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y="5143500" cx="9144000"/>
  <p:notesSz cx="6858000" cy="9144000"/>
  <p:embeddedFontLst>
    <p:embeddedFont>
      <p:font typeface="Bevan"/>
      <p:regular r:id="rId51"/>
      <p:italic r:id="rId52"/>
    </p:embeddedFont>
    <p:embeddedFont>
      <p:font typeface="Roboto"/>
      <p:regular r:id="rId53"/>
      <p:bold r:id="rId54"/>
      <p:italic r:id="rId55"/>
      <p:boldItalic r:id="rId56"/>
    </p:embeddedFont>
    <p:embeddedFont>
      <p:font typeface="Poppins"/>
      <p:regular r:id="rId57"/>
      <p:bold r:id="rId58"/>
      <p:italic r:id="rId59"/>
      <p:boldItalic r:id="rId60"/>
    </p:embeddedFont>
    <p:embeddedFont>
      <p:font typeface="Overpass"/>
      <p:regular r:id="rId61"/>
      <p:bold r:id="rId62"/>
      <p:italic r:id="rId63"/>
      <p:boldItalic r:id="rId64"/>
    </p:embeddedFont>
    <p:embeddedFont>
      <p:font typeface="Poppins Black"/>
      <p:bold r:id="rId65"/>
      <p:boldItalic r:id="rId66"/>
    </p:embeddedFont>
    <p:embeddedFont>
      <p:font typeface="Arial Black"/>
      <p:regular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9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8" roundtripDataSignature="AMtx7mjzLTw9Jf+VtuMvvnH6LD9d3SsY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DFE69E-1205-49E8-A0A2-DFD435993A18}">
  <a:tblStyle styleId="{10DFE69E-1205-49E8-A0A2-DFD435993A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Overpass-bold.fntdata"/><Relationship Id="rId61" Type="http://schemas.openxmlformats.org/officeDocument/2006/relationships/font" Target="fonts/Overpass-regular.fntdata"/><Relationship Id="rId20" Type="http://schemas.openxmlformats.org/officeDocument/2006/relationships/slide" Target="slides/slide14.xml"/><Relationship Id="rId64" Type="http://schemas.openxmlformats.org/officeDocument/2006/relationships/font" Target="fonts/Overpass-boldItalic.fntdata"/><Relationship Id="rId63" Type="http://schemas.openxmlformats.org/officeDocument/2006/relationships/font" Target="fonts/Overpass-italic.fntdata"/><Relationship Id="rId22" Type="http://schemas.openxmlformats.org/officeDocument/2006/relationships/slide" Target="slides/slide16.xml"/><Relationship Id="rId66" Type="http://schemas.openxmlformats.org/officeDocument/2006/relationships/font" Target="fonts/PoppinsBlack-boldItalic.fntdata"/><Relationship Id="rId21" Type="http://schemas.openxmlformats.org/officeDocument/2006/relationships/slide" Target="slides/slide15.xml"/><Relationship Id="rId65" Type="http://schemas.openxmlformats.org/officeDocument/2006/relationships/font" Target="fonts/PoppinsBlack-bold.fntdata"/><Relationship Id="rId24" Type="http://schemas.openxmlformats.org/officeDocument/2006/relationships/slide" Target="slides/slide18.xml"/><Relationship Id="rId68" Type="http://customschemas.google.com/relationships/presentationmetadata" Target="metadata"/><Relationship Id="rId23" Type="http://schemas.openxmlformats.org/officeDocument/2006/relationships/slide" Target="slides/slide17.xml"/><Relationship Id="rId67" Type="http://schemas.openxmlformats.org/officeDocument/2006/relationships/font" Target="fonts/ArialBlack-regular.fntdata"/><Relationship Id="rId60" Type="http://schemas.openxmlformats.org/officeDocument/2006/relationships/font" Target="fonts/Poppins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Bevan-regular.fntdata"/><Relationship Id="rId50" Type="http://schemas.openxmlformats.org/officeDocument/2006/relationships/slide" Target="slides/slide44.xml"/><Relationship Id="rId53" Type="http://schemas.openxmlformats.org/officeDocument/2006/relationships/font" Target="fonts/Roboto-regular.fntdata"/><Relationship Id="rId52" Type="http://schemas.openxmlformats.org/officeDocument/2006/relationships/font" Target="fonts/Bevan-italic.fntdata"/><Relationship Id="rId11" Type="http://schemas.openxmlformats.org/officeDocument/2006/relationships/slide" Target="slides/slide5.xml"/><Relationship Id="rId55" Type="http://schemas.openxmlformats.org/officeDocument/2006/relationships/font" Target="fonts/Roboto-italic.fntdata"/><Relationship Id="rId10" Type="http://schemas.openxmlformats.org/officeDocument/2006/relationships/slide" Target="slides/slide4.xml"/><Relationship Id="rId54" Type="http://schemas.openxmlformats.org/officeDocument/2006/relationships/font" Target="fonts/Roboto-bold.fntdata"/><Relationship Id="rId13" Type="http://schemas.openxmlformats.org/officeDocument/2006/relationships/slide" Target="slides/slide7.xml"/><Relationship Id="rId57" Type="http://schemas.openxmlformats.org/officeDocument/2006/relationships/font" Target="fonts/Poppins-regular.fntdata"/><Relationship Id="rId12" Type="http://schemas.openxmlformats.org/officeDocument/2006/relationships/slide" Target="slides/slide6.xml"/><Relationship Id="rId56" Type="http://schemas.openxmlformats.org/officeDocument/2006/relationships/font" Target="fonts/Roboto-boldItalic.fntdata"/><Relationship Id="rId15" Type="http://schemas.openxmlformats.org/officeDocument/2006/relationships/slide" Target="slides/slide9.xml"/><Relationship Id="rId59" Type="http://schemas.openxmlformats.org/officeDocument/2006/relationships/font" Target="fonts/Poppins-italic.fntdata"/><Relationship Id="rId14" Type="http://schemas.openxmlformats.org/officeDocument/2006/relationships/slide" Target="slides/slide8.xml"/><Relationship Id="rId58" Type="http://schemas.openxmlformats.org/officeDocument/2006/relationships/font" Target="fonts/Poppi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4" name="Google Shape;64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5" name="Google Shape;69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4" name="Google Shape;72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1" name="Google Shape;75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8" name="Google Shape;75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" name="Google Shape;77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0" name="Google Shape;82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7" name="Google Shape;84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9" name="Google Shape;85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7" name="Google Shape;87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3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4" name="Google Shape;92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0" name="Google Shape;94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0" name="Google Shape;95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6" name="Google Shape;95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5" name="Google Shape;96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4" name="Google Shape;97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8" name="Google Shape;138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9" name="Google Shape;174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7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9" name="Google Shape;225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1" name="Google Shape;259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ctrTitle"/>
          </p:nvPr>
        </p:nvSpPr>
        <p:spPr>
          <a:xfrm>
            <a:off x="720000" y="960913"/>
            <a:ext cx="5595600" cy="28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46"/>
          <p:cNvSpPr txBox="1"/>
          <p:nvPr>
            <p:ph idx="1" type="subTitle"/>
          </p:nvPr>
        </p:nvSpPr>
        <p:spPr>
          <a:xfrm>
            <a:off x="720000" y="3774288"/>
            <a:ext cx="3912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highlight>
                  <a:schemeClr val="accent1"/>
                </a:highlight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/>
        </p:txBody>
      </p:sp>
      <p:grpSp>
        <p:nvGrpSpPr>
          <p:cNvPr id="12" name="Google Shape;12;p46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13" name="Google Shape;13;p46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46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46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16;p46"/>
          <p:cNvGrpSpPr/>
          <p:nvPr/>
        </p:nvGrpSpPr>
        <p:grpSpPr>
          <a:xfrm>
            <a:off x="0" y="-11575"/>
            <a:ext cx="9144000" cy="766762"/>
            <a:chOff x="0" y="-11575"/>
            <a:chExt cx="9144000" cy="766762"/>
          </a:xfrm>
        </p:grpSpPr>
        <p:sp>
          <p:nvSpPr>
            <p:cNvPr id="17" name="Google Shape;17;p46"/>
            <p:cNvSpPr/>
            <p:nvPr/>
          </p:nvSpPr>
          <p:spPr>
            <a:xfrm>
              <a:off x="0" y="667875"/>
              <a:ext cx="9144000" cy="87312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6"/>
            <p:cNvSpPr/>
            <p:nvPr/>
          </p:nvSpPr>
          <p:spPr>
            <a:xfrm>
              <a:off x="0" y="-11575"/>
              <a:ext cx="447374" cy="606425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" name="Google Shape;1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95656" y="111280"/>
            <a:ext cx="1048344" cy="55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5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5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5"/>
          <p:cNvSpPr/>
          <p:nvPr/>
        </p:nvSpPr>
        <p:spPr>
          <a:xfrm>
            <a:off x="719989" y="1050585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5"/>
          <p:cNvSpPr txBox="1"/>
          <p:nvPr>
            <p:ph type="title"/>
          </p:nvPr>
        </p:nvSpPr>
        <p:spPr>
          <a:xfrm>
            <a:off x="1052388" y="15905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108" name="Google Shape;108;p55"/>
          <p:cNvSpPr txBox="1"/>
          <p:nvPr>
            <p:ph idx="1" type="subTitle"/>
          </p:nvPr>
        </p:nvSpPr>
        <p:spPr>
          <a:xfrm>
            <a:off x="1052388" y="2024676"/>
            <a:ext cx="2336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5"/>
          <p:cNvSpPr txBox="1"/>
          <p:nvPr>
            <p:ph idx="2" type="title"/>
          </p:nvPr>
        </p:nvSpPr>
        <p:spPr>
          <a:xfrm>
            <a:off x="1052388" y="333388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110" name="Google Shape;110;p55"/>
          <p:cNvSpPr txBox="1"/>
          <p:nvPr>
            <p:ph idx="3" type="subTitle"/>
          </p:nvPr>
        </p:nvSpPr>
        <p:spPr>
          <a:xfrm>
            <a:off x="1052388" y="3768026"/>
            <a:ext cx="2336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5"/>
          <p:cNvSpPr txBox="1"/>
          <p:nvPr>
            <p:ph idx="4" type="title"/>
          </p:nvPr>
        </p:nvSpPr>
        <p:spPr>
          <a:xfrm>
            <a:off x="5755213" y="246221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112" name="Google Shape;112;p55"/>
          <p:cNvSpPr txBox="1"/>
          <p:nvPr>
            <p:ph idx="5" type="subTitle"/>
          </p:nvPr>
        </p:nvSpPr>
        <p:spPr>
          <a:xfrm>
            <a:off x="5755213" y="2896351"/>
            <a:ext cx="2336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5"/>
          <p:cNvSpPr txBox="1"/>
          <p:nvPr>
            <p:ph idx="6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6"/>
          <p:cNvSpPr txBox="1"/>
          <p:nvPr>
            <p:ph type="title"/>
          </p:nvPr>
        </p:nvSpPr>
        <p:spPr>
          <a:xfrm>
            <a:off x="4728350" y="540000"/>
            <a:ext cx="3695700" cy="252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6" name="Google Shape;116;p56"/>
          <p:cNvGrpSpPr/>
          <p:nvPr/>
        </p:nvGrpSpPr>
        <p:grpSpPr>
          <a:xfrm>
            <a:off x="4728350" y="3486725"/>
            <a:ext cx="1055823" cy="539999"/>
            <a:chOff x="4728350" y="3486725"/>
            <a:chExt cx="1055823" cy="539999"/>
          </a:xfrm>
        </p:grpSpPr>
        <p:sp>
          <p:nvSpPr>
            <p:cNvPr id="117" name="Google Shape;117;p56"/>
            <p:cNvSpPr/>
            <p:nvPr/>
          </p:nvSpPr>
          <p:spPr>
            <a:xfrm>
              <a:off x="4728350" y="3486725"/>
              <a:ext cx="1055823" cy="195794"/>
            </a:xfrm>
            <a:custGeom>
              <a:rect b="b" l="l" r="r" t="t"/>
              <a:pathLst>
                <a:path extrusionOk="0" h="4252" w="22929">
                  <a:moveTo>
                    <a:pt x="10399" y="0"/>
                  </a:moveTo>
                  <a:cubicBezTo>
                    <a:pt x="10135" y="0"/>
                    <a:pt x="9863" y="39"/>
                    <a:pt x="9578" y="124"/>
                  </a:cubicBezTo>
                  <a:cubicBezTo>
                    <a:pt x="9285" y="211"/>
                    <a:pt x="9041" y="449"/>
                    <a:pt x="8833" y="657"/>
                  </a:cubicBezTo>
                  <a:cubicBezTo>
                    <a:pt x="8338" y="1150"/>
                    <a:pt x="7869" y="1478"/>
                    <a:pt x="7255" y="1816"/>
                  </a:cubicBezTo>
                  <a:cubicBezTo>
                    <a:pt x="7050" y="1928"/>
                    <a:pt x="6829" y="1974"/>
                    <a:pt x="6599" y="1974"/>
                  </a:cubicBezTo>
                  <a:cubicBezTo>
                    <a:pt x="5731" y="1974"/>
                    <a:pt x="4726" y="1332"/>
                    <a:pt x="3896" y="1246"/>
                  </a:cubicBezTo>
                  <a:cubicBezTo>
                    <a:pt x="3710" y="1227"/>
                    <a:pt x="3532" y="1217"/>
                    <a:pt x="3362" y="1217"/>
                  </a:cubicBezTo>
                  <a:cubicBezTo>
                    <a:pt x="1647" y="1217"/>
                    <a:pt x="765" y="2196"/>
                    <a:pt x="89" y="3886"/>
                  </a:cubicBezTo>
                  <a:cubicBezTo>
                    <a:pt x="0" y="4107"/>
                    <a:pt x="182" y="4252"/>
                    <a:pt x="371" y="4252"/>
                  </a:cubicBezTo>
                  <a:cubicBezTo>
                    <a:pt x="494" y="4252"/>
                    <a:pt x="620" y="4190"/>
                    <a:pt x="676" y="4048"/>
                  </a:cubicBezTo>
                  <a:cubicBezTo>
                    <a:pt x="1112" y="2958"/>
                    <a:pt x="1644" y="1956"/>
                    <a:pt x="2924" y="1812"/>
                  </a:cubicBezTo>
                  <a:cubicBezTo>
                    <a:pt x="3053" y="1798"/>
                    <a:pt x="3181" y="1791"/>
                    <a:pt x="3308" y="1791"/>
                  </a:cubicBezTo>
                  <a:cubicBezTo>
                    <a:pt x="4245" y="1791"/>
                    <a:pt x="5104" y="2162"/>
                    <a:pt x="5945" y="2555"/>
                  </a:cubicBezTo>
                  <a:cubicBezTo>
                    <a:pt x="6136" y="2644"/>
                    <a:pt x="6338" y="2683"/>
                    <a:pt x="6544" y="2683"/>
                  </a:cubicBezTo>
                  <a:cubicBezTo>
                    <a:pt x="7555" y="2683"/>
                    <a:pt x="8673" y="1735"/>
                    <a:pt x="9262" y="1088"/>
                  </a:cubicBezTo>
                  <a:cubicBezTo>
                    <a:pt x="9601" y="716"/>
                    <a:pt x="9973" y="575"/>
                    <a:pt x="10355" y="575"/>
                  </a:cubicBezTo>
                  <a:cubicBezTo>
                    <a:pt x="11169" y="575"/>
                    <a:pt x="12026" y="1216"/>
                    <a:pt x="12702" y="1620"/>
                  </a:cubicBezTo>
                  <a:cubicBezTo>
                    <a:pt x="13088" y="1851"/>
                    <a:pt x="13485" y="1956"/>
                    <a:pt x="13888" y="1956"/>
                  </a:cubicBezTo>
                  <a:cubicBezTo>
                    <a:pt x="14213" y="1956"/>
                    <a:pt x="14543" y="1888"/>
                    <a:pt x="14874" y="1763"/>
                  </a:cubicBezTo>
                  <a:cubicBezTo>
                    <a:pt x="15309" y="1600"/>
                    <a:pt x="15714" y="1288"/>
                    <a:pt x="16116" y="1059"/>
                  </a:cubicBezTo>
                  <a:cubicBezTo>
                    <a:pt x="16760" y="694"/>
                    <a:pt x="17668" y="642"/>
                    <a:pt x="18386" y="598"/>
                  </a:cubicBezTo>
                  <a:cubicBezTo>
                    <a:pt x="18508" y="590"/>
                    <a:pt x="18630" y="586"/>
                    <a:pt x="18752" y="586"/>
                  </a:cubicBezTo>
                  <a:cubicBezTo>
                    <a:pt x="20086" y="586"/>
                    <a:pt x="21410" y="1042"/>
                    <a:pt x="22235" y="2137"/>
                  </a:cubicBezTo>
                  <a:cubicBezTo>
                    <a:pt x="22304" y="2228"/>
                    <a:pt x="22399" y="2266"/>
                    <a:pt x="22492" y="2266"/>
                  </a:cubicBezTo>
                  <a:cubicBezTo>
                    <a:pt x="22715" y="2266"/>
                    <a:pt x="22929" y="2050"/>
                    <a:pt x="22761" y="1829"/>
                  </a:cubicBezTo>
                  <a:cubicBezTo>
                    <a:pt x="21737" y="466"/>
                    <a:pt x="20225" y="2"/>
                    <a:pt x="18641" y="2"/>
                  </a:cubicBezTo>
                  <a:cubicBezTo>
                    <a:pt x="18129" y="2"/>
                    <a:pt x="17609" y="50"/>
                    <a:pt x="17096" y="133"/>
                  </a:cubicBezTo>
                  <a:cubicBezTo>
                    <a:pt x="16473" y="233"/>
                    <a:pt x="15959" y="448"/>
                    <a:pt x="15412" y="759"/>
                  </a:cubicBezTo>
                  <a:cubicBezTo>
                    <a:pt x="14828" y="1089"/>
                    <a:pt x="14360" y="1253"/>
                    <a:pt x="13906" y="1253"/>
                  </a:cubicBezTo>
                  <a:cubicBezTo>
                    <a:pt x="13412" y="1253"/>
                    <a:pt x="12936" y="1059"/>
                    <a:pt x="12348" y="677"/>
                  </a:cubicBezTo>
                  <a:cubicBezTo>
                    <a:pt x="11718" y="266"/>
                    <a:pt x="11089" y="0"/>
                    <a:pt x="10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6"/>
            <p:cNvSpPr/>
            <p:nvPr/>
          </p:nvSpPr>
          <p:spPr>
            <a:xfrm>
              <a:off x="4805894" y="3915796"/>
              <a:ext cx="337943" cy="110928"/>
            </a:xfrm>
            <a:custGeom>
              <a:rect b="b" l="l" r="r" t="t"/>
              <a:pathLst>
                <a:path extrusionOk="0" h="2409" w="7339">
                  <a:moveTo>
                    <a:pt x="2662" y="1"/>
                  </a:moveTo>
                  <a:cubicBezTo>
                    <a:pt x="2592" y="1"/>
                    <a:pt x="2521" y="5"/>
                    <a:pt x="2449" y="15"/>
                  </a:cubicBezTo>
                  <a:cubicBezTo>
                    <a:pt x="1574" y="129"/>
                    <a:pt x="398" y="1234"/>
                    <a:pt x="86" y="2040"/>
                  </a:cubicBezTo>
                  <a:cubicBezTo>
                    <a:pt x="0" y="2263"/>
                    <a:pt x="182" y="2408"/>
                    <a:pt x="370" y="2408"/>
                  </a:cubicBezTo>
                  <a:cubicBezTo>
                    <a:pt x="493" y="2408"/>
                    <a:pt x="619" y="2346"/>
                    <a:pt x="674" y="2202"/>
                  </a:cubicBezTo>
                  <a:cubicBezTo>
                    <a:pt x="887" y="1652"/>
                    <a:pt x="1680" y="1081"/>
                    <a:pt x="2138" y="783"/>
                  </a:cubicBezTo>
                  <a:cubicBezTo>
                    <a:pt x="2352" y="644"/>
                    <a:pt x="2567" y="587"/>
                    <a:pt x="2782" y="587"/>
                  </a:cubicBezTo>
                  <a:cubicBezTo>
                    <a:pt x="3436" y="587"/>
                    <a:pt x="4078" y="1118"/>
                    <a:pt x="4602" y="1462"/>
                  </a:cubicBezTo>
                  <a:cubicBezTo>
                    <a:pt x="4986" y="1713"/>
                    <a:pt x="5344" y="1832"/>
                    <a:pt x="5681" y="1832"/>
                  </a:cubicBezTo>
                  <a:cubicBezTo>
                    <a:pt x="6223" y="1832"/>
                    <a:pt x="6709" y="1524"/>
                    <a:pt x="7156" y="965"/>
                  </a:cubicBezTo>
                  <a:cubicBezTo>
                    <a:pt x="7338" y="734"/>
                    <a:pt x="7136" y="428"/>
                    <a:pt x="6921" y="428"/>
                  </a:cubicBezTo>
                  <a:cubicBezTo>
                    <a:pt x="6853" y="428"/>
                    <a:pt x="6783" y="459"/>
                    <a:pt x="6724" y="533"/>
                  </a:cubicBezTo>
                  <a:cubicBezTo>
                    <a:pt x="6381" y="963"/>
                    <a:pt x="6038" y="1119"/>
                    <a:pt x="5690" y="1119"/>
                  </a:cubicBezTo>
                  <a:cubicBezTo>
                    <a:pt x="4758" y="1119"/>
                    <a:pt x="3785" y="1"/>
                    <a:pt x="2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6"/>
            <p:cNvSpPr/>
            <p:nvPr/>
          </p:nvSpPr>
          <p:spPr>
            <a:xfrm>
              <a:off x="4784574" y="3558559"/>
              <a:ext cx="942408" cy="195241"/>
            </a:xfrm>
            <a:custGeom>
              <a:rect b="b" l="l" r="r" t="t"/>
              <a:pathLst>
                <a:path extrusionOk="0" h="4240" w="20466">
                  <a:moveTo>
                    <a:pt x="17755" y="0"/>
                  </a:moveTo>
                  <a:cubicBezTo>
                    <a:pt x="17300" y="0"/>
                    <a:pt x="16833" y="101"/>
                    <a:pt x="16380" y="309"/>
                  </a:cubicBezTo>
                  <a:cubicBezTo>
                    <a:pt x="15277" y="813"/>
                    <a:pt x="14662" y="1971"/>
                    <a:pt x="13351" y="2100"/>
                  </a:cubicBezTo>
                  <a:cubicBezTo>
                    <a:pt x="13290" y="2106"/>
                    <a:pt x="13229" y="2109"/>
                    <a:pt x="13169" y="2109"/>
                  </a:cubicBezTo>
                  <a:cubicBezTo>
                    <a:pt x="12067" y="2109"/>
                    <a:pt x="11092" y="1155"/>
                    <a:pt x="10042" y="886"/>
                  </a:cubicBezTo>
                  <a:cubicBezTo>
                    <a:pt x="9841" y="834"/>
                    <a:pt x="9652" y="811"/>
                    <a:pt x="9471" y="811"/>
                  </a:cubicBezTo>
                  <a:cubicBezTo>
                    <a:pt x="7875" y="811"/>
                    <a:pt x="7008" y="2632"/>
                    <a:pt x="5413" y="2632"/>
                  </a:cubicBezTo>
                  <a:cubicBezTo>
                    <a:pt x="5105" y="2632"/>
                    <a:pt x="4769" y="2564"/>
                    <a:pt x="4396" y="2402"/>
                  </a:cubicBezTo>
                  <a:cubicBezTo>
                    <a:pt x="3874" y="2176"/>
                    <a:pt x="3336" y="2056"/>
                    <a:pt x="2818" y="2056"/>
                  </a:cubicBezTo>
                  <a:cubicBezTo>
                    <a:pt x="1721" y="2056"/>
                    <a:pt x="712" y="2591"/>
                    <a:pt x="120" y="3776"/>
                  </a:cubicBezTo>
                  <a:cubicBezTo>
                    <a:pt x="1" y="4018"/>
                    <a:pt x="213" y="4239"/>
                    <a:pt x="414" y="4239"/>
                  </a:cubicBezTo>
                  <a:cubicBezTo>
                    <a:pt x="505" y="4239"/>
                    <a:pt x="594" y="4194"/>
                    <a:pt x="648" y="4084"/>
                  </a:cubicBezTo>
                  <a:cubicBezTo>
                    <a:pt x="1113" y="3154"/>
                    <a:pt x="1978" y="2667"/>
                    <a:pt x="2905" y="2667"/>
                  </a:cubicBezTo>
                  <a:cubicBezTo>
                    <a:pt x="3297" y="2667"/>
                    <a:pt x="3699" y="2753"/>
                    <a:pt x="4088" y="2930"/>
                  </a:cubicBezTo>
                  <a:cubicBezTo>
                    <a:pt x="4555" y="3143"/>
                    <a:pt x="5025" y="3322"/>
                    <a:pt x="5528" y="3322"/>
                  </a:cubicBezTo>
                  <a:cubicBezTo>
                    <a:pt x="5658" y="3322"/>
                    <a:pt x="5791" y="3310"/>
                    <a:pt x="5926" y="3284"/>
                  </a:cubicBezTo>
                  <a:cubicBezTo>
                    <a:pt x="7358" y="3005"/>
                    <a:pt x="8259" y="1492"/>
                    <a:pt x="9685" y="1492"/>
                  </a:cubicBezTo>
                  <a:cubicBezTo>
                    <a:pt x="9856" y="1492"/>
                    <a:pt x="10035" y="1514"/>
                    <a:pt x="10224" y="1563"/>
                  </a:cubicBezTo>
                  <a:cubicBezTo>
                    <a:pt x="11452" y="1880"/>
                    <a:pt x="12190" y="2684"/>
                    <a:pt x="13343" y="2684"/>
                  </a:cubicBezTo>
                  <a:cubicBezTo>
                    <a:pt x="13587" y="2684"/>
                    <a:pt x="13849" y="2648"/>
                    <a:pt x="14139" y="2564"/>
                  </a:cubicBezTo>
                  <a:cubicBezTo>
                    <a:pt x="14770" y="2380"/>
                    <a:pt x="15329" y="1844"/>
                    <a:pt x="15827" y="1437"/>
                  </a:cubicBezTo>
                  <a:cubicBezTo>
                    <a:pt x="16437" y="939"/>
                    <a:pt x="17166" y="642"/>
                    <a:pt x="17861" y="642"/>
                  </a:cubicBezTo>
                  <a:cubicBezTo>
                    <a:pt x="18609" y="642"/>
                    <a:pt x="19318" y="986"/>
                    <a:pt x="19799" y="1797"/>
                  </a:cubicBezTo>
                  <a:cubicBezTo>
                    <a:pt x="19860" y="1901"/>
                    <a:pt x="19953" y="1944"/>
                    <a:pt x="20045" y="1944"/>
                  </a:cubicBezTo>
                  <a:cubicBezTo>
                    <a:pt x="20255" y="1944"/>
                    <a:pt x="20465" y="1724"/>
                    <a:pt x="20326" y="1490"/>
                  </a:cubicBezTo>
                  <a:cubicBezTo>
                    <a:pt x="19751" y="520"/>
                    <a:pt x="18787" y="0"/>
                    <a:pt x="1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6"/>
            <p:cNvSpPr/>
            <p:nvPr/>
          </p:nvSpPr>
          <p:spPr>
            <a:xfrm>
              <a:off x="4909547" y="3661982"/>
              <a:ext cx="823744" cy="174014"/>
            </a:xfrm>
            <a:custGeom>
              <a:rect b="b" l="l" r="r" t="t"/>
              <a:pathLst>
                <a:path extrusionOk="0" h="3779" w="17889">
                  <a:moveTo>
                    <a:pt x="15766" y="1"/>
                  </a:moveTo>
                  <a:cubicBezTo>
                    <a:pt x="14213" y="1"/>
                    <a:pt x="12359" y="1472"/>
                    <a:pt x="11022" y="2148"/>
                  </a:cubicBezTo>
                  <a:cubicBezTo>
                    <a:pt x="10664" y="2329"/>
                    <a:pt x="10332" y="2393"/>
                    <a:pt x="10010" y="2393"/>
                  </a:cubicBezTo>
                  <a:cubicBezTo>
                    <a:pt x="9341" y="2393"/>
                    <a:pt x="8713" y="2116"/>
                    <a:pt x="7979" y="2033"/>
                  </a:cubicBezTo>
                  <a:cubicBezTo>
                    <a:pt x="7889" y="2022"/>
                    <a:pt x="7802" y="2018"/>
                    <a:pt x="7715" y="2018"/>
                  </a:cubicBezTo>
                  <a:cubicBezTo>
                    <a:pt x="6911" y="2018"/>
                    <a:pt x="6228" y="2430"/>
                    <a:pt x="5531" y="2838"/>
                  </a:cubicBezTo>
                  <a:cubicBezTo>
                    <a:pt x="5199" y="3032"/>
                    <a:pt x="4875" y="3107"/>
                    <a:pt x="4557" y="3107"/>
                  </a:cubicBezTo>
                  <a:cubicBezTo>
                    <a:pt x="3486" y="3107"/>
                    <a:pt x="2476" y="2258"/>
                    <a:pt x="1408" y="2258"/>
                  </a:cubicBezTo>
                  <a:cubicBezTo>
                    <a:pt x="1035" y="2258"/>
                    <a:pt x="655" y="2362"/>
                    <a:pt x="263" y="2641"/>
                  </a:cubicBezTo>
                  <a:cubicBezTo>
                    <a:pt x="0" y="2828"/>
                    <a:pt x="164" y="3224"/>
                    <a:pt x="410" y="3224"/>
                  </a:cubicBezTo>
                  <a:cubicBezTo>
                    <a:pt x="461" y="3224"/>
                    <a:pt x="516" y="3207"/>
                    <a:pt x="571" y="3168"/>
                  </a:cubicBezTo>
                  <a:cubicBezTo>
                    <a:pt x="893" y="2938"/>
                    <a:pt x="1210" y="2850"/>
                    <a:pt x="1525" y="2850"/>
                  </a:cubicBezTo>
                  <a:cubicBezTo>
                    <a:pt x="2548" y="2850"/>
                    <a:pt x="3547" y="3779"/>
                    <a:pt x="4638" y="3779"/>
                  </a:cubicBezTo>
                  <a:cubicBezTo>
                    <a:pt x="4792" y="3779"/>
                    <a:pt x="4948" y="3761"/>
                    <a:pt x="5105" y="3719"/>
                  </a:cubicBezTo>
                  <a:cubicBezTo>
                    <a:pt x="5851" y="3519"/>
                    <a:pt x="6497" y="2940"/>
                    <a:pt x="7229" y="2678"/>
                  </a:cubicBezTo>
                  <a:cubicBezTo>
                    <a:pt x="7371" y="2627"/>
                    <a:pt x="7526" y="2606"/>
                    <a:pt x="7689" y="2606"/>
                  </a:cubicBezTo>
                  <a:cubicBezTo>
                    <a:pt x="8444" y="2606"/>
                    <a:pt x="9375" y="3058"/>
                    <a:pt x="10109" y="3058"/>
                  </a:cubicBezTo>
                  <a:cubicBezTo>
                    <a:pt x="10132" y="3058"/>
                    <a:pt x="10156" y="3058"/>
                    <a:pt x="10179" y="3057"/>
                  </a:cubicBezTo>
                  <a:cubicBezTo>
                    <a:pt x="11775" y="2991"/>
                    <a:pt x="13987" y="573"/>
                    <a:pt x="15684" y="573"/>
                  </a:cubicBezTo>
                  <a:cubicBezTo>
                    <a:pt x="16283" y="573"/>
                    <a:pt x="16817" y="874"/>
                    <a:pt x="17237" y="1685"/>
                  </a:cubicBezTo>
                  <a:cubicBezTo>
                    <a:pt x="17294" y="1794"/>
                    <a:pt x="17383" y="1840"/>
                    <a:pt x="17475" y="1840"/>
                  </a:cubicBezTo>
                  <a:cubicBezTo>
                    <a:pt x="17677" y="1840"/>
                    <a:pt x="17889" y="1618"/>
                    <a:pt x="17764" y="1378"/>
                  </a:cubicBezTo>
                  <a:cubicBezTo>
                    <a:pt x="17240" y="366"/>
                    <a:pt x="16540" y="1"/>
                    <a:pt x="15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6"/>
            <p:cNvSpPr/>
            <p:nvPr/>
          </p:nvSpPr>
          <p:spPr>
            <a:xfrm>
              <a:off x="4823392" y="3853310"/>
              <a:ext cx="307229" cy="68150"/>
            </a:xfrm>
            <a:custGeom>
              <a:rect b="b" l="l" r="r" t="t"/>
              <a:pathLst>
                <a:path extrusionOk="0" h="1480" w="6672">
                  <a:moveTo>
                    <a:pt x="3182" y="0"/>
                  </a:moveTo>
                  <a:cubicBezTo>
                    <a:pt x="2135" y="0"/>
                    <a:pt x="1120" y="260"/>
                    <a:pt x="241" y="974"/>
                  </a:cubicBezTo>
                  <a:cubicBezTo>
                    <a:pt x="0" y="1170"/>
                    <a:pt x="220" y="1479"/>
                    <a:pt x="472" y="1479"/>
                  </a:cubicBezTo>
                  <a:cubicBezTo>
                    <a:pt x="540" y="1479"/>
                    <a:pt x="609" y="1457"/>
                    <a:pt x="673" y="1405"/>
                  </a:cubicBezTo>
                  <a:cubicBezTo>
                    <a:pt x="1407" y="809"/>
                    <a:pt x="2268" y="595"/>
                    <a:pt x="3157" y="595"/>
                  </a:cubicBezTo>
                  <a:cubicBezTo>
                    <a:pt x="4175" y="595"/>
                    <a:pt x="5230" y="875"/>
                    <a:pt x="6172" y="1179"/>
                  </a:cubicBezTo>
                  <a:cubicBezTo>
                    <a:pt x="6206" y="1190"/>
                    <a:pt x="6239" y="1195"/>
                    <a:pt x="6270" y="1195"/>
                  </a:cubicBezTo>
                  <a:cubicBezTo>
                    <a:pt x="6572" y="1195"/>
                    <a:pt x="6672" y="700"/>
                    <a:pt x="6334" y="590"/>
                  </a:cubicBezTo>
                  <a:cubicBezTo>
                    <a:pt x="5324" y="264"/>
                    <a:pt x="4237" y="0"/>
                    <a:pt x="3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56"/>
          <p:cNvSpPr/>
          <p:nvPr/>
        </p:nvSpPr>
        <p:spPr>
          <a:xfrm>
            <a:off x="4161258" y="3557466"/>
            <a:ext cx="186435" cy="163968"/>
          </a:xfrm>
          <a:custGeom>
            <a:rect b="b" l="l" r="r" t="t"/>
            <a:pathLst>
              <a:path extrusionOk="0" h="3030" w="3445">
                <a:moveTo>
                  <a:pt x="1655" y="1078"/>
                </a:moveTo>
                <a:cubicBezTo>
                  <a:pt x="1689" y="1190"/>
                  <a:pt x="1721" y="1301"/>
                  <a:pt x="1755" y="1411"/>
                </a:cubicBezTo>
                <a:cubicBezTo>
                  <a:pt x="1737" y="1421"/>
                  <a:pt x="1721" y="1430"/>
                  <a:pt x="1703" y="1440"/>
                </a:cubicBezTo>
                <a:cubicBezTo>
                  <a:pt x="1652" y="1392"/>
                  <a:pt x="1602" y="1343"/>
                  <a:pt x="1552" y="1294"/>
                </a:cubicBezTo>
                <a:cubicBezTo>
                  <a:pt x="1587" y="1222"/>
                  <a:pt x="1620" y="1150"/>
                  <a:pt x="1655" y="1078"/>
                </a:cubicBezTo>
                <a:close/>
                <a:moveTo>
                  <a:pt x="1668" y="1"/>
                </a:moveTo>
                <a:cubicBezTo>
                  <a:pt x="1541" y="1"/>
                  <a:pt x="1415" y="81"/>
                  <a:pt x="1364" y="222"/>
                </a:cubicBezTo>
                <a:cubicBezTo>
                  <a:pt x="1341" y="287"/>
                  <a:pt x="1312" y="350"/>
                  <a:pt x="1285" y="414"/>
                </a:cubicBezTo>
                <a:cubicBezTo>
                  <a:pt x="1003" y="407"/>
                  <a:pt x="720" y="404"/>
                  <a:pt x="437" y="404"/>
                </a:cubicBezTo>
                <a:cubicBezTo>
                  <a:pt x="196" y="404"/>
                  <a:pt x="1" y="753"/>
                  <a:pt x="221" y="925"/>
                </a:cubicBezTo>
                <a:cubicBezTo>
                  <a:pt x="432" y="1086"/>
                  <a:pt x="628" y="1258"/>
                  <a:pt x="818" y="1436"/>
                </a:cubicBezTo>
                <a:cubicBezTo>
                  <a:pt x="724" y="1638"/>
                  <a:pt x="631" y="1841"/>
                  <a:pt x="553" y="2053"/>
                </a:cubicBezTo>
                <a:cubicBezTo>
                  <a:pt x="483" y="2250"/>
                  <a:pt x="666" y="2438"/>
                  <a:pt x="855" y="2438"/>
                </a:cubicBezTo>
                <a:cubicBezTo>
                  <a:pt x="879" y="2438"/>
                  <a:pt x="904" y="2435"/>
                  <a:pt x="928" y="2429"/>
                </a:cubicBezTo>
                <a:cubicBezTo>
                  <a:pt x="1159" y="2363"/>
                  <a:pt x="1378" y="2279"/>
                  <a:pt x="1590" y="2180"/>
                </a:cubicBezTo>
                <a:cubicBezTo>
                  <a:pt x="1870" y="2452"/>
                  <a:pt x="2153" y="2720"/>
                  <a:pt x="2462" y="2960"/>
                </a:cubicBezTo>
                <a:cubicBezTo>
                  <a:pt x="2525" y="3009"/>
                  <a:pt x="2594" y="3030"/>
                  <a:pt x="2661" y="3030"/>
                </a:cubicBezTo>
                <a:cubicBezTo>
                  <a:pt x="2918" y="3030"/>
                  <a:pt x="3141" y="2720"/>
                  <a:pt x="2893" y="2529"/>
                </a:cubicBezTo>
                <a:cubicBezTo>
                  <a:pt x="2713" y="2388"/>
                  <a:pt x="2543" y="2238"/>
                  <a:pt x="2375" y="2085"/>
                </a:cubicBezTo>
                <a:cubicBezTo>
                  <a:pt x="2461" y="2048"/>
                  <a:pt x="2539" y="1980"/>
                  <a:pt x="2558" y="1884"/>
                </a:cubicBezTo>
                <a:cubicBezTo>
                  <a:pt x="2567" y="1832"/>
                  <a:pt x="2574" y="1780"/>
                  <a:pt x="2575" y="1726"/>
                </a:cubicBezTo>
                <a:cubicBezTo>
                  <a:pt x="2576" y="1691"/>
                  <a:pt x="2567" y="1660"/>
                  <a:pt x="2559" y="1630"/>
                </a:cubicBezTo>
                <a:cubicBezTo>
                  <a:pt x="2787" y="1482"/>
                  <a:pt x="3012" y="1329"/>
                  <a:pt x="3238" y="1177"/>
                </a:cubicBezTo>
                <a:cubicBezTo>
                  <a:pt x="3445" y="1039"/>
                  <a:pt x="3439" y="683"/>
                  <a:pt x="3164" y="619"/>
                </a:cubicBezTo>
                <a:cubicBezTo>
                  <a:pt x="2808" y="538"/>
                  <a:pt x="2446" y="487"/>
                  <a:pt x="2082" y="456"/>
                </a:cubicBezTo>
                <a:cubicBezTo>
                  <a:pt x="2032" y="353"/>
                  <a:pt x="1983" y="247"/>
                  <a:pt x="1922" y="148"/>
                </a:cubicBezTo>
                <a:cubicBezTo>
                  <a:pt x="1859" y="47"/>
                  <a:pt x="1764" y="1"/>
                  <a:pt x="1668" y="1"/>
                </a:cubicBezTo>
                <a:close/>
              </a:path>
            </a:pathLst>
          </a:custGeom>
          <a:solidFill>
            <a:srgbClr val="231E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TITLE_ONLY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7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7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7"/>
          <p:cNvSpPr/>
          <p:nvPr/>
        </p:nvSpPr>
        <p:spPr>
          <a:xfrm>
            <a:off x="719989" y="1050585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7"/>
          <p:cNvSpPr txBox="1"/>
          <p:nvPr>
            <p:ph type="title"/>
          </p:nvPr>
        </p:nvSpPr>
        <p:spPr>
          <a:xfrm>
            <a:off x="720000" y="1839150"/>
            <a:ext cx="3424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28" name="Google Shape;128;p57"/>
          <p:cNvSpPr txBox="1"/>
          <p:nvPr>
            <p:ph idx="1" type="subTitle"/>
          </p:nvPr>
        </p:nvSpPr>
        <p:spPr>
          <a:xfrm>
            <a:off x="720000" y="2621375"/>
            <a:ext cx="34245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7"/>
          <p:cNvSpPr txBox="1"/>
          <p:nvPr>
            <p:ph idx="2" type="title"/>
          </p:nvPr>
        </p:nvSpPr>
        <p:spPr>
          <a:xfrm>
            <a:off x="4999500" y="2895625"/>
            <a:ext cx="3424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30" name="Google Shape;130;p57"/>
          <p:cNvSpPr txBox="1"/>
          <p:nvPr>
            <p:ph idx="3" type="subTitle"/>
          </p:nvPr>
        </p:nvSpPr>
        <p:spPr>
          <a:xfrm>
            <a:off x="4999500" y="3677850"/>
            <a:ext cx="34245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7"/>
          <p:cNvSpPr txBox="1"/>
          <p:nvPr>
            <p:ph idx="4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32" name="Google Shape;132;p57"/>
          <p:cNvGrpSpPr/>
          <p:nvPr/>
        </p:nvGrpSpPr>
        <p:grpSpPr>
          <a:xfrm>
            <a:off x="0" y="-11575"/>
            <a:ext cx="9144000" cy="766762"/>
            <a:chOff x="0" y="-11575"/>
            <a:chExt cx="9144000" cy="766762"/>
          </a:xfrm>
        </p:grpSpPr>
        <p:sp>
          <p:nvSpPr>
            <p:cNvPr id="133" name="Google Shape;133;p57"/>
            <p:cNvSpPr/>
            <p:nvPr/>
          </p:nvSpPr>
          <p:spPr>
            <a:xfrm>
              <a:off x="0" y="667875"/>
              <a:ext cx="9144000" cy="87312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7"/>
            <p:cNvSpPr/>
            <p:nvPr/>
          </p:nvSpPr>
          <p:spPr>
            <a:xfrm>
              <a:off x="0" y="-11575"/>
              <a:ext cx="447374" cy="606425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5" name="Google Shape;13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95656" y="111280"/>
            <a:ext cx="1048344" cy="55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8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8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8"/>
          <p:cNvSpPr txBox="1"/>
          <p:nvPr>
            <p:ph type="title"/>
          </p:nvPr>
        </p:nvSpPr>
        <p:spPr>
          <a:xfrm>
            <a:off x="1714500" y="1307100"/>
            <a:ext cx="57150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ONE_COLUMN_TEXT_1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9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9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9"/>
          <p:cNvSpPr/>
          <p:nvPr/>
        </p:nvSpPr>
        <p:spPr>
          <a:xfrm>
            <a:off x="719989" y="1050585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9"/>
          <p:cNvSpPr txBox="1"/>
          <p:nvPr>
            <p:ph idx="1" type="subTitle"/>
          </p:nvPr>
        </p:nvSpPr>
        <p:spPr>
          <a:xfrm>
            <a:off x="4979388" y="2948275"/>
            <a:ext cx="28548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6" name="Google Shape;146;p59"/>
          <p:cNvGrpSpPr/>
          <p:nvPr/>
        </p:nvGrpSpPr>
        <p:grpSpPr>
          <a:xfrm>
            <a:off x="0" y="-11575"/>
            <a:ext cx="9144000" cy="766762"/>
            <a:chOff x="0" y="-11575"/>
            <a:chExt cx="9144000" cy="766762"/>
          </a:xfrm>
        </p:grpSpPr>
        <p:sp>
          <p:nvSpPr>
            <p:cNvPr id="147" name="Google Shape;147;p59"/>
            <p:cNvSpPr/>
            <p:nvPr/>
          </p:nvSpPr>
          <p:spPr>
            <a:xfrm>
              <a:off x="0" y="667875"/>
              <a:ext cx="9144000" cy="87312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9"/>
            <p:cNvSpPr/>
            <p:nvPr/>
          </p:nvSpPr>
          <p:spPr>
            <a:xfrm>
              <a:off x="0" y="-11575"/>
              <a:ext cx="447374" cy="606425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" name="Google Shape;14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95656" y="111280"/>
            <a:ext cx="1048344" cy="55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0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0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0"/>
          <p:cNvSpPr/>
          <p:nvPr/>
        </p:nvSpPr>
        <p:spPr>
          <a:xfrm>
            <a:off x="719989" y="1050585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0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60"/>
          <p:cNvSpPr txBox="1"/>
          <p:nvPr>
            <p:ph idx="1" type="subTitle"/>
          </p:nvPr>
        </p:nvSpPr>
        <p:spPr>
          <a:xfrm>
            <a:off x="720000" y="1648350"/>
            <a:ext cx="5237400" cy="25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56" name="Google Shape;156;p60"/>
          <p:cNvGrpSpPr/>
          <p:nvPr/>
        </p:nvGrpSpPr>
        <p:grpSpPr>
          <a:xfrm>
            <a:off x="0" y="-11575"/>
            <a:ext cx="9144000" cy="766762"/>
            <a:chOff x="0" y="-11575"/>
            <a:chExt cx="9144000" cy="766762"/>
          </a:xfrm>
        </p:grpSpPr>
        <p:sp>
          <p:nvSpPr>
            <p:cNvPr id="157" name="Google Shape;157;p60"/>
            <p:cNvSpPr/>
            <p:nvPr/>
          </p:nvSpPr>
          <p:spPr>
            <a:xfrm>
              <a:off x="0" y="667875"/>
              <a:ext cx="9144000" cy="87312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0"/>
            <p:cNvSpPr/>
            <p:nvPr/>
          </p:nvSpPr>
          <p:spPr>
            <a:xfrm>
              <a:off x="0" y="-11575"/>
              <a:ext cx="447374" cy="606425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9" name="Google Shape;15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95656" y="111280"/>
            <a:ext cx="1048344" cy="55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1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1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1"/>
          <p:cNvSpPr txBox="1"/>
          <p:nvPr>
            <p:ph hasCustomPrompt="1" type="title"/>
          </p:nvPr>
        </p:nvSpPr>
        <p:spPr>
          <a:xfrm>
            <a:off x="1848000" y="1048400"/>
            <a:ext cx="6576000" cy="21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4" name="Google Shape;164;p61"/>
          <p:cNvSpPr txBox="1"/>
          <p:nvPr>
            <p:ph idx="1" type="subTitle"/>
          </p:nvPr>
        </p:nvSpPr>
        <p:spPr>
          <a:xfrm>
            <a:off x="4096200" y="2944500"/>
            <a:ext cx="43278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5" name="Google Shape;165;p61"/>
          <p:cNvSpPr/>
          <p:nvPr/>
        </p:nvSpPr>
        <p:spPr>
          <a:xfrm>
            <a:off x="6217514" y="3744660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1"/>
          <p:cNvSpPr/>
          <p:nvPr/>
        </p:nvSpPr>
        <p:spPr>
          <a:xfrm>
            <a:off x="6474473" y="3931052"/>
            <a:ext cx="381388" cy="84600"/>
          </a:xfrm>
          <a:custGeom>
            <a:rect b="b" l="l" r="r" t="t"/>
            <a:pathLst>
              <a:path extrusionOk="0" h="1480" w="6672">
                <a:moveTo>
                  <a:pt x="3182" y="0"/>
                </a:moveTo>
                <a:cubicBezTo>
                  <a:pt x="2135" y="0"/>
                  <a:pt x="1120" y="260"/>
                  <a:pt x="241" y="974"/>
                </a:cubicBezTo>
                <a:cubicBezTo>
                  <a:pt x="0" y="1170"/>
                  <a:pt x="220" y="1479"/>
                  <a:pt x="472" y="1479"/>
                </a:cubicBezTo>
                <a:cubicBezTo>
                  <a:pt x="540" y="1479"/>
                  <a:pt x="609" y="1457"/>
                  <a:pt x="673" y="1405"/>
                </a:cubicBezTo>
                <a:cubicBezTo>
                  <a:pt x="1407" y="809"/>
                  <a:pt x="2268" y="595"/>
                  <a:pt x="3157" y="595"/>
                </a:cubicBezTo>
                <a:cubicBezTo>
                  <a:pt x="4175" y="595"/>
                  <a:pt x="5230" y="875"/>
                  <a:pt x="6172" y="1179"/>
                </a:cubicBezTo>
                <a:cubicBezTo>
                  <a:pt x="6206" y="1190"/>
                  <a:pt x="6239" y="1195"/>
                  <a:pt x="6270" y="1195"/>
                </a:cubicBezTo>
                <a:cubicBezTo>
                  <a:pt x="6572" y="1195"/>
                  <a:pt x="6672" y="700"/>
                  <a:pt x="6334" y="590"/>
                </a:cubicBezTo>
                <a:cubicBezTo>
                  <a:pt x="5324" y="264"/>
                  <a:pt x="4237" y="0"/>
                  <a:pt x="31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1"/>
          <p:cNvSpPr/>
          <p:nvPr/>
        </p:nvSpPr>
        <p:spPr>
          <a:xfrm>
            <a:off x="3415755" y="3744656"/>
            <a:ext cx="293176" cy="125345"/>
          </a:xfrm>
          <a:custGeom>
            <a:rect b="b" l="l" r="r" t="t"/>
            <a:pathLst>
              <a:path extrusionOk="0" h="2139" w="5003">
                <a:moveTo>
                  <a:pt x="3494" y="608"/>
                </a:moveTo>
                <a:cubicBezTo>
                  <a:pt x="3699" y="608"/>
                  <a:pt x="3905" y="638"/>
                  <a:pt x="4110" y="705"/>
                </a:cubicBezTo>
                <a:cubicBezTo>
                  <a:pt x="3299" y="1358"/>
                  <a:pt x="2247" y="1494"/>
                  <a:pt x="1206" y="1521"/>
                </a:cubicBezTo>
                <a:cubicBezTo>
                  <a:pt x="1907" y="1066"/>
                  <a:pt x="2692" y="608"/>
                  <a:pt x="3494" y="608"/>
                </a:cubicBezTo>
                <a:close/>
                <a:moveTo>
                  <a:pt x="3524" y="0"/>
                </a:moveTo>
                <a:cubicBezTo>
                  <a:pt x="2510" y="0"/>
                  <a:pt x="1526" y="581"/>
                  <a:pt x="640" y="1164"/>
                </a:cubicBezTo>
                <a:cubicBezTo>
                  <a:pt x="567" y="1212"/>
                  <a:pt x="527" y="1274"/>
                  <a:pt x="511" y="1340"/>
                </a:cubicBezTo>
                <a:cubicBezTo>
                  <a:pt x="402" y="1370"/>
                  <a:pt x="333" y="1448"/>
                  <a:pt x="309" y="1544"/>
                </a:cubicBezTo>
                <a:cubicBezTo>
                  <a:pt x="0" y="1622"/>
                  <a:pt x="22" y="2138"/>
                  <a:pt x="387" y="2138"/>
                </a:cubicBezTo>
                <a:cubicBezTo>
                  <a:pt x="1979" y="2137"/>
                  <a:pt x="3723" y="2090"/>
                  <a:pt x="4872" y="830"/>
                </a:cubicBezTo>
                <a:cubicBezTo>
                  <a:pt x="5003" y="685"/>
                  <a:pt x="4989" y="451"/>
                  <a:pt x="4811" y="350"/>
                </a:cubicBezTo>
                <a:cubicBezTo>
                  <a:pt x="4380" y="103"/>
                  <a:pt x="3950" y="0"/>
                  <a:pt x="3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1"/>
          <p:cNvSpPr/>
          <p:nvPr/>
        </p:nvSpPr>
        <p:spPr>
          <a:xfrm>
            <a:off x="3209785" y="4085921"/>
            <a:ext cx="189981" cy="214300"/>
          </a:xfrm>
          <a:custGeom>
            <a:rect b="b" l="l" r="r" t="t"/>
            <a:pathLst>
              <a:path extrusionOk="0" h="3657" w="3242">
                <a:moveTo>
                  <a:pt x="2166" y="1295"/>
                </a:moveTo>
                <a:lnTo>
                  <a:pt x="2166" y="1295"/>
                </a:lnTo>
                <a:cubicBezTo>
                  <a:pt x="2151" y="1314"/>
                  <a:pt x="2138" y="1333"/>
                  <a:pt x="2123" y="1352"/>
                </a:cubicBezTo>
                <a:cubicBezTo>
                  <a:pt x="2118" y="1336"/>
                  <a:pt x="2112" y="1322"/>
                  <a:pt x="2106" y="1308"/>
                </a:cubicBezTo>
                <a:cubicBezTo>
                  <a:pt x="2126" y="1305"/>
                  <a:pt x="2146" y="1299"/>
                  <a:pt x="2166" y="1295"/>
                </a:cubicBezTo>
                <a:close/>
                <a:moveTo>
                  <a:pt x="1513" y="1463"/>
                </a:moveTo>
                <a:cubicBezTo>
                  <a:pt x="1570" y="1599"/>
                  <a:pt x="1627" y="1737"/>
                  <a:pt x="1682" y="1874"/>
                </a:cubicBezTo>
                <a:cubicBezTo>
                  <a:pt x="1629" y="1933"/>
                  <a:pt x="1579" y="1994"/>
                  <a:pt x="1526" y="2053"/>
                </a:cubicBezTo>
                <a:cubicBezTo>
                  <a:pt x="1411" y="1977"/>
                  <a:pt x="1300" y="1896"/>
                  <a:pt x="1191" y="1813"/>
                </a:cubicBezTo>
                <a:cubicBezTo>
                  <a:pt x="1210" y="1724"/>
                  <a:pt x="1232" y="1636"/>
                  <a:pt x="1253" y="1548"/>
                </a:cubicBezTo>
                <a:cubicBezTo>
                  <a:pt x="1339" y="1517"/>
                  <a:pt x="1427" y="1490"/>
                  <a:pt x="1513" y="1463"/>
                </a:cubicBezTo>
                <a:close/>
                <a:moveTo>
                  <a:pt x="1070" y="2478"/>
                </a:moveTo>
                <a:cubicBezTo>
                  <a:pt x="1080" y="2486"/>
                  <a:pt x="1093" y="2492"/>
                  <a:pt x="1104" y="2501"/>
                </a:cubicBezTo>
                <a:cubicBezTo>
                  <a:pt x="1089" y="2516"/>
                  <a:pt x="1074" y="2533"/>
                  <a:pt x="1060" y="2547"/>
                </a:cubicBezTo>
                <a:cubicBezTo>
                  <a:pt x="1062" y="2524"/>
                  <a:pt x="1066" y="2501"/>
                  <a:pt x="1070" y="2478"/>
                </a:cubicBezTo>
                <a:close/>
                <a:moveTo>
                  <a:pt x="1328" y="0"/>
                </a:moveTo>
                <a:cubicBezTo>
                  <a:pt x="1195" y="0"/>
                  <a:pt x="1056" y="88"/>
                  <a:pt x="1011" y="224"/>
                </a:cubicBezTo>
                <a:cubicBezTo>
                  <a:pt x="915" y="509"/>
                  <a:pt x="828" y="793"/>
                  <a:pt x="747" y="1077"/>
                </a:cubicBezTo>
                <a:cubicBezTo>
                  <a:pt x="603" y="1129"/>
                  <a:pt x="456" y="1179"/>
                  <a:pt x="309" y="1231"/>
                </a:cubicBezTo>
                <a:cubicBezTo>
                  <a:pt x="98" y="1303"/>
                  <a:pt x="1" y="1574"/>
                  <a:pt x="174" y="1740"/>
                </a:cubicBezTo>
                <a:cubicBezTo>
                  <a:pt x="287" y="1849"/>
                  <a:pt x="403" y="1953"/>
                  <a:pt x="522" y="2054"/>
                </a:cubicBezTo>
                <a:cubicBezTo>
                  <a:pt x="444" y="2478"/>
                  <a:pt x="396" y="2909"/>
                  <a:pt x="388" y="3355"/>
                </a:cubicBezTo>
                <a:cubicBezTo>
                  <a:pt x="386" y="3537"/>
                  <a:pt x="542" y="3657"/>
                  <a:pt x="700" y="3657"/>
                </a:cubicBezTo>
                <a:cubicBezTo>
                  <a:pt x="775" y="3657"/>
                  <a:pt x="850" y="3630"/>
                  <a:pt x="910" y="3571"/>
                </a:cubicBezTo>
                <a:cubicBezTo>
                  <a:pt x="1153" y="3327"/>
                  <a:pt x="1394" y="3079"/>
                  <a:pt x="1629" y="2831"/>
                </a:cubicBezTo>
                <a:cubicBezTo>
                  <a:pt x="1985" y="3032"/>
                  <a:pt x="2357" y="3204"/>
                  <a:pt x="2748" y="3344"/>
                </a:cubicBezTo>
                <a:cubicBezTo>
                  <a:pt x="2785" y="3357"/>
                  <a:pt x="2820" y="3363"/>
                  <a:pt x="2853" y="3363"/>
                </a:cubicBezTo>
                <a:cubicBezTo>
                  <a:pt x="3146" y="3363"/>
                  <a:pt x="3241" y="2873"/>
                  <a:pt x="2910" y="2756"/>
                </a:cubicBezTo>
                <a:cubicBezTo>
                  <a:pt x="2769" y="2706"/>
                  <a:pt x="2630" y="2648"/>
                  <a:pt x="2494" y="2588"/>
                </a:cubicBezTo>
                <a:cubicBezTo>
                  <a:pt x="2531" y="2527"/>
                  <a:pt x="2543" y="2450"/>
                  <a:pt x="2514" y="2360"/>
                </a:cubicBezTo>
                <a:cubicBezTo>
                  <a:pt x="2471" y="2236"/>
                  <a:pt x="2426" y="2115"/>
                  <a:pt x="2379" y="1993"/>
                </a:cubicBezTo>
                <a:cubicBezTo>
                  <a:pt x="2629" y="1695"/>
                  <a:pt x="2872" y="1391"/>
                  <a:pt x="3093" y="1069"/>
                </a:cubicBezTo>
                <a:cubicBezTo>
                  <a:pt x="3224" y="880"/>
                  <a:pt x="3054" y="610"/>
                  <a:pt x="2839" y="610"/>
                </a:cubicBezTo>
                <a:cubicBezTo>
                  <a:pt x="2836" y="610"/>
                  <a:pt x="2833" y="610"/>
                  <a:pt x="2830" y="610"/>
                </a:cubicBezTo>
                <a:cubicBezTo>
                  <a:pt x="2492" y="619"/>
                  <a:pt x="2170" y="668"/>
                  <a:pt x="1854" y="743"/>
                </a:cubicBezTo>
                <a:cubicBezTo>
                  <a:pt x="1762" y="545"/>
                  <a:pt x="1666" y="347"/>
                  <a:pt x="1568" y="150"/>
                </a:cubicBezTo>
                <a:cubicBezTo>
                  <a:pt x="1516" y="45"/>
                  <a:pt x="1424" y="0"/>
                  <a:pt x="1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2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2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2"/>
          <p:cNvSpPr/>
          <p:nvPr/>
        </p:nvSpPr>
        <p:spPr>
          <a:xfrm>
            <a:off x="719989" y="1050585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2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62"/>
          <p:cNvSpPr txBox="1"/>
          <p:nvPr>
            <p:ph idx="2" type="title"/>
          </p:nvPr>
        </p:nvSpPr>
        <p:spPr>
          <a:xfrm>
            <a:off x="1811263" y="1479350"/>
            <a:ext cx="2491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175" name="Google Shape;175;p62"/>
          <p:cNvSpPr txBox="1"/>
          <p:nvPr>
            <p:ph idx="1" type="subTitle"/>
          </p:nvPr>
        </p:nvSpPr>
        <p:spPr>
          <a:xfrm>
            <a:off x="1811275" y="2065875"/>
            <a:ext cx="24912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62"/>
          <p:cNvSpPr txBox="1"/>
          <p:nvPr>
            <p:ph idx="3" type="title"/>
          </p:nvPr>
        </p:nvSpPr>
        <p:spPr>
          <a:xfrm>
            <a:off x="5932801" y="1479350"/>
            <a:ext cx="2491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177" name="Google Shape;177;p62"/>
          <p:cNvSpPr txBox="1"/>
          <p:nvPr>
            <p:ph idx="4" type="subTitle"/>
          </p:nvPr>
        </p:nvSpPr>
        <p:spPr>
          <a:xfrm>
            <a:off x="5932805" y="2065875"/>
            <a:ext cx="24912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62"/>
          <p:cNvSpPr txBox="1"/>
          <p:nvPr>
            <p:ph idx="5" type="title"/>
          </p:nvPr>
        </p:nvSpPr>
        <p:spPr>
          <a:xfrm>
            <a:off x="1811263" y="3392075"/>
            <a:ext cx="2491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179" name="Google Shape;179;p62"/>
          <p:cNvSpPr txBox="1"/>
          <p:nvPr>
            <p:ph idx="6" type="subTitle"/>
          </p:nvPr>
        </p:nvSpPr>
        <p:spPr>
          <a:xfrm>
            <a:off x="1811275" y="3978600"/>
            <a:ext cx="24912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62"/>
          <p:cNvSpPr txBox="1"/>
          <p:nvPr>
            <p:ph idx="7" type="title"/>
          </p:nvPr>
        </p:nvSpPr>
        <p:spPr>
          <a:xfrm>
            <a:off x="5932801" y="3392075"/>
            <a:ext cx="2491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181" name="Google Shape;181;p62"/>
          <p:cNvSpPr txBox="1"/>
          <p:nvPr>
            <p:ph idx="8" type="subTitle"/>
          </p:nvPr>
        </p:nvSpPr>
        <p:spPr>
          <a:xfrm>
            <a:off x="5932802" y="3978600"/>
            <a:ext cx="24912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2" name="Google Shape;182;p62"/>
          <p:cNvGrpSpPr/>
          <p:nvPr/>
        </p:nvGrpSpPr>
        <p:grpSpPr>
          <a:xfrm>
            <a:off x="0" y="-11575"/>
            <a:ext cx="9144000" cy="766762"/>
            <a:chOff x="0" y="-11575"/>
            <a:chExt cx="9144000" cy="766762"/>
          </a:xfrm>
        </p:grpSpPr>
        <p:sp>
          <p:nvSpPr>
            <p:cNvPr id="183" name="Google Shape;183;p62"/>
            <p:cNvSpPr/>
            <p:nvPr/>
          </p:nvSpPr>
          <p:spPr>
            <a:xfrm>
              <a:off x="0" y="667875"/>
              <a:ext cx="9144000" cy="87312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2"/>
            <p:cNvSpPr/>
            <p:nvPr/>
          </p:nvSpPr>
          <p:spPr>
            <a:xfrm>
              <a:off x="0" y="-11575"/>
              <a:ext cx="447374" cy="606425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5" name="Google Shape;18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95656" y="111280"/>
            <a:ext cx="1048344" cy="55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3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3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3"/>
          <p:cNvSpPr/>
          <p:nvPr/>
        </p:nvSpPr>
        <p:spPr>
          <a:xfrm>
            <a:off x="719989" y="1050585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63"/>
          <p:cNvSpPr txBox="1"/>
          <p:nvPr>
            <p:ph idx="2" type="title"/>
          </p:nvPr>
        </p:nvSpPr>
        <p:spPr>
          <a:xfrm>
            <a:off x="720000" y="16150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192" name="Google Shape;192;p63"/>
          <p:cNvSpPr txBox="1"/>
          <p:nvPr>
            <p:ph idx="1" type="subTitle"/>
          </p:nvPr>
        </p:nvSpPr>
        <p:spPr>
          <a:xfrm>
            <a:off x="720000" y="2201550"/>
            <a:ext cx="23055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63"/>
          <p:cNvSpPr txBox="1"/>
          <p:nvPr>
            <p:ph idx="3" type="title"/>
          </p:nvPr>
        </p:nvSpPr>
        <p:spPr>
          <a:xfrm>
            <a:off x="3419269" y="16150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194" name="Google Shape;194;p63"/>
          <p:cNvSpPr txBox="1"/>
          <p:nvPr>
            <p:ph idx="4" type="subTitle"/>
          </p:nvPr>
        </p:nvSpPr>
        <p:spPr>
          <a:xfrm>
            <a:off x="3419271" y="2201550"/>
            <a:ext cx="23055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63"/>
          <p:cNvSpPr txBox="1"/>
          <p:nvPr>
            <p:ph idx="5" type="title"/>
          </p:nvPr>
        </p:nvSpPr>
        <p:spPr>
          <a:xfrm>
            <a:off x="720000" y="33287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196" name="Google Shape;196;p63"/>
          <p:cNvSpPr txBox="1"/>
          <p:nvPr>
            <p:ph idx="6" type="subTitle"/>
          </p:nvPr>
        </p:nvSpPr>
        <p:spPr>
          <a:xfrm>
            <a:off x="720000" y="3915275"/>
            <a:ext cx="23055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63"/>
          <p:cNvSpPr txBox="1"/>
          <p:nvPr>
            <p:ph idx="7" type="title"/>
          </p:nvPr>
        </p:nvSpPr>
        <p:spPr>
          <a:xfrm>
            <a:off x="3419269" y="33287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198" name="Google Shape;198;p63"/>
          <p:cNvSpPr txBox="1"/>
          <p:nvPr>
            <p:ph idx="8" type="subTitle"/>
          </p:nvPr>
        </p:nvSpPr>
        <p:spPr>
          <a:xfrm>
            <a:off x="3419271" y="3915275"/>
            <a:ext cx="23055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63"/>
          <p:cNvSpPr txBox="1"/>
          <p:nvPr>
            <p:ph idx="9" type="title"/>
          </p:nvPr>
        </p:nvSpPr>
        <p:spPr>
          <a:xfrm>
            <a:off x="6118545" y="16150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200" name="Google Shape;200;p63"/>
          <p:cNvSpPr txBox="1"/>
          <p:nvPr>
            <p:ph idx="13" type="subTitle"/>
          </p:nvPr>
        </p:nvSpPr>
        <p:spPr>
          <a:xfrm>
            <a:off x="6118549" y="2201550"/>
            <a:ext cx="23055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63"/>
          <p:cNvSpPr txBox="1"/>
          <p:nvPr>
            <p:ph idx="14" type="title"/>
          </p:nvPr>
        </p:nvSpPr>
        <p:spPr>
          <a:xfrm>
            <a:off x="6118545" y="33287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202" name="Google Shape;202;p63"/>
          <p:cNvSpPr txBox="1"/>
          <p:nvPr>
            <p:ph idx="15" type="subTitle"/>
          </p:nvPr>
        </p:nvSpPr>
        <p:spPr>
          <a:xfrm>
            <a:off x="6118549" y="3915275"/>
            <a:ext cx="23055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3" name="Google Shape;203;p63"/>
          <p:cNvGrpSpPr/>
          <p:nvPr/>
        </p:nvGrpSpPr>
        <p:grpSpPr>
          <a:xfrm>
            <a:off x="7638102" y="389850"/>
            <a:ext cx="785947" cy="805354"/>
            <a:chOff x="7638102" y="389850"/>
            <a:chExt cx="785947" cy="805354"/>
          </a:xfrm>
        </p:grpSpPr>
        <p:sp>
          <p:nvSpPr>
            <p:cNvPr id="204" name="Google Shape;204;p63"/>
            <p:cNvSpPr/>
            <p:nvPr/>
          </p:nvSpPr>
          <p:spPr>
            <a:xfrm>
              <a:off x="7713169" y="389850"/>
              <a:ext cx="678458" cy="509208"/>
            </a:xfrm>
            <a:custGeom>
              <a:rect b="b" l="l" r="r" t="t"/>
              <a:pathLst>
                <a:path extrusionOk="0" h="10134" w="13503">
                  <a:moveTo>
                    <a:pt x="8364" y="1"/>
                  </a:moveTo>
                  <a:cubicBezTo>
                    <a:pt x="7529" y="1"/>
                    <a:pt x="6688" y="228"/>
                    <a:pt x="5961" y="732"/>
                  </a:cubicBezTo>
                  <a:cubicBezTo>
                    <a:pt x="4296" y="1887"/>
                    <a:pt x="1446" y="7175"/>
                    <a:pt x="4710" y="8219"/>
                  </a:cubicBezTo>
                  <a:cubicBezTo>
                    <a:pt x="5009" y="8315"/>
                    <a:pt x="5322" y="8359"/>
                    <a:pt x="5637" y="8359"/>
                  </a:cubicBezTo>
                  <a:cubicBezTo>
                    <a:pt x="6684" y="8359"/>
                    <a:pt x="7760" y="7871"/>
                    <a:pt x="8458" y="7138"/>
                  </a:cubicBezTo>
                  <a:cubicBezTo>
                    <a:pt x="9401" y="6149"/>
                    <a:pt x="9338" y="4562"/>
                    <a:pt x="8141" y="3856"/>
                  </a:cubicBezTo>
                  <a:cubicBezTo>
                    <a:pt x="7804" y="3657"/>
                    <a:pt x="7460" y="3565"/>
                    <a:pt x="7139" y="3565"/>
                  </a:cubicBezTo>
                  <a:cubicBezTo>
                    <a:pt x="6287" y="3565"/>
                    <a:pt x="5602" y="4213"/>
                    <a:pt x="5675" y="5234"/>
                  </a:cubicBezTo>
                  <a:cubicBezTo>
                    <a:pt x="5719" y="5853"/>
                    <a:pt x="5948" y="6085"/>
                    <a:pt x="6230" y="6085"/>
                  </a:cubicBezTo>
                  <a:cubicBezTo>
                    <a:pt x="6642" y="6085"/>
                    <a:pt x="7168" y="5592"/>
                    <a:pt x="7403" y="5093"/>
                  </a:cubicBezTo>
                  <a:cubicBezTo>
                    <a:pt x="7516" y="4850"/>
                    <a:pt x="7305" y="4628"/>
                    <a:pt x="7106" y="4628"/>
                  </a:cubicBezTo>
                  <a:cubicBezTo>
                    <a:pt x="7016" y="4628"/>
                    <a:pt x="6928" y="4674"/>
                    <a:pt x="6876" y="4786"/>
                  </a:cubicBezTo>
                  <a:cubicBezTo>
                    <a:pt x="6728" y="5100"/>
                    <a:pt x="6549" y="5277"/>
                    <a:pt x="6426" y="5277"/>
                  </a:cubicBezTo>
                  <a:cubicBezTo>
                    <a:pt x="6301" y="5277"/>
                    <a:pt x="6234" y="5096"/>
                    <a:pt x="6314" y="4693"/>
                  </a:cubicBezTo>
                  <a:cubicBezTo>
                    <a:pt x="6578" y="4376"/>
                    <a:pt x="6871" y="4217"/>
                    <a:pt x="7194" y="4217"/>
                  </a:cubicBezTo>
                  <a:cubicBezTo>
                    <a:pt x="7339" y="4217"/>
                    <a:pt x="7490" y="4249"/>
                    <a:pt x="7648" y="4313"/>
                  </a:cubicBezTo>
                  <a:cubicBezTo>
                    <a:pt x="8216" y="4444"/>
                    <a:pt x="8475" y="4951"/>
                    <a:pt x="8511" y="5474"/>
                  </a:cubicBezTo>
                  <a:cubicBezTo>
                    <a:pt x="8601" y="6786"/>
                    <a:pt x="7141" y="7476"/>
                    <a:pt x="6086" y="7699"/>
                  </a:cubicBezTo>
                  <a:cubicBezTo>
                    <a:pt x="5902" y="7738"/>
                    <a:pt x="5731" y="7756"/>
                    <a:pt x="5573" y="7756"/>
                  </a:cubicBezTo>
                  <a:cubicBezTo>
                    <a:pt x="4182" y="7756"/>
                    <a:pt x="3781" y="6339"/>
                    <a:pt x="3999" y="5021"/>
                  </a:cubicBezTo>
                  <a:cubicBezTo>
                    <a:pt x="4403" y="2604"/>
                    <a:pt x="6424" y="570"/>
                    <a:pt x="8580" y="570"/>
                  </a:cubicBezTo>
                  <a:cubicBezTo>
                    <a:pt x="9532" y="570"/>
                    <a:pt x="10511" y="967"/>
                    <a:pt x="11389" y="1904"/>
                  </a:cubicBezTo>
                  <a:cubicBezTo>
                    <a:pt x="12726" y="3333"/>
                    <a:pt x="11768" y="5440"/>
                    <a:pt x="10735" y="6714"/>
                  </a:cubicBezTo>
                  <a:cubicBezTo>
                    <a:pt x="9559" y="8163"/>
                    <a:pt x="7774" y="9222"/>
                    <a:pt x="5914" y="9442"/>
                  </a:cubicBezTo>
                  <a:cubicBezTo>
                    <a:pt x="5747" y="9461"/>
                    <a:pt x="5582" y="9471"/>
                    <a:pt x="5417" y="9471"/>
                  </a:cubicBezTo>
                  <a:cubicBezTo>
                    <a:pt x="3428" y="9471"/>
                    <a:pt x="1615" y="8060"/>
                    <a:pt x="1167" y="6092"/>
                  </a:cubicBezTo>
                  <a:cubicBezTo>
                    <a:pt x="678" y="3949"/>
                    <a:pt x="2072" y="841"/>
                    <a:pt x="4405" y="841"/>
                  </a:cubicBezTo>
                  <a:cubicBezTo>
                    <a:pt x="4667" y="841"/>
                    <a:pt x="4942" y="880"/>
                    <a:pt x="5227" y="965"/>
                  </a:cubicBezTo>
                  <a:cubicBezTo>
                    <a:pt x="5259" y="974"/>
                    <a:pt x="5290" y="979"/>
                    <a:pt x="5319" y="979"/>
                  </a:cubicBezTo>
                  <a:cubicBezTo>
                    <a:pt x="5628" y="979"/>
                    <a:pt x="5733" y="478"/>
                    <a:pt x="5389" y="377"/>
                  </a:cubicBezTo>
                  <a:cubicBezTo>
                    <a:pt x="5038" y="273"/>
                    <a:pt x="4703" y="224"/>
                    <a:pt x="4384" y="224"/>
                  </a:cubicBezTo>
                  <a:cubicBezTo>
                    <a:pt x="2590" y="224"/>
                    <a:pt x="1316" y="1757"/>
                    <a:pt x="741" y="3514"/>
                  </a:cubicBezTo>
                  <a:cubicBezTo>
                    <a:pt x="1" y="5774"/>
                    <a:pt x="847" y="7998"/>
                    <a:pt x="2768" y="9322"/>
                  </a:cubicBezTo>
                  <a:cubicBezTo>
                    <a:pt x="3592" y="9888"/>
                    <a:pt x="4497" y="10133"/>
                    <a:pt x="5416" y="10133"/>
                  </a:cubicBezTo>
                  <a:cubicBezTo>
                    <a:pt x="8342" y="10133"/>
                    <a:pt x="11401" y="7642"/>
                    <a:pt x="12385" y="5091"/>
                  </a:cubicBezTo>
                  <a:cubicBezTo>
                    <a:pt x="13503" y="2193"/>
                    <a:pt x="10960" y="1"/>
                    <a:pt x="8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3"/>
            <p:cNvSpPr/>
            <p:nvPr/>
          </p:nvSpPr>
          <p:spPr>
            <a:xfrm>
              <a:off x="7638102" y="970096"/>
              <a:ext cx="189876" cy="204105"/>
            </a:xfrm>
            <a:custGeom>
              <a:rect b="b" l="l" r="r" t="t"/>
              <a:pathLst>
                <a:path extrusionOk="0" h="4062" w="3779">
                  <a:moveTo>
                    <a:pt x="1121" y="713"/>
                  </a:moveTo>
                  <a:cubicBezTo>
                    <a:pt x="2029" y="1125"/>
                    <a:pt x="2790" y="2159"/>
                    <a:pt x="2739" y="3173"/>
                  </a:cubicBezTo>
                  <a:cubicBezTo>
                    <a:pt x="1966" y="2503"/>
                    <a:pt x="987" y="1716"/>
                    <a:pt x="1121" y="713"/>
                  </a:cubicBezTo>
                  <a:close/>
                  <a:moveTo>
                    <a:pt x="903" y="1"/>
                  </a:moveTo>
                  <a:cubicBezTo>
                    <a:pt x="769" y="1"/>
                    <a:pt x="658" y="96"/>
                    <a:pt x="610" y="225"/>
                  </a:cubicBezTo>
                  <a:cubicBezTo>
                    <a:pt x="1" y="1877"/>
                    <a:pt x="1704" y="2984"/>
                    <a:pt x="2723" y="3978"/>
                  </a:cubicBezTo>
                  <a:cubicBezTo>
                    <a:pt x="2724" y="3980"/>
                    <a:pt x="2726" y="3980"/>
                    <a:pt x="2727" y="3982"/>
                  </a:cubicBezTo>
                  <a:cubicBezTo>
                    <a:pt x="2739" y="3991"/>
                    <a:pt x="2751" y="3998"/>
                    <a:pt x="2764" y="4005"/>
                  </a:cubicBezTo>
                  <a:cubicBezTo>
                    <a:pt x="2818" y="4045"/>
                    <a:pt x="2876" y="4062"/>
                    <a:pt x="2931" y="4062"/>
                  </a:cubicBezTo>
                  <a:cubicBezTo>
                    <a:pt x="3003" y="4062"/>
                    <a:pt x="3072" y="4033"/>
                    <a:pt x="3128" y="3986"/>
                  </a:cubicBezTo>
                  <a:cubicBezTo>
                    <a:pt x="3156" y="3962"/>
                    <a:pt x="3180" y="3934"/>
                    <a:pt x="3201" y="3899"/>
                  </a:cubicBezTo>
                  <a:cubicBezTo>
                    <a:pt x="3206" y="3889"/>
                    <a:pt x="3213" y="3880"/>
                    <a:pt x="3217" y="3869"/>
                  </a:cubicBezTo>
                  <a:cubicBezTo>
                    <a:pt x="3221" y="3860"/>
                    <a:pt x="3228" y="3855"/>
                    <a:pt x="3232" y="3845"/>
                  </a:cubicBezTo>
                  <a:cubicBezTo>
                    <a:pt x="3779" y="2268"/>
                    <a:pt x="2478" y="444"/>
                    <a:pt x="986" y="13"/>
                  </a:cubicBezTo>
                  <a:cubicBezTo>
                    <a:pt x="957" y="5"/>
                    <a:pt x="929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3"/>
            <p:cNvSpPr/>
            <p:nvPr/>
          </p:nvSpPr>
          <p:spPr>
            <a:xfrm>
              <a:off x="7861195" y="968488"/>
              <a:ext cx="186660" cy="206216"/>
            </a:xfrm>
            <a:custGeom>
              <a:rect b="b" l="l" r="r" t="t"/>
              <a:pathLst>
                <a:path extrusionOk="0" h="4104" w="3715">
                  <a:moveTo>
                    <a:pt x="2958" y="606"/>
                  </a:moveTo>
                  <a:lnTo>
                    <a:pt x="2958" y="606"/>
                  </a:lnTo>
                  <a:cubicBezTo>
                    <a:pt x="2553" y="1537"/>
                    <a:pt x="1709" y="2140"/>
                    <a:pt x="933" y="2796"/>
                  </a:cubicBezTo>
                  <a:cubicBezTo>
                    <a:pt x="1290" y="1739"/>
                    <a:pt x="1882" y="627"/>
                    <a:pt x="2958" y="606"/>
                  </a:cubicBezTo>
                  <a:close/>
                  <a:moveTo>
                    <a:pt x="3006" y="1"/>
                  </a:moveTo>
                  <a:cubicBezTo>
                    <a:pt x="1185" y="1"/>
                    <a:pt x="429" y="2167"/>
                    <a:pt x="34" y="3714"/>
                  </a:cubicBezTo>
                  <a:cubicBezTo>
                    <a:pt x="0" y="3846"/>
                    <a:pt x="52" y="3949"/>
                    <a:pt x="133" y="4015"/>
                  </a:cubicBezTo>
                  <a:lnTo>
                    <a:pt x="138" y="4019"/>
                  </a:lnTo>
                  <a:cubicBezTo>
                    <a:pt x="147" y="4027"/>
                    <a:pt x="157" y="4034"/>
                    <a:pt x="166" y="4040"/>
                  </a:cubicBezTo>
                  <a:cubicBezTo>
                    <a:pt x="217" y="4080"/>
                    <a:pt x="277" y="4104"/>
                    <a:pt x="339" y="4104"/>
                  </a:cubicBezTo>
                  <a:cubicBezTo>
                    <a:pt x="383" y="4104"/>
                    <a:pt x="428" y="4092"/>
                    <a:pt x="471" y="4065"/>
                  </a:cubicBezTo>
                  <a:cubicBezTo>
                    <a:pt x="511" y="4046"/>
                    <a:pt x="545" y="4018"/>
                    <a:pt x="572" y="3980"/>
                  </a:cubicBezTo>
                  <a:cubicBezTo>
                    <a:pt x="1637" y="2774"/>
                    <a:pt x="3200" y="2067"/>
                    <a:pt x="3673" y="417"/>
                  </a:cubicBezTo>
                  <a:cubicBezTo>
                    <a:pt x="3714" y="269"/>
                    <a:pt x="3622" y="72"/>
                    <a:pt x="3458" y="43"/>
                  </a:cubicBezTo>
                  <a:cubicBezTo>
                    <a:pt x="3301" y="14"/>
                    <a:pt x="3150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3"/>
            <p:cNvSpPr/>
            <p:nvPr/>
          </p:nvSpPr>
          <p:spPr>
            <a:xfrm>
              <a:off x="8081976" y="1027578"/>
              <a:ext cx="113202" cy="167626"/>
            </a:xfrm>
            <a:custGeom>
              <a:rect b="b" l="l" r="r" t="t"/>
              <a:pathLst>
                <a:path extrusionOk="0" h="3336" w="2253">
                  <a:moveTo>
                    <a:pt x="646" y="619"/>
                  </a:moveTo>
                  <a:cubicBezTo>
                    <a:pt x="663" y="628"/>
                    <a:pt x="714" y="641"/>
                    <a:pt x="730" y="641"/>
                  </a:cubicBezTo>
                  <a:cubicBezTo>
                    <a:pt x="734" y="641"/>
                    <a:pt x="736" y="640"/>
                    <a:pt x="735" y="639"/>
                  </a:cubicBezTo>
                  <a:lnTo>
                    <a:pt x="735" y="639"/>
                  </a:lnTo>
                  <a:cubicBezTo>
                    <a:pt x="784" y="663"/>
                    <a:pt x="833" y="690"/>
                    <a:pt x="879" y="720"/>
                  </a:cubicBezTo>
                  <a:cubicBezTo>
                    <a:pt x="880" y="720"/>
                    <a:pt x="882" y="723"/>
                    <a:pt x="884" y="725"/>
                  </a:cubicBezTo>
                  <a:cubicBezTo>
                    <a:pt x="893" y="732"/>
                    <a:pt x="903" y="739"/>
                    <a:pt x="913" y="748"/>
                  </a:cubicBezTo>
                  <a:cubicBezTo>
                    <a:pt x="941" y="772"/>
                    <a:pt x="967" y="797"/>
                    <a:pt x="994" y="823"/>
                  </a:cubicBezTo>
                  <a:cubicBezTo>
                    <a:pt x="1022" y="850"/>
                    <a:pt x="1049" y="879"/>
                    <a:pt x="1075" y="908"/>
                  </a:cubicBezTo>
                  <a:cubicBezTo>
                    <a:pt x="1088" y="923"/>
                    <a:pt x="1100" y="939"/>
                    <a:pt x="1114" y="954"/>
                  </a:cubicBezTo>
                  <a:lnTo>
                    <a:pt x="1116" y="957"/>
                  </a:lnTo>
                  <a:cubicBezTo>
                    <a:pt x="1120" y="961"/>
                    <a:pt x="1121" y="964"/>
                    <a:pt x="1130" y="976"/>
                  </a:cubicBezTo>
                  <a:cubicBezTo>
                    <a:pt x="1184" y="1049"/>
                    <a:pt x="1231" y="1128"/>
                    <a:pt x="1273" y="1206"/>
                  </a:cubicBezTo>
                  <a:cubicBezTo>
                    <a:pt x="1296" y="1249"/>
                    <a:pt x="1318" y="1292"/>
                    <a:pt x="1338" y="1337"/>
                  </a:cubicBezTo>
                  <a:cubicBezTo>
                    <a:pt x="1339" y="1341"/>
                    <a:pt x="1347" y="1357"/>
                    <a:pt x="1352" y="1369"/>
                  </a:cubicBezTo>
                  <a:cubicBezTo>
                    <a:pt x="1363" y="1397"/>
                    <a:pt x="1374" y="1425"/>
                    <a:pt x="1385" y="1454"/>
                  </a:cubicBezTo>
                  <a:cubicBezTo>
                    <a:pt x="1484" y="1726"/>
                    <a:pt x="1524" y="1967"/>
                    <a:pt x="1534" y="2228"/>
                  </a:cubicBezTo>
                  <a:cubicBezTo>
                    <a:pt x="1249" y="1886"/>
                    <a:pt x="986" y="1527"/>
                    <a:pt x="790" y="1131"/>
                  </a:cubicBezTo>
                  <a:cubicBezTo>
                    <a:pt x="777" y="1107"/>
                    <a:pt x="765" y="1081"/>
                    <a:pt x="754" y="1057"/>
                  </a:cubicBezTo>
                  <a:cubicBezTo>
                    <a:pt x="749" y="1048"/>
                    <a:pt x="747" y="1043"/>
                    <a:pt x="745" y="1038"/>
                  </a:cubicBezTo>
                  <a:cubicBezTo>
                    <a:pt x="744" y="1037"/>
                    <a:pt x="744" y="1036"/>
                    <a:pt x="744" y="1035"/>
                  </a:cubicBezTo>
                  <a:cubicBezTo>
                    <a:pt x="727" y="991"/>
                    <a:pt x="710" y="948"/>
                    <a:pt x="696" y="902"/>
                  </a:cubicBezTo>
                  <a:cubicBezTo>
                    <a:pt x="683" y="863"/>
                    <a:pt x="672" y="823"/>
                    <a:pt x="662" y="782"/>
                  </a:cubicBezTo>
                  <a:cubicBezTo>
                    <a:pt x="658" y="764"/>
                    <a:pt x="654" y="747"/>
                    <a:pt x="650" y="727"/>
                  </a:cubicBezTo>
                  <a:cubicBezTo>
                    <a:pt x="650" y="725"/>
                    <a:pt x="648" y="723"/>
                    <a:pt x="648" y="722"/>
                  </a:cubicBezTo>
                  <a:cubicBezTo>
                    <a:pt x="646" y="692"/>
                    <a:pt x="645" y="661"/>
                    <a:pt x="646" y="630"/>
                  </a:cubicBezTo>
                  <a:lnTo>
                    <a:pt x="646" y="619"/>
                  </a:lnTo>
                  <a:close/>
                  <a:moveTo>
                    <a:pt x="632" y="1"/>
                  </a:moveTo>
                  <a:cubicBezTo>
                    <a:pt x="523" y="1"/>
                    <a:pt x="416" y="26"/>
                    <a:pt x="319" y="84"/>
                  </a:cubicBezTo>
                  <a:cubicBezTo>
                    <a:pt x="6" y="271"/>
                    <a:pt x="1" y="668"/>
                    <a:pt x="82" y="983"/>
                  </a:cubicBezTo>
                  <a:cubicBezTo>
                    <a:pt x="168" y="1318"/>
                    <a:pt x="351" y="1631"/>
                    <a:pt x="539" y="1919"/>
                  </a:cubicBezTo>
                  <a:cubicBezTo>
                    <a:pt x="853" y="2393"/>
                    <a:pt x="1228" y="2828"/>
                    <a:pt x="1617" y="3241"/>
                  </a:cubicBezTo>
                  <a:cubicBezTo>
                    <a:pt x="1680" y="3308"/>
                    <a:pt x="1751" y="3336"/>
                    <a:pt x="1820" y="3336"/>
                  </a:cubicBezTo>
                  <a:cubicBezTo>
                    <a:pt x="2048" y="3336"/>
                    <a:pt x="2252" y="3032"/>
                    <a:pt x="2050" y="2812"/>
                  </a:cubicBezTo>
                  <a:cubicBezTo>
                    <a:pt x="2096" y="2766"/>
                    <a:pt x="2133" y="2703"/>
                    <a:pt x="2137" y="2620"/>
                  </a:cubicBezTo>
                  <a:cubicBezTo>
                    <a:pt x="2193" y="1732"/>
                    <a:pt x="1938" y="700"/>
                    <a:pt x="1159" y="175"/>
                  </a:cubicBezTo>
                  <a:cubicBezTo>
                    <a:pt x="1008" y="73"/>
                    <a:pt x="818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3"/>
            <p:cNvSpPr/>
            <p:nvPr/>
          </p:nvSpPr>
          <p:spPr>
            <a:xfrm>
              <a:off x="8254321" y="816894"/>
              <a:ext cx="169728" cy="184157"/>
            </a:xfrm>
            <a:custGeom>
              <a:rect b="b" l="l" r="r" t="t"/>
              <a:pathLst>
                <a:path extrusionOk="0" h="3665" w="3378">
                  <a:moveTo>
                    <a:pt x="1816" y="754"/>
                  </a:moveTo>
                  <a:lnTo>
                    <a:pt x="1816" y="754"/>
                  </a:lnTo>
                  <a:cubicBezTo>
                    <a:pt x="2239" y="1469"/>
                    <a:pt x="1629" y="2143"/>
                    <a:pt x="966" y="2637"/>
                  </a:cubicBezTo>
                  <a:cubicBezTo>
                    <a:pt x="1039" y="1916"/>
                    <a:pt x="1310" y="1267"/>
                    <a:pt x="1816" y="754"/>
                  </a:cubicBezTo>
                  <a:close/>
                  <a:moveTo>
                    <a:pt x="1877" y="1"/>
                  </a:moveTo>
                  <a:cubicBezTo>
                    <a:pt x="1795" y="1"/>
                    <a:pt x="1711" y="35"/>
                    <a:pt x="1644" y="88"/>
                  </a:cubicBezTo>
                  <a:cubicBezTo>
                    <a:pt x="766" y="795"/>
                    <a:pt x="362" y="1841"/>
                    <a:pt x="334" y="2949"/>
                  </a:cubicBezTo>
                  <a:cubicBezTo>
                    <a:pt x="332" y="2987"/>
                    <a:pt x="342" y="3016"/>
                    <a:pt x="352" y="3048"/>
                  </a:cubicBezTo>
                  <a:cubicBezTo>
                    <a:pt x="329" y="3063"/>
                    <a:pt x="304" y="3078"/>
                    <a:pt x="281" y="3091"/>
                  </a:cubicBezTo>
                  <a:cubicBezTo>
                    <a:pt x="1" y="3264"/>
                    <a:pt x="173" y="3665"/>
                    <a:pt x="435" y="3665"/>
                  </a:cubicBezTo>
                  <a:cubicBezTo>
                    <a:pt x="485" y="3665"/>
                    <a:pt x="537" y="3651"/>
                    <a:pt x="590" y="3618"/>
                  </a:cubicBezTo>
                  <a:cubicBezTo>
                    <a:pt x="1821" y="2867"/>
                    <a:pt x="3378" y="1516"/>
                    <a:pt x="2076" y="88"/>
                  </a:cubicBezTo>
                  <a:cubicBezTo>
                    <a:pt x="2019" y="27"/>
                    <a:pt x="1949" y="1"/>
                    <a:pt x="1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3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210" name="Google Shape;210;p63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3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3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solidFill>
          <a:schemeClr val="accen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4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64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4"/>
          <p:cNvSpPr txBox="1"/>
          <p:nvPr>
            <p:ph type="title"/>
          </p:nvPr>
        </p:nvSpPr>
        <p:spPr>
          <a:xfrm>
            <a:off x="720000" y="540000"/>
            <a:ext cx="57582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217" name="Google Shape;217;p64"/>
          <p:cNvSpPr txBox="1"/>
          <p:nvPr>
            <p:ph idx="1" type="subTitle"/>
          </p:nvPr>
        </p:nvSpPr>
        <p:spPr>
          <a:xfrm>
            <a:off x="720000" y="1398426"/>
            <a:ext cx="57582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64"/>
          <p:cNvSpPr txBox="1"/>
          <p:nvPr>
            <p:ph idx="2" type="title"/>
          </p:nvPr>
        </p:nvSpPr>
        <p:spPr>
          <a:xfrm>
            <a:off x="2665800" y="3299875"/>
            <a:ext cx="57582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219" name="Google Shape;219;p64"/>
          <p:cNvSpPr txBox="1"/>
          <p:nvPr>
            <p:ph idx="3" type="subTitle"/>
          </p:nvPr>
        </p:nvSpPr>
        <p:spPr>
          <a:xfrm>
            <a:off x="2665800" y="4158301"/>
            <a:ext cx="57582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64"/>
          <p:cNvSpPr/>
          <p:nvPr/>
        </p:nvSpPr>
        <p:spPr>
          <a:xfrm>
            <a:off x="3022514" y="2627810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4"/>
          <p:cNvSpPr/>
          <p:nvPr/>
        </p:nvSpPr>
        <p:spPr>
          <a:xfrm>
            <a:off x="3279473" y="2814202"/>
            <a:ext cx="381388" cy="84601"/>
          </a:xfrm>
          <a:custGeom>
            <a:rect b="b" l="l" r="r" t="t"/>
            <a:pathLst>
              <a:path extrusionOk="0" h="1480" w="6672">
                <a:moveTo>
                  <a:pt x="3182" y="0"/>
                </a:moveTo>
                <a:cubicBezTo>
                  <a:pt x="2135" y="0"/>
                  <a:pt x="1120" y="260"/>
                  <a:pt x="241" y="974"/>
                </a:cubicBezTo>
                <a:cubicBezTo>
                  <a:pt x="0" y="1170"/>
                  <a:pt x="220" y="1479"/>
                  <a:pt x="472" y="1479"/>
                </a:cubicBezTo>
                <a:cubicBezTo>
                  <a:pt x="540" y="1479"/>
                  <a:pt x="609" y="1457"/>
                  <a:pt x="673" y="1405"/>
                </a:cubicBezTo>
                <a:cubicBezTo>
                  <a:pt x="1407" y="809"/>
                  <a:pt x="2268" y="595"/>
                  <a:pt x="3157" y="595"/>
                </a:cubicBezTo>
                <a:cubicBezTo>
                  <a:pt x="4175" y="595"/>
                  <a:pt x="5230" y="875"/>
                  <a:pt x="6172" y="1179"/>
                </a:cubicBezTo>
                <a:cubicBezTo>
                  <a:pt x="6206" y="1190"/>
                  <a:pt x="6239" y="1195"/>
                  <a:pt x="6270" y="1195"/>
                </a:cubicBezTo>
                <a:cubicBezTo>
                  <a:pt x="6572" y="1195"/>
                  <a:pt x="6672" y="700"/>
                  <a:pt x="6334" y="590"/>
                </a:cubicBezTo>
                <a:cubicBezTo>
                  <a:pt x="5324" y="264"/>
                  <a:pt x="4237" y="0"/>
                  <a:pt x="31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64"/>
          <p:cNvGrpSpPr/>
          <p:nvPr/>
        </p:nvGrpSpPr>
        <p:grpSpPr>
          <a:xfrm>
            <a:off x="6579901" y="1876625"/>
            <a:ext cx="1448155" cy="695133"/>
            <a:chOff x="2720151" y="3917100"/>
            <a:chExt cx="1448155" cy="695133"/>
          </a:xfrm>
        </p:grpSpPr>
        <p:sp>
          <p:nvSpPr>
            <p:cNvPr id="223" name="Google Shape;223;p64"/>
            <p:cNvSpPr/>
            <p:nvPr/>
          </p:nvSpPr>
          <p:spPr>
            <a:xfrm>
              <a:off x="2757825" y="3917100"/>
              <a:ext cx="1272075" cy="265384"/>
            </a:xfrm>
            <a:custGeom>
              <a:rect b="b" l="l" r="r" t="t"/>
              <a:pathLst>
                <a:path extrusionOk="0" h="4621" w="22150">
                  <a:moveTo>
                    <a:pt x="13564" y="1"/>
                  </a:moveTo>
                  <a:cubicBezTo>
                    <a:pt x="12711" y="1"/>
                    <a:pt x="12187" y="872"/>
                    <a:pt x="11216" y="1774"/>
                  </a:cubicBezTo>
                  <a:cubicBezTo>
                    <a:pt x="10673" y="2278"/>
                    <a:pt x="9696" y="3073"/>
                    <a:pt x="8908" y="3151"/>
                  </a:cubicBezTo>
                  <a:cubicBezTo>
                    <a:pt x="8895" y="3152"/>
                    <a:pt x="8881" y="3153"/>
                    <a:pt x="8866" y="3153"/>
                  </a:cubicBezTo>
                  <a:cubicBezTo>
                    <a:pt x="8348" y="3153"/>
                    <a:pt x="7057" y="2357"/>
                    <a:pt x="6826" y="2033"/>
                  </a:cubicBezTo>
                  <a:cubicBezTo>
                    <a:pt x="6253" y="1229"/>
                    <a:pt x="6161" y="506"/>
                    <a:pt x="5121" y="207"/>
                  </a:cubicBezTo>
                  <a:cubicBezTo>
                    <a:pt x="5023" y="179"/>
                    <a:pt x="4928" y="165"/>
                    <a:pt x="4837" y="165"/>
                  </a:cubicBezTo>
                  <a:cubicBezTo>
                    <a:pt x="4378" y="165"/>
                    <a:pt x="4015" y="498"/>
                    <a:pt x="3766" y="879"/>
                  </a:cubicBezTo>
                  <a:cubicBezTo>
                    <a:pt x="3423" y="1403"/>
                    <a:pt x="3172" y="1619"/>
                    <a:pt x="2556" y="1796"/>
                  </a:cubicBezTo>
                  <a:cubicBezTo>
                    <a:pt x="2342" y="1858"/>
                    <a:pt x="2155" y="1887"/>
                    <a:pt x="1988" y="1887"/>
                  </a:cubicBezTo>
                  <a:cubicBezTo>
                    <a:pt x="1243" y="1887"/>
                    <a:pt x="927" y="1301"/>
                    <a:pt x="658" y="418"/>
                  </a:cubicBezTo>
                  <a:cubicBezTo>
                    <a:pt x="612" y="269"/>
                    <a:pt x="492" y="204"/>
                    <a:pt x="371" y="204"/>
                  </a:cubicBezTo>
                  <a:cubicBezTo>
                    <a:pt x="187" y="204"/>
                    <a:pt x="0" y="353"/>
                    <a:pt x="70" y="580"/>
                  </a:cubicBezTo>
                  <a:cubicBezTo>
                    <a:pt x="321" y="1419"/>
                    <a:pt x="631" y="2365"/>
                    <a:pt x="1600" y="2534"/>
                  </a:cubicBezTo>
                  <a:cubicBezTo>
                    <a:pt x="1699" y="2551"/>
                    <a:pt x="1809" y="2559"/>
                    <a:pt x="1927" y="2559"/>
                  </a:cubicBezTo>
                  <a:cubicBezTo>
                    <a:pt x="2606" y="2559"/>
                    <a:pt x="3536" y="2286"/>
                    <a:pt x="3912" y="1848"/>
                  </a:cubicBezTo>
                  <a:cubicBezTo>
                    <a:pt x="4026" y="1716"/>
                    <a:pt x="4100" y="1549"/>
                    <a:pt x="4180" y="1395"/>
                  </a:cubicBezTo>
                  <a:cubicBezTo>
                    <a:pt x="4322" y="1123"/>
                    <a:pt x="4581" y="1009"/>
                    <a:pt x="4860" y="1009"/>
                  </a:cubicBezTo>
                  <a:cubicBezTo>
                    <a:pt x="5267" y="1009"/>
                    <a:pt x="5718" y="1251"/>
                    <a:pt x="5919" y="1597"/>
                  </a:cubicBezTo>
                  <a:cubicBezTo>
                    <a:pt x="6159" y="2007"/>
                    <a:pt x="6292" y="2426"/>
                    <a:pt x="6654" y="2752"/>
                  </a:cubicBezTo>
                  <a:cubicBezTo>
                    <a:pt x="7196" y="3241"/>
                    <a:pt x="8142" y="3725"/>
                    <a:pt x="8960" y="3725"/>
                  </a:cubicBezTo>
                  <a:cubicBezTo>
                    <a:pt x="9128" y="3725"/>
                    <a:pt x="9290" y="3705"/>
                    <a:pt x="9443" y="3659"/>
                  </a:cubicBezTo>
                  <a:cubicBezTo>
                    <a:pt x="10642" y="3303"/>
                    <a:pt x="11794" y="2142"/>
                    <a:pt x="12594" y="1224"/>
                  </a:cubicBezTo>
                  <a:cubicBezTo>
                    <a:pt x="12937" y="831"/>
                    <a:pt x="13217" y="603"/>
                    <a:pt x="13566" y="603"/>
                  </a:cubicBezTo>
                  <a:cubicBezTo>
                    <a:pt x="13782" y="603"/>
                    <a:pt x="14025" y="690"/>
                    <a:pt x="14324" y="879"/>
                  </a:cubicBezTo>
                  <a:cubicBezTo>
                    <a:pt x="15301" y="1496"/>
                    <a:pt x="15983" y="2317"/>
                    <a:pt x="16612" y="3260"/>
                  </a:cubicBezTo>
                  <a:cubicBezTo>
                    <a:pt x="17261" y="4234"/>
                    <a:pt x="18018" y="4621"/>
                    <a:pt x="18799" y="4621"/>
                  </a:cubicBezTo>
                  <a:cubicBezTo>
                    <a:pt x="19872" y="4621"/>
                    <a:pt x="20990" y="3892"/>
                    <a:pt x="21933" y="2954"/>
                  </a:cubicBezTo>
                  <a:cubicBezTo>
                    <a:pt x="22149" y="2740"/>
                    <a:pt x="21940" y="2433"/>
                    <a:pt x="21705" y="2433"/>
                  </a:cubicBezTo>
                  <a:cubicBezTo>
                    <a:pt x="21636" y="2433"/>
                    <a:pt x="21565" y="2460"/>
                    <a:pt x="21502" y="2523"/>
                  </a:cubicBezTo>
                  <a:cubicBezTo>
                    <a:pt x="20758" y="3262"/>
                    <a:pt x="19817" y="4065"/>
                    <a:pt x="18860" y="4065"/>
                  </a:cubicBezTo>
                  <a:cubicBezTo>
                    <a:pt x="18387" y="4065"/>
                    <a:pt x="17910" y="3869"/>
                    <a:pt x="17451" y="3374"/>
                  </a:cubicBezTo>
                  <a:cubicBezTo>
                    <a:pt x="16553" y="2409"/>
                    <a:pt x="16081" y="1403"/>
                    <a:pt x="14962" y="591"/>
                  </a:cubicBezTo>
                  <a:cubicBezTo>
                    <a:pt x="14386" y="173"/>
                    <a:pt x="13942" y="1"/>
                    <a:pt x="13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4"/>
            <p:cNvSpPr/>
            <p:nvPr/>
          </p:nvSpPr>
          <p:spPr>
            <a:xfrm>
              <a:off x="2736116" y="4057344"/>
              <a:ext cx="1283101" cy="292950"/>
            </a:xfrm>
            <a:custGeom>
              <a:rect b="b" l="l" r="r" t="t"/>
              <a:pathLst>
                <a:path extrusionOk="0" h="5101" w="22342">
                  <a:moveTo>
                    <a:pt x="340" y="1"/>
                  </a:moveTo>
                  <a:cubicBezTo>
                    <a:pt x="188" y="1"/>
                    <a:pt x="33" y="99"/>
                    <a:pt x="28" y="295"/>
                  </a:cubicBezTo>
                  <a:cubicBezTo>
                    <a:pt x="1" y="1320"/>
                    <a:pt x="405" y="1603"/>
                    <a:pt x="980" y="1603"/>
                  </a:cubicBezTo>
                  <a:cubicBezTo>
                    <a:pt x="1692" y="1603"/>
                    <a:pt x="2664" y="1170"/>
                    <a:pt x="3408" y="1170"/>
                  </a:cubicBezTo>
                  <a:cubicBezTo>
                    <a:pt x="3513" y="1170"/>
                    <a:pt x="3614" y="1179"/>
                    <a:pt x="3709" y="1199"/>
                  </a:cubicBezTo>
                  <a:cubicBezTo>
                    <a:pt x="5125" y="1497"/>
                    <a:pt x="5535" y="3397"/>
                    <a:pt x="6963" y="3640"/>
                  </a:cubicBezTo>
                  <a:cubicBezTo>
                    <a:pt x="7169" y="3675"/>
                    <a:pt x="7364" y="3692"/>
                    <a:pt x="7550" y="3692"/>
                  </a:cubicBezTo>
                  <a:cubicBezTo>
                    <a:pt x="8582" y="3692"/>
                    <a:pt x="9360" y="3196"/>
                    <a:pt x="10338" y="2677"/>
                  </a:cubicBezTo>
                  <a:cubicBezTo>
                    <a:pt x="10933" y="2360"/>
                    <a:pt x="11505" y="2229"/>
                    <a:pt x="12058" y="2229"/>
                  </a:cubicBezTo>
                  <a:cubicBezTo>
                    <a:pt x="13848" y="2229"/>
                    <a:pt x="15440" y="3605"/>
                    <a:pt x="17009" y="4512"/>
                  </a:cubicBezTo>
                  <a:cubicBezTo>
                    <a:pt x="17708" y="4916"/>
                    <a:pt x="18384" y="5100"/>
                    <a:pt x="19039" y="5100"/>
                  </a:cubicBezTo>
                  <a:cubicBezTo>
                    <a:pt x="20118" y="5100"/>
                    <a:pt x="21139" y="4601"/>
                    <a:pt x="22107" y="3766"/>
                  </a:cubicBezTo>
                  <a:cubicBezTo>
                    <a:pt x="22341" y="3564"/>
                    <a:pt x="22125" y="3256"/>
                    <a:pt x="21878" y="3256"/>
                  </a:cubicBezTo>
                  <a:cubicBezTo>
                    <a:pt x="21810" y="3256"/>
                    <a:pt x="21740" y="3279"/>
                    <a:pt x="21676" y="3334"/>
                  </a:cubicBezTo>
                  <a:cubicBezTo>
                    <a:pt x="20786" y="4103"/>
                    <a:pt x="19967" y="4426"/>
                    <a:pt x="19154" y="4426"/>
                  </a:cubicBezTo>
                  <a:cubicBezTo>
                    <a:pt x="18189" y="4426"/>
                    <a:pt x="17232" y="3971"/>
                    <a:pt x="16171" y="3262"/>
                  </a:cubicBezTo>
                  <a:cubicBezTo>
                    <a:pt x="14892" y="2406"/>
                    <a:pt x="13625" y="1634"/>
                    <a:pt x="12058" y="1634"/>
                  </a:cubicBezTo>
                  <a:cubicBezTo>
                    <a:pt x="11996" y="1634"/>
                    <a:pt x="11933" y="1635"/>
                    <a:pt x="11869" y="1638"/>
                  </a:cubicBezTo>
                  <a:cubicBezTo>
                    <a:pt x="10964" y="1675"/>
                    <a:pt x="10144" y="2073"/>
                    <a:pt x="9374" y="2513"/>
                  </a:cubicBezTo>
                  <a:cubicBezTo>
                    <a:pt x="8815" y="2834"/>
                    <a:pt x="8294" y="3110"/>
                    <a:pt x="7700" y="3110"/>
                  </a:cubicBezTo>
                  <a:cubicBezTo>
                    <a:pt x="7418" y="3110"/>
                    <a:pt x="7120" y="3048"/>
                    <a:pt x="6793" y="2899"/>
                  </a:cubicBezTo>
                  <a:cubicBezTo>
                    <a:pt x="6169" y="2614"/>
                    <a:pt x="5738" y="1943"/>
                    <a:pt x="5292" y="1449"/>
                  </a:cubicBezTo>
                  <a:cubicBezTo>
                    <a:pt x="4790" y="894"/>
                    <a:pt x="4057" y="564"/>
                    <a:pt x="3315" y="548"/>
                  </a:cubicBezTo>
                  <a:cubicBezTo>
                    <a:pt x="3311" y="548"/>
                    <a:pt x="3308" y="548"/>
                    <a:pt x="3304" y="548"/>
                  </a:cubicBezTo>
                  <a:cubicBezTo>
                    <a:pt x="2938" y="548"/>
                    <a:pt x="1991" y="961"/>
                    <a:pt x="1330" y="961"/>
                  </a:cubicBezTo>
                  <a:cubicBezTo>
                    <a:pt x="922" y="961"/>
                    <a:pt x="624" y="804"/>
                    <a:pt x="637" y="295"/>
                  </a:cubicBezTo>
                  <a:cubicBezTo>
                    <a:pt x="643" y="99"/>
                    <a:pt x="493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4"/>
            <p:cNvSpPr/>
            <p:nvPr/>
          </p:nvSpPr>
          <p:spPr>
            <a:xfrm>
              <a:off x="3196593" y="4329103"/>
              <a:ext cx="899698" cy="166145"/>
            </a:xfrm>
            <a:custGeom>
              <a:rect b="b" l="l" r="r" t="t"/>
              <a:pathLst>
                <a:path extrusionOk="0" h="2893" w="15666">
                  <a:moveTo>
                    <a:pt x="2713" y="1"/>
                  </a:moveTo>
                  <a:cubicBezTo>
                    <a:pt x="1784" y="1"/>
                    <a:pt x="938" y="231"/>
                    <a:pt x="234" y="839"/>
                  </a:cubicBezTo>
                  <a:cubicBezTo>
                    <a:pt x="0" y="1041"/>
                    <a:pt x="216" y="1349"/>
                    <a:pt x="463" y="1349"/>
                  </a:cubicBezTo>
                  <a:cubicBezTo>
                    <a:pt x="531" y="1349"/>
                    <a:pt x="601" y="1325"/>
                    <a:pt x="665" y="1270"/>
                  </a:cubicBezTo>
                  <a:cubicBezTo>
                    <a:pt x="1319" y="706"/>
                    <a:pt x="2096" y="489"/>
                    <a:pt x="2951" y="489"/>
                  </a:cubicBezTo>
                  <a:cubicBezTo>
                    <a:pt x="5795" y="489"/>
                    <a:pt x="9490" y="2893"/>
                    <a:pt x="12291" y="2893"/>
                  </a:cubicBezTo>
                  <a:cubicBezTo>
                    <a:pt x="13663" y="2893"/>
                    <a:pt x="14821" y="2316"/>
                    <a:pt x="15560" y="598"/>
                  </a:cubicBezTo>
                  <a:cubicBezTo>
                    <a:pt x="15665" y="354"/>
                    <a:pt x="15452" y="131"/>
                    <a:pt x="15257" y="131"/>
                  </a:cubicBezTo>
                  <a:cubicBezTo>
                    <a:pt x="15167" y="131"/>
                    <a:pt x="15082" y="177"/>
                    <a:pt x="15033" y="291"/>
                  </a:cubicBezTo>
                  <a:cubicBezTo>
                    <a:pt x="14399" y="1766"/>
                    <a:pt x="13348" y="2268"/>
                    <a:pt x="12072" y="2268"/>
                  </a:cubicBezTo>
                  <a:cubicBezTo>
                    <a:pt x="9359" y="2268"/>
                    <a:pt x="5628" y="1"/>
                    <a:pt x="2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4"/>
            <p:cNvSpPr/>
            <p:nvPr/>
          </p:nvSpPr>
          <p:spPr>
            <a:xfrm>
              <a:off x="2720151" y="4419096"/>
              <a:ext cx="1448155" cy="193137"/>
            </a:xfrm>
            <a:custGeom>
              <a:rect b="b" l="l" r="r" t="t"/>
              <a:pathLst>
                <a:path extrusionOk="0" h="3363" w="25216">
                  <a:moveTo>
                    <a:pt x="24796" y="1"/>
                  </a:moveTo>
                  <a:cubicBezTo>
                    <a:pt x="24703" y="1"/>
                    <a:pt x="24611" y="44"/>
                    <a:pt x="24550" y="149"/>
                  </a:cubicBezTo>
                  <a:cubicBezTo>
                    <a:pt x="23345" y="2203"/>
                    <a:pt x="21784" y="2816"/>
                    <a:pt x="20061" y="2816"/>
                  </a:cubicBezTo>
                  <a:cubicBezTo>
                    <a:pt x="17517" y="2816"/>
                    <a:pt x="14621" y="1481"/>
                    <a:pt x="11993" y="1481"/>
                  </a:cubicBezTo>
                  <a:cubicBezTo>
                    <a:pt x="11663" y="1481"/>
                    <a:pt x="11337" y="1502"/>
                    <a:pt x="11016" y="1549"/>
                  </a:cubicBezTo>
                  <a:cubicBezTo>
                    <a:pt x="9710" y="1743"/>
                    <a:pt x="8497" y="2307"/>
                    <a:pt x="7182" y="2468"/>
                  </a:cubicBezTo>
                  <a:cubicBezTo>
                    <a:pt x="7028" y="2487"/>
                    <a:pt x="6881" y="2496"/>
                    <a:pt x="6738" y="2496"/>
                  </a:cubicBezTo>
                  <a:cubicBezTo>
                    <a:pt x="5528" y="2496"/>
                    <a:pt x="4678" y="1847"/>
                    <a:pt x="3754" y="1048"/>
                  </a:cubicBezTo>
                  <a:cubicBezTo>
                    <a:pt x="3094" y="475"/>
                    <a:pt x="2476" y="141"/>
                    <a:pt x="1873" y="141"/>
                  </a:cubicBezTo>
                  <a:cubicBezTo>
                    <a:pt x="1309" y="141"/>
                    <a:pt x="756" y="434"/>
                    <a:pt x="192" y="1102"/>
                  </a:cubicBezTo>
                  <a:cubicBezTo>
                    <a:pt x="1" y="1329"/>
                    <a:pt x="203" y="1635"/>
                    <a:pt x="423" y="1635"/>
                  </a:cubicBezTo>
                  <a:cubicBezTo>
                    <a:pt x="492" y="1635"/>
                    <a:pt x="563" y="1605"/>
                    <a:pt x="623" y="1533"/>
                  </a:cubicBezTo>
                  <a:cubicBezTo>
                    <a:pt x="1079" y="994"/>
                    <a:pt x="1494" y="785"/>
                    <a:pt x="1894" y="785"/>
                  </a:cubicBezTo>
                  <a:cubicBezTo>
                    <a:pt x="2530" y="785"/>
                    <a:pt x="3130" y="1313"/>
                    <a:pt x="3797" y="1888"/>
                  </a:cubicBezTo>
                  <a:cubicBezTo>
                    <a:pt x="4404" y="2409"/>
                    <a:pt x="5036" y="2839"/>
                    <a:pt x="5819" y="3035"/>
                  </a:cubicBezTo>
                  <a:cubicBezTo>
                    <a:pt x="6082" y="3101"/>
                    <a:pt x="6356" y="3128"/>
                    <a:pt x="6636" y="3128"/>
                  </a:cubicBezTo>
                  <a:cubicBezTo>
                    <a:pt x="7380" y="3128"/>
                    <a:pt x="8158" y="2934"/>
                    <a:pt x="8836" y="2755"/>
                  </a:cubicBezTo>
                  <a:cubicBezTo>
                    <a:pt x="10088" y="2425"/>
                    <a:pt x="11218" y="2086"/>
                    <a:pt x="12439" y="2086"/>
                  </a:cubicBezTo>
                  <a:cubicBezTo>
                    <a:pt x="12862" y="2086"/>
                    <a:pt x="13296" y="2126"/>
                    <a:pt x="13750" y="2222"/>
                  </a:cubicBezTo>
                  <a:cubicBezTo>
                    <a:pt x="15828" y="2659"/>
                    <a:pt x="18024" y="3362"/>
                    <a:pt x="20031" y="3362"/>
                  </a:cubicBezTo>
                  <a:cubicBezTo>
                    <a:pt x="21988" y="3362"/>
                    <a:pt x="23765" y="2693"/>
                    <a:pt x="25077" y="455"/>
                  </a:cubicBezTo>
                  <a:cubicBezTo>
                    <a:pt x="25215" y="220"/>
                    <a:pt x="25004" y="1"/>
                    <a:pt x="24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7"/>
          <p:cNvSpPr txBox="1"/>
          <p:nvPr>
            <p:ph idx="1" type="body"/>
          </p:nvPr>
        </p:nvSpPr>
        <p:spPr>
          <a:xfrm>
            <a:off x="0" y="267494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2" name="Google Shape;22;p47"/>
          <p:cNvGrpSpPr/>
          <p:nvPr/>
        </p:nvGrpSpPr>
        <p:grpSpPr>
          <a:xfrm>
            <a:off x="0" y="-11575"/>
            <a:ext cx="9144000" cy="766762"/>
            <a:chOff x="0" y="-11575"/>
            <a:chExt cx="9144000" cy="766762"/>
          </a:xfrm>
        </p:grpSpPr>
        <p:sp>
          <p:nvSpPr>
            <p:cNvPr id="23" name="Google Shape;23;p47"/>
            <p:cNvSpPr/>
            <p:nvPr/>
          </p:nvSpPr>
          <p:spPr>
            <a:xfrm>
              <a:off x="0" y="667875"/>
              <a:ext cx="9144000" cy="87312"/>
            </a:xfrm>
            <a:prstGeom prst="rect">
              <a:avLst/>
            </a:prstGeom>
            <a:solidFill>
              <a:srgbClr val="FCCD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7"/>
            <p:cNvSpPr/>
            <p:nvPr/>
          </p:nvSpPr>
          <p:spPr>
            <a:xfrm>
              <a:off x="0" y="-11575"/>
              <a:ext cx="447374" cy="606425"/>
            </a:xfrm>
            <a:prstGeom prst="rect">
              <a:avLst/>
            </a:prstGeom>
            <a:solidFill>
              <a:srgbClr val="FCCDC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5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5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5"/>
          <p:cNvSpPr txBox="1"/>
          <p:nvPr>
            <p:ph type="ctrTitle"/>
          </p:nvPr>
        </p:nvSpPr>
        <p:spPr>
          <a:xfrm>
            <a:off x="2679300" y="540000"/>
            <a:ext cx="3785400" cy="8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1" name="Google Shape;231;p65"/>
          <p:cNvSpPr txBox="1"/>
          <p:nvPr>
            <p:ph idx="1" type="subTitle"/>
          </p:nvPr>
        </p:nvSpPr>
        <p:spPr>
          <a:xfrm>
            <a:off x="2679300" y="2282175"/>
            <a:ext cx="37854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 only 4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6"/>
          <p:cNvSpPr txBox="1"/>
          <p:nvPr>
            <p:ph type="title"/>
          </p:nvPr>
        </p:nvSpPr>
        <p:spPr>
          <a:xfrm>
            <a:off x="784325" y="521225"/>
            <a:ext cx="737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7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7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p67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39" name="Google Shape;239;p67"/>
          <p:cNvSpPr/>
          <p:nvPr/>
        </p:nvSpPr>
        <p:spPr>
          <a:xfrm>
            <a:off x="719989" y="1050585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67"/>
          <p:cNvGrpSpPr/>
          <p:nvPr/>
        </p:nvGrpSpPr>
        <p:grpSpPr>
          <a:xfrm>
            <a:off x="7010875" y="539988"/>
            <a:ext cx="1413134" cy="756452"/>
            <a:chOff x="7010875" y="539988"/>
            <a:chExt cx="1413134" cy="756452"/>
          </a:xfrm>
        </p:grpSpPr>
        <p:sp>
          <p:nvSpPr>
            <p:cNvPr id="241" name="Google Shape;241;p67"/>
            <p:cNvSpPr/>
            <p:nvPr/>
          </p:nvSpPr>
          <p:spPr>
            <a:xfrm rot="-5400000">
              <a:off x="7582214" y="658501"/>
              <a:ext cx="82182" cy="553782"/>
            </a:xfrm>
            <a:custGeom>
              <a:rect b="b" l="l" r="r" t="t"/>
              <a:pathLst>
                <a:path extrusionOk="0" h="12601" w="1870">
                  <a:moveTo>
                    <a:pt x="1305" y="1"/>
                  </a:moveTo>
                  <a:cubicBezTo>
                    <a:pt x="1185" y="1"/>
                    <a:pt x="1068" y="66"/>
                    <a:pt x="1029" y="218"/>
                  </a:cubicBezTo>
                  <a:cubicBezTo>
                    <a:pt x="0" y="4193"/>
                    <a:pt x="379" y="8408"/>
                    <a:pt x="1232" y="12381"/>
                  </a:cubicBezTo>
                  <a:cubicBezTo>
                    <a:pt x="1265" y="12534"/>
                    <a:pt x="1379" y="12600"/>
                    <a:pt x="1498" y="12600"/>
                  </a:cubicBezTo>
                  <a:cubicBezTo>
                    <a:pt x="1677" y="12600"/>
                    <a:pt x="1870" y="12449"/>
                    <a:pt x="1820" y="12218"/>
                  </a:cubicBezTo>
                  <a:cubicBezTo>
                    <a:pt x="990" y="8358"/>
                    <a:pt x="615" y="4247"/>
                    <a:pt x="1617" y="381"/>
                  </a:cubicBezTo>
                  <a:cubicBezTo>
                    <a:pt x="1677" y="151"/>
                    <a:pt x="1487" y="1"/>
                    <a:pt x="1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7"/>
            <p:cNvSpPr/>
            <p:nvPr/>
          </p:nvSpPr>
          <p:spPr>
            <a:xfrm rot="-5400000">
              <a:off x="8010680" y="836466"/>
              <a:ext cx="48123" cy="107100"/>
            </a:xfrm>
            <a:custGeom>
              <a:rect b="b" l="l" r="r" t="t"/>
              <a:pathLst>
                <a:path extrusionOk="0" h="2437" w="1095">
                  <a:moveTo>
                    <a:pt x="304" y="0"/>
                  </a:moveTo>
                  <a:cubicBezTo>
                    <a:pt x="152" y="0"/>
                    <a:pt x="1" y="99"/>
                    <a:pt x="4" y="296"/>
                  </a:cubicBezTo>
                  <a:cubicBezTo>
                    <a:pt x="16" y="971"/>
                    <a:pt x="162" y="1669"/>
                    <a:pt x="452" y="2280"/>
                  </a:cubicBezTo>
                  <a:cubicBezTo>
                    <a:pt x="505" y="2391"/>
                    <a:pt x="593" y="2437"/>
                    <a:pt x="683" y="2437"/>
                  </a:cubicBezTo>
                  <a:cubicBezTo>
                    <a:pt x="882" y="2437"/>
                    <a:pt x="1094" y="2215"/>
                    <a:pt x="979" y="1972"/>
                  </a:cubicBezTo>
                  <a:cubicBezTo>
                    <a:pt x="737" y="1462"/>
                    <a:pt x="624" y="858"/>
                    <a:pt x="614" y="295"/>
                  </a:cubicBezTo>
                  <a:cubicBezTo>
                    <a:pt x="611" y="99"/>
                    <a:pt x="457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7"/>
            <p:cNvSpPr/>
            <p:nvPr/>
          </p:nvSpPr>
          <p:spPr>
            <a:xfrm rot="-5400000">
              <a:off x="7839439" y="910012"/>
              <a:ext cx="86049" cy="195522"/>
            </a:xfrm>
            <a:custGeom>
              <a:rect b="b" l="l" r="r" t="t"/>
              <a:pathLst>
                <a:path extrusionOk="0" h="4449" w="1958">
                  <a:moveTo>
                    <a:pt x="370" y="0"/>
                  </a:moveTo>
                  <a:cubicBezTo>
                    <a:pt x="185" y="0"/>
                    <a:pt x="1" y="148"/>
                    <a:pt x="75" y="373"/>
                  </a:cubicBezTo>
                  <a:cubicBezTo>
                    <a:pt x="499" y="1657"/>
                    <a:pt x="873" y="2955"/>
                    <a:pt x="1296" y="4237"/>
                  </a:cubicBezTo>
                  <a:cubicBezTo>
                    <a:pt x="1344" y="4385"/>
                    <a:pt x="1466" y="4449"/>
                    <a:pt x="1588" y="4449"/>
                  </a:cubicBezTo>
                  <a:cubicBezTo>
                    <a:pt x="1773" y="4449"/>
                    <a:pt x="1958" y="4301"/>
                    <a:pt x="1884" y="4076"/>
                  </a:cubicBezTo>
                  <a:cubicBezTo>
                    <a:pt x="1460" y="2793"/>
                    <a:pt x="1086" y="1494"/>
                    <a:pt x="663" y="212"/>
                  </a:cubicBezTo>
                  <a:cubicBezTo>
                    <a:pt x="614" y="64"/>
                    <a:pt x="492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7"/>
            <p:cNvSpPr/>
            <p:nvPr/>
          </p:nvSpPr>
          <p:spPr>
            <a:xfrm>
              <a:off x="7957725" y="539988"/>
              <a:ext cx="163792" cy="303018"/>
            </a:xfrm>
            <a:custGeom>
              <a:rect b="b" l="l" r="r" t="t"/>
              <a:pathLst>
                <a:path extrusionOk="0" h="6895" w="3727">
                  <a:moveTo>
                    <a:pt x="1799" y="792"/>
                  </a:moveTo>
                  <a:cubicBezTo>
                    <a:pt x="2879" y="1920"/>
                    <a:pt x="3004" y="3525"/>
                    <a:pt x="2903" y="5053"/>
                  </a:cubicBezTo>
                  <a:cubicBezTo>
                    <a:pt x="2116" y="3670"/>
                    <a:pt x="1193" y="2135"/>
                    <a:pt x="1799" y="792"/>
                  </a:cubicBezTo>
                  <a:close/>
                  <a:moveTo>
                    <a:pt x="1717" y="1"/>
                  </a:moveTo>
                  <a:cubicBezTo>
                    <a:pt x="1619" y="1"/>
                    <a:pt x="1524" y="49"/>
                    <a:pt x="1459" y="146"/>
                  </a:cubicBezTo>
                  <a:cubicBezTo>
                    <a:pt x="0" y="2322"/>
                    <a:pt x="2320" y="4696"/>
                    <a:pt x="3056" y="6687"/>
                  </a:cubicBezTo>
                  <a:cubicBezTo>
                    <a:pt x="3109" y="6832"/>
                    <a:pt x="3234" y="6895"/>
                    <a:pt x="3357" y="6895"/>
                  </a:cubicBezTo>
                  <a:cubicBezTo>
                    <a:pt x="3544" y="6895"/>
                    <a:pt x="3726" y="6749"/>
                    <a:pt x="3644" y="6525"/>
                  </a:cubicBezTo>
                  <a:cubicBezTo>
                    <a:pt x="3575" y="6339"/>
                    <a:pt x="3488" y="6146"/>
                    <a:pt x="3388" y="5947"/>
                  </a:cubicBezTo>
                  <a:cubicBezTo>
                    <a:pt x="3419" y="5904"/>
                    <a:pt x="3444" y="5856"/>
                    <a:pt x="3451" y="5793"/>
                  </a:cubicBezTo>
                  <a:cubicBezTo>
                    <a:pt x="3658" y="3779"/>
                    <a:pt x="3615" y="1490"/>
                    <a:pt x="1938" y="86"/>
                  </a:cubicBezTo>
                  <a:cubicBezTo>
                    <a:pt x="1870" y="29"/>
                    <a:pt x="1793" y="1"/>
                    <a:pt x="1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7"/>
            <p:cNvSpPr/>
            <p:nvPr/>
          </p:nvSpPr>
          <p:spPr>
            <a:xfrm>
              <a:off x="8161862" y="602305"/>
              <a:ext cx="198862" cy="259686"/>
            </a:xfrm>
            <a:custGeom>
              <a:rect b="b" l="l" r="r" t="t"/>
              <a:pathLst>
                <a:path extrusionOk="0" h="5909" w="4525">
                  <a:moveTo>
                    <a:pt x="2677" y="751"/>
                  </a:moveTo>
                  <a:cubicBezTo>
                    <a:pt x="3463" y="2326"/>
                    <a:pt x="1984" y="3997"/>
                    <a:pt x="666" y="4989"/>
                  </a:cubicBezTo>
                  <a:cubicBezTo>
                    <a:pt x="816" y="3516"/>
                    <a:pt x="1527" y="1667"/>
                    <a:pt x="2677" y="751"/>
                  </a:cubicBezTo>
                  <a:close/>
                  <a:moveTo>
                    <a:pt x="2763" y="1"/>
                  </a:moveTo>
                  <a:cubicBezTo>
                    <a:pt x="2714" y="1"/>
                    <a:pt x="2665" y="14"/>
                    <a:pt x="2618" y="43"/>
                  </a:cubicBezTo>
                  <a:cubicBezTo>
                    <a:pt x="1015" y="1074"/>
                    <a:pt x="86" y="3548"/>
                    <a:pt x="26" y="5392"/>
                  </a:cubicBezTo>
                  <a:cubicBezTo>
                    <a:pt x="25" y="5437"/>
                    <a:pt x="33" y="5476"/>
                    <a:pt x="47" y="5510"/>
                  </a:cubicBezTo>
                  <a:cubicBezTo>
                    <a:pt x="0" y="5694"/>
                    <a:pt x="140" y="5909"/>
                    <a:pt x="327" y="5909"/>
                  </a:cubicBezTo>
                  <a:cubicBezTo>
                    <a:pt x="377" y="5909"/>
                    <a:pt x="430" y="5893"/>
                    <a:pt x="484" y="5858"/>
                  </a:cubicBezTo>
                  <a:cubicBezTo>
                    <a:pt x="2233" y="4719"/>
                    <a:pt x="4525" y="2323"/>
                    <a:pt x="3036" y="153"/>
                  </a:cubicBezTo>
                  <a:cubicBezTo>
                    <a:pt x="2973" y="63"/>
                    <a:pt x="2870" y="1"/>
                    <a:pt x="2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7"/>
            <p:cNvSpPr/>
            <p:nvPr/>
          </p:nvSpPr>
          <p:spPr>
            <a:xfrm>
              <a:off x="8204140" y="865946"/>
              <a:ext cx="219869" cy="94004"/>
            </a:xfrm>
            <a:custGeom>
              <a:rect b="b" l="l" r="r" t="t"/>
              <a:pathLst>
                <a:path extrusionOk="0" h="2139" w="5003">
                  <a:moveTo>
                    <a:pt x="3494" y="608"/>
                  </a:moveTo>
                  <a:cubicBezTo>
                    <a:pt x="3699" y="608"/>
                    <a:pt x="3905" y="638"/>
                    <a:pt x="4110" y="705"/>
                  </a:cubicBezTo>
                  <a:cubicBezTo>
                    <a:pt x="3299" y="1358"/>
                    <a:pt x="2247" y="1494"/>
                    <a:pt x="1206" y="1521"/>
                  </a:cubicBezTo>
                  <a:cubicBezTo>
                    <a:pt x="1907" y="1066"/>
                    <a:pt x="2692" y="608"/>
                    <a:pt x="3494" y="608"/>
                  </a:cubicBezTo>
                  <a:close/>
                  <a:moveTo>
                    <a:pt x="3524" y="0"/>
                  </a:moveTo>
                  <a:cubicBezTo>
                    <a:pt x="2510" y="0"/>
                    <a:pt x="1526" y="581"/>
                    <a:pt x="640" y="1164"/>
                  </a:cubicBezTo>
                  <a:cubicBezTo>
                    <a:pt x="567" y="1212"/>
                    <a:pt x="527" y="1274"/>
                    <a:pt x="511" y="1340"/>
                  </a:cubicBezTo>
                  <a:cubicBezTo>
                    <a:pt x="402" y="1370"/>
                    <a:pt x="333" y="1448"/>
                    <a:pt x="309" y="1544"/>
                  </a:cubicBezTo>
                  <a:cubicBezTo>
                    <a:pt x="0" y="1622"/>
                    <a:pt x="22" y="2138"/>
                    <a:pt x="387" y="2138"/>
                  </a:cubicBezTo>
                  <a:cubicBezTo>
                    <a:pt x="1979" y="2137"/>
                    <a:pt x="3723" y="2090"/>
                    <a:pt x="4872" y="830"/>
                  </a:cubicBezTo>
                  <a:cubicBezTo>
                    <a:pt x="5003" y="685"/>
                    <a:pt x="4989" y="451"/>
                    <a:pt x="4811" y="350"/>
                  </a:cubicBezTo>
                  <a:cubicBezTo>
                    <a:pt x="4380" y="103"/>
                    <a:pt x="3950" y="0"/>
                    <a:pt x="3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7"/>
            <p:cNvSpPr/>
            <p:nvPr/>
          </p:nvSpPr>
          <p:spPr>
            <a:xfrm>
              <a:off x="7010875" y="1104289"/>
              <a:ext cx="213671" cy="192151"/>
            </a:xfrm>
            <a:custGeom>
              <a:rect b="b" l="l" r="r" t="t"/>
              <a:pathLst>
                <a:path extrusionOk="0" h="3259" w="3624">
                  <a:moveTo>
                    <a:pt x="2250" y="1372"/>
                  </a:moveTo>
                  <a:cubicBezTo>
                    <a:pt x="2294" y="1472"/>
                    <a:pt x="2335" y="1573"/>
                    <a:pt x="2373" y="1676"/>
                  </a:cubicBezTo>
                  <a:cubicBezTo>
                    <a:pt x="2320" y="1739"/>
                    <a:pt x="2265" y="1803"/>
                    <a:pt x="2209" y="1864"/>
                  </a:cubicBezTo>
                  <a:cubicBezTo>
                    <a:pt x="2092" y="1836"/>
                    <a:pt x="1977" y="1806"/>
                    <a:pt x="1860" y="1777"/>
                  </a:cubicBezTo>
                  <a:cubicBezTo>
                    <a:pt x="1882" y="1670"/>
                    <a:pt x="1907" y="1561"/>
                    <a:pt x="1937" y="1455"/>
                  </a:cubicBezTo>
                  <a:cubicBezTo>
                    <a:pt x="2041" y="1425"/>
                    <a:pt x="2146" y="1398"/>
                    <a:pt x="2250" y="1372"/>
                  </a:cubicBezTo>
                  <a:close/>
                  <a:moveTo>
                    <a:pt x="2036" y="1"/>
                  </a:moveTo>
                  <a:cubicBezTo>
                    <a:pt x="1934" y="1"/>
                    <a:pt x="1817" y="56"/>
                    <a:pt x="1771" y="152"/>
                  </a:cubicBezTo>
                  <a:cubicBezTo>
                    <a:pt x="1645" y="416"/>
                    <a:pt x="1539" y="688"/>
                    <a:pt x="1449" y="966"/>
                  </a:cubicBezTo>
                  <a:cubicBezTo>
                    <a:pt x="1143" y="1057"/>
                    <a:pt x="837" y="1151"/>
                    <a:pt x="529" y="1232"/>
                  </a:cubicBezTo>
                  <a:cubicBezTo>
                    <a:pt x="427" y="1259"/>
                    <a:pt x="343" y="1344"/>
                    <a:pt x="316" y="1445"/>
                  </a:cubicBezTo>
                  <a:cubicBezTo>
                    <a:pt x="321" y="1444"/>
                    <a:pt x="327" y="1442"/>
                    <a:pt x="333" y="1441"/>
                  </a:cubicBezTo>
                  <a:lnTo>
                    <a:pt x="333" y="1441"/>
                  </a:lnTo>
                  <a:cubicBezTo>
                    <a:pt x="69" y="1531"/>
                    <a:pt x="1" y="1941"/>
                    <a:pt x="328" y="2022"/>
                  </a:cubicBezTo>
                  <a:cubicBezTo>
                    <a:pt x="609" y="2091"/>
                    <a:pt x="889" y="2162"/>
                    <a:pt x="1170" y="2233"/>
                  </a:cubicBezTo>
                  <a:cubicBezTo>
                    <a:pt x="1141" y="2470"/>
                    <a:pt x="1126" y="2708"/>
                    <a:pt x="1121" y="2949"/>
                  </a:cubicBezTo>
                  <a:cubicBezTo>
                    <a:pt x="1118" y="3116"/>
                    <a:pt x="1274" y="3259"/>
                    <a:pt x="1433" y="3259"/>
                  </a:cubicBezTo>
                  <a:cubicBezTo>
                    <a:pt x="1483" y="3259"/>
                    <a:pt x="1534" y="3245"/>
                    <a:pt x="1580" y="3213"/>
                  </a:cubicBezTo>
                  <a:cubicBezTo>
                    <a:pt x="1868" y="3011"/>
                    <a:pt x="2142" y="2787"/>
                    <a:pt x="2399" y="2541"/>
                  </a:cubicBezTo>
                  <a:cubicBezTo>
                    <a:pt x="2522" y="2572"/>
                    <a:pt x="2645" y="2602"/>
                    <a:pt x="2769" y="2634"/>
                  </a:cubicBezTo>
                  <a:cubicBezTo>
                    <a:pt x="2793" y="2639"/>
                    <a:pt x="2815" y="2642"/>
                    <a:pt x="2837" y="2642"/>
                  </a:cubicBezTo>
                  <a:cubicBezTo>
                    <a:pt x="2877" y="2642"/>
                    <a:pt x="2913" y="2633"/>
                    <a:pt x="2947" y="2619"/>
                  </a:cubicBezTo>
                  <a:cubicBezTo>
                    <a:pt x="3069" y="2592"/>
                    <a:pt x="3168" y="2501"/>
                    <a:pt x="3154" y="2337"/>
                  </a:cubicBezTo>
                  <a:cubicBezTo>
                    <a:pt x="3139" y="2158"/>
                    <a:pt x="3096" y="1986"/>
                    <a:pt x="3038" y="1817"/>
                  </a:cubicBezTo>
                  <a:cubicBezTo>
                    <a:pt x="3218" y="1580"/>
                    <a:pt x="3380" y="1331"/>
                    <a:pt x="3520" y="1068"/>
                  </a:cubicBezTo>
                  <a:cubicBezTo>
                    <a:pt x="3623" y="874"/>
                    <a:pt x="3500" y="610"/>
                    <a:pt x="3267" y="610"/>
                  </a:cubicBezTo>
                  <a:cubicBezTo>
                    <a:pt x="3263" y="610"/>
                    <a:pt x="3260" y="610"/>
                    <a:pt x="3256" y="610"/>
                  </a:cubicBezTo>
                  <a:cubicBezTo>
                    <a:pt x="3037" y="617"/>
                    <a:pt x="2822" y="643"/>
                    <a:pt x="2608" y="680"/>
                  </a:cubicBezTo>
                  <a:cubicBezTo>
                    <a:pt x="2576" y="557"/>
                    <a:pt x="2552" y="433"/>
                    <a:pt x="2543" y="305"/>
                  </a:cubicBezTo>
                  <a:cubicBezTo>
                    <a:pt x="2533" y="139"/>
                    <a:pt x="2411" y="1"/>
                    <a:pt x="2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7"/>
            <p:cNvSpPr/>
            <p:nvPr/>
          </p:nvSpPr>
          <p:spPr>
            <a:xfrm>
              <a:off x="7531592" y="665263"/>
              <a:ext cx="183425" cy="180123"/>
            </a:xfrm>
            <a:custGeom>
              <a:rect b="b" l="l" r="r" t="t"/>
              <a:pathLst>
                <a:path extrusionOk="0" h="3055" w="3111">
                  <a:moveTo>
                    <a:pt x="2763" y="0"/>
                  </a:moveTo>
                  <a:cubicBezTo>
                    <a:pt x="2734" y="0"/>
                    <a:pt x="2704" y="6"/>
                    <a:pt x="2675" y="18"/>
                  </a:cubicBezTo>
                  <a:cubicBezTo>
                    <a:pt x="2283" y="181"/>
                    <a:pt x="1726" y="383"/>
                    <a:pt x="1578" y="834"/>
                  </a:cubicBezTo>
                  <a:cubicBezTo>
                    <a:pt x="1485" y="1116"/>
                    <a:pt x="1689" y="1426"/>
                    <a:pt x="1578" y="1683"/>
                  </a:cubicBezTo>
                  <a:cubicBezTo>
                    <a:pt x="1520" y="1814"/>
                    <a:pt x="1556" y="1938"/>
                    <a:pt x="1630" y="2025"/>
                  </a:cubicBezTo>
                  <a:cubicBezTo>
                    <a:pt x="1628" y="2030"/>
                    <a:pt x="1624" y="2036"/>
                    <a:pt x="1621" y="2041"/>
                  </a:cubicBezTo>
                  <a:cubicBezTo>
                    <a:pt x="1578" y="1991"/>
                    <a:pt x="1534" y="1941"/>
                    <a:pt x="1486" y="1891"/>
                  </a:cubicBezTo>
                  <a:cubicBezTo>
                    <a:pt x="1403" y="1757"/>
                    <a:pt x="1317" y="1627"/>
                    <a:pt x="1242" y="1504"/>
                  </a:cubicBezTo>
                  <a:cubicBezTo>
                    <a:pt x="1029" y="1152"/>
                    <a:pt x="807" y="806"/>
                    <a:pt x="578" y="463"/>
                  </a:cubicBezTo>
                  <a:cubicBezTo>
                    <a:pt x="515" y="368"/>
                    <a:pt x="408" y="323"/>
                    <a:pt x="305" y="323"/>
                  </a:cubicBezTo>
                  <a:cubicBezTo>
                    <a:pt x="149" y="323"/>
                    <a:pt x="0" y="424"/>
                    <a:pt x="10" y="617"/>
                  </a:cubicBezTo>
                  <a:cubicBezTo>
                    <a:pt x="32" y="1041"/>
                    <a:pt x="177" y="1368"/>
                    <a:pt x="441" y="1697"/>
                  </a:cubicBezTo>
                  <a:cubicBezTo>
                    <a:pt x="622" y="1922"/>
                    <a:pt x="853" y="2097"/>
                    <a:pt x="1046" y="2306"/>
                  </a:cubicBezTo>
                  <a:cubicBezTo>
                    <a:pt x="1142" y="2469"/>
                    <a:pt x="1218" y="2628"/>
                    <a:pt x="1230" y="2753"/>
                  </a:cubicBezTo>
                  <a:cubicBezTo>
                    <a:pt x="1249" y="2938"/>
                    <a:pt x="1394" y="3054"/>
                    <a:pt x="1543" y="3054"/>
                  </a:cubicBezTo>
                  <a:cubicBezTo>
                    <a:pt x="1636" y="3054"/>
                    <a:pt x="1731" y="3009"/>
                    <a:pt x="1799" y="2907"/>
                  </a:cubicBezTo>
                  <a:cubicBezTo>
                    <a:pt x="2323" y="2112"/>
                    <a:pt x="2743" y="1295"/>
                    <a:pt x="3050" y="393"/>
                  </a:cubicBezTo>
                  <a:cubicBezTo>
                    <a:pt x="3110" y="218"/>
                    <a:pt x="2947" y="0"/>
                    <a:pt x="2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9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69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0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SECTION_HEADER_1">
    <p:bg>
      <p:bgPr>
        <a:solidFill>
          <a:schemeClr val="accen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1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1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SECTION_HEADER_2">
    <p:bg>
      <p:bgPr>
        <a:solidFill>
          <a:schemeClr val="accen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2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2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72"/>
          <p:cNvGrpSpPr/>
          <p:nvPr/>
        </p:nvGrpSpPr>
        <p:grpSpPr>
          <a:xfrm>
            <a:off x="330902" y="3303638"/>
            <a:ext cx="1415245" cy="1702466"/>
            <a:chOff x="976302" y="3204713"/>
            <a:chExt cx="1415245" cy="1702466"/>
          </a:xfrm>
        </p:grpSpPr>
        <p:sp>
          <p:nvSpPr>
            <p:cNvPr id="262" name="Google Shape;262;p72"/>
            <p:cNvSpPr/>
            <p:nvPr/>
          </p:nvSpPr>
          <p:spPr>
            <a:xfrm rot="2700000">
              <a:off x="1243077" y="3352454"/>
              <a:ext cx="881695" cy="1119764"/>
            </a:xfrm>
            <a:custGeom>
              <a:rect b="b" l="l" r="r" t="t"/>
              <a:pathLst>
                <a:path extrusionOk="0" h="17403" w="13703">
                  <a:moveTo>
                    <a:pt x="9485" y="0"/>
                  </a:moveTo>
                  <a:cubicBezTo>
                    <a:pt x="8414" y="0"/>
                    <a:pt x="7382" y="317"/>
                    <a:pt x="6556" y="1130"/>
                  </a:cubicBezTo>
                  <a:cubicBezTo>
                    <a:pt x="5157" y="2509"/>
                    <a:pt x="5961" y="4188"/>
                    <a:pt x="6993" y="5480"/>
                  </a:cubicBezTo>
                  <a:cubicBezTo>
                    <a:pt x="7619" y="6263"/>
                    <a:pt x="8354" y="6953"/>
                    <a:pt x="8894" y="7805"/>
                  </a:cubicBezTo>
                  <a:cubicBezTo>
                    <a:pt x="9237" y="8343"/>
                    <a:pt x="9339" y="8909"/>
                    <a:pt x="8922" y="9444"/>
                  </a:cubicBezTo>
                  <a:cubicBezTo>
                    <a:pt x="8750" y="9666"/>
                    <a:pt x="8475" y="9742"/>
                    <a:pt x="8162" y="9742"/>
                  </a:cubicBezTo>
                  <a:cubicBezTo>
                    <a:pt x="7545" y="9742"/>
                    <a:pt x="6777" y="9444"/>
                    <a:pt x="6346" y="9367"/>
                  </a:cubicBezTo>
                  <a:cubicBezTo>
                    <a:pt x="6190" y="9339"/>
                    <a:pt x="6039" y="9325"/>
                    <a:pt x="5892" y="9325"/>
                  </a:cubicBezTo>
                  <a:cubicBezTo>
                    <a:pt x="5124" y="9325"/>
                    <a:pt x="4484" y="9705"/>
                    <a:pt x="4144" y="10456"/>
                  </a:cubicBezTo>
                  <a:cubicBezTo>
                    <a:pt x="3632" y="11584"/>
                    <a:pt x="4722" y="12977"/>
                    <a:pt x="4974" y="14119"/>
                  </a:cubicBezTo>
                  <a:cubicBezTo>
                    <a:pt x="3334" y="14346"/>
                    <a:pt x="1" y="15626"/>
                    <a:pt x="2101" y="17330"/>
                  </a:cubicBezTo>
                  <a:cubicBezTo>
                    <a:pt x="2164" y="17381"/>
                    <a:pt x="2233" y="17403"/>
                    <a:pt x="2300" y="17403"/>
                  </a:cubicBezTo>
                  <a:cubicBezTo>
                    <a:pt x="2552" y="17403"/>
                    <a:pt x="2773" y="17094"/>
                    <a:pt x="2532" y="16899"/>
                  </a:cubicBezTo>
                  <a:cubicBezTo>
                    <a:pt x="961" y="15622"/>
                    <a:pt x="4457" y="14734"/>
                    <a:pt x="5325" y="14695"/>
                  </a:cubicBezTo>
                  <a:cubicBezTo>
                    <a:pt x="5483" y="14685"/>
                    <a:pt x="5649" y="14559"/>
                    <a:pt x="5634" y="14389"/>
                  </a:cubicBezTo>
                  <a:cubicBezTo>
                    <a:pt x="5535" y="13318"/>
                    <a:pt x="3836" y="10653"/>
                    <a:pt x="5431" y="9989"/>
                  </a:cubicBezTo>
                  <a:cubicBezTo>
                    <a:pt x="5604" y="9918"/>
                    <a:pt x="5780" y="9889"/>
                    <a:pt x="5959" y="9889"/>
                  </a:cubicBezTo>
                  <a:cubicBezTo>
                    <a:pt x="6682" y="9889"/>
                    <a:pt x="7454" y="10354"/>
                    <a:pt x="8185" y="10354"/>
                  </a:cubicBezTo>
                  <a:cubicBezTo>
                    <a:pt x="8294" y="10354"/>
                    <a:pt x="8402" y="10344"/>
                    <a:pt x="8508" y="10320"/>
                  </a:cubicBezTo>
                  <a:cubicBezTo>
                    <a:pt x="9803" y="10033"/>
                    <a:pt x="10038" y="8746"/>
                    <a:pt x="9531" y="7687"/>
                  </a:cubicBezTo>
                  <a:cubicBezTo>
                    <a:pt x="8835" y="6237"/>
                    <a:pt x="7374" y="5280"/>
                    <a:pt x="6626" y="3847"/>
                  </a:cubicBezTo>
                  <a:cubicBezTo>
                    <a:pt x="5869" y="2391"/>
                    <a:pt x="7111" y="1107"/>
                    <a:pt x="8461" y="709"/>
                  </a:cubicBezTo>
                  <a:cubicBezTo>
                    <a:pt x="8790" y="612"/>
                    <a:pt x="9135" y="570"/>
                    <a:pt x="9487" y="570"/>
                  </a:cubicBezTo>
                  <a:cubicBezTo>
                    <a:pt x="10746" y="570"/>
                    <a:pt x="12093" y="1114"/>
                    <a:pt x="13105" y="1685"/>
                  </a:cubicBezTo>
                  <a:cubicBezTo>
                    <a:pt x="13157" y="1715"/>
                    <a:pt x="13208" y="1728"/>
                    <a:pt x="13256" y="1728"/>
                  </a:cubicBezTo>
                  <a:cubicBezTo>
                    <a:pt x="13526" y="1728"/>
                    <a:pt x="13703" y="1323"/>
                    <a:pt x="13412" y="1159"/>
                  </a:cubicBezTo>
                  <a:cubicBezTo>
                    <a:pt x="12263" y="509"/>
                    <a:pt x="10842" y="0"/>
                    <a:pt x="9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72"/>
            <p:cNvSpPr/>
            <p:nvPr/>
          </p:nvSpPr>
          <p:spPr>
            <a:xfrm rot="2700000">
              <a:off x="1329709" y="4075311"/>
              <a:ext cx="483539" cy="774306"/>
            </a:xfrm>
            <a:custGeom>
              <a:rect b="b" l="l" r="r" t="t"/>
              <a:pathLst>
                <a:path extrusionOk="0" h="12034" w="7515">
                  <a:moveTo>
                    <a:pt x="7138" y="0"/>
                  </a:moveTo>
                  <a:cubicBezTo>
                    <a:pt x="7022" y="0"/>
                    <a:pt x="6915" y="67"/>
                    <a:pt x="6894" y="222"/>
                  </a:cubicBezTo>
                  <a:cubicBezTo>
                    <a:pt x="6747" y="1268"/>
                    <a:pt x="5671" y="801"/>
                    <a:pt x="4935" y="1051"/>
                  </a:cubicBezTo>
                  <a:cubicBezTo>
                    <a:pt x="4346" y="1251"/>
                    <a:pt x="4000" y="1972"/>
                    <a:pt x="3870" y="2529"/>
                  </a:cubicBezTo>
                  <a:cubicBezTo>
                    <a:pt x="3522" y="4017"/>
                    <a:pt x="5386" y="5128"/>
                    <a:pt x="5463" y="6569"/>
                  </a:cubicBezTo>
                  <a:cubicBezTo>
                    <a:pt x="5545" y="8103"/>
                    <a:pt x="2537" y="8486"/>
                    <a:pt x="1506" y="9036"/>
                  </a:cubicBezTo>
                  <a:cubicBezTo>
                    <a:pt x="387" y="9633"/>
                    <a:pt x="238" y="10712"/>
                    <a:pt x="639" y="11826"/>
                  </a:cubicBezTo>
                  <a:cubicBezTo>
                    <a:pt x="691" y="11971"/>
                    <a:pt x="815" y="12034"/>
                    <a:pt x="938" y="12034"/>
                  </a:cubicBezTo>
                  <a:cubicBezTo>
                    <a:pt x="1125" y="12034"/>
                    <a:pt x="1308" y="11887"/>
                    <a:pt x="1227" y="11663"/>
                  </a:cubicBezTo>
                  <a:cubicBezTo>
                    <a:pt x="0" y="8271"/>
                    <a:pt x="5774" y="9650"/>
                    <a:pt x="6044" y="6863"/>
                  </a:cubicBezTo>
                  <a:cubicBezTo>
                    <a:pt x="6202" y="5220"/>
                    <a:pt x="4630" y="4371"/>
                    <a:pt x="4455" y="2863"/>
                  </a:cubicBezTo>
                  <a:cubicBezTo>
                    <a:pt x="4276" y="1311"/>
                    <a:pt x="5940" y="1727"/>
                    <a:pt x="6805" y="1594"/>
                  </a:cubicBezTo>
                  <a:cubicBezTo>
                    <a:pt x="7326" y="1511"/>
                    <a:pt x="7427" y="766"/>
                    <a:pt x="7481" y="385"/>
                  </a:cubicBezTo>
                  <a:cubicBezTo>
                    <a:pt x="7514" y="153"/>
                    <a:pt x="7315" y="0"/>
                    <a:pt x="7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2"/>
            <p:cNvSpPr/>
            <p:nvPr/>
          </p:nvSpPr>
          <p:spPr>
            <a:xfrm rot="2700000">
              <a:off x="1344569" y="3579644"/>
              <a:ext cx="729394" cy="1047378"/>
            </a:xfrm>
            <a:custGeom>
              <a:rect b="b" l="l" r="r" t="t"/>
              <a:pathLst>
                <a:path extrusionOk="0" h="16278" w="11336">
                  <a:moveTo>
                    <a:pt x="7344" y="1"/>
                  </a:moveTo>
                  <a:cubicBezTo>
                    <a:pt x="6718" y="1"/>
                    <a:pt x="6154" y="163"/>
                    <a:pt x="5762" y="599"/>
                  </a:cubicBezTo>
                  <a:cubicBezTo>
                    <a:pt x="5187" y="1235"/>
                    <a:pt x="5639" y="2299"/>
                    <a:pt x="6007" y="2904"/>
                  </a:cubicBezTo>
                  <a:cubicBezTo>
                    <a:pt x="6436" y="3615"/>
                    <a:pt x="7018" y="4240"/>
                    <a:pt x="7488" y="4923"/>
                  </a:cubicBezTo>
                  <a:cubicBezTo>
                    <a:pt x="8460" y="6332"/>
                    <a:pt x="8248" y="8243"/>
                    <a:pt x="6079" y="8243"/>
                  </a:cubicBezTo>
                  <a:cubicBezTo>
                    <a:pt x="6065" y="8243"/>
                    <a:pt x="6052" y="8243"/>
                    <a:pt x="6038" y="8243"/>
                  </a:cubicBezTo>
                  <a:cubicBezTo>
                    <a:pt x="5906" y="8242"/>
                    <a:pt x="5761" y="8239"/>
                    <a:pt x="5609" y="8239"/>
                  </a:cubicBezTo>
                  <a:cubicBezTo>
                    <a:pt x="4716" y="8239"/>
                    <a:pt x="3585" y="8330"/>
                    <a:pt x="3339" y="9323"/>
                  </a:cubicBezTo>
                  <a:cubicBezTo>
                    <a:pt x="3040" y="10527"/>
                    <a:pt x="5205" y="11022"/>
                    <a:pt x="3961" y="12438"/>
                  </a:cubicBezTo>
                  <a:cubicBezTo>
                    <a:pt x="3117" y="13400"/>
                    <a:pt x="0" y="14565"/>
                    <a:pt x="1603" y="16187"/>
                  </a:cubicBezTo>
                  <a:cubicBezTo>
                    <a:pt x="1665" y="16251"/>
                    <a:pt x="1737" y="16277"/>
                    <a:pt x="1806" y="16277"/>
                  </a:cubicBezTo>
                  <a:cubicBezTo>
                    <a:pt x="2038" y="16277"/>
                    <a:pt x="2247" y="15971"/>
                    <a:pt x="2034" y="15756"/>
                  </a:cubicBezTo>
                  <a:cubicBezTo>
                    <a:pt x="1181" y="14892"/>
                    <a:pt x="2954" y="14016"/>
                    <a:pt x="3552" y="13581"/>
                  </a:cubicBezTo>
                  <a:cubicBezTo>
                    <a:pt x="4141" y="13152"/>
                    <a:pt x="4669" y="12683"/>
                    <a:pt x="4942" y="11995"/>
                  </a:cubicBezTo>
                  <a:cubicBezTo>
                    <a:pt x="5250" y="11219"/>
                    <a:pt x="4599" y="10393"/>
                    <a:pt x="4165" y="9830"/>
                  </a:cubicBezTo>
                  <a:cubicBezTo>
                    <a:pt x="3512" y="8980"/>
                    <a:pt x="4978" y="8845"/>
                    <a:pt x="5746" y="8845"/>
                  </a:cubicBezTo>
                  <a:cubicBezTo>
                    <a:pt x="5862" y="8845"/>
                    <a:pt x="5963" y="8848"/>
                    <a:pt x="6037" y="8852"/>
                  </a:cubicBezTo>
                  <a:cubicBezTo>
                    <a:pt x="6116" y="8857"/>
                    <a:pt x="6192" y="8859"/>
                    <a:pt x="6267" y="8859"/>
                  </a:cubicBezTo>
                  <a:cubicBezTo>
                    <a:pt x="6829" y="8859"/>
                    <a:pt x="7279" y="8728"/>
                    <a:pt x="7768" y="8405"/>
                  </a:cubicBezTo>
                  <a:cubicBezTo>
                    <a:pt x="9797" y="7062"/>
                    <a:pt x="8169" y="4765"/>
                    <a:pt x="7134" y="3425"/>
                  </a:cubicBezTo>
                  <a:cubicBezTo>
                    <a:pt x="6313" y="2361"/>
                    <a:pt x="5506" y="684"/>
                    <a:pt x="7379" y="684"/>
                  </a:cubicBezTo>
                  <a:cubicBezTo>
                    <a:pt x="7439" y="684"/>
                    <a:pt x="7502" y="685"/>
                    <a:pt x="7569" y="689"/>
                  </a:cubicBezTo>
                  <a:cubicBezTo>
                    <a:pt x="8634" y="747"/>
                    <a:pt x="9752" y="1157"/>
                    <a:pt x="10715" y="1591"/>
                  </a:cubicBezTo>
                  <a:cubicBezTo>
                    <a:pt x="10761" y="1612"/>
                    <a:pt x="10807" y="1621"/>
                    <a:pt x="10850" y="1621"/>
                  </a:cubicBezTo>
                  <a:cubicBezTo>
                    <a:pt x="11140" y="1621"/>
                    <a:pt x="11336" y="1206"/>
                    <a:pt x="11022" y="1064"/>
                  </a:cubicBezTo>
                  <a:cubicBezTo>
                    <a:pt x="10156" y="673"/>
                    <a:pt x="8621" y="1"/>
                    <a:pt x="7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2"/>
            <p:cNvSpPr/>
            <p:nvPr/>
          </p:nvSpPr>
          <p:spPr>
            <a:xfrm rot="2700000">
              <a:off x="1268336" y="4074500"/>
              <a:ext cx="323839" cy="535335"/>
            </a:xfrm>
            <a:custGeom>
              <a:rect b="b" l="l" r="r" t="t"/>
              <a:pathLst>
                <a:path extrusionOk="0" h="8320" w="5033">
                  <a:moveTo>
                    <a:pt x="4079" y="1"/>
                  </a:moveTo>
                  <a:cubicBezTo>
                    <a:pt x="4011" y="1"/>
                    <a:pt x="3940" y="26"/>
                    <a:pt x="3876" y="85"/>
                  </a:cubicBezTo>
                  <a:cubicBezTo>
                    <a:pt x="3563" y="374"/>
                    <a:pt x="3165" y="763"/>
                    <a:pt x="3373" y="1238"/>
                  </a:cubicBezTo>
                  <a:cubicBezTo>
                    <a:pt x="3500" y="1530"/>
                    <a:pt x="3679" y="1735"/>
                    <a:pt x="3891" y="1969"/>
                  </a:cubicBezTo>
                  <a:cubicBezTo>
                    <a:pt x="5024" y="3217"/>
                    <a:pt x="3896" y="3724"/>
                    <a:pt x="2921" y="4041"/>
                  </a:cubicBezTo>
                  <a:cubicBezTo>
                    <a:pt x="1114" y="4630"/>
                    <a:pt x="1" y="6278"/>
                    <a:pt x="645" y="8110"/>
                  </a:cubicBezTo>
                  <a:cubicBezTo>
                    <a:pt x="696" y="8256"/>
                    <a:pt x="819" y="8319"/>
                    <a:pt x="942" y="8319"/>
                  </a:cubicBezTo>
                  <a:cubicBezTo>
                    <a:pt x="1128" y="8319"/>
                    <a:pt x="1311" y="8173"/>
                    <a:pt x="1232" y="7948"/>
                  </a:cubicBezTo>
                  <a:cubicBezTo>
                    <a:pt x="618" y="6198"/>
                    <a:pt x="1853" y="5032"/>
                    <a:pt x="3408" y="4525"/>
                  </a:cubicBezTo>
                  <a:cubicBezTo>
                    <a:pt x="3927" y="4356"/>
                    <a:pt x="4396" y="4236"/>
                    <a:pt x="4744" y="3792"/>
                  </a:cubicBezTo>
                  <a:cubicBezTo>
                    <a:pt x="4997" y="3470"/>
                    <a:pt x="5033" y="2817"/>
                    <a:pt x="4893" y="2457"/>
                  </a:cubicBezTo>
                  <a:cubicBezTo>
                    <a:pt x="4641" y="1802"/>
                    <a:pt x="3611" y="1160"/>
                    <a:pt x="4308" y="516"/>
                  </a:cubicBezTo>
                  <a:cubicBezTo>
                    <a:pt x="4533" y="307"/>
                    <a:pt x="4321" y="1"/>
                    <a:pt x="4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72"/>
          <p:cNvSpPr/>
          <p:nvPr/>
        </p:nvSpPr>
        <p:spPr>
          <a:xfrm>
            <a:off x="7611389" y="908448"/>
            <a:ext cx="775477" cy="581996"/>
          </a:xfrm>
          <a:custGeom>
            <a:rect b="b" l="l" r="r" t="t"/>
            <a:pathLst>
              <a:path extrusionOk="0" h="10134" w="13503">
                <a:moveTo>
                  <a:pt x="8364" y="1"/>
                </a:moveTo>
                <a:cubicBezTo>
                  <a:pt x="7529" y="1"/>
                  <a:pt x="6688" y="228"/>
                  <a:pt x="5961" y="732"/>
                </a:cubicBezTo>
                <a:cubicBezTo>
                  <a:pt x="4296" y="1887"/>
                  <a:pt x="1446" y="7175"/>
                  <a:pt x="4710" y="8219"/>
                </a:cubicBezTo>
                <a:cubicBezTo>
                  <a:pt x="5009" y="8315"/>
                  <a:pt x="5322" y="8359"/>
                  <a:pt x="5637" y="8359"/>
                </a:cubicBezTo>
                <a:cubicBezTo>
                  <a:pt x="6684" y="8359"/>
                  <a:pt x="7760" y="7871"/>
                  <a:pt x="8458" y="7138"/>
                </a:cubicBezTo>
                <a:cubicBezTo>
                  <a:pt x="9401" y="6149"/>
                  <a:pt x="9338" y="4562"/>
                  <a:pt x="8141" y="3856"/>
                </a:cubicBezTo>
                <a:cubicBezTo>
                  <a:pt x="7804" y="3657"/>
                  <a:pt x="7460" y="3565"/>
                  <a:pt x="7139" y="3565"/>
                </a:cubicBezTo>
                <a:cubicBezTo>
                  <a:pt x="6287" y="3565"/>
                  <a:pt x="5602" y="4213"/>
                  <a:pt x="5675" y="5234"/>
                </a:cubicBezTo>
                <a:cubicBezTo>
                  <a:pt x="5719" y="5853"/>
                  <a:pt x="5948" y="6085"/>
                  <a:pt x="6230" y="6085"/>
                </a:cubicBezTo>
                <a:cubicBezTo>
                  <a:pt x="6642" y="6085"/>
                  <a:pt x="7168" y="5592"/>
                  <a:pt x="7403" y="5093"/>
                </a:cubicBezTo>
                <a:cubicBezTo>
                  <a:pt x="7516" y="4850"/>
                  <a:pt x="7305" y="4628"/>
                  <a:pt x="7106" y="4628"/>
                </a:cubicBezTo>
                <a:cubicBezTo>
                  <a:pt x="7016" y="4628"/>
                  <a:pt x="6928" y="4674"/>
                  <a:pt x="6876" y="4786"/>
                </a:cubicBezTo>
                <a:cubicBezTo>
                  <a:pt x="6728" y="5100"/>
                  <a:pt x="6549" y="5277"/>
                  <a:pt x="6426" y="5277"/>
                </a:cubicBezTo>
                <a:cubicBezTo>
                  <a:pt x="6301" y="5277"/>
                  <a:pt x="6234" y="5096"/>
                  <a:pt x="6314" y="4693"/>
                </a:cubicBezTo>
                <a:cubicBezTo>
                  <a:pt x="6578" y="4376"/>
                  <a:pt x="6871" y="4217"/>
                  <a:pt x="7194" y="4217"/>
                </a:cubicBezTo>
                <a:cubicBezTo>
                  <a:pt x="7339" y="4217"/>
                  <a:pt x="7490" y="4249"/>
                  <a:pt x="7648" y="4313"/>
                </a:cubicBezTo>
                <a:cubicBezTo>
                  <a:pt x="8216" y="4444"/>
                  <a:pt x="8475" y="4951"/>
                  <a:pt x="8511" y="5474"/>
                </a:cubicBezTo>
                <a:cubicBezTo>
                  <a:pt x="8601" y="6786"/>
                  <a:pt x="7141" y="7476"/>
                  <a:pt x="6086" y="7699"/>
                </a:cubicBezTo>
                <a:cubicBezTo>
                  <a:pt x="5902" y="7738"/>
                  <a:pt x="5731" y="7756"/>
                  <a:pt x="5573" y="7756"/>
                </a:cubicBezTo>
                <a:cubicBezTo>
                  <a:pt x="4182" y="7756"/>
                  <a:pt x="3781" y="6339"/>
                  <a:pt x="3999" y="5021"/>
                </a:cubicBezTo>
                <a:cubicBezTo>
                  <a:pt x="4403" y="2604"/>
                  <a:pt x="6424" y="570"/>
                  <a:pt x="8580" y="570"/>
                </a:cubicBezTo>
                <a:cubicBezTo>
                  <a:pt x="9532" y="570"/>
                  <a:pt x="10511" y="967"/>
                  <a:pt x="11389" y="1904"/>
                </a:cubicBezTo>
                <a:cubicBezTo>
                  <a:pt x="12726" y="3333"/>
                  <a:pt x="11768" y="5440"/>
                  <a:pt x="10735" y="6714"/>
                </a:cubicBezTo>
                <a:cubicBezTo>
                  <a:pt x="9559" y="8163"/>
                  <a:pt x="7774" y="9222"/>
                  <a:pt x="5914" y="9442"/>
                </a:cubicBezTo>
                <a:cubicBezTo>
                  <a:pt x="5747" y="9461"/>
                  <a:pt x="5582" y="9471"/>
                  <a:pt x="5417" y="9471"/>
                </a:cubicBezTo>
                <a:cubicBezTo>
                  <a:pt x="3428" y="9471"/>
                  <a:pt x="1615" y="8060"/>
                  <a:pt x="1167" y="6092"/>
                </a:cubicBezTo>
                <a:cubicBezTo>
                  <a:pt x="678" y="3949"/>
                  <a:pt x="2072" y="841"/>
                  <a:pt x="4405" y="841"/>
                </a:cubicBezTo>
                <a:cubicBezTo>
                  <a:pt x="4667" y="841"/>
                  <a:pt x="4942" y="880"/>
                  <a:pt x="5227" y="965"/>
                </a:cubicBezTo>
                <a:cubicBezTo>
                  <a:pt x="5259" y="974"/>
                  <a:pt x="5290" y="979"/>
                  <a:pt x="5319" y="979"/>
                </a:cubicBezTo>
                <a:cubicBezTo>
                  <a:pt x="5628" y="979"/>
                  <a:pt x="5733" y="478"/>
                  <a:pt x="5389" y="377"/>
                </a:cubicBezTo>
                <a:cubicBezTo>
                  <a:pt x="5038" y="273"/>
                  <a:pt x="4703" y="224"/>
                  <a:pt x="4384" y="224"/>
                </a:cubicBezTo>
                <a:cubicBezTo>
                  <a:pt x="2590" y="224"/>
                  <a:pt x="1316" y="1757"/>
                  <a:pt x="741" y="3514"/>
                </a:cubicBezTo>
                <a:cubicBezTo>
                  <a:pt x="1" y="5774"/>
                  <a:pt x="847" y="7998"/>
                  <a:pt x="2768" y="9322"/>
                </a:cubicBezTo>
                <a:cubicBezTo>
                  <a:pt x="3592" y="9888"/>
                  <a:pt x="4497" y="10133"/>
                  <a:pt x="5416" y="10133"/>
                </a:cubicBezTo>
                <a:cubicBezTo>
                  <a:pt x="8342" y="10133"/>
                  <a:pt x="11401" y="7642"/>
                  <a:pt x="12385" y="5091"/>
                </a:cubicBezTo>
                <a:cubicBezTo>
                  <a:pt x="13503" y="2193"/>
                  <a:pt x="10960" y="1"/>
                  <a:pt x="836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2"/>
          <p:cNvSpPr/>
          <p:nvPr/>
        </p:nvSpPr>
        <p:spPr>
          <a:xfrm>
            <a:off x="6794614" y="586710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2"/>
          <p:cNvSpPr/>
          <p:nvPr/>
        </p:nvSpPr>
        <p:spPr>
          <a:xfrm>
            <a:off x="7051573" y="773102"/>
            <a:ext cx="381388" cy="84601"/>
          </a:xfrm>
          <a:custGeom>
            <a:rect b="b" l="l" r="r" t="t"/>
            <a:pathLst>
              <a:path extrusionOk="0" h="1480" w="6672">
                <a:moveTo>
                  <a:pt x="3182" y="0"/>
                </a:moveTo>
                <a:cubicBezTo>
                  <a:pt x="2135" y="0"/>
                  <a:pt x="1120" y="260"/>
                  <a:pt x="241" y="974"/>
                </a:cubicBezTo>
                <a:cubicBezTo>
                  <a:pt x="0" y="1170"/>
                  <a:pt x="220" y="1479"/>
                  <a:pt x="472" y="1479"/>
                </a:cubicBezTo>
                <a:cubicBezTo>
                  <a:pt x="540" y="1479"/>
                  <a:pt x="609" y="1457"/>
                  <a:pt x="673" y="1405"/>
                </a:cubicBezTo>
                <a:cubicBezTo>
                  <a:pt x="1407" y="809"/>
                  <a:pt x="2268" y="595"/>
                  <a:pt x="3157" y="595"/>
                </a:cubicBezTo>
                <a:cubicBezTo>
                  <a:pt x="4175" y="595"/>
                  <a:pt x="5230" y="875"/>
                  <a:pt x="6172" y="1179"/>
                </a:cubicBezTo>
                <a:cubicBezTo>
                  <a:pt x="6206" y="1190"/>
                  <a:pt x="6239" y="1195"/>
                  <a:pt x="6270" y="1195"/>
                </a:cubicBezTo>
                <a:cubicBezTo>
                  <a:pt x="6572" y="1195"/>
                  <a:pt x="6672" y="700"/>
                  <a:pt x="6334" y="590"/>
                </a:cubicBezTo>
                <a:cubicBezTo>
                  <a:pt x="5324" y="264"/>
                  <a:pt x="4237" y="0"/>
                  <a:pt x="31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2"/>
          <p:cNvSpPr/>
          <p:nvPr/>
        </p:nvSpPr>
        <p:spPr>
          <a:xfrm>
            <a:off x="8220478" y="584702"/>
            <a:ext cx="203532" cy="139727"/>
          </a:xfrm>
          <a:custGeom>
            <a:rect b="b" l="l" r="r" t="t"/>
            <a:pathLst>
              <a:path extrusionOk="0" h="2433" w="3544">
                <a:moveTo>
                  <a:pt x="3162" y="0"/>
                </a:moveTo>
                <a:cubicBezTo>
                  <a:pt x="3133" y="0"/>
                  <a:pt x="3103" y="6"/>
                  <a:pt x="3073" y="18"/>
                </a:cubicBezTo>
                <a:cubicBezTo>
                  <a:pt x="2478" y="248"/>
                  <a:pt x="2148" y="662"/>
                  <a:pt x="1718" y="1113"/>
                </a:cubicBezTo>
                <a:cubicBezTo>
                  <a:pt x="1589" y="1248"/>
                  <a:pt x="1620" y="1412"/>
                  <a:pt x="1713" y="1521"/>
                </a:cubicBezTo>
                <a:cubicBezTo>
                  <a:pt x="1625" y="1611"/>
                  <a:pt x="1536" y="1699"/>
                  <a:pt x="1448" y="1788"/>
                </a:cubicBezTo>
                <a:cubicBezTo>
                  <a:pt x="1110" y="1612"/>
                  <a:pt x="755" y="1140"/>
                  <a:pt x="522" y="909"/>
                </a:cubicBezTo>
                <a:cubicBezTo>
                  <a:pt x="461" y="849"/>
                  <a:pt x="386" y="822"/>
                  <a:pt x="312" y="822"/>
                </a:cubicBezTo>
                <a:cubicBezTo>
                  <a:pt x="154" y="822"/>
                  <a:pt x="0" y="943"/>
                  <a:pt x="0" y="1125"/>
                </a:cubicBezTo>
                <a:lnTo>
                  <a:pt x="0" y="1734"/>
                </a:lnTo>
                <a:cubicBezTo>
                  <a:pt x="0" y="1831"/>
                  <a:pt x="56" y="1957"/>
                  <a:pt x="152" y="1999"/>
                </a:cubicBezTo>
                <a:cubicBezTo>
                  <a:pt x="472" y="2135"/>
                  <a:pt x="810" y="2208"/>
                  <a:pt x="1137" y="2320"/>
                </a:cubicBezTo>
                <a:cubicBezTo>
                  <a:pt x="1224" y="2369"/>
                  <a:pt x="1312" y="2411"/>
                  <a:pt x="1399" y="2429"/>
                </a:cubicBezTo>
                <a:cubicBezTo>
                  <a:pt x="1413" y="2431"/>
                  <a:pt x="1427" y="2432"/>
                  <a:pt x="1440" y="2432"/>
                </a:cubicBezTo>
                <a:cubicBezTo>
                  <a:pt x="1457" y="2432"/>
                  <a:pt x="1473" y="2431"/>
                  <a:pt x="1489" y="2431"/>
                </a:cubicBezTo>
                <a:cubicBezTo>
                  <a:pt x="1496" y="2431"/>
                  <a:pt x="1503" y="2433"/>
                  <a:pt x="1511" y="2433"/>
                </a:cubicBezTo>
                <a:cubicBezTo>
                  <a:pt x="1856" y="2411"/>
                  <a:pt x="2122" y="1977"/>
                  <a:pt x="2344" y="1749"/>
                </a:cubicBezTo>
                <a:cubicBezTo>
                  <a:pt x="2732" y="1350"/>
                  <a:pt x="3097" y="928"/>
                  <a:pt x="3416" y="468"/>
                </a:cubicBezTo>
                <a:cubicBezTo>
                  <a:pt x="3544" y="280"/>
                  <a:pt x="3372" y="0"/>
                  <a:pt x="3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 only 3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3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72" name="Google Shape;272;p73"/>
          <p:cNvGrpSpPr/>
          <p:nvPr/>
        </p:nvGrpSpPr>
        <p:grpSpPr>
          <a:xfrm>
            <a:off x="0" y="4376738"/>
            <a:ext cx="9144000" cy="766762"/>
            <a:chOff x="0" y="4376738"/>
            <a:chExt cx="9085263" cy="766762"/>
          </a:xfrm>
        </p:grpSpPr>
        <p:sp>
          <p:nvSpPr>
            <p:cNvPr id="273" name="Google Shape;273;p73"/>
            <p:cNvSpPr/>
            <p:nvPr/>
          </p:nvSpPr>
          <p:spPr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3"/>
            <p:cNvSpPr/>
            <p:nvPr/>
          </p:nvSpPr>
          <p:spPr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5" name="Google Shape;275;p7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73"/>
          <p:cNvGrpSpPr/>
          <p:nvPr/>
        </p:nvGrpSpPr>
        <p:grpSpPr>
          <a:xfrm>
            <a:off x="-13541" y="-26988"/>
            <a:ext cx="9158289" cy="428626"/>
            <a:chOff x="-26988" y="-26988"/>
            <a:chExt cx="9158289" cy="428626"/>
          </a:xfrm>
        </p:grpSpPr>
        <p:sp>
          <p:nvSpPr>
            <p:cNvPr id="277" name="Google Shape;277;p73"/>
            <p:cNvSpPr/>
            <p:nvPr/>
          </p:nvSpPr>
          <p:spPr>
            <a:xfrm>
              <a:off x="128588" y="-15875"/>
              <a:ext cx="9002713" cy="417513"/>
            </a:xfrm>
            <a:custGeom>
              <a:rect b="b" l="l" r="r" t="t"/>
              <a:pathLst>
                <a:path extrusionOk="0" h="36" w="634">
                  <a:moveTo>
                    <a:pt x="631" y="35"/>
                  </a:moveTo>
                  <a:cubicBezTo>
                    <a:pt x="609" y="29"/>
                    <a:pt x="586" y="25"/>
                    <a:pt x="563" y="21"/>
                  </a:cubicBezTo>
                  <a:cubicBezTo>
                    <a:pt x="507" y="13"/>
                    <a:pt x="451" y="9"/>
                    <a:pt x="395" y="10"/>
                  </a:cubicBezTo>
                  <a:cubicBezTo>
                    <a:pt x="352" y="11"/>
                    <a:pt x="310" y="13"/>
                    <a:pt x="267" y="17"/>
                  </a:cubicBezTo>
                  <a:cubicBezTo>
                    <a:pt x="234" y="20"/>
                    <a:pt x="201" y="23"/>
                    <a:pt x="168" y="26"/>
                  </a:cubicBezTo>
                  <a:cubicBezTo>
                    <a:pt x="121" y="30"/>
                    <a:pt x="75" y="34"/>
                    <a:pt x="28" y="35"/>
                  </a:cubicBezTo>
                  <a:cubicBezTo>
                    <a:pt x="19" y="36"/>
                    <a:pt x="9" y="36"/>
                    <a:pt x="0" y="36"/>
                  </a:cubicBezTo>
                  <a:cubicBezTo>
                    <a:pt x="19" y="34"/>
                    <a:pt x="36" y="30"/>
                    <a:pt x="54" y="27"/>
                  </a:cubicBezTo>
                  <a:cubicBezTo>
                    <a:pt x="64" y="25"/>
                    <a:pt x="74" y="21"/>
                    <a:pt x="84" y="19"/>
                  </a:cubicBezTo>
                  <a:cubicBezTo>
                    <a:pt x="97" y="15"/>
                    <a:pt x="111" y="12"/>
                    <a:pt x="125" y="8"/>
                  </a:cubicBezTo>
                  <a:cubicBezTo>
                    <a:pt x="131" y="7"/>
                    <a:pt x="136" y="6"/>
                    <a:pt x="142" y="4"/>
                  </a:cubicBezTo>
                  <a:cubicBezTo>
                    <a:pt x="153" y="0"/>
                    <a:pt x="165" y="0"/>
                    <a:pt x="176" y="0"/>
                  </a:cubicBezTo>
                  <a:cubicBezTo>
                    <a:pt x="315" y="0"/>
                    <a:pt x="454" y="0"/>
                    <a:pt x="592" y="0"/>
                  </a:cubicBezTo>
                  <a:cubicBezTo>
                    <a:pt x="605" y="0"/>
                    <a:pt x="615" y="5"/>
                    <a:pt x="626" y="9"/>
                  </a:cubicBezTo>
                  <a:cubicBezTo>
                    <a:pt x="634" y="11"/>
                    <a:pt x="634" y="17"/>
                    <a:pt x="634" y="24"/>
                  </a:cubicBezTo>
                  <a:cubicBezTo>
                    <a:pt x="634" y="26"/>
                    <a:pt x="634" y="29"/>
                    <a:pt x="634" y="31"/>
                  </a:cubicBezTo>
                  <a:cubicBezTo>
                    <a:pt x="634" y="31"/>
                    <a:pt x="634" y="32"/>
                    <a:pt x="634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3" y="33"/>
                    <a:pt x="634" y="36"/>
                    <a:pt x="631" y="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73"/>
            <p:cNvSpPr/>
            <p:nvPr/>
          </p:nvSpPr>
          <p:spPr>
            <a:xfrm>
              <a:off x="-26988" y="-26988"/>
              <a:ext cx="1717675" cy="336550"/>
            </a:xfrm>
            <a:custGeom>
              <a:rect b="b" l="l" r="r" t="t"/>
              <a:pathLst>
                <a:path extrusionOk="0" h="29" w="121">
                  <a:moveTo>
                    <a:pt x="121" y="2"/>
                  </a:moveTo>
                  <a:cubicBezTo>
                    <a:pt x="109" y="5"/>
                    <a:pt x="98" y="8"/>
                    <a:pt x="86" y="11"/>
                  </a:cubicBezTo>
                  <a:cubicBezTo>
                    <a:pt x="63" y="17"/>
                    <a:pt x="39" y="24"/>
                    <a:pt x="15" y="27"/>
                  </a:cubicBezTo>
                  <a:cubicBezTo>
                    <a:pt x="11" y="28"/>
                    <a:pt x="7" y="28"/>
                    <a:pt x="4" y="28"/>
                  </a:cubicBezTo>
                  <a:cubicBezTo>
                    <a:pt x="1" y="29"/>
                    <a:pt x="0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36" y="1"/>
                    <a:pt x="67" y="1"/>
                    <a:pt x="98" y="1"/>
                  </a:cubicBezTo>
                  <a:cubicBezTo>
                    <a:pt x="106" y="1"/>
                    <a:pt x="113" y="1"/>
                    <a:pt x="120" y="1"/>
                  </a:cubicBezTo>
                  <a:cubicBezTo>
                    <a:pt x="120" y="1"/>
                    <a:pt x="121" y="1"/>
                    <a:pt x="121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Title and text 6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4"/>
          <p:cNvSpPr txBox="1"/>
          <p:nvPr>
            <p:ph idx="1" type="subTitle"/>
          </p:nvPr>
        </p:nvSpPr>
        <p:spPr>
          <a:xfrm>
            <a:off x="784325" y="717525"/>
            <a:ext cx="27261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Black"/>
              <a:buNone/>
              <a:defRPr sz="16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1" name="Google Shape;281;p74"/>
          <p:cNvSpPr txBox="1"/>
          <p:nvPr>
            <p:ph idx="2" type="body"/>
          </p:nvPr>
        </p:nvSpPr>
        <p:spPr>
          <a:xfrm>
            <a:off x="784325" y="2105025"/>
            <a:ext cx="3167400" cy="23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2" name="Google Shape;282;p74"/>
          <p:cNvSpPr txBox="1"/>
          <p:nvPr>
            <p:ph type="title"/>
          </p:nvPr>
        </p:nvSpPr>
        <p:spPr>
          <a:xfrm>
            <a:off x="784325" y="521225"/>
            <a:ext cx="53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83" name="Google Shape;283;p74"/>
          <p:cNvGrpSpPr/>
          <p:nvPr/>
        </p:nvGrpSpPr>
        <p:grpSpPr>
          <a:xfrm>
            <a:off x="0" y="-11575"/>
            <a:ext cx="9144000" cy="766762"/>
            <a:chOff x="0" y="4376738"/>
            <a:chExt cx="9085263" cy="766762"/>
          </a:xfrm>
        </p:grpSpPr>
        <p:sp>
          <p:nvSpPr>
            <p:cNvPr id="284" name="Google Shape;284;p74"/>
            <p:cNvSpPr/>
            <p:nvPr/>
          </p:nvSpPr>
          <p:spPr>
            <a:xfrm>
              <a:off x="0" y="5056188"/>
              <a:ext cx="9085263" cy="873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4"/>
            <p:cNvSpPr/>
            <p:nvPr/>
          </p:nvSpPr>
          <p:spPr>
            <a:xfrm>
              <a:off x="0" y="4376738"/>
              <a:ext cx="444500" cy="6064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6" name="Google Shape;286;p7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592272" y="4377875"/>
              <a:ext cx="429256" cy="6052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8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8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8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8"/>
          <p:cNvSpPr/>
          <p:nvPr/>
        </p:nvSpPr>
        <p:spPr>
          <a:xfrm>
            <a:off x="719989" y="1050585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48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31" name="Google Shape;31;p48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8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8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p48"/>
          <p:cNvGrpSpPr/>
          <p:nvPr/>
        </p:nvGrpSpPr>
        <p:grpSpPr>
          <a:xfrm>
            <a:off x="0" y="-11575"/>
            <a:ext cx="9144000" cy="766762"/>
            <a:chOff x="0" y="-11575"/>
            <a:chExt cx="9144000" cy="766762"/>
          </a:xfrm>
        </p:grpSpPr>
        <p:sp>
          <p:nvSpPr>
            <p:cNvPr id="35" name="Google Shape;35;p48"/>
            <p:cNvSpPr/>
            <p:nvPr/>
          </p:nvSpPr>
          <p:spPr>
            <a:xfrm>
              <a:off x="0" y="667875"/>
              <a:ext cx="9144000" cy="87312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8"/>
            <p:cNvSpPr/>
            <p:nvPr/>
          </p:nvSpPr>
          <p:spPr>
            <a:xfrm>
              <a:off x="0" y="-11575"/>
              <a:ext cx="447374" cy="606425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" name="Google Shape;3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95656" y="111280"/>
            <a:ext cx="1048344" cy="55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9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9"/>
          <p:cNvSpPr/>
          <p:nvPr/>
        </p:nvSpPr>
        <p:spPr>
          <a:xfrm>
            <a:off x="719989" y="1050585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9"/>
          <p:cNvSpPr txBox="1"/>
          <p:nvPr>
            <p:ph type="title"/>
          </p:nvPr>
        </p:nvSpPr>
        <p:spPr>
          <a:xfrm>
            <a:off x="841225" y="1624175"/>
            <a:ext cx="2499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42" name="Google Shape;42;p49"/>
          <p:cNvSpPr txBox="1"/>
          <p:nvPr>
            <p:ph idx="2" type="title"/>
          </p:nvPr>
        </p:nvSpPr>
        <p:spPr>
          <a:xfrm>
            <a:off x="3454475" y="1624175"/>
            <a:ext cx="11058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" name="Google Shape;43;p49"/>
          <p:cNvSpPr txBox="1"/>
          <p:nvPr>
            <p:ph idx="1" type="subTitle"/>
          </p:nvPr>
        </p:nvSpPr>
        <p:spPr>
          <a:xfrm>
            <a:off x="841225" y="2087300"/>
            <a:ext cx="2499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9"/>
          <p:cNvSpPr txBox="1"/>
          <p:nvPr>
            <p:ph idx="3" type="title"/>
          </p:nvPr>
        </p:nvSpPr>
        <p:spPr>
          <a:xfrm>
            <a:off x="841225" y="3379375"/>
            <a:ext cx="2499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45" name="Google Shape;45;p49"/>
          <p:cNvSpPr txBox="1"/>
          <p:nvPr>
            <p:ph idx="4" type="title"/>
          </p:nvPr>
        </p:nvSpPr>
        <p:spPr>
          <a:xfrm>
            <a:off x="3454475" y="3379375"/>
            <a:ext cx="11058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6" name="Google Shape;46;p49"/>
          <p:cNvSpPr txBox="1"/>
          <p:nvPr>
            <p:ph idx="5" type="subTitle"/>
          </p:nvPr>
        </p:nvSpPr>
        <p:spPr>
          <a:xfrm>
            <a:off x="841225" y="3842500"/>
            <a:ext cx="2499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9"/>
          <p:cNvSpPr txBox="1"/>
          <p:nvPr>
            <p:ph idx="6" type="title"/>
          </p:nvPr>
        </p:nvSpPr>
        <p:spPr>
          <a:xfrm>
            <a:off x="5803750" y="1624175"/>
            <a:ext cx="2499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48" name="Google Shape;48;p49"/>
          <p:cNvSpPr txBox="1"/>
          <p:nvPr>
            <p:ph idx="7" type="title"/>
          </p:nvPr>
        </p:nvSpPr>
        <p:spPr>
          <a:xfrm>
            <a:off x="4583700" y="1624175"/>
            <a:ext cx="11058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" name="Google Shape;49;p49"/>
          <p:cNvSpPr txBox="1"/>
          <p:nvPr>
            <p:ph idx="8" type="subTitle"/>
          </p:nvPr>
        </p:nvSpPr>
        <p:spPr>
          <a:xfrm>
            <a:off x="5803750" y="2087300"/>
            <a:ext cx="2499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9"/>
          <p:cNvSpPr txBox="1"/>
          <p:nvPr>
            <p:ph idx="9" type="title"/>
          </p:nvPr>
        </p:nvSpPr>
        <p:spPr>
          <a:xfrm>
            <a:off x="5803750" y="3379375"/>
            <a:ext cx="2499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</a:defRPr>
            </a:lvl9pPr>
          </a:lstStyle>
          <a:p/>
        </p:txBody>
      </p:sp>
      <p:sp>
        <p:nvSpPr>
          <p:cNvPr id="51" name="Google Shape;51;p49"/>
          <p:cNvSpPr txBox="1"/>
          <p:nvPr>
            <p:ph idx="13" type="title"/>
          </p:nvPr>
        </p:nvSpPr>
        <p:spPr>
          <a:xfrm>
            <a:off x="4583700" y="3379375"/>
            <a:ext cx="11058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2" name="Google Shape;52;p49"/>
          <p:cNvSpPr txBox="1"/>
          <p:nvPr>
            <p:ph idx="14" type="subTitle"/>
          </p:nvPr>
        </p:nvSpPr>
        <p:spPr>
          <a:xfrm>
            <a:off x="5803750" y="3842500"/>
            <a:ext cx="2499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5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4" name="Google Shape;54;p49"/>
          <p:cNvGrpSpPr/>
          <p:nvPr/>
        </p:nvGrpSpPr>
        <p:grpSpPr>
          <a:xfrm>
            <a:off x="6810550" y="499137"/>
            <a:ext cx="1585681" cy="767384"/>
            <a:chOff x="6810550" y="499137"/>
            <a:chExt cx="1585681" cy="767384"/>
          </a:xfrm>
        </p:grpSpPr>
        <p:sp>
          <p:nvSpPr>
            <p:cNvPr id="55" name="Google Shape;55;p49"/>
            <p:cNvSpPr/>
            <p:nvPr/>
          </p:nvSpPr>
          <p:spPr>
            <a:xfrm>
              <a:off x="8103055" y="854956"/>
              <a:ext cx="293176" cy="125345"/>
            </a:xfrm>
            <a:custGeom>
              <a:rect b="b" l="l" r="r" t="t"/>
              <a:pathLst>
                <a:path extrusionOk="0" h="2139" w="5003">
                  <a:moveTo>
                    <a:pt x="3494" y="608"/>
                  </a:moveTo>
                  <a:cubicBezTo>
                    <a:pt x="3699" y="608"/>
                    <a:pt x="3905" y="638"/>
                    <a:pt x="4110" y="705"/>
                  </a:cubicBezTo>
                  <a:cubicBezTo>
                    <a:pt x="3299" y="1358"/>
                    <a:pt x="2247" y="1494"/>
                    <a:pt x="1206" y="1521"/>
                  </a:cubicBezTo>
                  <a:cubicBezTo>
                    <a:pt x="1907" y="1066"/>
                    <a:pt x="2692" y="608"/>
                    <a:pt x="3494" y="608"/>
                  </a:cubicBezTo>
                  <a:close/>
                  <a:moveTo>
                    <a:pt x="3524" y="0"/>
                  </a:moveTo>
                  <a:cubicBezTo>
                    <a:pt x="2510" y="0"/>
                    <a:pt x="1526" y="581"/>
                    <a:pt x="640" y="1164"/>
                  </a:cubicBezTo>
                  <a:cubicBezTo>
                    <a:pt x="567" y="1212"/>
                    <a:pt x="527" y="1274"/>
                    <a:pt x="511" y="1340"/>
                  </a:cubicBezTo>
                  <a:cubicBezTo>
                    <a:pt x="402" y="1370"/>
                    <a:pt x="333" y="1448"/>
                    <a:pt x="309" y="1544"/>
                  </a:cubicBezTo>
                  <a:cubicBezTo>
                    <a:pt x="0" y="1622"/>
                    <a:pt x="22" y="2138"/>
                    <a:pt x="387" y="2138"/>
                  </a:cubicBezTo>
                  <a:cubicBezTo>
                    <a:pt x="1979" y="2137"/>
                    <a:pt x="3723" y="2090"/>
                    <a:pt x="4872" y="830"/>
                  </a:cubicBezTo>
                  <a:cubicBezTo>
                    <a:pt x="5003" y="685"/>
                    <a:pt x="4989" y="451"/>
                    <a:pt x="4811" y="350"/>
                  </a:cubicBezTo>
                  <a:cubicBezTo>
                    <a:pt x="4380" y="103"/>
                    <a:pt x="3950" y="0"/>
                    <a:pt x="3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9"/>
            <p:cNvSpPr/>
            <p:nvPr/>
          </p:nvSpPr>
          <p:spPr>
            <a:xfrm>
              <a:off x="6810550" y="499137"/>
              <a:ext cx="992098" cy="481165"/>
            </a:xfrm>
            <a:custGeom>
              <a:rect b="b" l="l" r="r" t="t"/>
              <a:pathLst>
                <a:path extrusionOk="0" h="8211" w="16930">
                  <a:moveTo>
                    <a:pt x="8233" y="1"/>
                  </a:moveTo>
                  <a:cubicBezTo>
                    <a:pt x="6750" y="1"/>
                    <a:pt x="5288" y="424"/>
                    <a:pt x="4075" y="1364"/>
                  </a:cubicBezTo>
                  <a:cubicBezTo>
                    <a:pt x="2443" y="2630"/>
                    <a:pt x="1" y="8161"/>
                    <a:pt x="3858" y="8211"/>
                  </a:cubicBezTo>
                  <a:cubicBezTo>
                    <a:pt x="3868" y="8211"/>
                    <a:pt x="3877" y="8211"/>
                    <a:pt x="3887" y="8211"/>
                  </a:cubicBezTo>
                  <a:cubicBezTo>
                    <a:pt x="5331" y="8211"/>
                    <a:pt x="6196" y="6712"/>
                    <a:pt x="6938" y="5669"/>
                  </a:cubicBezTo>
                  <a:cubicBezTo>
                    <a:pt x="7707" y="4591"/>
                    <a:pt x="8445" y="3752"/>
                    <a:pt x="9733" y="3752"/>
                  </a:cubicBezTo>
                  <a:cubicBezTo>
                    <a:pt x="9932" y="3752"/>
                    <a:pt x="10144" y="3772"/>
                    <a:pt x="10371" y="3814"/>
                  </a:cubicBezTo>
                  <a:cubicBezTo>
                    <a:pt x="11504" y="4026"/>
                    <a:pt x="11577" y="5150"/>
                    <a:pt x="11199" y="6007"/>
                  </a:cubicBezTo>
                  <a:cubicBezTo>
                    <a:pt x="10993" y="6405"/>
                    <a:pt x="10721" y="6753"/>
                    <a:pt x="10383" y="7053"/>
                  </a:cubicBezTo>
                  <a:lnTo>
                    <a:pt x="9154" y="6759"/>
                  </a:lnTo>
                  <a:cubicBezTo>
                    <a:pt x="9244" y="6414"/>
                    <a:pt x="9397" y="6102"/>
                    <a:pt x="9614" y="5822"/>
                  </a:cubicBezTo>
                  <a:cubicBezTo>
                    <a:pt x="9712" y="5672"/>
                    <a:pt x="9623" y="5400"/>
                    <a:pt x="9431" y="5374"/>
                  </a:cubicBezTo>
                  <a:cubicBezTo>
                    <a:pt x="9294" y="5355"/>
                    <a:pt x="9176" y="5346"/>
                    <a:pt x="9071" y="5346"/>
                  </a:cubicBezTo>
                  <a:cubicBezTo>
                    <a:pt x="8643" y="5346"/>
                    <a:pt x="8428" y="5503"/>
                    <a:pt x="7976" y="5812"/>
                  </a:cubicBezTo>
                  <a:cubicBezTo>
                    <a:pt x="7707" y="5996"/>
                    <a:pt x="7873" y="6392"/>
                    <a:pt x="8124" y="6392"/>
                  </a:cubicBezTo>
                  <a:cubicBezTo>
                    <a:pt x="8174" y="6392"/>
                    <a:pt x="8228" y="6376"/>
                    <a:pt x="8283" y="6339"/>
                  </a:cubicBezTo>
                  <a:cubicBezTo>
                    <a:pt x="8470" y="6211"/>
                    <a:pt x="8638" y="6073"/>
                    <a:pt x="8844" y="6001"/>
                  </a:cubicBezTo>
                  <a:lnTo>
                    <a:pt x="8844" y="6001"/>
                  </a:lnTo>
                  <a:cubicBezTo>
                    <a:pt x="8514" y="6811"/>
                    <a:pt x="8246" y="8141"/>
                    <a:pt x="9319" y="8141"/>
                  </a:cubicBezTo>
                  <a:cubicBezTo>
                    <a:pt x="9343" y="8141"/>
                    <a:pt x="9367" y="8140"/>
                    <a:pt x="9391" y="8139"/>
                  </a:cubicBezTo>
                  <a:cubicBezTo>
                    <a:pt x="10908" y="8059"/>
                    <a:pt x="12093" y="6295"/>
                    <a:pt x="12049" y="4870"/>
                  </a:cubicBezTo>
                  <a:cubicBezTo>
                    <a:pt x="12014" y="3692"/>
                    <a:pt x="10771" y="3133"/>
                    <a:pt x="9717" y="3133"/>
                  </a:cubicBezTo>
                  <a:cubicBezTo>
                    <a:pt x="9571" y="3133"/>
                    <a:pt x="9429" y="3143"/>
                    <a:pt x="9294" y="3165"/>
                  </a:cubicBezTo>
                  <a:cubicBezTo>
                    <a:pt x="7336" y="3475"/>
                    <a:pt x="6600" y="5240"/>
                    <a:pt x="5445" y="6650"/>
                  </a:cubicBezTo>
                  <a:cubicBezTo>
                    <a:pt x="5014" y="7177"/>
                    <a:pt x="4312" y="7533"/>
                    <a:pt x="3687" y="7533"/>
                  </a:cubicBezTo>
                  <a:cubicBezTo>
                    <a:pt x="3045" y="7533"/>
                    <a:pt x="2485" y="7158"/>
                    <a:pt x="2381" y="6208"/>
                  </a:cubicBezTo>
                  <a:cubicBezTo>
                    <a:pt x="2270" y="5194"/>
                    <a:pt x="2877" y="4053"/>
                    <a:pt x="3307" y="3180"/>
                  </a:cubicBezTo>
                  <a:cubicBezTo>
                    <a:pt x="4209" y="1348"/>
                    <a:pt x="6355" y="613"/>
                    <a:pt x="8272" y="613"/>
                  </a:cubicBezTo>
                  <a:cubicBezTo>
                    <a:pt x="8414" y="613"/>
                    <a:pt x="8554" y="617"/>
                    <a:pt x="8692" y="625"/>
                  </a:cubicBezTo>
                  <a:cubicBezTo>
                    <a:pt x="11949" y="810"/>
                    <a:pt x="16930" y="3993"/>
                    <a:pt x="14779" y="7753"/>
                  </a:cubicBezTo>
                  <a:cubicBezTo>
                    <a:pt x="14644" y="7989"/>
                    <a:pt x="14853" y="8209"/>
                    <a:pt x="15060" y="8209"/>
                  </a:cubicBezTo>
                  <a:cubicBezTo>
                    <a:pt x="15153" y="8209"/>
                    <a:pt x="15244" y="8165"/>
                    <a:pt x="15305" y="8059"/>
                  </a:cubicBezTo>
                  <a:cubicBezTo>
                    <a:pt x="16838" y="5385"/>
                    <a:pt x="15102" y="2802"/>
                    <a:pt x="12778" y="1337"/>
                  </a:cubicBezTo>
                  <a:cubicBezTo>
                    <a:pt x="11429" y="485"/>
                    <a:pt x="9820" y="1"/>
                    <a:pt x="8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9"/>
            <p:cNvSpPr/>
            <p:nvPr/>
          </p:nvSpPr>
          <p:spPr>
            <a:xfrm>
              <a:off x="7856385" y="1052221"/>
              <a:ext cx="189981" cy="214300"/>
            </a:xfrm>
            <a:custGeom>
              <a:rect b="b" l="l" r="r" t="t"/>
              <a:pathLst>
                <a:path extrusionOk="0" h="3657" w="3242">
                  <a:moveTo>
                    <a:pt x="2166" y="1295"/>
                  </a:moveTo>
                  <a:lnTo>
                    <a:pt x="2166" y="1295"/>
                  </a:lnTo>
                  <a:cubicBezTo>
                    <a:pt x="2151" y="1314"/>
                    <a:pt x="2138" y="1333"/>
                    <a:pt x="2123" y="1352"/>
                  </a:cubicBezTo>
                  <a:cubicBezTo>
                    <a:pt x="2118" y="1336"/>
                    <a:pt x="2112" y="1322"/>
                    <a:pt x="2106" y="1308"/>
                  </a:cubicBezTo>
                  <a:cubicBezTo>
                    <a:pt x="2126" y="1305"/>
                    <a:pt x="2146" y="1299"/>
                    <a:pt x="2166" y="1295"/>
                  </a:cubicBezTo>
                  <a:close/>
                  <a:moveTo>
                    <a:pt x="1513" y="1463"/>
                  </a:moveTo>
                  <a:cubicBezTo>
                    <a:pt x="1570" y="1599"/>
                    <a:pt x="1627" y="1737"/>
                    <a:pt x="1682" y="1874"/>
                  </a:cubicBezTo>
                  <a:cubicBezTo>
                    <a:pt x="1629" y="1933"/>
                    <a:pt x="1579" y="1994"/>
                    <a:pt x="1526" y="2053"/>
                  </a:cubicBezTo>
                  <a:cubicBezTo>
                    <a:pt x="1411" y="1977"/>
                    <a:pt x="1300" y="1896"/>
                    <a:pt x="1191" y="1813"/>
                  </a:cubicBezTo>
                  <a:cubicBezTo>
                    <a:pt x="1210" y="1724"/>
                    <a:pt x="1232" y="1636"/>
                    <a:pt x="1253" y="1548"/>
                  </a:cubicBezTo>
                  <a:cubicBezTo>
                    <a:pt x="1339" y="1517"/>
                    <a:pt x="1427" y="1490"/>
                    <a:pt x="1513" y="1463"/>
                  </a:cubicBezTo>
                  <a:close/>
                  <a:moveTo>
                    <a:pt x="1070" y="2478"/>
                  </a:moveTo>
                  <a:cubicBezTo>
                    <a:pt x="1080" y="2486"/>
                    <a:pt x="1093" y="2492"/>
                    <a:pt x="1104" y="2501"/>
                  </a:cubicBezTo>
                  <a:cubicBezTo>
                    <a:pt x="1089" y="2516"/>
                    <a:pt x="1074" y="2533"/>
                    <a:pt x="1060" y="2547"/>
                  </a:cubicBezTo>
                  <a:cubicBezTo>
                    <a:pt x="1062" y="2524"/>
                    <a:pt x="1066" y="2501"/>
                    <a:pt x="1070" y="2478"/>
                  </a:cubicBezTo>
                  <a:close/>
                  <a:moveTo>
                    <a:pt x="1328" y="0"/>
                  </a:moveTo>
                  <a:cubicBezTo>
                    <a:pt x="1195" y="0"/>
                    <a:pt x="1056" y="88"/>
                    <a:pt x="1011" y="224"/>
                  </a:cubicBezTo>
                  <a:cubicBezTo>
                    <a:pt x="915" y="509"/>
                    <a:pt x="828" y="793"/>
                    <a:pt x="747" y="1077"/>
                  </a:cubicBezTo>
                  <a:cubicBezTo>
                    <a:pt x="603" y="1129"/>
                    <a:pt x="456" y="1179"/>
                    <a:pt x="309" y="1231"/>
                  </a:cubicBezTo>
                  <a:cubicBezTo>
                    <a:pt x="98" y="1303"/>
                    <a:pt x="1" y="1574"/>
                    <a:pt x="174" y="1740"/>
                  </a:cubicBezTo>
                  <a:cubicBezTo>
                    <a:pt x="287" y="1849"/>
                    <a:pt x="403" y="1953"/>
                    <a:pt x="522" y="2054"/>
                  </a:cubicBezTo>
                  <a:cubicBezTo>
                    <a:pt x="444" y="2478"/>
                    <a:pt x="396" y="2909"/>
                    <a:pt x="388" y="3355"/>
                  </a:cubicBezTo>
                  <a:cubicBezTo>
                    <a:pt x="386" y="3537"/>
                    <a:pt x="542" y="3657"/>
                    <a:pt x="700" y="3657"/>
                  </a:cubicBezTo>
                  <a:cubicBezTo>
                    <a:pt x="775" y="3657"/>
                    <a:pt x="850" y="3630"/>
                    <a:pt x="910" y="3571"/>
                  </a:cubicBezTo>
                  <a:cubicBezTo>
                    <a:pt x="1153" y="3327"/>
                    <a:pt x="1394" y="3079"/>
                    <a:pt x="1629" y="2831"/>
                  </a:cubicBezTo>
                  <a:cubicBezTo>
                    <a:pt x="1985" y="3032"/>
                    <a:pt x="2357" y="3204"/>
                    <a:pt x="2748" y="3344"/>
                  </a:cubicBezTo>
                  <a:cubicBezTo>
                    <a:pt x="2785" y="3357"/>
                    <a:pt x="2820" y="3363"/>
                    <a:pt x="2853" y="3363"/>
                  </a:cubicBezTo>
                  <a:cubicBezTo>
                    <a:pt x="3146" y="3363"/>
                    <a:pt x="3241" y="2873"/>
                    <a:pt x="2910" y="2756"/>
                  </a:cubicBezTo>
                  <a:cubicBezTo>
                    <a:pt x="2769" y="2706"/>
                    <a:pt x="2630" y="2648"/>
                    <a:pt x="2494" y="2588"/>
                  </a:cubicBezTo>
                  <a:cubicBezTo>
                    <a:pt x="2531" y="2527"/>
                    <a:pt x="2543" y="2450"/>
                    <a:pt x="2514" y="2360"/>
                  </a:cubicBezTo>
                  <a:cubicBezTo>
                    <a:pt x="2471" y="2236"/>
                    <a:pt x="2426" y="2115"/>
                    <a:pt x="2379" y="1993"/>
                  </a:cubicBezTo>
                  <a:cubicBezTo>
                    <a:pt x="2629" y="1695"/>
                    <a:pt x="2872" y="1391"/>
                    <a:pt x="3093" y="1069"/>
                  </a:cubicBezTo>
                  <a:cubicBezTo>
                    <a:pt x="3224" y="880"/>
                    <a:pt x="3054" y="610"/>
                    <a:pt x="2839" y="610"/>
                  </a:cubicBezTo>
                  <a:cubicBezTo>
                    <a:pt x="2836" y="610"/>
                    <a:pt x="2833" y="610"/>
                    <a:pt x="2830" y="610"/>
                  </a:cubicBezTo>
                  <a:cubicBezTo>
                    <a:pt x="2492" y="619"/>
                    <a:pt x="2170" y="668"/>
                    <a:pt x="1854" y="743"/>
                  </a:cubicBezTo>
                  <a:cubicBezTo>
                    <a:pt x="1762" y="545"/>
                    <a:pt x="1666" y="347"/>
                    <a:pt x="1568" y="150"/>
                  </a:cubicBezTo>
                  <a:cubicBezTo>
                    <a:pt x="1516" y="45"/>
                    <a:pt x="1424" y="0"/>
                    <a:pt x="1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49"/>
          <p:cNvGrpSpPr/>
          <p:nvPr/>
        </p:nvGrpSpPr>
        <p:grpSpPr>
          <a:xfrm>
            <a:off x="0" y="-11575"/>
            <a:ext cx="9144000" cy="766762"/>
            <a:chOff x="0" y="-11575"/>
            <a:chExt cx="9144000" cy="766762"/>
          </a:xfrm>
        </p:grpSpPr>
        <p:sp>
          <p:nvSpPr>
            <p:cNvPr id="59" name="Google Shape;59;p49"/>
            <p:cNvSpPr/>
            <p:nvPr/>
          </p:nvSpPr>
          <p:spPr>
            <a:xfrm>
              <a:off x="0" y="667875"/>
              <a:ext cx="9144000" cy="87312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9"/>
            <p:cNvSpPr/>
            <p:nvPr/>
          </p:nvSpPr>
          <p:spPr>
            <a:xfrm>
              <a:off x="0" y="-11575"/>
              <a:ext cx="447374" cy="606425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" name="Google Shape;6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95656" y="111280"/>
            <a:ext cx="1048344" cy="55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0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0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0"/>
          <p:cNvSpPr txBox="1"/>
          <p:nvPr>
            <p:ph type="title"/>
          </p:nvPr>
        </p:nvSpPr>
        <p:spPr>
          <a:xfrm>
            <a:off x="2638800" y="3359000"/>
            <a:ext cx="3866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50"/>
          <p:cNvSpPr txBox="1"/>
          <p:nvPr>
            <p:ph idx="1" type="subTitle"/>
          </p:nvPr>
        </p:nvSpPr>
        <p:spPr>
          <a:xfrm>
            <a:off x="2638775" y="4119400"/>
            <a:ext cx="3866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highlight>
                  <a:schemeClr val="accent3"/>
                </a:highlight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0"/>
          <p:cNvSpPr txBox="1"/>
          <p:nvPr>
            <p:ph idx="2" type="title"/>
          </p:nvPr>
        </p:nvSpPr>
        <p:spPr>
          <a:xfrm>
            <a:off x="3188200" y="580700"/>
            <a:ext cx="2767500" cy="24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2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1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1"/>
          <p:cNvSpPr txBox="1"/>
          <p:nvPr>
            <p:ph idx="1" type="subTitle"/>
          </p:nvPr>
        </p:nvSpPr>
        <p:spPr>
          <a:xfrm>
            <a:off x="2570950" y="2525725"/>
            <a:ext cx="40020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1"/>
          <p:cNvSpPr txBox="1"/>
          <p:nvPr>
            <p:ph type="title"/>
          </p:nvPr>
        </p:nvSpPr>
        <p:spPr>
          <a:xfrm>
            <a:off x="2391900" y="1544388"/>
            <a:ext cx="436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2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2"/>
          <p:cNvSpPr txBox="1"/>
          <p:nvPr>
            <p:ph type="title"/>
          </p:nvPr>
        </p:nvSpPr>
        <p:spPr>
          <a:xfrm>
            <a:off x="720000" y="3259375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6" name="Google Shape;76;p52"/>
          <p:cNvSpPr txBox="1"/>
          <p:nvPr>
            <p:ph idx="1" type="subTitle"/>
          </p:nvPr>
        </p:nvSpPr>
        <p:spPr>
          <a:xfrm>
            <a:off x="720050" y="1352225"/>
            <a:ext cx="45639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7" name="Google Shape;77;p52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78" name="Google Shape;78;p52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2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2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3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3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3"/>
          <p:cNvSpPr/>
          <p:nvPr/>
        </p:nvSpPr>
        <p:spPr>
          <a:xfrm>
            <a:off x="719989" y="1050585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3"/>
          <p:cNvSpPr txBox="1"/>
          <p:nvPr>
            <p:ph idx="1" type="subTitle"/>
          </p:nvPr>
        </p:nvSpPr>
        <p:spPr>
          <a:xfrm>
            <a:off x="1290775" y="3107188"/>
            <a:ext cx="29076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Bevan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  <a:latin typeface="Bevan"/>
                <a:ea typeface="Bevan"/>
                <a:cs typeface="Bevan"/>
                <a:sym typeface="Beva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9pPr>
          </a:lstStyle>
          <a:p/>
        </p:txBody>
      </p:sp>
      <p:sp>
        <p:nvSpPr>
          <p:cNvPr id="86" name="Google Shape;86;p53"/>
          <p:cNvSpPr txBox="1"/>
          <p:nvPr>
            <p:ph idx="2" type="subTitle"/>
          </p:nvPr>
        </p:nvSpPr>
        <p:spPr>
          <a:xfrm>
            <a:off x="4945650" y="3107188"/>
            <a:ext cx="29076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Bevan"/>
              <a:buNone/>
              <a:defRPr sz="1800">
                <a:solidFill>
                  <a:schemeClr val="lt1"/>
                </a:solidFill>
                <a:highlight>
                  <a:schemeClr val="accent3"/>
                </a:highlight>
                <a:latin typeface="Bevan"/>
                <a:ea typeface="Bevan"/>
                <a:cs typeface="Bevan"/>
                <a:sym typeface="Bevan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700"/>
              <a:buFont typeface="Bevan"/>
              <a:buNone/>
              <a:defRPr sz="1700">
                <a:latin typeface="Bevan"/>
                <a:ea typeface="Bevan"/>
                <a:cs typeface="Bevan"/>
                <a:sym typeface="Bevan"/>
              </a:defRPr>
            </a:lvl9pPr>
          </a:lstStyle>
          <a:p/>
        </p:txBody>
      </p:sp>
      <p:sp>
        <p:nvSpPr>
          <p:cNvPr id="87" name="Google Shape;87;p53"/>
          <p:cNvSpPr txBox="1"/>
          <p:nvPr>
            <p:ph idx="3" type="subTitle"/>
          </p:nvPr>
        </p:nvSpPr>
        <p:spPr>
          <a:xfrm>
            <a:off x="1290775" y="3517075"/>
            <a:ext cx="2907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3"/>
          <p:cNvSpPr txBox="1"/>
          <p:nvPr>
            <p:ph idx="4" type="subTitle"/>
          </p:nvPr>
        </p:nvSpPr>
        <p:spPr>
          <a:xfrm>
            <a:off x="4945650" y="3517075"/>
            <a:ext cx="2907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3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90" name="Google Shape;90;p53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91" name="Google Shape;91;p53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3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3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ONE_COLUMN_TEXT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4"/>
          <p:cNvSpPr/>
          <p:nvPr/>
        </p:nvSpPr>
        <p:spPr>
          <a:xfrm>
            <a:off x="222900" y="187800"/>
            <a:ext cx="8698200" cy="476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4"/>
          <p:cNvSpPr/>
          <p:nvPr/>
        </p:nvSpPr>
        <p:spPr>
          <a:xfrm>
            <a:off x="209488" y="187725"/>
            <a:ext cx="8725035" cy="4768047"/>
          </a:xfrm>
          <a:custGeom>
            <a:rect b="b" l="l" r="r" t="t"/>
            <a:pathLst>
              <a:path extrusionOk="0" h="156509" w="275216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4"/>
          <p:cNvSpPr txBox="1"/>
          <p:nvPr>
            <p:ph idx="1" type="subTitle"/>
          </p:nvPr>
        </p:nvSpPr>
        <p:spPr>
          <a:xfrm>
            <a:off x="720000" y="2080575"/>
            <a:ext cx="28548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4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99" name="Google Shape;99;p54"/>
          <p:cNvGrpSpPr/>
          <p:nvPr/>
        </p:nvGrpSpPr>
        <p:grpSpPr>
          <a:xfrm>
            <a:off x="0" y="-11575"/>
            <a:ext cx="9144000" cy="766762"/>
            <a:chOff x="0" y="-11575"/>
            <a:chExt cx="9144000" cy="766762"/>
          </a:xfrm>
        </p:grpSpPr>
        <p:sp>
          <p:nvSpPr>
            <p:cNvPr id="100" name="Google Shape;100;p54"/>
            <p:cNvSpPr/>
            <p:nvPr/>
          </p:nvSpPr>
          <p:spPr>
            <a:xfrm>
              <a:off x="0" y="667875"/>
              <a:ext cx="9144000" cy="87312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4"/>
            <p:cNvSpPr/>
            <p:nvPr/>
          </p:nvSpPr>
          <p:spPr>
            <a:xfrm>
              <a:off x="0" y="-11575"/>
              <a:ext cx="447374" cy="606425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" name="Google Shape;10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95656" y="111280"/>
            <a:ext cx="1048344" cy="55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b="0" i="0" sz="2800" u="none" cap="none" strike="noStrike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b="0" i="0" sz="2800" u="none" cap="none" strike="noStrike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b="0" i="0" sz="2800" u="none" cap="none" strike="noStrike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b="0" i="0" sz="2800" u="none" cap="none" strike="noStrike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b="0" i="0" sz="2800" u="none" cap="none" strike="noStrike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b="0" i="0" sz="2800" u="none" cap="none" strike="noStrike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b="0" i="0" sz="2800" u="none" cap="none" strike="noStrike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b="0" i="0" sz="2800" u="none" cap="none" strike="noStrike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b="0" i="0" sz="2800" u="none" cap="none" strike="noStrike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9pPr>
          </a:lstStyle>
          <a:p/>
        </p:txBody>
      </p:sp>
      <p:sp>
        <p:nvSpPr>
          <p:cNvPr id="7" name="Google Shape;7;p45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 b="0" i="0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8" name="Google Shape;8;p45"/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gradFill>
            <a:gsLst>
              <a:gs pos="0">
                <a:srgbClr val="FCCDC8"/>
              </a:gs>
              <a:gs pos="6000">
                <a:schemeClr val="lt1"/>
              </a:gs>
              <a:gs pos="92000">
                <a:schemeClr val="lt1"/>
              </a:gs>
              <a:gs pos="100000">
                <a:srgbClr val="FDD5D1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google.com/spreadsheets/d/1qG46Vyoa_nNQ4aHi_Z354IHDDLEf7xfbS7IOA_Regwc/copy" TargetMode="External"/><Relationship Id="rId4" Type="http://schemas.openxmlformats.org/officeDocument/2006/relationships/image" Target="../media/image26.png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6" Type="http://schemas.openxmlformats.org/officeDocument/2006/relationships/image" Target="../media/image38.png"/><Relationship Id="rId7" Type="http://schemas.openxmlformats.org/officeDocument/2006/relationships/image" Target="../media/image3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png"/><Relationship Id="rId4" Type="http://schemas.openxmlformats.org/officeDocument/2006/relationships/image" Target="../media/image24.png"/><Relationship Id="rId5" Type="http://schemas.openxmlformats.org/officeDocument/2006/relationships/image" Target="../media/image42.png"/><Relationship Id="rId6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4.png"/><Relationship Id="rId4" Type="http://schemas.openxmlformats.org/officeDocument/2006/relationships/image" Target="../media/image43.png"/><Relationship Id="rId5" Type="http://schemas.openxmlformats.org/officeDocument/2006/relationships/image" Target="../media/image45.png"/><Relationship Id="rId6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chrome.google.com/webstore/detail/flaticon-for-gsuit-gslide/haekgjfnhhdkgfgmldhfokhmfkgmciba" TargetMode="External"/><Relationship Id="rId4" Type="http://schemas.openxmlformats.org/officeDocument/2006/relationships/hyperlink" Target="https://chrome.google.com/webstore/detail/flaticon-for-gsuit-gslide/haekgjfnhhdkgfgmldhfokhmfkgmciba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"/>
          <p:cNvSpPr txBox="1"/>
          <p:nvPr>
            <p:ph idx="1" type="subTitle"/>
          </p:nvPr>
        </p:nvSpPr>
        <p:spPr>
          <a:xfrm>
            <a:off x="720000" y="3570162"/>
            <a:ext cx="3912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292" name="Google Shape;292;p1"/>
          <p:cNvSpPr txBox="1"/>
          <p:nvPr>
            <p:ph type="ctrTitle"/>
          </p:nvPr>
        </p:nvSpPr>
        <p:spPr>
          <a:xfrm>
            <a:off x="720000" y="2227077"/>
            <a:ext cx="7111567" cy="13430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br>
              <a:rPr lang="en" sz="5400"/>
            </a:br>
            <a:r>
              <a:rPr lang="en" sz="4400">
                <a:solidFill>
                  <a:schemeClr val="accent1"/>
                </a:solidFill>
              </a:rPr>
              <a:t>Free</a:t>
            </a:r>
            <a:br>
              <a:rPr lang="en" sz="5400">
                <a:solidFill>
                  <a:schemeClr val="accent1"/>
                </a:solidFill>
              </a:rPr>
            </a:br>
            <a:r>
              <a:rPr lang="en" sz="3600">
                <a:solidFill>
                  <a:schemeClr val="accent4"/>
                </a:solidFill>
              </a:rPr>
              <a:t>Template</a:t>
            </a:r>
            <a:endParaRPr sz="3600">
              <a:solidFill>
                <a:schemeClr val="accent4"/>
              </a:solidFill>
            </a:endParaRPr>
          </a:p>
        </p:txBody>
      </p:sp>
      <p:sp>
        <p:nvSpPr>
          <p:cNvPr id="293" name="Google Shape;293;p1"/>
          <p:cNvSpPr/>
          <p:nvPr/>
        </p:nvSpPr>
        <p:spPr>
          <a:xfrm>
            <a:off x="720000" y="1047703"/>
            <a:ext cx="659667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0" u="none" cap="none" strike="noStrike">
                <a:solidFill>
                  <a:srgbClr val="FCCDC8"/>
                </a:solidFill>
                <a:latin typeface="Arial Black"/>
                <a:ea typeface="Arial Black"/>
                <a:cs typeface="Arial Black"/>
                <a:sym typeface="Arial Black"/>
              </a:rPr>
              <a:t>ADOLESCENCE</a:t>
            </a:r>
            <a:endParaRPr b="1" i="0" sz="6000" u="none" cap="none" strike="noStrike">
              <a:solidFill>
                <a:srgbClr val="FCCDC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94" name="Google Shape;2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359844" y="2352679"/>
            <a:ext cx="1534716" cy="2613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3116" y="1718539"/>
            <a:ext cx="1704365" cy="3195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0"/>
          <p:cNvSpPr txBox="1"/>
          <p:nvPr>
            <p:ph idx="4294967295" type="title"/>
          </p:nvPr>
        </p:nvSpPr>
        <p:spPr>
          <a:xfrm>
            <a:off x="1534669" y="109419"/>
            <a:ext cx="5719931" cy="481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</a:rPr>
              <a:t>Real Estate Infographics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39" name="Google Shape;439;p10"/>
          <p:cNvSpPr txBox="1"/>
          <p:nvPr/>
        </p:nvSpPr>
        <p:spPr>
          <a:xfrm>
            <a:off x="6024000" y="3822301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b="0" i="0" sz="1200" u="none" cap="none" strike="noStrike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p10"/>
          <p:cNvSpPr txBox="1"/>
          <p:nvPr/>
        </p:nvSpPr>
        <p:spPr>
          <a:xfrm>
            <a:off x="6024000" y="1631775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b="0" i="0" sz="1200" u="none" cap="none" strike="noStrike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10"/>
          <p:cNvSpPr txBox="1"/>
          <p:nvPr/>
        </p:nvSpPr>
        <p:spPr>
          <a:xfrm>
            <a:off x="6024000" y="2361950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b="0" i="0" sz="1200" u="none" cap="none" strike="noStrike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10"/>
          <p:cNvSpPr txBox="1"/>
          <p:nvPr/>
        </p:nvSpPr>
        <p:spPr>
          <a:xfrm>
            <a:off x="6024000" y="3092126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b="0" i="0" sz="1200" u="none" cap="none" strike="noStrike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10"/>
          <p:cNvSpPr txBox="1"/>
          <p:nvPr/>
        </p:nvSpPr>
        <p:spPr>
          <a:xfrm>
            <a:off x="3683293" y="170300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10"/>
          <p:cNvSpPr txBox="1"/>
          <p:nvPr/>
        </p:nvSpPr>
        <p:spPr>
          <a:xfrm>
            <a:off x="3683293" y="243358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10"/>
          <p:cNvSpPr txBox="1"/>
          <p:nvPr/>
        </p:nvSpPr>
        <p:spPr>
          <a:xfrm>
            <a:off x="3683293" y="316417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10"/>
          <p:cNvSpPr txBox="1"/>
          <p:nvPr/>
        </p:nvSpPr>
        <p:spPr>
          <a:xfrm>
            <a:off x="3683293" y="389147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7" name="Google Shape;447;p10"/>
          <p:cNvCxnSpPr/>
          <p:nvPr/>
        </p:nvCxnSpPr>
        <p:spPr>
          <a:xfrm rot="10800000">
            <a:off x="2368093" y="1925175"/>
            <a:ext cx="1315200" cy="2106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448" name="Google Shape;448;p10"/>
          <p:cNvCxnSpPr/>
          <p:nvPr/>
        </p:nvCxnSpPr>
        <p:spPr>
          <a:xfrm flipH="1">
            <a:off x="2368093" y="2657866"/>
            <a:ext cx="1315200" cy="3281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449" name="Google Shape;449;p10"/>
          <p:cNvCxnSpPr/>
          <p:nvPr/>
        </p:nvCxnSpPr>
        <p:spPr>
          <a:xfrm rot="10800000">
            <a:off x="2368093" y="3388451"/>
            <a:ext cx="1315200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450" name="Google Shape;450;p10"/>
          <p:cNvCxnSpPr/>
          <p:nvPr/>
        </p:nvCxnSpPr>
        <p:spPr>
          <a:xfrm rot="10800000">
            <a:off x="2368093" y="4115755"/>
            <a:ext cx="1315200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451" name="Google Shape;451;p10"/>
          <p:cNvSpPr txBox="1"/>
          <p:nvPr/>
        </p:nvSpPr>
        <p:spPr>
          <a:xfrm>
            <a:off x="5106809" y="3894744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10"/>
          <p:cNvSpPr txBox="1"/>
          <p:nvPr/>
        </p:nvSpPr>
        <p:spPr>
          <a:xfrm>
            <a:off x="5106809" y="316417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10"/>
          <p:cNvSpPr txBox="1"/>
          <p:nvPr/>
        </p:nvSpPr>
        <p:spPr>
          <a:xfrm>
            <a:off x="5106809" y="2433587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10"/>
          <p:cNvSpPr txBox="1"/>
          <p:nvPr/>
        </p:nvSpPr>
        <p:spPr>
          <a:xfrm>
            <a:off x="5106809" y="170300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5" name="Google Shape;455;p10"/>
          <p:cNvCxnSpPr>
            <a:stCxn id="443" idx="3"/>
            <a:endCxn id="454" idx="1"/>
          </p:cNvCxnSpPr>
          <p:nvPr/>
        </p:nvCxnSpPr>
        <p:spPr>
          <a:xfrm>
            <a:off x="4013593" y="1927252"/>
            <a:ext cx="1093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456" name="Google Shape;456;p10"/>
          <p:cNvCxnSpPr>
            <a:stCxn id="444" idx="3"/>
            <a:endCxn id="453" idx="1"/>
          </p:cNvCxnSpPr>
          <p:nvPr/>
        </p:nvCxnSpPr>
        <p:spPr>
          <a:xfrm>
            <a:off x="4013593" y="2657837"/>
            <a:ext cx="1093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457" name="Google Shape;457;p10"/>
          <p:cNvCxnSpPr>
            <a:stCxn id="445" idx="3"/>
            <a:endCxn id="452" idx="1"/>
          </p:cNvCxnSpPr>
          <p:nvPr/>
        </p:nvCxnSpPr>
        <p:spPr>
          <a:xfrm>
            <a:off x="4013593" y="3388422"/>
            <a:ext cx="1093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458" name="Google Shape;458;p10"/>
          <p:cNvCxnSpPr>
            <a:stCxn id="446" idx="3"/>
            <a:endCxn id="451" idx="1"/>
          </p:cNvCxnSpPr>
          <p:nvPr/>
        </p:nvCxnSpPr>
        <p:spPr>
          <a:xfrm>
            <a:off x="4013593" y="4115727"/>
            <a:ext cx="1093200" cy="3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oval"/>
            <a:tailEnd len="sm" w="sm" type="none"/>
          </a:ln>
        </p:spPr>
      </p:cxnSp>
      <p:pic>
        <p:nvPicPr>
          <p:cNvPr id="459" name="Google Shape;45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890" y="997712"/>
            <a:ext cx="1530000" cy="37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1"/>
          <p:cNvSpPr txBox="1"/>
          <p:nvPr>
            <p:ph type="title"/>
          </p:nvPr>
        </p:nvSpPr>
        <p:spPr>
          <a:xfrm>
            <a:off x="917474" y="586613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PATIENT MONITORING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65" name="Google Shape;465;p11"/>
          <p:cNvSpPr txBox="1"/>
          <p:nvPr>
            <p:ph idx="1" type="subTitle"/>
          </p:nvPr>
        </p:nvSpPr>
        <p:spPr>
          <a:xfrm>
            <a:off x="917474" y="1516542"/>
            <a:ext cx="45639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1400">
                <a:solidFill>
                  <a:srgbClr val="6B6B6B"/>
                </a:solidFill>
              </a:rPr>
              <a:t>Mercury is the smallest one</a:t>
            </a:r>
            <a:endParaRPr sz="1400">
              <a:solidFill>
                <a:srgbClr val="6B6B6B"/>
              </a:solidFill>
            </a:endParaRPr>
          </a:p>
        </p:txBody>
      </p:sp>
      <p:sp>
        <p:nvSpPr>
          <p:cNvPr id="466" name="Google Shape;466;p11"/>
          <p:cNvSpPr txBox="1"/>
          <p:nvPr>
            <p:ph idx="4294967295" type="title"/>
          </p:nvPr>
        </p:nvSpPr>
        <p:spPr>
          <a:xfrm>
            <a:off x="870857" y="1919605"/>
            <a:ext cx="2209800" cy="4683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600">
                <a:solidFill>
                  <a:srgbClr val="6B6B6B"/>
                </a:solidFill>
              </a:rPr>
              <a:t>MONTH 1</a:t>
            </a:r>
            <a:endParaRPr sz="1600">
              <a:solidFill>
                <a:srgbClr val="6B6B6B"/>
              </a:solidFill>
            </a:endParaRPr>
          </a:p>
        </p:txBody>
      </p:sp>
      <p:sp>
        <p:nvSpPr>
          <p:cNvPr id="467" name="Google Shape;467;p11"/>
          <p:cNvSpPr txBox="1"/>
          <p:nvPr>
            <p:ph idx="4294967295" type="title"/>
          </p:nvPr>
        </p:nvSpPr>
        <p:spPr>
          <a:xfrm>
            <a:off x="870857" y="2695893"/>
            <a:ext cx="865188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1</a:t>
            </a:r>
            <a:endParaRPr sz="14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8" name="Google Shape;468;p11"/>
          <p:cNvSpPr txBox="1"/>
          <p:nvPr>
            <p:ph idx="4294967295" type="title"/>
          </p:nvPr>
        </p:nvSpPr>
        <p:spPr>
          <a:xfrm>
            <a:off x="870857" y="3145155"/>
            <a:ext cx="86518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2</a:t>
            </a:r>
            <a:endParaRPr sz="14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p11"/>
          <p:cNvSpPr txBox="1"/>
          <p:nvPr>
            <p:ph idx="4294967295" type="title"/>
          </p:nvPr>
        </p:nvSpPr>
        <p:spPr>
          <a:xfrm>
            <a:off x="870857" y="3592830"/>
            <a:ext cx="865188" cy="382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400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Week 3</a:t>
            </a:r>
            <a:endParaRPr sz="1400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70" name="Google Shape;470;p11"/>
          <p:cNvGrpSpPr/>
          <p:nvPr/>
        </p:nvGrpSpPr>
        <p:grpSpPr>
          <a:xfrm>
            <a:off x="2081794" y="2778052"/>
            <a:ext cx="1344145" cy="269700"/>
            <a:chOff x="873325" y="2434450"/>
            <a:chExt cx="1592400" cy="269700"/>
          </a:xfrm>
        </p:grpSpPr>
        <p:sp>
          <p:nvSpPr>
            <p:cNvPr id="471" name="Google Shape;471;p11"/>
            <p:cNvSpPr/>
            <p:nvPr/>
          </p:nvSpPr>
          <p:spPr>
            <a:xfrm>
              <a:off x="873325" y="24344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2" name="Google Shape;472;p11"/>
            <p:cNvCxnSpPr>
              <a:stCxn id="471" idx="1"/>
            </p:cNvCxnSpPr>
            <p:nvPr/>
          </p:nvCxnSpPr>
          <p:spPr>
            <a:xfrm>
              <a:off x="873325" y="2569300"/>
              <a:ext cx="552300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73" name="Google Shape;473;p11"/>
          <p:cNvGrpSpPr/>
          <p:nvPr/>
        </p:nvGrpSpPr>
        <p:grpSpPr>
          <a:xfrm>
            <a:off x="2081794" y="3226652"/>
            <a:ext cx="1344145" cy="269700"/>
            <a:chOff x="873325" y="2883050"/>
            <a:chExt cx="1592400" cy="269700"/>
          </a:xfrm>
        </p:grpSpPr>
        <p:sp>
          <p:nvSpPr>
            <p:cNvPr id="474" name="Google Shape;474;p11"/>
            <p:cNvSpPr/>
            <p:nvPr/>
          </p:nvSpPr>
          <p:spPr>
            <a:xfrm>
              <a:off x="873325" y="28830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11"/>
            <p:cNvCxnSpPr/>
            <p:nvPr/>
          </p:nvCxnSpPr>
          <p:spPr>
            <a:xfrm>
              <a:off x="873325" y="3017900"/>
              <a:ext cx="1194300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76" name="Google Shape;476;p11"/>
          <p:cNvGrpSpPr/>
          <p:nvPr/>
        </p:nvGrpSpPr>
        <p:grpSpPr>
          <a:xfrm>
            <a:off x="2081794" y="3675252"/>
            <a:ext cx="1344145" cy="269700"/>
            <a:chOff x="873325" y="3331650"/>
            <a:chExt cx="1592400" cy="269700"/>
          </a:xfrm>
        </p:grpSpPr>
        <p:sp>
          <p:nvSpPr>
            <p:cNvPr id="477" name="Google Shape;477;p11"/>
            <p:cNvSpPr/>
            <p:nvPr/>
          </p:nvSpPr>
          <p:spPr>
            <a:xfrm>
              <a:off x="873325" y="3331650"/>
              <a:ext cx="1592400" cy="269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8" name="Google Shape;478;p11"/>
            <p:cNvCxnSpPr/>
            <p:nvPr/>
          </p:nvCxnSpPr>
          <p:spPr>
            <a:xfrm>
              <a:off x="873325" y="3466500"/>
              <a:ext cx="1297200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479" name="Google Shape;479;p11"/>
          <p:cNvCxnSpPr/>
          <p:nvPr/>
        </p:nvCxnSpPr>
        <p:spPr>
          <a:xfrm>
            <a:off x="1272722" y="2535921"/>
            <a:ext cx="24402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0" name="Google Shape;480;p11"/>
          <p:cNvCxnSpPr/>
          <p:nvPr/>
        </p:nvCxnSpPr>
        <p:spPr>
          <a:xfrm>
            <a:off x="1272722" y="4179789"/>
            <a:ext cx="24402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81" name="Google Shape;4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7123" y="584514"/>
            <a:ext cx="1577954" cy="3822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"/>
          <p:cNvSpPr/>
          <p:nvPr/>
        </p:nvSpPr>
        <p:spPr>
          <a:xfrm>
            <a:off x="3095637" y="1378843"/>
            <a:ext cx="3111242" cy="3109480"/>
          </a:xfrm>
          <a:prstGeom prst="ellipse">
            <a:avLst/>
          </a:prstGeom>
          <a:gradFill>
            <a:gsLst>
              <a:gs pos="0">
                <a:srgbClr val="FFD5D5"/>
              </a:gs>
              <a:gs pos="35000">
                <a:schemeClr val="lt1"/>
              </a:gs>
              <a:gs pos="77000">
                <a:srgbClr val="FCFBF9"/>
              </a:gs>
              <a:gs pos="94000">
                <a:srgbClr val="A50021"/>
              </a:gs>
              <a:gs pos="100000">
                <a:srgbClr val="A5002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2"/>
          <p:cNvSpPr txBox="1"/>
          <p:nvPr>
            <p:ph idx="1" type="subTitle"/>
          </p:nvPr>
        </p:nvSpPr>
        <p:spPr>
          <a:xfrm>
            <a:off x="720000" y="2080575"/>
            <a:ext cx="28548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000000"/>
                </a:solidFill>
              </a:rPr>
              <a:t>MARS IS A COLD PLACE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88" name="Google Shape;488;p12"/>
          <p:cNvSpPr txBox="1"/>
          <p:nvPr>
            <p:ph type="title"/>
          </p:nvPr>
        </p:nvSpPr>
        <p:spPr>
          <a:xfrm>
            <a:off x="1937045" y="156928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</a:rPr>
              <a:t>DISCUSSION SUMMARY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9" name="Google Shape;489;p12"/>
          <p:cNvSpPr txBox="1"/>
          <p:nvPr/>
        </p:nvSpPr>
        <p:spPr>
          <a:xfrm>
            <a:off x="685188" y="1629930"/>
            <a:ext cx="2091635" cy="14522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" sz="1200" u="none" cap="none" strike="noStrike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It’s full of iron oxide dust, which gives its reddish cast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" sz="1200" u="none" cap="none" strike="noStrike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Venus has a beautiful name, but it’s terribly hot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" sz="1200" u="none" cap="none" strike="noStrike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Saturn is composed of hydrogen and helium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" sz="1200" u="none" cap="none" strike="noStrike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It’s name has nothing to do with the liquid metal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t/>
            </a:r>
            <a:endParaRPr b="0" i="0" sz="1200" u="none" cap="none" strike="noStrike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0" name="Google Shape;490;p12"/>
          <p:cNvSpPr txBox="1"/>
          <p:nvPr/>
        </p:nvSpPr>
        <p:spPr>
          <a:xfrm>
            <a:off x="6525694" y="1523647"/>
            <a:ext cx="2091635" cy="14522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" sz="1200" u="none" cap="none" strike="noStrike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It’s full of iron oxide dust, which gives its reddish cast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" sz="1200" u="none" cap="none" strike="noStrike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Venus has a beautiful name, but it’s terribly hot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" sz="1200" u="none" cap="none" strike="noStrike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Saturn is composed of hydrogen and helium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b="0" i="0" lang="en" sz="1200" u="none" cap="none" strike="noStrike">
                <a:solidFill>
                  <a:srgbClr val="6B6B6B"/>
                </a:solidFill>
                <a:latin typeface="Poppins"/>
                <a:ea typeface="Poppins"/>
                <a:cs typeface="Poppins"/>
                <a:sym typeface="Poppins"/>
              </a:rPr>
              <a:t>It’s name has nothing to do with the liquid metal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t/>
            </a:r>
            <a:endParaRPr b="0" i="0" sz="1200" u="none" cap="none" strike="noStrike">
              <a:solidFill>
                <a:srgbClr val="6B6B6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91" name="Google Shape;4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6263" y="1906080"/>
            <a:ext cx="3639431" cy="2009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3"/>
          <p:cNvSpPr/>
          <p:nvPr/>
        </p:nvSpPr>
        <p:spPr>
          <a:xfrm>
            <a:off x="3069770" y="4652191"/>
            <a:ext cx="3309257" cy="413361"/>
          </a:xfrm>
          <a:prstGeom prst="ellipse">
            <a:avLst/>
          </a:prstGeom>
          <a:solidFill>
            <a:srgbClr val="FAB0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3"/>
          <p:cNvSpPr txBox="1"/>
          <p:nvPr>
            <p:ph idx="1" type="subTitle"/>
          </p:nvPr>
        </p:nvSpPr>
        <p:spPr>
          <a:xfrm>
            <a:off x="311699" y="4155175"/>
            <a:ext cx="85206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000000"/>
                </a:solidFill>
              </a:rPr>
              <a:t>Infographic Style</a:t>
            </a:r>
            <a:endParaRPr/>
          </a:p>
        </p:txBody>
      </p:sp>
      <p:sp>
        <p:nvSpPr>
          <p:cNvPr id="498" name="Google Shape;498;p13"/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Contents 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3"/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Contents B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0" name="Google Shape;500;p13"/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501" name="Google Shape;501;p13"/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3"/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</a:t>
              </a:r>
              <a:endParaRPr b="0" i="0" sz="90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3"/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504" name="Google Shape;504;p13"/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3"/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b="0" i="0" sz="90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p13"/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507" name="Google Shape;507;p13"/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3"/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b="0" i="0" sz="90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13"/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510" name="Google Shape;510;p13"/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3"/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b="0" i="0" sz="90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13"/>
          <p:cNvSpPr txBox="1"/>
          <p:nvPr/>
        </p:nvSpPr>
        <p:spPr>
          <a:xfrm>
            <a:off x="0" y="267494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Google Shape;5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7630" y="1815975"/>
            <a:ext cx="911250" cy="311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4" name="Google Shape;514;p13"/>
          <p:cNvCxnSpPr>
            <a:stCxn id="499" idx="1"/>
          </p:cNvCxnSpPr>
          <p:nvPr/>
        </p:nvCxnSpPr>
        <p:spPr>
          <a:xfrm rot="10800000">
            <a:off x="4854949" y="2069854"/>
            <a:ext cx="1681800" cy="1227300"/>
          </a:xfrm>
          <a:prstGeom prst="straightConnector1">
            <a:avLst/>
          </a:prstGeom>
          <a:noFill/>
          <a:ln cap="flat" cmpd="sng" w="38100">
            <a:solidFill>
              <a:srgbClr val="F6716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5" name="Google Shape;515;p13"/>
          <p:cNvCxnSpPr/>
          <p:nvPr/>
        </p:nvCxnSpPr>
        <p:spPr>
          <a:xfrm>
            <a:off x="2561905" y="1932320"/>
            <a:ext cx="1465809" cy="1790626"/>
          </a:xfrm>
          <a:prstGeom prst="straightConnector1">
            <a:avLst/>
          </a:prstGeom>
          <a:noFill/>
          <a:ln cap="flat" cmpd="sng" w="38100">
            <a:solidFill>
              <a:srgbClr val="F6716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0166" y="933809"/>
            <a:ext cx="2086130" cy="3599034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4"/>
          <p:cNvSpPr txBox="1"/>
          <p:nvPr>
            <p:ph idx="6"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Literature Review</a:t>
            </a:r>
            <a:endParaRPr/>
          </a:p>
        </p:txBody>
      </p:sp>
      <p:sp>
        <p:nvSpPr>
          <p:cNvPr id="522" name="Google Shape;522;p14"/>
          <p:cNvSpPr txBox="1"/>
          <p:nvPr>
            <p:ph type="title"/>
          </p:nvPr>
        </p:nvSpPr>
        <p:spPr>
          <a:xfrm>
            <a:off x="503748" y="162711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Theory #01</a:t>
            </a:r>
            <a:endParaRPr/>
          </a:p>
        </p:txBody>
      </p:sp>
      <p:sp>
        <p:nvSpPr>
          <p:cNvPr id="523" name="Google Shape;523;p14"/>
          <p:cNvSpPr txBox="1"/>
          <p:nvPr>
            <p:ph idx="1" type="subTitle"/>
          </p:nvPr>
        </p:nvSpPr>
        <p:spPr>
          <a:xfrm>
            <a:off x="503748" y="2061252"/>
            <a:ext cx="2336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">
                <a:highlight>
                  <a:schemeClr val="dk2"/>
                </a:highlight>
              </a:rPr>
              <a:t>Jupiter</a:t>
            </a:r>
            <a:r>
              <a:rPr b="1" lang="en"/>
              <a:t> </a:t>
            </a:r>
            <a:r>
              <a:rPr lang="en"/>
              <a:t>is a gas giant and the biggest planet</a:t>
            </a:r>
            <a:endParaRPr/>
          </a:p>
        </p:txBody>
      </p:sp>
      <p:sp>
        <p:nvSpPr>
          <p:cNvPr id="524" name="Google Shape;524;p14"/>
          <p:cNvSpPr txBox="1"/>
          <p:nvPr>
            <p:ph idx="2" type="title"/>
          </p:nvPr>
        </p:nvSpPr>
        <p:spPr>
          <a:xfrm>
            <a:off x="503748" y="3370464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Theory #03</a:t>
            </a:r>
            <a:endParaRPr/>
          </a:p>
        </p:txBody>
      </p:sp>
      <p:sp>
        <p:nvSpPr>
          <p:cNvPr id="525" name="Google Shape;525;p14"/>
          <p:cNvSpPr txBox="1"/>
          <p:nvPr>
            <p:ph idx="3" type="subTitle"/>
          </p:nvPr>
        </p:nvSpPr>
        <p:spPr>
          <a:xfrm>
            <a:off x="503748" y="3804602"/>
            <a:ext cx="2336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</a:t>
            </a:r>
            <a:r>
              <a:rPr b="1" lang="en">
                <a:highlight>
                  <a:schemeClr val="dk2"/>
                </a:highlight>
              </a:rPr>
              <a:t>Mars</a:t>
            </a:r>
            <a:r>
              <a:rPr b="1" lang="en"/>
              <a:t> </a:t>
            </a:r>
            <a:r>
              <a:rPr lang="en"/>
              <a:t>is actually a cold place</a:t>
            </a:r>
            <a:endParaRPr/>
          </a:p>
        </p:txBody>
      </p:sp>
      <p:sp>
        <p:nvSpPr>
          <p:cNvPr id="526" name="Google Shape;526;p14"/>
          <p:cNvSpPr txBox="1"/>
          <p:nvPr>
            <p:ph idx="4" type="title"/>
          </p:nvPr>
        </p:nvSpPr>
        <p:spPr>
          <a:xfrm>
            <a:off x="5206573" y="2498789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Theory #02</a:t>
            </a:r>
            <a:endParaRPr/>
          </a:p>
        </p:txBody>
      </p:sp>
      <p:sp>
        <p:nvSpPr>
          <p:cNvPr id="527" name="Google Shape;527;p14"/>
          <p:cNvSpPr txBox="1"/>
          <p:nvPr>
            <p:ph idx="5" type="subTitle"/>
          </p:nvPr>
        </p:nvSpPr>
        <p:spPr>
          <a:xfrm>
            <a:off x="5206573" y="2932927"/>
            <a:ext cx="2336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highlight>
                  <a:schemeClr val="dk2"/>
                </a:highlight>
              </a:rPr>
              <a:t>The Earth</a:t>
            </a:r>
            <a:r>
              <a:rPr b="1" lang="en"/>
              <a:t> </a:t>
            </a:r>
            <a:r>
              <a:rPr lang="en"/>
              <a:t>is the third planet from the Sun</a:t>
            </a:r>
            <a:endParaRPr/>
          </a:p>
        </p:txBody>
      </p:sp>
      <p:sp>
        <p:nvSpPr>
          <p:cNvPr id="528" name="Google Shape;528;p14"/>
          <p:cNvSpPr/>
          <p:nvPr/>
        </p:nvSpPr>
        <p:spPr>
          <a:xfrm>
            <a:off x="3609770" y="1797513"/>
            <a:ext cx="813648" cy="753340"/>
          </a:xfrm>
          <a:custGeom>
            <a:rect b="b" l="l" r="r" t="t"/>
            <a:pathLst>
              <a:path extrusionOk="0" h="54501" w="58864">
                <a:moveTo>
                  <a:pt x="24647" y="5745"/>
                </a:moveTo>
                <a:cubicBezTo>
                  <a:pt x="25555" y="5745"/>
                  <a:pt x="26388" y="5796"/>
                  <a:pt x="27082" y="5882"/>
                </a:cubicBezTo>
                <a:cubicBezTo>
                  <a:pt x="28871" y="6102"/>
                  <a:pt x="30637" y="6495"/>
                  <a:pt x="32363" y="7022"/>
                </a:cubicBezTo>
                <a:cubicBezTo>
                  <a:pt x="32076" y="7324"/>
                  <a:pt x="31773" y="7676"/>
                  <a:pt x="31479" y="8051"/>
                </a:cubicBezTo>
                <a:cubicBezTo>
                  <a:pt x="28277" y="7170"/>
                  <a:pt x="24798" y="6641"/>
                  <a:pt x="21393" y="6641"/>
                </a:cubicBezTo>
                <a:cubicBezTo>
                  <a:pt x="20157" y="6641"/>
                  <a:pt x="18931" y="6711"/>
                  <a:pt x="17732" y="6858"/>
                </a:cubicBezTo>
                <a:cubicBezTo>
                  <a:pt x="19871" y="6038"/>
                  <a:pt x="22473" y="5745"/>
                  <a:pt x="24647" y="5745"/>
                </a:cubicBezTo>
                <a:close/>
                <a:moveTo>
                  <a:pt x="20746" y="49583"/>
                </a:moveTo>
                <a:cubicBezTo>
                  <a:pt x="22382" y="50610"/>
                  <a:pt x="24292" y="51307"/>
                  <a:pt x="26280" y="51730"/>
                </a:cubicBezTo>
                <a:cubicBezTo>
                  <a:pt x="27003" y="52094"/>
                  <a:pt x="27799" y="52358"/>
                  <a:pt x="28608" y="52501"/>
                </a:cubicBezTo>
                <a:cubicBezTo>
                  <a:pt x="29152" y="52597"/>
                  <a:pt x="29733" y="52712"/>
                  <a:pt x="30316" y="52792"/>
                </a:cubicBezTo>
                <a:cubicBezTo>
                  <a:pt x="29873" y="52833"/>
                  <a:pt x="29431" y="52855"/>
                  <a:pt x="28992" y="52855"/>
                </a:cubicBezTo>
                <a:cubicBezTo>
                  <a:pt x="27199" y="52855"/>
                  <a:pt x="25446" y="52497"/>
                  <a:pt x="23835" y="51652"/>
                </a:cubicBezTo>
                <a:cubicBezTo>
                  <a:pt x="22781" y="51100"/>
                  <a:pt x="21750" y="50392"/>
                  <a:pt x="20746" y="49583"/>
                </a:cubicBezTo>
                <a:close/>
                <a:moveTo>
                  <a:pt x="28509" y="1"/>
                </a:moveTo>
                <a:cubicBezTo>
                  <a:pt x="26958" y="1"/>
                  <a:pt x="25413" y="176"/>
                  <a:pt x="23901" y="565"/>
                </a:cubicBezTo>
                <a:cubicBezTo>
                  <a:pt x="19769" y="1628"/>
                  <a:pt x="16514" y="4293"/>
                  <a:pt x="14015" y="7609"/>
                </a:cubicBezTo>
                <a:cubicBezTo>
                  <a:pt x="8605" y="9177"/>
                  <a:pt x="4242" y="12773"/>
                  <a:pt x="2850" y="19378"/>
                </a:cubicBezTo>
                <a:cubicBezTo>
                  <a:pt x="1" y="32893"/>
                  <a:pt x="8632" y="48230"/>
                  <a:pt x="21710" y="52537"/>
                </a:cubicBezTo>
                <a:cubicBezTo>
                  <a:pt x="25304" y="53720"/>
                  <a:pt x="29318" y="54500"/>
                  <a:pt x="33287" y="54500"/>
                </a:cubicBezTo>
                <a:cubicBezTo>
                  <a:pt x="36483" y="54500"/>
                  <a:pt x="39651" y="53994"/>
                  <a:pt x="42546" y="52786"/>
                </a:cubicBezTo>
                <a:cubicBezTo>
                  <a:pt x="42853" y="52753"/>
                  <a:pt x="43088" y="52690"/>
                  <a:pt x="43187" y="52581"/>
                </a:cubicBezTo>
                <a:cubicBezTo>
                  <a:pt x="43226" y="52539"/>
                  <a:pt x="43261" y="52492"/>
                  <a:pt x="43301" y="52451"/>
                </a:cubicBezTo>
                <a:cubicBezTo>
                  <a:pt x="43855" y="52191"/>
                  <a:pt x="44406" y="51913"/>
                  <a:pt x="44937" y="51595"/>
                </a:cubicBezTo>
                <a:cubicBezTo>
                  <a:pt x="46205" y="50838"/>
                  <a:pt x="47382" y="49959"/>
                  <a:pt x="48459" y="48992"/>
                </a:cubicBezTo>
                <a:cubicBezTo>
                  <a:pt x="53981" y="46349"/>
                  <a:pt x="56771" y="40692"/>
                  <a:pt x="56996" y="34746"/>
                </a:cubicBezTo>
                <a:cubicBezTo>
                  <a:pt x="58465" y="30370"/>
                  <a:pt x="58863" y="25757"/>
                  <a:pt x="57355" y="21079"/>
                </a:cubicBezTo>
                <a:cubicBezTo>
                  <a:pt x="56987" y="19938"/>
                  <a:pt x="56532" y="18832"/>
                  <a:pt x="56016" y="17759"/>
                </a:cubicBezTo>
                <a:cubicBezTo>
                  <a:pt x="56996" y="13827"/>
                  <a:pt x="53705" y="10918"/>
                  <a:pt x="50014" y="9479"/>
                </a:cubicBezTo>
                <a:cubicBezTo>
                  <a:pt x="47991" y="7505"/>
                  <a:pt x="45705" y="5795"/>
                  <a:pt x="43254" y="4406"/>
                </a:cubicBezTo>
                <a:cubicBezTo>
                  <a:pt x="38895" y="1938"/>
                  <a:pt x="33665" y="1"/>
                  <a:pt x="285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4"/>
          <p:cNvSpPr/>
          <p:nvPr/>
        </p:nvSpPr>
        <p:spPr>
          <a:xfrm>
            <a:off x="3531397" y="2422610"/>
            <a:ext cx="319122" cy="259985"/>
          </a:xfrm>
          <a:custGeom>
            <a:rect b="b" l="l" r="r" t="t"/>
            <a:pathLst>
              <a:path extrusionOk="0" h="13114" w="16099">
                <a:moveTo>
                  <a:pt x="648" y="0"/>
                </a:moveTo>
                <a:cubicBezTo>
                  <a:pt x="235" y="0"/>
                  <a:pt x="1" y="392"/>
                  <a:pt x="131" y="968"/>
                </a:cubicBezTo>
                <a:cubicBezTo>
                  <a:pt x="355" y="1958"/>
                  <a:pt x="1086" y="2891"/>
                  <a:pt x="1932" y="3422"/>
                </a:cubicBezTo>
                <a:cubicBezTo>
                  <a:pt x="6629" y="6391"/>
                  <a:pt x="9831" y="11078"/>
                  <a:pt x="15201" y="13054"/>
                </a:cubicBezTo>
                <a:cubicBezTo>
                  <a:pt x="15312" y="13095"/>
                  <a:pt x="15408" y="13114"/>
                  <a:pt x="15490" y="13114"/>
                </a:cubicBezTo>
                <a:cubicBezTo>
                  <a:pt x="16099" y="13114"/>
                  <a:pt x="15944" y="12093"/>
                  <a:pt x="15775" y="11673"/>
                </a:cubicBezTo>
                <a:cubicBezTo>
                  <a:pt x="15415" y="10782"/>
                  <a:pt x="14690" y="9840"/>
                  <a:pt x="13762" y="9499"/>
                </a:cubicBezTo>
                <a:cubicBezTo>
                  <a:pt x="8789" y="7668"/>
                  <a:pt x="5598" y="2966"/>
                  <a:pt x="1196" y="187"/>
                </a:cubicBezTo>
                <a:cubicBezTo>
                  <a:pt x="994" y="58"/>
                  <a:pt x="808" y="0"/>
                  <a:pt x="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4"/>
          <p:cNvSpPr/>
          <p:nvPr/>
        </p:nvSpPr>
        <p:spPr>
          <a:xfrm rot="10800000">
            <a:off x="3609770" y="2733326"/>
            <a:ext cx="813648" cy="753340"/>
          </a:xfrm>
          <a:custGeom>
            <a:rect b="b" l="l" r="r" t="t"/>
            <a:pathLst>
              <a:path extrusionOk="0" h="54501" w="58864">
                <a:moveTo>
                  <a:pt x="24647" y="5745"/>
                </a:moveTo>
                <a:cubicBezTo>
                  <a:pt x="25555" y="5745"/>
                  <a:pt x="26388" y="5796"/>
                  <a:pt x="27082" y="5882"/>
                </a:cubicBezTo>
                <a:cubicBezTo>
                  <a:pt x="28871" y="6102"/>
                  <a:pt x="30637" y="6495"/>
                  <a:pt x="32363" y="7022"/>
                </a:cubicBezTo>
                <a:cubicBezTo>
                  <a:pt x="32076" y="7324"/>
                  <a:pt x="31773" y="7676"/>
                  <a:pt x="31479" y="8051"/>
                </a:cubicBezTo>
                <a:cubicBezTo>
                  <a:pt x="28277" y="7170"/>
                  <a:pt x="24798" y="6641"/>
                  <a:pt x="21393" y="6641"/>
                </a:cubicBezTo>
                <a:cubicBezTo>
                  <a:pt x="20157" y="6641"/>
                  <a:pt x="18931" y="6711"/>
                  <a:pt x="17732" y="6858"/>
                </a:cubicBezTo>
                <a:cubicBezTo>
                  <a:pt x="19871" y="6038"/>
                  <a:pt x="22473" y="5745"/>
                  <a:pt x="24647" y="5745"/>
                </a:cubicBezTo>
                <a:close/>
                <a:moveTo>
                  <a:pt x="20746" y="49583"/>
                </a:moveTo>
                <a:cubicBezTo>
                  <a:pt x="22382" y="50610"/>
                  <a:pt x="24292" y="51307"/>
                  <a:pt x="26280" y="51730"/>
                </a:cubicBezTo>
                <a:cubicBezTo>
                  <a:pt x="27003" y="52094"/>
                  <a:pt x="27799" y="52358"/>
                  <a:pt x="28608" y="52501"/>
                </a:cubicBezTo>
                <a:cubicBezTo>
                  <a:pt x="29152" y="52597"/>
                  <a:pt x="29733" y="52712"/>
                  <a:pt x="30316" y="52792"/>
                </a:cubicBezTo>
                <a:cubicBezTo>
                  <a:pt x="29873" y="52833"/>
                  <a:pt x="29431" y="52855"/>
                  <a:pt x="28992" y="52855"/>
                </a:cubicBezTo>
                <a:cubicBezTo>
                  <a:pt x="27199" y="52855"/>
                  <a:pt x="25446" y="52497"/>
                  <a:pt x="23835" y="51652"/>
                </a:cubicBezTo>
                <a:cubicBezTo>
                  <a:pt x="22781" y="51100"/>
                  <a:pt x="21750" y="50392"/>
                  <a:pt x="20746" y="49583"/>
                </a:cubicBezTo>
                <a:close/>
                <a:moveTo>
                  <a:pt x="28509" y="1"/>
                </a:moveTo>
                <a:cubicBezTo>
                  <a:pt x="26958" y="1"/>
                  <a:pt x="25413" y="176"/>
                  <a:pt x="23901" y="565"/>
                </a:cubicBezTo>
                <a:cubicBezTo>
                  <a:pt x="19769" y="1628"/>
                  <a:pt x="16514" y="4293"/>
                  <a:pt x="14015" y="7609"/>
                </a:cubicBezTo>
                <a:cubicBezTo>
                  <a:pt x="8605" y="9177"/>
                  <a:pt x="4242" y="12773"/>
                  <a:pt x="2850" y="19378"/>
                </a:cubicBezTo>
                <a:cubicBezTo>
                  <a:pt x="1" y="32893"/>
                  <a:pt x="8632" y="48230"/>
                  <a:pt x="21710" y="52537"/>
                </a:cubicBezTo>
                <a:cubicBezTo>
                  <a:pt x="25304" y="53720"/>
                  <a:pt x="29318" y="54500"/>
                  <a:pt x="33287" y="54500"/>
                </a:cubicBezTo>
                <a:cubicBezTo>
                  <a:pt x="36483" y="54500"/>
                  <a:pt x="39651" y="53994"/>
                  <a:pt x="42546" y="52786"/>
                </a:cubicBezTo>
                <a:cubicBezTo>
                  <a:pt x="42853" y="52753"/>
                  <a:pt x="43088" y="52690"/>
                  <a:pt x="43187" y="52581"/>
                </a:cubicBezTo>
                <a:cubicBezTo>
                  <a:pt x="43226" y="52539"/>
                  <a:pt x="43261" y="52492"/>
                  <a:pt x="43301" y="52451"/>
                </a:cubicBezTo>
                <a:cubicBezTo>
                  <a:pt x="43855" y="52191"/>
                  <a:pt x="44406" y="51913"/>
                  <a:pt x="44937" y="51595"/>
                </a:cubicBezTo>
                <a:cubicBezTo>
                  <a:pt x="46205" y="50838"/>
                  <a:pt x="47382" y="49959"/>
                  <a:pt x="48459" y="48992"/>
                </a:cubicBezTo>
                <a:cubicBezTo>
                  <a:pt x="53981" y="46349"/>
                  <a:pt x="56771" y="40692"/>
                  <a:pt x="56996" y="34746"/>
                </a:cubicBezTo>
                <a:cubicBezTo>
                  <a:pt x="58465" y="30370"/>
                  <a:pt x="58863" y="25757"/>
                  <a:pt x="57355" y="21079"/>
                </a:cubicBezTo>
                <a:cubicBezTo>
                  <a:pt x="56987" y="19938"/>
                  <a:pt x="56532" y="18832"/>
                  <a:pt x="56016" y="17759"/>
                </a:cubicBezTo>
                <a:cubicBezTo>
                  <a:pt x="56996" y="13827"/>
                  <a:pt x="53705" y="10918"/>
                  <a:pt x="50014" y="9479"/>
                </a:cubicBezTo>
                <a:cubicBezTo>
                  <a:pt x="47991" y="7505"/>
                  <a:pt x="45705" y="5795"/>
                  <a:pt x="43254" y="4406"/>
                </a:cubicBezTo>
                <a:cubicBezTo>
                  <a:pt x="38895" y="1938"/>
                  <a:pt x="33665" y="1"/>
                  <a:pt x="285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4"/>
          <p:cNvSpPr/>
          <p:nvPr/>
        </p:nvSpPr>
        <p:spPr>
          <a:xfrm flipH="1">
            <a:off x="3609770" y="3669151"/>
            <a:ext cx="813648" cy="753340"/>
          </a:xfrm>
          <a:custGeom>
            <a:rect b="b" l="l" r="r" t="t"/>
            <a:pathLst>
              <a:path extrusionOk="0" h="54501" w="58864">
                <a:moveTo>
                  <a:pt x="24647" y="5745"/>
                </a:moveTo>
                <a:cubicBezTo>
                  <a:pt x="25555" y="5745"/>
                  <a:pt x="26388" y="5796"/>
                  <a:pt x="27082" y="5882"/>
                </a:cubicBezTo>
                <a:cubicBezTo>
                  <a:pt x="28871" y="6102"/>
                  <a:pt x="30637" y="6495"/>
                  <a:pt x="32363" y="7022"/>
                </a:cubicBezTo>
                <a:cubicBezTo>
                  <a:pt x="32076" y="7324"/>
                  <a:pt x="31773" y="7676"/>
                  <a:pt x="31479" y="8051"/>
                </a:cubicBezTo>
                <a:cubicBezTo>
                  <a:pt x="28277" y="7170"/>
                  <a:pt x="24798" y="6641"/>
                  <a:pt x="21393" y="6641"/>
                </a:cubicBezTo>
                <a:cubicBezTo>
                  <a:pt x="20157" y="6641"/>
                  <a:pt x="18931" y="6711"/>
                  <a:pt x="17732" y="6858"/>
                </a:cubicBezTo>
                <a:cubicBezTo>
                  <a:pt x="19871" y="6038"/>
                  <a:pt x="22473" y="5745"/>
                  <a:pt x="24647" y="5745"/>
                </a:cubicBezTo>
                <a:close/>
                <a:moveTo>
                  <a:pt x="20746" y="49583"/>
                </a:moveTo>
                <a:cubicBezTo>
                  <a:pt x="22382" y="50610"/>
                  <a:pt x="24292" y="51307"/>
                  <a:pt x="26280" y="51730"/>
                </a:cubicBezTo>
                <a:cubicBezTo>
                  <a:pt x="27003" y="52094"/>
                  <a:pt x="27799" y="52358"/>
                  <a:pt x="28608" y="52501"/>
                </a:cubicBezTo>
                <a:cubicBezTo>
                  <a:pt x="29152" y="52597"/>
                  <a:pt x="29733" y="52712"/>
                  <a:pt x="30316" y="52792"/>
                </a:cubicBezTo>
                <a:cubicBezTo>
                  <a:pt x="29873" y="52833"/>
                  <a:pt x="29431" y="52855"/>
                  <a:pt x="28992" y="52855"/>
                </a:cubicBezTo>
                <a:cubicBezTo>
                  <a:pt x="27199" y="52855"/>
                  <a:pt x="25446" y="52497"/>
                  <a:pt x="23835" y="51652"/>
                </a:cubicBezTo>
                <a:cubicBezTo>
                  <a:pt x="22781" y="51100"/>
                  <a:pt x="21750" y="50392"/>
                  <a:pt x="20746" y="49583"/>
                </a:cubicBezTo>
                <a:close/>
                <a:moveTo>
                  <a:pt x="28509" y="1"/>
                </a:moveTo>
                <a:cubicBezTo>
                  <a:pt x="26958" y="1"/>
                  <a:pt x="25413" y="176"/>
                  <a:pt x="23901" y="565"/>
                </a:cubicBezTo>
                <a:cubicBezTo>
                  <a:pt x="19769" y="1628"/>
                  <a:pt x="16514" y="4293"/>
                  <a:pt x="14015" y="7609"/>
                </a:cubicBezTo>
                <a:cubicBezTo>
                  <a:pt x="8605" y="9177"/>
                  <a:pt x="4242" y="12773"/>
                  <a:pt x="2850" y="19378"/>
                </a:cubicBezTo>
                <a:cubicBezTo>
                  <a:pt x="1" y="32893"/>
                  <a:pt x="8632" y="48230"/>
                  <a:pt x="21710" y="52537"/>
                </a:cubicBezTo>
                <a:cubicBezTo>
                  <a:pt x="25304" y="53720"/>
                  <a:pt x="29318" y="54500"/>
                  <a:pt x="33287" y="54500"/>
                </a:cubicBezTo>
                <a:cubicBezTo>
                  <a:pt x="36483" y="54500"/>
                  <a:pt x="39651" y="53994"/>
                  <a:pt x="42546" y="52786"/>
                </a:cubicBezTo>
                <a:cubicBezTo>
                  <a:pt x="42853" y="52753"/>
                  <a:pt x="43088" y="52690"/>
                  <a:pt x="43187" y="52581"/>
                </a:cubicBezTo>
                <a:cubicBezTo>
                  <a:pt x="43226" y="52539"/>
                  <a:pt x="43261" y="52492"/>
                  <a:pt x="43301" y="52451"/>
                </a:cubicBezTo>
                <a:cubicBezTo>
                  <a:pt x="43855" y="52191"/>
                  <a:pt x="44406" y="51913"/>
                  <a:pt x="44937" y="51595"/>
                </a:cubicBezTo>
                <a:cubicBezTo>
                  <a:pt x="46205" y="50838"/>
                  <a:pt x="47382" y="49959"/>
                  <a:pt x="48459" y="48992"/>
                </a:cubicBezTo>
                <a:cubicBezTo>
                  <a:pt x="53981" y="46349"/>
                  <a:pt x="56771" y="40692"/>
                  <a:pt x="56996" y="34746"/>
                </a:cubicBezTo>
                <a:cubicBezTo>
                  <a:pt x="58465" y="30370"/>
                  <a:pt x="58863" y="25757"/>
                  <a:pt x="57355" y="21079"/>
                </a:cubicBezTo>
                <a:cubicBezTo>
                  <a:pt x="56987" y="19938"/>
                  <a:pt x="56532" y="18832"/>
                  <a:pt x="56016" y="17759"/>
                </a:cubicBezTo>
                <a:cubicBezTo>
                  <a:pt x="56996" y="13827"/>
                  <a:pt x="53705" y="10918"/>
                  <a:pt x="50014" y="9479"/>
                </a:cubicBezTo>
                <a:cubicBezTo>
                  <a:pt x="47991" y="7505"/>
                  <a:pt x="45705" y="5795"/>
                  <a:pt x="43254" y="4406"/>
                </a:cubicBezTo>
                <a:cubicBezTo>
                  <a:pt x="38895" y="1938"/>
                  <a:pt x="33665" y="1"/>
                  <a:pt x="285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4"/>
          <p:cNvSpPr/>
          <p:nvPr/>
        </p:nvSpPr>
        <p:spPr>
          <a:xfrm rot="6627324">
            <a:off x="4169012" y="4347010"/>
            <a:ext cx="319121" cy="259982"/>
          </a:xfrm>
          <a:custGeom>
            <a:rect b="b" l="l" r="r" t="t"/>
            <a:pathLst>
              <a:path extrusionOk="0" h="13114" w="16099">
                <a:moveTo>
                  <a:pt x="648" y="0"/>
                </a:moveTo>
                <a:cubicBezTo>
                  <a:pt x="235" y="0"/>
                  <a:pt x="1" y="392"/>
                  <a:pt x="131" y="968"/>
                </a:cubicBezTo>
                <a:cubicBezTo>
                  <a:pt x="355" y="1958"/>
                  <a:pt x="1086" y="2891"/>
                  <a:pt x="1932" y="3422"/>
                </a:cubicBezTo>
                <a:cubicBezTo>
                  <a:pt x="6629" y="6391"/>
                  <a:pt x="9831" y="11078"/>
                  <a:pt x="15201" y="13054"/>
                </a:cubicBezTo>
                <a:cubicBezTo>
                  <a:pt x="15312" y="13095"/>
                  <a:pt x="15408" y="13114"/>
                  <a:pt x="15490" y="13114"/>
                </a:cubicBezTo>
                <a:cubicBezTo>
                  <a:pt x="16099" y="13114"/>
                  <a:pt x="15944" y="12093"/>
                  <a:pt x="15775" y="11673"/>
                </a:cubicBezTo>
                <a:cubicBezTo>
                  <a:pt x="15415" y="10782"/>
                  <a:pt x="14690" y="9840"/>
                  <a:pt x="13762" y="9499"/>
                </a:cubicBezTo>
                <a:cubicBezTo>
                  <a:pt x="8789" y="7668"/>
                  <a:pt x="5598" y="2966"/>
                  <a:pt x="1196" y="187"/>
                </a:cubicBezTo>
                <a:cubicBezTo>
                  <a:pt x="994" y="58"/>
                  <a:pt x="808" y="0"/>
                  <a:pt x="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4"/>
          <p:cNvSpPr/>
          <p:nvPr/>
        </p:nvSpPr>
        <p:spPr>
          <a:xfrm rot="5088715">
            <a:off x="4249556" y="1652117"/>
            <a:ext cx="274666" cy="273375"/>
          </a:xfrm>
          <a:custGeom>
            <a:rect b="b" l="l" r="r" t="t"/>
            <a:pathLst>
              <a:path extrusionOk="0" h="16731" w="16810">
                <a:moveTo>
                  <a:pt x="13072" y="0"/>
                </a:moveTo>
                <a:cubicBezTo>
                  <a:pt x="12755" y="0"/>
                  <a:pt x="12451" y="60"/>
                  <a:pt x="12190" y="197"/>
                </a:cubicBezTo>
                <a:cubicBezTo>
                  <a:pt x="6402" y="3222"/>
                  <a:pt x="1371" y="8232"/>
                  <a:pt x="201" y="14870"/>
                </a:cubicBezTo>
                <a:cubicBezTo>
                  <a:pt x="0" y="16008"/>
                  <a:pt x="1408" y="16731"/>
                  <a:pt x="2659" y="16731"/>
                </a:cubicBezTo>
                <a:cubicBezTo>
                  <a:pt x="3519" y="16731"/>
                  <a:pt x="4305" y="16389"/>
                  <a:pt x="4443" y="15606"/>
                </a:cubicBezTo>
                <a:cubicBezTo>
                  <a:pt x="5458" y="9839"/>
                  <a:pt x="9787" y="5367"/>
                  <a:pt x="14844" y="2725"/>
                </a:cubicBezTo>
                <a:cubicBezTo>
                  <a:pt x="16809" y="1696"/>
                  <a:pt x="14753" y="0"/>
                  <a:pt x="130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4"/>
          <p:cNvSpPr/>
          <p:nvPr/>
        </p:nvSpPr>
        <p:spPr>
          <a:xfrm>
            <a:off x="3462334" y="2950305"/>
            <a:ext cx="69053" cy="228237"/>
          </a:xfrm>
          <a:custGeom>
            <a:rect b="b" l="l" r="r" t="t"/>
            <a:pathLst>
              <a:path extrusionOk="0" h="13968" w="4226">
                <a:moveTo>
                  <a:pt x="1705" y="0"/>
                </a:moveTo>
                <a:cubicBezTo>
                  <a:pt x="801" y="0"/>
                  <a:pt x="0" y="471"/>
                  <a:pt x="0" y="1548"/>
                </a:cubicBezTo>
                <a:lnTo>
                  <a:pt x="0" y="11881"/>
                </a:lnTo>
                <a:cubicBezTo>
                  <a:pt x="0" y="13175"/>
                  <a:pt x="1348" y="13968"/>
                  <a:pt x="2522" y="13968"/>
                </a:cubicBezTo>
                <a:cubicBezTo>
                  <a:pt x="3425" y="13968"/>
                  <a:pt x="4225" y="13497"/>
                  <a:pt x="4225" y="12422"/>
                </a:cubicBezTo>
                <a:lnTo>
                  <a:pt x="4225" y="2089"/>
                </a:lnTo>
                <a:cubicBezTo>
                  <a:pt x="4225" y="794"/>
                  <a:pt x="2878" y="0"/>
                  <a:pt x="17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4"/>
          <p:cNvSpPr/>
          <p:nvPr/>
        </p:nvSpPr>
        <p:spPr>
          <a:xfrm>
            <a:off x="4342016" y="3357790"/>
            <a:ext cx="164119" cy="117338"/>
          </a:xfrm>
          <a:custGeom>
            <a:rect b="b" l="l" r="r" t="t"/>
            <a:pathLst>
              <a:path extrusionOk="0" h="7181" w="10044">
                <a:moveTo>
                  <a:pt x="7867" y="1"/>
                </a:moveTo>
                <a:cubicBezTo>
                  <a:pt x="7044" y="1"/>
                  <a:pt x="6093" y="208"/>
                  <a:pt x="5545" y="769"/>
                </a:cubicBezTo>
                <a:cubicBezTo>
                  <a:pt x="3914" y="2435"/>
                  <a:pt x="2637" y="4359"/>
                  <a:pt x="686" y="5699"/>
                </a:cubicBezTo>
                <a:cubicBezTo>
                  <a:pt x="0" y="6168"/>
                  <a:pt x="18" y="6795"/>
                  <a:pt x="867" y="7045"/>
                </a:cubicBezTo>
                <a:cubicBezTo>
                  <a:pt x="1173" y="7135"/>
                  <a:pt x="1523" y="7180"/>
                  <a:pt x="1883" y="7180"/>
                </a:cubicBezTo>
                <a:cubicBezTo>
                  <a:pt x="2598" y="7180"/>
                  <a:pt x="3354" y="7002"/>
                  <a:pt x="3884" y="6638"/>
                </a:cubicBezTo>
                <a:cubicBezTo>
                  <a:pt x="6080" y="5131"/>
                  <a:pt x="7522" y="3107"/>
                  <a:pt x="9358" y="1233"/>
                </a:cubicBezTo>
                <a:cubicBezTo>
                  <a:pt x="10044" y="533"/>
                  <a:pt x="8998" y="104"/>
                  <a:pt x="8417" y="33"/>
                </a:cubicBezTo>
                <a:cubicBezTo>
                  <a:pt x="8246" y="12"/>
                  <a:pt x="8060" y="1"/>
                  <a:pt x="78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4"/>
          <p:cNvSpPr/>
          <p:nvPr/>
        </p:nvSpPr>
        <p:spPr>
          <a:xfrm rot="636307">
            <a:off x="3427364" y="3560352"/>
            <a:ext cx="274703" cy="273412"/>
          </a:xfrm>
          <a:custGeom>
            <a:rect b="b" l="l" r="r" t="t"/>
            <a:pathLst>
              <a:path extrusionOk="0" h="16731" w="16810">
                <a:moveTo>
                  <a:pt x="13072" y="0"/>
                </a:moveTo>
                <a:cubicBezTo>
                  <a:pt x="12755" y="0"/>
                  <a:pt x="12451" y="60"/>
                  <a:pt x="12190" y="197"/>
                </a:cubicBezTo>
                <a:cubicBezTo>
                  <a:pt x="6402" y="3222"/>
                  <a:pt x="1371" y="8232"/>
                  <a:pt x="201" y="14870"/>
                </a:cubicBezTo>
                <a:cubicBezTo>
                  <a:pt x="0" y="16008"/>
                  <a:pt x="1408" y="16731"/>
                  <a:pt x="2659" y="16731"/>
                </a:cubicBezTo>
                <a:cubicBezTo>
                  <a:pt x="3519" y="16731"/>
                  <a:pt x="4305" y="16389"/>
                  <a:pt x="4443" y="15606"/>
                </a:cubicBezTo>
                <a:cubicBezTo>
                  <a:pt x="5458" y="9839"/>
                  <a:pt x="9787" y="5367"/>
                  <a:pt x="14844" y="2725"/>
                </a:cubicBezTo>
                <a:cubicBezTo>
                  <a:pt x="16809" y="1696"/>
                  <a:pt x="14753" y="0"/>
                  <a:pt x="130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14"/>
          <p:cNvGrpSpPr/>
          <p:nvPr/>
        </p:nvGrpSpPr>
        <p:grpSpPr>
          <a:xfrm>
            <a:off x="3837038" y="3866264"/>
            <a:ext cx="359108" cy="359108"/>
            <a:chOff x="5371078" y="3397813"/>
            <a:chExt cx="359108" cy="359108"/>
          </a:xfrm>
        </p:grpSpPr>
        <p:sp>
          <p:nvSpPr>
            <p:cNvPr id="538" name="Google Shape;538;p14"/>
            <p:cNvSpPr/>
            <p:nvPr/>
          </p:nvSpPr>
          <p:spPr>
            <a:xfrm>
              <a:off x="5371078" y="3397813"/>
              <a:ext cx="359108" cy="359108"/>
            </a:xfrm>
            <a:custGeom>
              <a:rect b="b" l="l" r="r" t="t"/>
              <a:pathLst>
                <a:path extrusionOk="0" h="10140" w="10140">
                  <a:moveTo>
                    <a:pt x="9398" y="655"/>
                  </a:moveTo>
                  <a:cubicBezTo>
                    <a:pt x="9643" y="655"/>
                    <a:pt x="9845" y="855"/>
                    <a:pt x="9845" y="1100"/>
                  </a:cubicBezTo>
                  <a:lnTo>
                    <a:pt x="9845" y="6401"/>
                  </a:lnTo>
                  <a:lnTo>
                    <a:pt x="297" y="6401"/>
                  </a:lnTo>
                  <a:lnTo>
                    <a:pt x="297" y="1100"/>
                  </a:lnTo>
                  <a:cubicBezTo>
                    <a:pt x="297" y="855"/>
                    <a:pt x="498" y="655"/>
                    <a:pt x="744" y="655"/>
                  </a:cubicBezTo>
                  <a:lnTo>
                    <a:pt x="1784" y="655"/>
                  </a:lnTo>
                  <a:cubicBezTo>
                    <a:pt x="1848" y="861"/>
                    <a:pt x="2040" y="1011"/>
                    <a:pt x="2268" y="1011"/>
                  </a:cubicBezTo>
                  <a:lnTo>
                    <a:pt x="7874" y="1011"/>
                  </a:lnTo>
                  <a:cubicBezTo>
                    <a:pt x="8102" y="1011"/>
                    <a:pt x="8294" y="861"/>
                    <a:pt x="8357" y="655"/>
                  </a:cubicBezTo>
                  <a:close/>
                  <a:moveTo>
                    <a:pt x="5070" y="9091"/>
                  </a:moveTo>
                  <a:cubicBezTo>
                    <a:pt x="5277" y="9091"/>
                    <a:pt x="5445" y="9260"/>
                    <a:pt x="5445" y="9466"/>
                  </a:cubicBezTo>
                  <a:cubicBezTo>
                    <a:pt x="5445" y="9674"/>
                    <a:pt x="5277" y="9843"/>
                    <a:pt x="5070" y="9843"/>
                  </a:cubicBezTo>
                  <a:cubicBezTo>
                    <a:pt x="4571" y="9822"/>
                    <a:pt x="4571" y="9110"/>
                    <a:pt x="5070" y="9091"/>
                  </a:cubicBezTo>
                  <a:close/>
                  <a:moveTo>
                    <a:pt x="2266" y="1"/>
                  </a:moveTo>
                  <a:cubicBezTo>
                    <a:pt x="2038" y="1"/>
                    <a:pt x="1846" y="151"/>
                    <a:pt x="1783" y="357"/>
                  </a:cubicBezTo>
                  <a:lnTo>
                    <a:pt x="744" y="357"/>
                  </a:lnTo>
                  <a:cubicBezTo>
                    <a:pt x="333" y="357"/>
                    <a:pt x="1" y="690"/>
                    <a:pt x="1" y="1100"/>
                  </a:cubicBezTo>
                  <a:lnTo>
                    <a:pt x="1" y="6833"/>
                  </a:lnTo>
                  <a:cubicBezTo>
                    <a:pt x="1" y="7242"/>
                    <a:pt x="333" y="7575"/>
                    <a:pt x="744" y="7575"/>
                  </a:cubicBezTo>
                  <a:lnTo>
                    <a:pt x="4921" y="7575"/>
                  </a:lnTo>
                  <a:lnTo>
                    <a:pt x="4921" y="8809"/>
                  </a:lnTo>
                  <a:cubicBezTo>
                    <a:pt x="4150" y="9000"/>
                    <a:pt x="4265" y="10120"/>
                    <a:pt x="5070" y="10139"/>
                  </a:cubicBezTo>
                  <a:cubicBezTo>
                    <a:pt x="5873" y="10120"/>
                    <a:pt x="5990" y="9000"/>
                    <a:pt x="5219" y="8809"/>
                  </a:cubicBezTo>
                  <a:lnTo>
                    <a:pt x="5219" y="7575"/>
                  </a:lnTo>
                  <a:lnTo>
                    <a:pt x="7050" y="7575"/>
                  </a:lnTo>
                  <a:cubicBezTo>
                    <a:pt x="7243" y="7570"/>
                    <a:pt x="7248" y="7285"/>
                    <a:pt x="7050" y="7278"/>
                  </a:cubicBezTo>
                  <a:lnTo>
                    <a:pt x="744" y="7278"/>
                  </a:lnTo>
                  <a:cubicBezTo>
                    <a:pt x="498" y="7278"/>
                    <a:pt x="297" y="7079"/>
                    <a:pt x="297" y="6833"/>
                  </a:cubicBezTo>
                  <a:lnTo>
                    <a:pt x="297" y="6699"/>
                  </a:lnTo>
                  <a:lnTo>
                    <a:pt x="9841" y="6699"/>
                  </a:lnTo>
                  <a:lnTo>
                    <a:pt x="9841" y="6833"/>
                  </a:lnTo>
                  <a:cubicBezTo>
                    <a:pt x="9841" y="7079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6" y="7285"/>
                    <a:pt x="7644" y="7570"/>
                    <a:pt x="7842" y="7575"/>
                  </a:cubicBezTo>
                  <a:lnTo>
                    <a:pt x="9396" y="7575"/>
                  </a:lnTo>
                  <a:cubicBezTo>
                    <a:pt x="9807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39" y="691"/>
                    <a:pt x="9807" y="357"/>
                    <a:pt x="9396" y="357"/>
                  </a:cubicBezTo>
                  <a:lnTo>
                    <a:pt x="8355" y="357"/>
                  </a:lnTo>
                  <a:cubicBezTo>
                    <a:pt x="8292" y="151"/>
                    <a:pt x="8099" y="1"/>
                    <a:pt x="7872" y="1"/>
                  </a:cubicBezTo>
                  <a:lnTo>
                    <a:pt x="3532" y="1"/>
                  </a:lnTo>
                  <a:cubicBezTo>
                    <a:pt x="3449" y="1"/>
                    <a:pt x="3383" y="69"/>
                    <a:pt x="3383" y="150"/>
                  </a:cubicBezTo>
                  <a:cubicBezTo>
                    <a:pt x="3383" y="230"/>
                    <a:pt x="3449" y="299"/>
                    <a:pt x="3532" y="299"/>
                  </a:cubicBezTo>
                  <a:lnTo>
                    <a:pt x="7872" y="299"/>
                  </a:lnTo>
                  <a:cubicBezTo>
                    <a:pt x="7986" y="299"/>
                    <a:pt x="8080" y="390"/>
                    <a:pt x="8080" y="506"/>
                  </a:cubicBezTo>
                  <a:cubicBezTo>
                    <a:pt x="8080" y="620"/>
                    <a:pt x="7986" y="714"/>
                    <a:pt x="7872" y="714"/>
                  </a:cubicBezTo>
                  <a:lnTo>
                    <a:pt x="2266" y="714"/>
                  </a:lnTo>
                  <a:cubicBezTo>
                    <a:pt x="2150" y="714"/>
                    <a:pt x="2059" y="620"/>
                    <a:pt x="2059" y="506"/>
                  </a:cubicBezTo>
                  <a:cubicBezTo>
                    <a:pt x="2059" y="390"/>
                    <a:pt x="2150" y="299"/>
                    <a:pt x="2266" y="299"/>
                  </a:cubicBezTo>
                  <a:lnTo>
                    <a:pt x="2738" y="299"/>
                  </a:lnTo>
                  <a:cubicBezTo>
                    <a:pt x="2936" y="292"/>
                    <a:pt x="2935" y="7"/>
                    <a:pt x="2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5488691" y="3524670"/>
              <a:ext cx="13529" cy="10589"/>
            </a:xfrm>
            <a:custGeom>
              <a:rect b="b" l="l" r="r" t="t"/>
              <a:pathLst>
                <a:path extrusionOk="0" h="299" w="382">
                  <a:moveTo>
                    <a:pt x="192" y="1"/>
                  </a:moveTo>
                  <a:cubicBezTo>
                    <a:pt x="0" y="1"/>
                    <a:pt x="0" y="298"/>
                    <a:pt x="192" y="298"/>
                  </a:cubicBezTo>
                  <a:cubicBezTo>
                    <a:pt x="382" y="298"/>
                    <a:pt x="38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5496022" y="3552258"/>
              <a:ext cx="13670" cy="10554"/>
            </a:xfrm>
            <a:custGeom>
              <a:rect b="b" l="l" r="r" t="t"/>
              <a:pathLst>
                <a:path extrusionOk="0" h="298" w="386">
                  <a:moveTo>
                    <a:pt x="194" y="1"/>
                  </a:moveTo>
                  <a:cubicBezTo>
                    <a:pt x="1" y="1"/>
                    <a:pt x="1" y="297"/>
                    <a:pt x="194" y="297"/>
                  </a:cubicBezTo>
                  <a:cubicBezTo>
                    <a:pt x="384" y="297"/>
                    <a:pt x="386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5516208" y="3572480"/>
              <a:ext cx="13635" cy="10518"/>
            </a:xfrm>
            <a:custGeom>
              <a:rect b="b" l="l" r="r" t="t"/>
              <a:pathLst>
                <a:path extrusionOk="0" h="297" w="385">
                  <a:moveTo>
                    <a:pt x="194" y="0"/>
                  </a:moveTo>
                  <a:cubicBezTo>
                    <a:pt x="1" y="0"/>
                    <a:pt x="1" y="296"/>
                    <a:pt x="194" y="296"/>
                  </a:cubicBezTo>
                  <a:cubicBezTo>
                    <a:pt x="384" y="296"/>
                    <a:pt x="38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5543832" y="3579811"/>
              <a:ext cx="13599" cy="10518"/>
            </a:xfrm>
            <a:custGeom>
              <a:rect b="b" l="l" r="r" t="t"/>
              <a:pathLst>
                <a:path extrusionOk="0" h="297" w="384">
                  <a:moveTo>
                    <a:pt x="192" y="1"/>
                  </a:moveTo>
                  <a:cubicBezTo>
                    <a:pt x="0" y="1"/>
                    <a:pt x="0" y="297"/>
                    <a:pt x="192" y="297"/>
                  </a:cubicBezTo>
                  <a:cubicBezTo>
                    <a:pt x="384" y="297"/>
                    <a:pt x="384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71385" y="3572480"/>
              <a:ext cx="13599" cy="10518"/>
            </a:xfrm>
            <a:custGeom>
              <a:rect b="b" l="l" r="r" t="t"/>
              <a:pathLst>
                <a:path extrusionOk="0" h="297" w="384">
                  <a:moveTo>
                    <a:pt x="192" y="0"/>
                  </a:moveTo>
                  <a:cubicBezTo>
                    <a:pt x="0" y="0"/>
                    <a:pt x="0" y="296"/>
                    <a:pt x="192" y="296"/>
                  </a:cubicBezTo>
                  <a:cubicBezTo>
                    <a:pt x="383" y="296"/>
                    <a:pt x="38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5591571" y="3497117"/>
              <a:ext cx="13599" cy="10589"/>
            </a:xfrm>
            <a:custGeom>
              <a:rect b="b" l="l" r="r" t="t"/>
              <a:pathLst>
                <a:path extrusionOk="0" h="299" w="384">
                  <a:moveTo>
                    <a:pt x="192" y="1"/>
                  </a:moveTo>
                  <a:cubicBezTo>
                    <a:pt x="2" y="1"/>
                    <a:pt x="0" y="299"/>
                    <a:pt x="192" y="299"/>
                  </a:cubicBezTo>
                  <a:cubicBezTo>
                    <a:pt x="384" y="299"/>
                    <a:pt x="384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5571420" y="3476930"/>
              <a:ext cx="13564" cy="10518"/>
            </a:xfrm>
            <a:custGeom>
              <a:rect b="b" l="l" r="r" t="t"/>
              <a:pathLst>
                <a:path extrusionOk="0" h="297" w="383">
                  <a:moveTo>
                    <a:pt x="191" y="0"/>
                  </a:moveTo>
                  <a:cubicBezTo>
                    <a:pt x="1" y="0"/>
                    <a:pt x="1" y="297"/>
                    <a:pt x="191" y="297"/>
                  </a:cubicBezTo>
                  <a:cubicBezTo>
                    <a:pt x="382" y="297"/>
                    <a:pt x="382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5543832" y="3469564"/>
              <a:ext cx="13599" cy="10554"/>
            </a:xfrm>
            <a:custGeom>
              <a:rect b="b" l="l" r="r" t="t"/>
              <a:pathLst>
                <a:path extrusionOk="0" h="298" w="384">
                  <a:moveTo>
                    <a:pt x="192" y="1"/>
                  </a:moveTo>
                  <a:cubicBezTo>
                    <a:pt x="2" y="1"/>
                    <a:pt x="0" y="297"/>
                    <a:pt x="192" y="297"/>
                  </a:cubicBezTo>
                  <a:cubicBezTo>
                    <a:pt x="384" y="297"/>
                    <a:pt x="384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5516208" y="3476930"/>
              <a:ext cx="13670" cy="10518"/>
            </a:xfrm>
            <a:custGeom>
              <a:rect b="b" l="l" r="r" t="t"/>
              <a:pathLst>
                <a:path extrusionOk="0" h="297" w="386">
                  <a:moveTo>
                    <a:pt x="194" y="0"/>
                  </a:moveTo>
                  <a:cubicBezTo>
                    <a:pt x="1" y="0"/>
                    <a:pt x="1" y="297"/>
                    <a:pt x="194" y="297"/>
                  </a:cubicBezTo>
                  <a:cubicBezTo>
                    <a:pt x="386" y="297"/>
                    <a:pt x="386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5496801" y="3497046"/>
              <a:ext cx="91194" cy="47456"/>
            </a:xfrm>
            <a:custGeom>
              <a:rect b="b" l="l" r="r" t="t"/>
              <a:pathLst>
                <a:path extrusionOk="0" h="1340" w="2575">
                  <a:moveTo>
                    <a:pt x="1520" y="812"/>
                  </a:moveTo>
                  <a:cubicBezTo>
                    <a:pt x="1672" y="819"/>
                    <a:pt x="1672" y="1040"/>
                    <a:pt x="1520" y="1045"/>
                  </a:cubicBezTo>
                  <a:cubicBezTo>
                    <a:pt x="1368" y="1040"/>
                    <a:pt x="1368" y="817"/>
                    <a:pt x="1520" y="812"/>
                  </a:cubicBezTo>
                  <a:close/>
                  <a:moveTo>
                    <a:pt x="171" y="0"/>
                  </a:moveTo>
                  <a:cubicBezTo>
                    <a:pt x="119" y="0"/>
                    <a:pt x="69" y="27"/>
                    <a:pt x="42" y="74"/>
                  </a:cubicBezTo>
                  <a:cubicBezTo>
                    <a:pt x="1" y="145"/>
                    <a:pt x="26" y="236"/>
                    <a:pt x="96" y="275"/>
                  </a:cubicBezTo>
                  <a:lnTo>
                    <a:pt x="1111" y="863"/>
                  </a:lnTo>
                  <a:cubicBezTo>
                    <a:pt x="1070" y="1109"/>
                    <a:pt x="1267" y="1340"/>
                    <a:pt x="1517" y="1340"/>
                  </a:cubicBezTo>
                  <a:cubicBezTo>
                    <a:pt x="1518" y="1340"/>
                    <a:pt x="1519" y="1340"/>
                    <a:pt x="1520" y="1340"/>
                  </a:cubicBezTo>
                  <a:cubicBezTo>
                    <a:pt x="1521" y="1340"/>
                    <a:pt x="1522" y="1340"/>
                    <a:pt x="1522" y="1340"/>
                  </a:cubicBezTo>
                  <a:cubicBezTo>
                    <a:pt x="1773" y="1340"/>
                    <a:pt x="1971" y="1104"/>
                    <a:pt x="1926" y="858"/>
                  </a:cubicBezTo>
                  <a:lnTo>
                    <a:pt x="2434" y="557"/>
                  </a:lnTo>
                  <a:cubicBezTo>
                    <a:pt x="2574" y="470"/>
                    <a:pt x="2494" y="282"/>
                    <a:pt x="2362" y="282"/>
                  </a:cubicBezTo>
                  <a:cubicBezTo>
                    <a:pt x="2337" y="282"/>
                    <a:pt x="2311" y="289"/>
                    <a:pt x="2284" y="304"/>
                  </a:cubicBezTo>
                  <a:lnTo>
                    <a:pt x="1775" y="605"/>
                  </a:lnTo>
                  <a:cubicBezTo>
                    <a:pt x="1707" y="546"/>
                    <a:pt x="1613" y="516"/>
                    <a:pt x="1520" y="516"/>
                  </a:cubicBezTo>
                  <a:cubicBezTo>
                    <a:pt x="1425" y="516"/>
                    <a:pt x="1330" y="546"/>
                    <a:pt x="1260" y="606"/>
                  </a:cubicBezTo>
                  <a:lnTo>
                    <a:pt x="245" y="20"/>
                  </a:lnTo>
                  <a:cubicBezTo>
                    <a:pt x="221" y="7"/>
                    <a:pt x="196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5404403" y="3524670"/>
              <a:ext cx="51954" cy="10589"/>
            </a:xfrm>
            <a:custGeom>
              <a:rect b="b" l="l" r="r" t="t"/>
              <a:pathLst>
                <a:path extrusionOk="0" h="299" w="1467">
                  <a:moveTo>
                    <a:pt x="148" y="1"/>
                  </a:moveTo>
                  <a:cubicBezTo>
                    <a:pt x="67" y="1"/>
                    <a:pt x="1" y="69"/>
                    <a:pt x="1" y="149"/>
                  </a:cubicBezTo>
                  <a:cubicBezTo>
                    <a:pt x="1" y="230"/>
                    <a:pt x="67" y="298"/>
                    <a:pt x="148" y="298"/>
                  </a:cubicBezTo>
                  <a:lnTo>
                    <a:pt x="1317" y="298"/>
                  </a:lnTo>
                  <a:cubicBezTo>
                    <a:pt x="1399" y="298"/>
                    <a:pt x="1466" y="230"/>
                    <a:pt x="1466" y="149"/>
                  </a:cubicBezTo>
                  <a:cubicBezTo>
                    <a:pt x="1466" y="69"/>
                    <a:pt x="139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5418144" y="3495948"/>
              <a:ext cx="46606" cy="10518"/>
            </a:xfrm>
            <a:custGeom>
              <a:rect b="b" l="l" r="r" t="t"/>
              <a:pathLst>
                <a:path extrusionOk="0" h="297" w="1316">
                  <a:moveTo>
                    <a:pt x="196" y="0"/>
                  </a:moveTo>
                  <a:cubicBezTo>
                    <a:pt x="1" y="7"/>
                    <a:pt x="1" y="292"/>
                    <a:pt x="196" y="297"/>
                  </a:cubicBezTo>
                  <a:lnTo>
                    <a:pt x="1167" y="297"/>
                  </a:lnTo>
                  <a:cubicBezTo>
                    <a:pt x="1248" y="297"/>
                    <a:pt x="1316" y="230"/>
                    <a:pt x="1316" y="149"/>
                  </a:cubicBezTo>
                  <a:cubicBezTo>
                    <a:pt x="1316" y="67"/>
                    <a:pt x="1248" y="0"/>
                    <a:pt x="1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5418144" y="3553462"/>
              <a:ext cx="46606" cy="10518"/>
            </a:xfrm>
            <a:custGeom>
              <a:rect b="b" l="l" r="r" t="t"/>
              <a:pathLst>
                <a:path extrusionOk="0" h="297" w="1316">
                  <a:moveTo>
                    <a:pt x="196" y="0"/>
                  </a:moveTo>
                  <a:cubicBezTo>
                    <a:pt x="1" y="7"/>
                    <a:pt x="1" y="292"/>
                    <a:pt x="196" y="296"/>
                  </a:cubicBezTo>
                  <a:lnTo>
                    <a:pt x="1167" y="296"/>
                  </a:lnTo>
                  <a:cubicBezTo>
                    <a:pt x="1248" y="296"/>
                    <a:pt x="1316" y="230"/>
                    <a:pt x="1316" y="149"/>
                  </a:cubicBezTo>
                  <a:cubicBezTo>
                    <a:pt x="1316" y="67"/>
                    <a:pt x="1248" y="0"/>
                    <a:pt x="1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5459225" y="3450794"/>
              <a:ext cx="224991" cy="158695"/>
            </a:xfrm>
            <a:custGeom>
              <a:rect b="b" l="l" r="r" t="t"/>
              <a:pathLst>
                <a:path extrusionOk="0" h="4481" w="6353">
                  <a:moveTo>
                    <a:pt x="2606" y="288"/>
                  </a:moveTo>
                  <a:cubicBezTo>
                    <a:pt x="3491" y="288"/>
                    <a:pt x="4311" y="957"/>
                    <a:pt x="4484" y="1824"/>
                  </a:cubicBezTo>
                  <a:cubicBezTo>
                    <a:pt x="3728" y="2099"/>
                    <a:pt x="3360" y="3059"/>
                    <a:pt x="3775" y="3774"/>
                  </a:cubicBezTo>
                  <a:cubicBezTo>
                    <a:pt x="3436" y="4038"/>
                    <a:pt x="3017" y="4184"/>
                    <a:pt x="2581" y="4184"/>
                  </a:cubicBezTo>
                  <a:cubicBezTo>
                    <a:pt x="0" y="4086"/>
                    <a:pt x="0" y="385"/>
                    <a:pt x="2581" y="289"/>
                  </a:cubicBezTo>
                  <a:cubicBezTo>
                    <a:pt x="2589" y="288"/>
                    <a:pt x="2598" y="288"/>
                    <a:pt x="2606" y="288"/>
                  </a:cubicBezTo>
                  <a:close/>
                  <a:moveTo>
                    <a:pt x="4977" y="2036"/>
                  </a:moveTo>
                  <a:cubicBezTo>
                    <a:pt x="5502" y="2036"/>
                    <a:pt x="6027" y="2393"/>
                    <a:pt x="6053" y="3107"/>
                  </a:cubicBezTo>
                  <a:cubicBezTo>
                    <a:pt x="6057" y="3699"/>
                    <a:pt x="5570" y="4184"/>
                    <a:pt x="4976" y="4184"/>
                  </a:cubicBezTo>
                  <a:cubicBezTo>
                    <a:pt x="4382" y="4184"/>
                    <a:pt x="3899" y="3701"/>
                    <a:pt x="3899" y="3107"/>
                  </a:cubicBezTo>
                  <a:cubicBezTo>
                    <a:pt x="3926" y="2393"/>
                    <a:pt x="4451" y="2036"/>
                    <a:pt x="4977" y="2036"/>
                  </a:cubicBezTo>
                  <a:close/>
                  <a:moveTo>
                    <a:pt x="2595" y="0"/>
                  </a:moveTo>
                  <a:cubicBezTo>
                    <a:pt x="1484" y="0"/>
                    <a:pt x="375" y="784"/>
                    <a:pt x="335" y="2235"/>
                  </a:cubicBezTo>
                  <a:cubicBezTo>
                    <a:pt x="326" y="3556"/>
                    <a:pt x="1443" y="4481"/>
                    <a:pt x="2609" y="4481"/>
                  </a:cubicBezTo>
                  <a:cubicBezTo>
                    <a:pt x="3069" y="4481"/>
                    <a:pt x="3537" y="4337"/>
                    <a:pt x="3946" y="4016"/>
                  </a:cubicBezTo>
                  <a:cubicBezTo>
                    <a:pt x="4226" y="4336"/>
                    <a:pt x="4593" y="4479"/>
                    <a:pt x="4956" y="4479"/>
                  </a:cubicBezTo>
                  <a:cubicBezTo>
                    <a:pt x="5661" y="4479"/>
                    <a:pt x="6351" y="3939"/>
                    <a:pt x="6351" y="3105"/>
                  </a:cubicBezTo>
                  <a:cubicBezTo>
                    <a:pt x="6353" y="2346"/>
                    <a:pt x="5735" y="1730"/>
                    <a:pt x="4976" y="1730"/>
                  </a:cubicBezTo>
                  <a:cubicBezTo>
                    <a:pt x="4908" y="1730"/>
                    <a:pt x="4838" y="1736"/>
                    <a:pt x="4770" y="1746"/>
                  </a:cubicBezTo>
                  <a:cubicBezTo>
                    <a:pt x="4472" y="559"/>
                    <a:pt x="3533" y="0"/>
                    <a:pt x="2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5605348" y="3541280"/>
              <a:ext cx="57479" cy="40231"/>
            </a:xfrm>
            <a:custGeom>
              <a:rect b="b" l="l" r="r" t="t"/>
              <a:pathLst>
                <a:path extrusionOk="0" h="1136" w="1623">
                  <a:moveTo>
                    <a:pt x="1412" y="1"/>
                  </a:moveTo>
                  <a:cubicBezTo>
                    <a:pt x="1378" y="1"/>
                    <a:pt x="1341" y="14"/>
                    <a:pt x="1308" y="45"/>
                  </a:cubicBezTo>
                  <a:lnTo>
                    <a:pt x="576" y="778"/>
                  </a:lnTo>
                  <a:lnTo>
                    <a:pt x="315" y="517"/>
                  </a:lnTo>
                  <a:cubicBezTo>
                    <a:pt x="282" y="486"/>
                    <a:pt x="245" y="472"/>
                    <a:pt x="211" y="472"/>
                  </a:cubicBezTo>
                  <a:cubicBezTo>
                    <a:pt x="96" y="472"/>
                    <a:pt x="1" y="616"/>
                    <a:pt x="104" y="726"/>
                  </a:cubicBezTo>
                  <a:lnTo>
                    <a:pt x="470" y="1092"/>
                  </a:lnTo>
                  <a:cubicBezTo>
                    <a:pt x="505" y="1121"/>
                    <a:pt x="540" y="1136"/>
                    <a:pt x="575" y="1136"/>
                  </a:cubicBezTo>
                  <a:cubicBezTo>
                    <a:pt x="611" y="1136"/>
                    <a:pt x="646" y="1121"/>
                    <a:pt x="681" y="1092"/>
                  </a:cubicBezTo>
                  <a:lnTo>
                    <a:pt x="1519" y="255"/>
                  </a:lnTo>
                  <a:cubicBezTo>
                    <a:pt x="1622" y="146"/>
                    <a:pt x="1527" y="1"/>
                    <a:pt x="1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14"/>
          <p:cNvGrpSpPr/>
          <p:nvPr/>
        </p:nvGrpSpPr>
        <p:grpSpPr>
          <a:xfrm>
            <a:off x="3837016" y="2930439"/>
            <a:ext cx="359144" cy="359108"/>
            <a:chOff x="4718627" y="3397813"/>
            <a:chExt cx="359144" cy="359108"/>
          </a:xfrm>
        </p:grpSpPr>
        <p:sp>
          <p:nvSpPr>
            <p:cNvPr id="555" name="Google Shape;555;p14"/>
            <p:cNvSpPr/>
            <p:nvPr/>
          </p:nvSpPr>
          <p:spPr>
            <a:xfrm>
              <a:off x="4718627" y="3397813"/>
              <a:ext cx="359144" cy="359108"/>
            </a:xfrm>
            <a:custGeom>
              <a:rect b="b" l="l" r="r" t="t"/>
              <a:pathLst>
                <a:path extrusionOk="0" h="10140" w="10141">
                  <a:moveTo>
                    <a:pt x="9400" y="655"/>
                  </a:moveTo>
                  <a:cubicBezTo>
                    <a:pt x="9646" y="655"/>
                    <a:pt x="9846" y="855"/>
                    <a:pt x="9846" y="1100"/>
                  </a:cubicBezTo>
                  <a:lnTo>
                    <a:pt x="9846" y="6401"/>
                  </a:lnTo>
                  <a:lnTo>
                    <a:pt x="300" y="6401"/>
                  </a:lnTo>
                  <a:lnTo>
                    <a:pt x="300" y="1100"/>
                  </a:lnTo>
                  <a:cubicBezTo>
                    <a:pt x="300" y="855"/>
                    <a:pt x="499" y="655"/>
                    <a:pt x="745" y="655"/>
                  </a:cubicBezTo>
                  <a:lnTo>
                    <a:pt x="1786" y="655"/>
                  </a:lnTo>
                  <a:cubicBezTo>
                    <a:pt x="1849" y="861"/>
                    <a:pt x="2042" y="1011"/>
                    <a:pt x="2269" y="1011"/>
                  </a:cubicBezTo>
                  <a:lnTo>
                    <a:pt x="7875" y="1011"/>
                  </a:lnTo>
                  <a:cubicBezTo>
                    <a:pt x="8103" y="1011"/>
                    <a:pt x="8295" y="861"/>
                    <a:pt x="8358" y="655"/>
                  </a:cubicBezTo>
                  <a:close/>
                  <a:moveTo>
                    <a:pt x="5071" y="9091"/>
                  </a:moveTo>
                  <a:cubicBezTo>
                    <a:pt x="5279" y="9091"/>
                    <a:pt x="5448" y="9260"/>
                    <a:pt x="5448" y="9466"/>
                  </a:cubicBezTo>
                  <a:cubicBezTo>
                    <a:pt x="5448" y="9674"/>
                    <a:pt x="5279" y="9843"/>
                    <a:pt x="5071" y="9843"/>
                  </a:cubicBezTo>
                  <a:cubicBezTo>
                    <a:pt x="4572" y="9822"/>
                    <a:pt x="4572" y="9110"/>
                    <a:pt x="5071" y="9091"/>
                  </a:cubicBezTo>
                  <a:close/>
                  <a:moveTo>
                    <a:pt x="2267" y="1"/>
                  </a:moveTo>
                  <a:cubicBezTo>
                    <a:pt x="2039" y="1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90"/>
                    <a:pt x="0" y="1100"/>
                  </a:cubicBezTo>
                  <a:lnTo>
                    <a:pt x="0" y="6833"/>
                  </a:lnTo>
                  <a:cubicBezTo>
                    <a:pt x="0" y="7242"/>
                    <a:pt x="333" y="7575"/>
                    <a:pt x="743" y="7575"/>
                  </a:cubicBezTo>
                  <a:lnTo>
                    <a:pt x="4921" y="7575"/>
                  </a:lnTo>
                  <a:lnTo>
                    <a:pt x="4921" y="8809"/>
                  </a:lnTo>
                  <a:cubicBezTo>
                    <a:pt x="4149" y="9000"/>
                    <a:pt x="4265" y="10120"/>
                    <a:pt x="5069" y="10139"/>
                  </a:cubicBezTo>
                  <a:cubicBezTo>
                    <a:pt x="5873" y="10120"/>
                    <a:pt x="5990" y="9000"/>
                    <a:pt x="5218" y="8809"/>
                  </a:cubicBezTo>
                  <a:lnTo>
                    <a:pt x="5218" y="7575"/>
                  </a:lnTo>
                  <a:lnTo>
                    <a:pt x="7050" y="7575"/>
                  </a:lnTo>
                  <a:cubicBezTo>
                    <a:pt x="7243" y="7570"/>
                    <a:pt x="7248" y="7285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6" y="7079"/>
                    <a:pt x="296" y="6833"/>
                  </a:cubicBezTo>
                  <a:lnTo>
                    <a:pt x="296" y="6699"/>
                  </a:lnTo>
                  <a:lnTo>
                    <a:pt x="9841" y="6699"/>
                  </a:lnTo>
                  <a:lnTo>
                    <a:pt x="9841" y="6833"/>
                  </a:lnTo>
                  <a:cubicBezTo>
                    <a:pt x="9841" y="7079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5"/>
                    <a:pt x="7644" y="7570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40" y="691"/>
                    <a:pt x="9808" y="357"/>
                    <a:pt x="9397" y="357"/>
                  </a:cubicBezTo>
                  <a:lnTo>
                    <a:pt x="8357" y="357"/>
                  </a:lnTo>
                  <a:cubicBezTo>
                    <a:pt x="8293" y="151"/>
                    <a:pt x="8101" y="1"/>
                    <a:pt x="7873" y="1"/>
                  </a:cubicBezTo>
                  <a:lnTo>
                    <a:pt x="3533" y="1"/>
                  </a:lnTo>
                  <a:cubicBezTo>
                    <a:pt x="3452" y="1"/>
                    <a:pt x="3384" y="69"/>
                    <a:pt x="3384" y="150"/>
                  </a:cubicBezTo>
                  <a:cubicBezTo>
                    <a:pt x="3384" y="230"/>
                    <a:pt x="3452" y="299"/>
                    <a:pt x="3533" y="299"/>
                  </a:cubicBezTo>
                  <a:lnTo>
                    <a:pt x="7873" y="299"/>
                  </a:lnTo>
                  <a:cubicBezTo>
                    <a:pt x="7987" y="299"/>
                    <a:pt x="8081" y="390"/>
                    <a:pt x="8081" y="506"/>
                  </a:cubicBezTo>
                  <a:cubicBezTo>
                    <a:pt x="8081" y="620"/>
                    <a:pt x="7987" y="714"/>
                    <a:pt x="7873" y="714"/>
                  </a:cubicBezTo>
                  <a:lnTo>
                    <a:pt x="2267" y="714"/>
                  </a:lnTo>
                  <a:cubicBezTo>
                    <a:pt x="2151" y="714"/>
                    <a:pt x="2060" y="620"/>
                    <a:pt x="2060" y="506"/>
                  </a:cubicBezTo>
                  <a:cubicBezTo>
                    <a:pt x="2060" y="390"/>
                    <a:pt x="2151" y="299"/>
                    <a:pt x="2267" y="299"/>
                  </a:cubicBezTo>
                  <a:lnTo>
                    <a:pt x="2741" y="299"/>
                  </a:lnTo>
                  <a:cubicBezTo>
                    <a:pt x="2939" y="292"/>
                    <a:pt x="2936" y="7"/>
                    <a:pt x="2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4773945" y="3508804"/>
              <a:ext cx="42002" cy="41790"/>
            </a:xfrm>
            <a:custGeom>
              <a:rect b="b" l="l" r="r" t="t"/>
              <a:pathLst>
                <a:path extrusionOk="0" h="1180" w="1186">
                  <a:moveTo>
                    <a:pt x="591" y="299"/>
                  </a:moveTo>
                  <a:cubicBezTo>
                    <a:pt x="735" y="299"/>
                    <a:pt x="879" y="396"/>
                    <a:pt x="887" y="591"/>
                  </a:cubicBezTo>
                  <a:cubicBezTo>
                    <a:pt x="887" y="754"/>
                    <a:pt x="757" y="887"/>
                    <a:pt x="593" y="887"/>
                  </a:cubicBezTo>
                  <a:cubicBezTo>
                    <a:pt x="429" y="887"/>
                    <a:pt x="298" y="754"/>
                    <a:pt x="298" y="591"/>
                  </a:cubicBezTo>
                  <a:cubicBezTo>
                    <a:pt x="304" y="396"/>
                    <a:pt x="448" y="299"/>
                    <a:pt x="591" y="299"/>
                  </a:cubicBezTo>
                  <a:close/>
                  <a:moveTo>
                    <a:pt x="593" y="0"/>
                  </a:moveTo>
                  <a:cubicBezTo>
                    <a:pt x="266" y="0"/>
                    <a:pt x="0" y="265"/>
                    <a:pt x="0" y="591"/>
                  </a:cubicBezTo>
                  <a:cubicBezTo>
                    <a:pt x="15" y="983"/>
                    <a:pt x="304" y="1179"/>
                    <a:pt x="593" y="1179"/>
                  </a:cubicBezTo>
                  <a:cubicBezTo>
                    <a:pt x="881" y="1179"/>
                    <a:pt x="1170" y="983"/>
                    <a:pt x="1185" y="591"/>
                  </a:cubicBezTo>
                  <a:cubicBezTo>
                    <a:pt x="1185" y="265"/>
                    <a:pt x="919" y="0"/>
                    <a:pt x="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4773945" y="3458869"/>
              <a:ext cx="42002" cy="41790"/>
            </a:xfrm>
            <a:custGeom>
              <a:rect b="b" l="l" r="r" t="t"/>
              <a:pathLst>
                <a:path extrusionOk="0" h="1180" w="1186">
                  <a:moveTo>
                    <a:pt x="591" y="299"/>
                  </a:moveTo>
                  <a:cubicBezTo>
                    <a:pt x="735" y="299"/>
                    <a:pt x="879" y="396"/>
                    <a:pt x="887" y="591"/>
                  </a:cubicBezTo>
                  <a:cubicBezTo>
                    <a:pt x="887" y="754"/>
                    <a:pt x="757" y="886"/>
                    <a:pt x="593" y="886"/>
                  </a:cubicBezTo>
                  <a:cubicBezTo>
                    <a:pt x="429" y="886"/>
                    <a:pt x="298" y="754"/>
                    <a:pt x="298" y="591"/>
                  </a:cubicBezTo>
                  <a:cubicBezTo>
                    <a:pt x="304" y="396"/>
                    <a:pt x="448" y="299"/>
                    <a:pt x="591" y="299"/>
                  </a:cubicBezTo>
                  <a:close/>
                  <a:moveTo>
                    <a:pt x="593" y="0"/>
                  </a:moveTo>
                  <a:cubicBezTo>
                    <a:pt x="266" y="0"/>
                    <a:pt x="0" y="265"/>
                    <a:pt x="0" y="591"/>
                  </a:cubicBezTo>
                  <a:cubicBezTo>
                    <a:pt x="15" y="983"/>
                    <a:pt x="304" y="1179"/>
                    <a:pt x="593" y="1179"/>
                  </a:cubicBezTo>
                  <a:cubicBezTo>
                    <a:pt x="881" y="1179"/>
                    <a:pt x="1170" y="983"/>
                    <a:pt x="1185" y="591"/>
                  </a:cubicBezTo>
                  <a:cubicBezTo>
                    <a:pt x="1185" y="265"/>
                    <a:pt x="919" y="0"/>
                    <a:pt x="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4773945" y="3558775"/>
              <a:ext cx="42002" cy="41861"/>
            </a:xfrm>
            <a:custGeom>
              <a:rect b="b" l="l" r="r" t="t"/>
              <a:pathLst>
                <a:path extrusionOk="0" h="1182" w="1186">
                  <a:moveTo>
                    <a:pt x="591" y="298"/>
                  </a:moveTo>
                  <a:cubicBezTo>
                    <a:pt x="735" y="298"/>
                    <a:pt x="879" y="395"/>
                    <a:pt x="887" y="590"/>
                  </a:cubicBezTo>
                  <a:cubicBezTo>
                    <a:pt x="887" y="755"/>
                    <a:pt x="757" y="886"/>
                    <a:pt x="593" y="886"/>
                  </a:cubicBezTo>
                  <a:cubicBezTo>
                    <a:pt x="429" y="886"/>
                    <a:pt x="298" y="753"/>
                    <a:pt x="298" y="590"/>
                  </a:cubicBezTo>
                  <a:cubicBezTo>
                    <a:pt x="304" y="395"/>
                    <a:pt x="448" y="298"/>
                    <a:pt x="591" y="298"/>
                  </a:cubicBezTo>
                  <a:close/>
                  <a:moveTo>
                    <a:pt x="593" y="1"/>
                  </a:moveTo>
                  <a:cubicBezTo>
                    <a:pt x="266" y="1"/>
                    <a:pt x="0" y="265"/>
                    <a:pt x="0" y="593"/>
                  </a:cubicBezTo>
                  <a:cubicBezTo>
                    <a:pt x="15" y="985"/>
                    <a:pt x="304" y="1181"/>
                    <a:pt x="593" y="1181"/>
                  </a:cubicBezTo>
                  <a:cubicBezTo>
                    <a:pt x="881" y="1181"/>
                    <a:pt x="1170" y="985"/>
                    <a:pt x="1185" y="593"/>
                  </a:cubicBezTo>
                  <a:cubicBezTo>
                    <a:pt x="1185" y="265"/>
                    <a:pt x="919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4838117" y="3474558"/>
              <a:ext cx="186070" cy="10554"/>
            </a:xfrm>
            <a:custGeom>
              <a:rect b="b" l="l" r="r" t="t"/>
              <a:pathLst>
                <a:path extrusionOk="0" h="298" w="5254">
                  <a:moveTo>
                    <a:pt x="149" y="1"/>
                  </a:moveTo>
                  <a:cubicBezTo>
                    <a:pt x="67" y="1"/>
                    <a:pt x="0" y="67"/>
                    <a:pt x="0" y="148"/>
                  </a:cubicBezTo>
                  <a:cubicBezTo>
                    <a:pt x="0" y="231"/>
                    <a:pt x="67" y="297"/>
                    <a:pt x="149" y="297"/>
                  </a:cubicBezTo>
                  <a:lnTo>
                    <a:pt x="5057" y="297"/>
                  </a:lnTo>
                  <a:cubicBezTo>
                    <a:pt x="5252" y="291"/>
                    <a:pt x="5253" y="6"/>
                    <a:pt x="5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4836382" y="3524493"/>
              <a:ext cx="147468" cy="10518"/>
            </a:xfrm>
            <a:custGeom>
              <a:rect b="b" l="l" r="r" t="t"/>
              <a:pathLst>
                <a:path extrusionOk="0" h="297" w="4164">
                  <a:moveTo>
                    <a:pt x="198" y="1"/>
                  </a:moveTo>
                  <a:cubicBezTo>
                    <a:pt x="2" y="6"/>
                    <a:pt x="0" y="291"/>
                    <a:pt x="198" y="297"/>
                  </a:cubicBezTo>
                  <a:lnTo>
                    <a:pt x="3965" y="297"/>
                  </a:lnTo>
                  <a:cubicBezTo>
                    <a:pt x="4162" y="291"/>
                    <a:pt x="4163" y="6"/>
                    <a:pt x="3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4838117" y="3574428"/>
              <a:ext cx="186070" cy="10518"/>
            </a:xfrm>
            <a:custGeom>
              <a:rect b="b" l="l" r="r" t="t"/>
              <a:pathLst>
                <a:path extrusionOk="0" h="297" w="5254">
                  <a:moveTo>
                    <a:pt x="149" y="1"/>
                  </a:moveTo>
                  <a:cubicBezTo>
                    <a:pt x="67" y="1"/>
                    <a:pt x="0" y="67"/>
                    <a:pt x="0" y="148"/>
                  </a:cubicBezTo>
                  <a:cubicBezTo>
                    <a:pt x="0" y="230"/>
                    <a:pt x="67" y="297"/>
                    <a:pt x="149" y="297"/>
                  </a:cubicBezTo>
                  <a:lnTo>
                    <a:pt x="5057" y="297"/>
                  </a:lnTo>
                  <a:cubicBezTo>
                    <a:pt x="5252" y="294"/>
                    <a:pt x="5253" y="9"/>
                    <a:pt x="5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14"/>
          <p:cNvGrpSpPr/>
          <p:nvPr/>
        </p:nvGrpSpPr>
        <p:grpSpPr>
          <a:xfrm>
            <a:off x="3837026" y="2012764"/>
            <a:ext cx="359144" cy="359108"/>
            <a:chOff x="4066212" y="3397813"/>
            <a:chExt cx="359144" cy="359108"/>
          </a:xfrm>
        </p:grpSpPr>
        <p:sp>
          <p:nvSpPr>
            <p:cNvPr id="563" name="Google Shape;563;p14"/>
            <p:cNvSpPr/>
            <p:nvPr/>
          </p:nvSpPr>
          <p:spPr>
            <a:xfrm>
              <a:off x="4066212" y="3397813"/>
              <a:ext cx="359144" cy="359108"/>
            </a:xfrm>
            <a:custGeom>
              <a:rect b="b" l="l" r="r" t="t"/>
              <a:pathLst>
                <a:path extrusionOk="0" h="10140" w="10141">
                  <a:moveTo>
                    <a:pt x="9401" y="655"/>
                  </a:moveTo>
                  <a:cubicBezTo>
                    <a:pt x="9646" y="655"/>
                    <a:pt x="9846" y="855"/>
                    <a:pt x="9846" y="1100"/>
                  </a:cubicBezTo>
                  <a:lnTo>
                    <a:pt x="9846" y="6401"/>
                  </a:lnTo>
                  <a:lnTo>
                    <a:pt x="300" y="6401"/>
                  </a:lnTo>
                  <a:lnTo>
                    <a:pt x="300" y="1100"/>
                  </a:lnTo>
                  <a:cubicBezTo>
                    <a:pt x="300" y="855"/>
                    <a:pt x="499" y="655"/>
                    <a:pt x="745" y="655"/>
                  </a:cubicBezTo>
                  <a:lnTo>
                    <a:pt x="1787" y="655"/>
                  </a:lnTo>
                  <a:cubicBezTo>
                    <a:pt x="1851" y="861"/>
                    <a:pt x="2042" y="1011"/>
                    <a:pt x="2270" y="1011"/>
                  </a:cubicBezTo>
                  <a:lnTo>
                    <a:pt x="7875" y="1011"/>
                  </a:lnTo>
                  <a:cubicBezTo>
                    <a:pt x="8103" y="1011"/>
                    <a:pt x="8295" y="861"/>
                    <a:pt x="8358" y="655"/>
                  </a:cubicBezTo>
                  <a:close/>
                  <a:moveTo>
                    <a:pt x="5071" y="9091"/>
                  </a:moveTo>
                  <a:cubicBezTo>
                    <a:pt x="5280" y="9091"/>
                    <a:pt x="5448" y="9260"/>
                    <a:pt x="5448" y="9466"/>
                  </a:cubicBezTo>
                  <a:cubicBezTo>
                    <a:pt x="5448" y="9674"/>
                    <a:pt x="5280" y="9843"/>
                    <a:pt x="5071" y="9843"/>
                  </a:cubicBezTo>
                  <a:cubicBezTo>
                    <a:pt x="4572" y="9822"/>
                    <a:pt x="4572" y="9110"/>
                    <a:pt x="5071" y="9091"/>
                  </a:cubicBezTo>
                  <a:close/>
                  <a:moveTo>
                    <a:pt x="2267" y="1"/>
                  </a:moveTo>
                  <a:cubicBezTo>
                    <a:pt x="2039" y="1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90"/>
                    <a:pt x="0" y="1100"/>
                  </a:cubicBezTo>
                  <a:lnTo>
                    <a:pt x="0" y="6833"/>
                  </a:lnTo>
                  <a:cubicBezTo>
                    <a:pt x="0" y="7242"/>
                    <a:pt x="333" y="7575"/>
                    <a:pt x="743" y="7575"/>
                  </a:cubicBezTo>
                  <a:lnTo>
                    <a:pt x="4921" y="7575"/>
                  </a:lnTo>
                  <a:lnTo>
                    <a:pt x="4921" y="8809"/>
                  </a:lnTo>
                  <a:cubicBezTo>
                    <a:pt x="4149" y="9000"/>
                    <a:pt x="4265" y="10120"/>
                    <a:pt x="5069" y="10139"/>
                  </a:cubicBezTo>
                  <a:cubicBezTo>
                    <a:pt x="5874" y="10120"/>
                    <a:pt x="5990" y="9000"/>
                    <a:pt x="5218" y="8809"/>
                  </a:cubicBezTo>
                  <a:lnTo>
                    <a:pt x="5218" y="7575"/>
                  </a:lnTo>
                  <a:lnTo>
                    <a:pt x="7050" y="7575"/>
                  </a:lnTo>
                  <a:cubicBezTo>
                    <a:pt x="7245" y="7570"/>
                    <a:pt x="7248" y="7285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6" y="7079"/>
                    <a:pt x="296" y="6833"/>
                  </a:cubicBezTo>
                  <a:lnTo>
                    <a:pt x="296" y="6699"/>
                  </a:lnTo>
                  <a:lnTo>
                    <a:pt x="9841" y="6699"/>
                  </a:lnTo>
                  <a:lnTo>
                    <a:pt x="9841" y="6833"/>
                  </a:lnTo>
                  <a:cubicBezTo>
                    <a:pt x="9841" y="7079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5"/>
                    <a:pt x="7644" y="7570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40" y="691"/>
                    <a:pt x="9808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1"/>
                    <a:pt x="7873" y="1"/>
                  </a:cubicBezTo>
                  <a:lnTo>
                    <a:pt x="3533" y="1"/>
                  </a:lnTo>
                  <a:cubicBezTo>
                    <a:pt x="3452" y="1"/>
                    <a:pt x="3384" y="69"/>
                    <a:pt x="3384" y="150"/>
                  </a:cubicBezTo>
                  <a:cubicBezTo>
                    <a:pt x="3384" y="230"/>
                    <a:pt x="3452" y="299"/>
                    <a:pt x="3533" y="299"/>
                  </a:cubicBezTo>
                  <a:lnTo>
                    <a:pt x="7873" y="299"/>
                  </a:lnTo>
                  <a:cubicBezTo>
                    <a:pt x="7989" y="299"/>
                    <a:pt x="8081" y="390"/>
                    <a:pt x="8081" y="506"/>
                  </a:cubicBezTo>
                  <a:cubicBezTo>
                    <a:pt x="8081" y="620"/>
                    <a:pt x="7989" y="714"/>
                    <a:pt x="7873" y="714"/>
                  </a:cubicBezTo>
                  <a:lnTo>
                    <a:pt x="2267" y="714"/>
                  </a:lnTo>
                  <a:cubicBezTo>
                    <a:pt x="2153" y="714"/>
                    <a:pt x="2060" y="620"/>
                    <a:pt x="2060" y="506"/>
                  </a:cubicBezTo>
                  <a:cubicBezTo>
                    <a:pt x="2060" y="390"/>
                    <a:pt x="2153" y="299"/>
                    <a:pt x="2267" y="299"/>
                  </a:cubicBezTo>
                  <a:lnTo>
                    <a:pt x="2741" y="299"/>
                  </a:lnTo>
                  <a:cubicBezTo>
                    <a:pt x="2939" y="292"/>
                    <a:pt x="2937" y="7"/>
                    <a:pt x="2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4258515" y="3492973"/>
              <a:ext cx="124130" cy="10589"/>
            </a:xfrm>
            <a:custGeom>
              <a:rect b="b" l="l" r="r" t="t"/>
              <a:pathLst>
                <a:path extrusionOk="0" h="299" w="3505">
                  <a:moveTo>
                    <a:pt x="148" y="0"/>
                  </a:moveTo>
                  <a:cubicBezTo>
                    <a:pt x="67" y="0"/>
                    <a:pt x="1" y="69"/>
                    <a:pt x="1" y="149"/>
                  </a:cubicBezTo>
                  <a:cubicBezTo>
                    <a:pt x="1" y="230"/>
                    <a:pt x="67" y="298"/>
                    <a:pt x="148" y="298"/>
                  </a:cubicBezTo>
                  <a:lnTo>
                    <a:pt x="3307" y="298"/>
                  </a:lnTo>
                  <a:cubicBezTo>
                    <a:pt x="3503" y="292"/>
                    <a:pt x="3505" y="7"/>
                    <a:pt x="3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4258515" y="3522474"/>
              <a:ext cx="124130" cy="10589"/>
            </a:xfrm>
            <a:custGeom>
              <a:rect b="b" l="l" r="r" t="t"/>
              <a:pathLst>
                <a:path extrusionOk="0" h="299" w="3505">
                  <a:moveTo>
                    <a:pt x="148" y="1"/>
                  </a:moveTo>
                  <a:cubicBezTo>
                    <a:pt x="67" y="1"/>
                    <a:pt x="1" y="69"/>
                    <a:pt x="1" y="150"/>
                  </a:cubicBezTo>
                  <a:cubicBezTo>
                    <a:pt x="1" y="232"/>
                    <a:pt x="67" y="299"/>
                    <a:pt x="148" y="299"/>
                  </a:cubicBezTo>
                  <a:lnTo>
                    <a:pt x="3307" y="299"/>
                  </a:lnTo>
                  <a:cubicBezTo>
                    <a:pt x="3503" y="292"/>
                    <a:pt x="3505" y="7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4256851" y="3551975"/>
              <a:ext cx="95727" cy="10554"/>
            </a:xfrm>
            <a:custGeom>
              <a:rect b="b" l="l" r="r" t="t"/>
              <a:pathLst>
                <a:path extrusionOk="0" h="298" w="2703">
                  <a:moveTo>
                    <a:pt x="195" y="1"/>
                  </a:moveTo>
                  <a:cubicBezTo>
                    <a:pt x="0" y="6"/>
                    <a:pt x="0" y="291"/>
                    <a:pt x="195" y="297"/>
                  </a:cubicBezTo>
                  <a:lnTo>
                    <a:pt x="2506" y="297"/>
                  </a:lnTo>
                  <a:cubicBezTo>
                    <a:pt x="2701" y="291"/>
                    <a:pt x="2703" y="6"/>
                    <a:pt x="2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4110764" y="3458869"/>
              <a:ext cx="118959" cy="137835"/>
            </a:xfrm>
            <a:custGeom>
              <a:rect b="b" l="l" r="r" t="t"/>
              <a:pathLst>
                <a:path extrusionOk="0" h="3892" w="3359">
                  <a:moveTo>
                    <a:pt x="3061" y="297"/>
                  </a:moveTo>
                  <a:lnTo>
                    <a:pt x="3061" y="2236"/>
                  </a:lnTo>
                  <a:lnTo>
                    <a:pt x="2712" y="1887"/>
                  </a:lnTo>
                  <a:cubicBezTo>
                    <a:pt x="2677" y="1859"/>
                    <a:pt x="2642" y="1844"/>
                    <a:pt x="2607" y="1844"/>
                  </a:cubicBezTo>
                  <a:cubicBezTo>
                    <a:pt x="2572" y="1844"/>
                    <a:pt x="2537" y="1859"/>
                    <a:pt x="2503" y="1887"/>
                  </a:cubicBezTo>
                  <a:lnTo>
                    <a:pt x="2009" y="2380"/>
                  </a:lnTo>
                  <a:lnTo>
                    <a:pt x="1174" y="1543"/>
                  </a:lnTo>
                  <a:cubicBezTo>
                    <a:pt x="1145" y="1515"/>
                    <a:pt x="1107" y="1501"/>
                    <a:pt x="1069" y="1501"/>
                  </a:cubicBezTo>
                  <a:cubicBezTo>
                    <a:pt x="1031" y="1501"/>
                    <a:pt x="993" y="1515"/>
                    <a:pt x="963" y="1543"/>
                  </a:cubicBezTo>
                  <a:lnTo>
                    <a:pt x="296" y="2212"/>
                  </a:lnTo>
                  <a:lnTo>
                    <a:pt x="296" y="297"/>
                  </a:lnTo>
                  <a:close/>
                  <a:moveTo>
                    <a:pt x="2608" y="2201"/>
                  </a:moveTo>
                  <a:lnTo>
                    <a:pt x="3061" y="2655"/>
                  </a:lnTo>
                  <a:lnTo>
                    <a:pt x="3061" y="3432"/>
                  </a:lnTo>
                  <a:lnTo>
                    <a:pt x="2219" y="2590"/>
                  </a:lnTo>
                  <a:lnTo>
                    <a:pt x="2608" y="2201"/>
                  </a:lnTo>
                  <a:close/>
                  <a:moveTo>
                    <a:pt x="1069" y="1859"/>
                  </a:moveTo>
                  <a:lnTo>
                    <a:pt x="2804" y="3593"/>
                  </a:lnTo>
                  <a:lnTo>
                    <a:pt x="296" y="3593"/>
                  </a:lnTo>
                  <a:lnTo>
                    <a:pt x="296" y="2632"/>
                  </a:lnTo>
                  <a:lnTo>
                    <a:pt x="1069" y="1859"/>
                  </a:lnTo>
                  <a:close/>
                  <a:moveTo>
                    <a:pt x="147" y="0"/>
                  </a:moveTo>
                  <a:cubicBezTo>
                    <a:pt x="67" y="0"/>
                    <a:pt x="0" y="67"/>
                    <a:pt x="0" y="148"/>
                  </a:cubicBezTo>
                  <a:lnTo>
                    <a:pt x="0" y="3742"/>
                  </a:lnTo>
                  <a:cubicBezTo>
                    <a:pt x="0" y="3823"/>
                    <a:pt x="67" y="3891"/>
                    <a:pt x="147" y="3891"/>
                  </a:cubicBezTo>
                  <a:lnTo>
                    <a:pt x="3162" y="3891"/>
                  </a:lnTo>
                  <a:cubicBezTo>
                    <a:pt x="3169" y="3892"/>
                    <a:pt x="3176" y="3892"/>
                    <a:pt x="3183" y="3892"/>
                  </a:cubicBezTo>
                  <a:cubicBezTo>
                    <a:pt x="3270" y="3892"/>
                    <a:pt x="3358" y="3845"/>
                    <a:pt x="3358" y="3742"/>
                  </a:cubicBezTo>
                  <a:lnTo>
                    <a:pt x="3358" y="148"/>
                  </a:lnTo>
                  <a:cubicBezTo>
                    <a:pt x="3358" y="67"/>
                    <a:pt x="3290" y="0"/>
                    <a:pt x="3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4161301" y="3478737"/>
              <a:ext cx="40090" cy="39913"/>
            </a:xfrm>
            <a:custGeom>
              <a:rect b="b" l="l" r="r" t="t"/>
              <a:pathLst>
                <a:path extrusionOk="0" h="1127" w="1132">
                  <a:moveTo>
                    <a:pt x="567" y="295"/>
                  </a:moveTo>
                  <a:cubicBezTo>
                    <a:pt x="715" y="295"/>
                    <a:pt x="834" y="415"/>
                    <a:pt x="834" y="561"/>
                  </a:cubicBezTo>
                  <a:cubicBezTo>
                    <a:pt x="827" y="738"/>
                    <a:pt x="697" y="827"/>
                    <a:pt x="566" y="827"/>
                  </a:cubicBezTo>
                  <a:cubicBezTo>
                    <a:pt x="435" y="827"/>
                    <a:pt x="305" y="738"/>
                    <a:pt x="298" y="561"/>
                  </a:cubicBezTo>
                  <a:cubicBezTo>
                    <a:pt x="298" y="414"/>
                    <a:pt x="419" y="295"/>
                    <a:pt x="567" y="295"/>
                  </a:cubicBezTo>
                  <a:close/>
                  <a:moveTo>
                    <a:pt x="566" y="0"/>
                  </a:moveTo>
                  <a:cubicBezTo>
                    <a:pt x="290" y="0"/>
                    <a:pt x="15" y="187"/>
                    <a:pt x="0" y="561"/>
                  </a:cubicBezTo>
                  <a:cubicBezTo>
                    <a:pt x="0" y="873"/>
                    <a:pt x="254" y="1126"/>
                    <a:pt x="567" y="1126"/>
                  </a:cubicBezTo>
                  <a:cubicBezTo>
                    <a:pt x="878" y="1126"/>
                    <a:pt x="1131" y="873"/>
                    <a:pt x="1131" y="561"/>
                  </a:cubicBezTo>
                  <a:cubicBezTo>
                    <a:pt x="1117" y="187"/>
                    <a:pt x="842" y="0"/>
                    <a:pt x="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69" name="Google Shape;569;p14"/>
          <p:cNvCxnSpPr>
            <a:stCxn id="522" idx="3"/>
          </p:cNvCxnSpPr>
          <p:nvPr/>
        </p:nvCxnSpPr>
        <p:spPr>
          <a:xfrm>
            <a:off x="2840148" y="1890964"/>
            <a:ext cx="606600" cy="295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70" name="Google Shape;570;p14"/>
          <p:cNvCxnSpPr>
            <a:stCxn id="524" idx="3"/>
          </p:cNvCxnSpPr>
          <p:nvPr/>
        </p:nvCxnSpPr>
        <p:spPr>
          <a:xfrm>
            <a:off x="2840148" y="3634314"/>
            <a:ext cx="606600" cy="303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71" name="Google Shape;571;p14"/>
          <p:cNvCxnSpPr>
            <a:stCxn id="526" idx="1"/>
          </p:cNvCxnSpPr>
          <p:nvPr/>
        </p:nvCxnSpPr>
        <p:spPr>
          <a:xfrm flipH="1">
            <a:off x="4599973" y="2762639"/>
            <a:ext cx="606600" cy="2664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4552" y="843520"/>
            <a:ext cx="1296767" cy="4347228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15"/>
          <p:cNvSpPr txBox="1"/>
          <p:nvPr>
            <p:ph idx="1" type="subTitle"/>
          </p:nvPr>
        </p:nvSpPr>
        <p:spPr>
          <a:xfrm>
            <a:off x="1985415" y="148720"/>
            <a:ext cx="4939157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800">
                <a:solidFill>
                  <a:srgbClr val="FF0000"/>
                </a:solidFill>
              </a:rPr>
              <a:t>Infographic Style</a:t>
            </a:r>
            <a:endParaRPr/>
          </a:p>
        </p:txBody>
      </p:sp>
      <p:grpSp>
        <p:nvGrpSpPr>
          <p:cNvPr id="578" name="Google Shape;578;p15"/>
          <p:cNvGrpSpPr/>
          <p:nvPr/>
        </p:nvGrpSpPr>
        <p:grpSpPr>
          <a:xfrm>
            <a:off x="6304070" y="2472142"/>
            <a:ext cx="2511000" cy="828890"/>
            <a:chOff x="5076057" y="1240057"/>
            <a:chExt cx="2137127" cy="477916"/>
          </a:xfrm>
        </p:grpSpPr>
        <p:sp>
          <p:nvSpPr>
            <p:cNvPr id="579" name="Google Shape;579;p15"/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75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i="0" sz="90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5"/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540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581" name="Google Shape;581;p15"/>
          <p:cNvGrpSpPr/>
          <p:nvPr/>
        </p:nvGrpSpPr>
        <p:grpSpPr>
          <a:xfrm>
            <a:off x="6363101" y="3682078"/>
            <a:ext cx="2511000" cy="828890"/>
            <a:chOff x="5076057" y="1240057"/>
            <a:chExt cx="2137127" cy="477916"/>
          </a:xfrm>
        </p:grpSpPr>
        <p:sp>
          <p:nvSpPr>
            <p:cNvPr id="582" name="Google Shape;582;p15"/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75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i="0" sz="90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5"/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540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584" name="Google Shape;584;p15"/>
          <p:cNvGrpSpPr/>
          <p:nvPr/>
        </p:nvGrpSpPr>
        <p:grpSpPr>
          <a:xfrm>
            <a:off x="298148" y="3682078"/>
            <a:ext cx="2511000" cy="828890"/>
            <a:chOff x="5076057" y="1240057"/>
            <a:chExt cx="2137127" cy="477916"/>
          </a:xfrm>
        </p:grpSpPr>
        <p:sp>
          <p:nvSpPr>
            <p:cNvPr id="585" name="Google Shape;585;p15"/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7500" spcFirstLastPara="1" rIns="8100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i="0" sz="90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5"/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54000" spcFirstLastPara="1" rIns="8100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grpSp>
        <p:nvGrpSpPr>
          <p:cNvPr id="587" name="Google Shape;587;p15"/>
          <p:cNvGrpSpPr/>
          <p:nvPr/>
        </p:nvGrpSpPr>
        <p:grpSpPr>
          <a:xfrm>
            <a:off x="258698" y="2472142"/>
            <a:ext cx="2511000" cy="828890"/>
            <a:chOff x="5076057" y="1240057"/>
            <a:chExt cx="2137127" cy="477916"/>
          </a:xfrm>
        </p:grpSpPr>
        <p:sp>
          <p:nvSpPr>
            <p:cNvPr id="588" name="Google Shape;588;p15"/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67500" spcFirstLastPara="1" rIns="8100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i="0" sz="90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5"/>
            <p:cNvSpPr txBox="1"/>
            <p:nvPr/>
          </p:nvSpPr>
          <p:spPr>
            <a:xfrm>
              <a:off x="5076059" y="1345316"/>
              <a:ext cx="2137125" cy="372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54000" spcFirstLastPara="1" rIns="81000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6B6B6B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 </a:t>
              </a:r>
              <a:endParaRPr/>
            </a:p>
          </p:txBody>
        </p:sp>
      </p:grpSp>
      <p:sp>
        <p:nvSpPr>
          <p:cNvPr id="590" name="Google Shape;590;p15"/>
          <p:cNvSpPr txBox="1"/>
          <p:nvPr/>
        </p:nvSpPr>
        <p:spPr>
          <a:xfrm>
            <a:off x="298148" y="1484733"/>
            <a:ext cx="285471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5"/>
          <p:cNvSpPr txBox="1"/>
          <p:nvPr/>
        </p:nvSpPr>
        <p:spPr>
          <a:xfrm>
            <a:off x="5892075" y="1336261"/>
            <a:ext cx="285471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2700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5"/>
          <p:cNvSpPr/>
          <p:nvPr/>
        </p:nvSpPr>
        <p:spPr>
          <a:xfrm>
            <a:off x="3174407" y="1897328"/>
            <a:ext cx="691120" cy="757374"/>
          </a:xfrm>
          <a:prstGeom prst="ellipse">
            <a:avLst/>
          </a:prstGeom>
          <a:solidFill>
            <a:srgbClr val="6B6B6B">
              <a:alpha val="61960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5"/>
          <p:cNvSpPr/>
          <p:nvPr/>
        </p:nvSpPr>
        <p:spPr>
          <a:xfrm>
            <a:off x="4454994" y="2798063"/>
            <a:ext cx="832811" cy="912648"/>
          </a:xfrm>
          <a:prstGeom prst="ellipse">
            <a:avLst/>
          </a:prstGeom>
          <a:solidFill>
            <a:srgbClr val="6B6B6B">
              <a:alpha val="61960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5"/>
          <p:cNvSpPr/>
          <p:nvPr/>
        </p:nvSpPr>
        <p:spPr>
          <a:xfrm>
            <a:off x="3671949" y="3682078"/>
            <a:ext cx="598335" cy="655694"/>
          </a:xfrm>
          <a:prstGeom prst="ellipse">
            <a:avLst/>
          </a:prstGeom>
          <a:solidFill>
            <a:srgbClr val="6B6B6B">
              <a:alpha val="61960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5"/>
          <p:cNvSpPr/>
          <p:nvPr/>
        </p:nvSpPr>
        <p:spPr>
          <a:xfrm>
            <a:off x="4598505" y="1156886"/>
            <a:ext cx="598335" cy="655694"/>
          </a:xfrm>
          <a:prstGeom prst="ellipse">
            <a:avLst/>
          </a:prstGeom>
          <a:solidFill>
            <a:srgbClr val="6B6B6B">
              <a:alpha val="61960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6" name="Google Shape;596;p15"/>
          <p:cNvCxnSpPr>
            <a:stCxn id="588" idx="3"/>
          </p:cNvCxnSpPr>
          <p:nvPr/>
        </p:nvCxnSpPr>
        <p:spPr>
          <a:xfrm flipH="1" rot="10800000">
            <a:off x="2769698" y="2232958"/>
            <a:ext cx="768000" cy="354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7" name="Google Shape;597;p15"/>
          <p:cNvCxnSpPr/>
          <p:nvPr/>
        </p:nvCxnSpPr>
        <p:spPr>
          <a:xfrm>
            <a:off x="2861520" y="3760910"/>
            <a:ext cx="1139279" cy="24901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8" name="Google Shape;598;p15"/>
          <p:cNvCxnSpPr>
            <a:stCxn id="582" idx="1"/>
          </p:cNvCxnSpPr>
          <p:nvPr/>
        </p:nvCxnSpPr>
        <p:spPr>
          <a:xfrm rot="10800000">
            <a:off x="4871501" y="3300994"/>
            <a:ext cx="1491600" cy="496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9" name="Google Shape;599;p15"/>
          <p:cNvCxnSpPr/>
          <p:nvPr/>
        </p:nvCxnSpPr>
        <p:spPr>
          <a:xfrm rot="10800000">
            <a:off x="4798607" y="1497375"/>
            <a:ext cx="1390800" cy="91326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educacion.editorialaces.com/wp-content/uploads/2018/05/Acompanando-en-la-etapa-de-la-adolescencia-ENTRADA.jpg" id="604" name="Google Shape;60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3999" cy="5129767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6"/>
          <p:cNvSpPr txBox="1"/>
          <p:nvPr>
            <p:ph type="title"/>
          </p:nvPr>
        </p:nvSpPr>
        <p:spPr>
          <a:xfrm>
            <a:off x="4728350" y="540000"/>
            <a:ext cx="3695700" cy="252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27430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606" name="Google Shape;606;p16"/>
          <p:cNvSpPr/>
          <p:nvPr/>
        </p:nvSpPr>
        <p:spPr>
          <a:xfrm>
            <a:off x="4977150" y="1553286"/>
            <a:ext cx="224155" cy="154552"/>
          </a:xfrm>
          <a:custGeom>
            <a:rect b="b" l="l" r="r" t="t"/>
            <a:pathLst>
              <a:path extrusionOk="0" h="2856" w="4142">
                <a:moveTo>
                  <a:pt x="3445" y="808"/>
                </a:moveTo>
                <a:cubicBezTo>
                  <a:pt x="3288" y="1364"/>
                  <a:pt x="2894" y="1771"/>
                  <a:pt x="2375" y="2047"/>
                </a:cubicBezTo>
                <a:cubicBezTo>
                  <a:pt x="2378" y="1893"/>
                  <a:pt x="2368" y="1740"/>
                  <a:pt x="2344" y="1589"/>
                </a:cubicBezTo>
                <a:cubicBezTo>
                  <a:pt x="2371" y="1575"/>
                  <a:pt x="2397" y="1565"/>
                  <a:pt x="2421" y="1540"/>
                </a:cubicBezTo>
                <a:cubicBezTo>
                  <a:pt x="2729" y="1245"/>
                  <a:pt x="3072" y="1000"/>
                  <a:pt x="3445" y="808"/>
                </a:cubicBezTo>
                <a:close/>
                <a:moveTo>
                  <a:pt x="3836" y="0"/>
                </a:moveTo>
                <a:cubicBezTo>
                  <a:pt x="3808" y="0"/>
                  <a:pt x="3780" y="5"/>
                  <a:pt x="3752" y="15"/>
                </a:cubicBezTo>
                <a:cubicBezTo>
                  <a:pt x="3154" y="231"/>
                  <a:pt x="2616" y="558"/>
                  <a:pt x="2142" y="978"/>
                </a:cubicBezTo>
                <a:cubicBezTo>
                  <a:pt x="1913" y="542"/>
                  <a:pt x="1512" y="231"/>
                  <a:pt x="922" y="231"/>
                </a:cubicBezTo>
                <a:cubicBezTo>
                  <a:pt x="886" y="231"/>
                  <a:pt x="849" y="232"/>
                  <a:pt x="811" y="234"/>
                </a:cubicBezTo>
                <a:cubicBezTo>
                  <a:pt x="376" y="264"/>
                  <a:pt x="13" y="552"/>
                  <a:pt x="8" y="1007"/>
                </a:cubicBezTo>
                <a:cubicBezTo>
                  <a:pt x="0" y="1690"/>
                  <a:pt x="761" y="2247"/>
                  <a:pt x="1239" y="2605"/>
                </a:cubicBezTo>
                <a:cubicBezTo>
                  <a:pt x="1294" y="2646"/>
                  <a:pt x="1349" y="2664"/>
                  <a:pt x="1401" y="2664"/>
                </a:cubicBezTo>
                <a:cubicBezTo>
                  <a:pt x="1642" y="2664"/>
                  <a:pt x="1804" y="2270"/>
                  <a:pt x="1546" y="2078"/>
                </a:cubicBezTo>
                <a:cubicBezTo>
                  <a:pt x="1359" y="1937"/>
                  <a:pt x="73" y="854"/>
                  <a:pt x="906" y="842"/>
                </a:cubicBezTo>
                <a:cubicBezTo>
                  <a:pt x="912" y="842"/>
                  <a:pt x="918" y="842"/>
                  <a:pt x="924" y="842"/>
                </a:cubicBezTo>
                <a:cubicBezTo>
                  <a:pt x="1769" y="842"/>
                  <a:pt x="1874" y="1848"/>
                  <a:pt x="1708" y="2465"/>
                </a:cubicBezTo>
                <a:cubicBezTo>
                  <a:pt x="1659" y="2648"/>
                  <a:pt x="1808" y="2856"/>
                  <a:pt x="1996" y="2856"/>
                </a:cubicBezTo>
                <a:cubicBezTo>
                  <a:pt x="2024" y="2856"/>
                  <a:pt x="2054" y="2851"/>
                  <a:pt x="2084" y="2840"/>
                </a:cubicBezTo>
                <a:cubicBezTo>
                  <a:pt x="3247" y="2428"/>
                  <a:pt x="4107" y="1595"/>
                  <a:pt x="4139" y="308"/>
                </a:cubicBezTo>
                <a:cubicBezTo>
                  <a:pt x="4141" y="148"/>
                  <a:pt x="3995" y="0"/>
                  <a:pt x="3836" y="0"/>
                </a:cubicBezTo>
                <a:close/>
              </a:path>
            </a:pathLst>
          </a:custGeom>
          <a:solidFill>
            <a:srgbClr val="231E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6"/>
          <p:cNvSpPr/>
          <p:nvPr/>
        </p:nvSpPr>
        <p:spPr>
          <a:xfrm>
            <a:off x="5532918" y="2632800"/>
            <a:ext cx="168360" cy="165321"/>
          </a:xfrm>
          <a:custGeom>
            <a:rect b="b" l="l" r="r" t="t"/>
            <a:pathLst>
              <a:path extrusionOk="0" h="3055" w="3111">
                <a:moveTo>
                  <a:pt x="2763" y="0"/>
                </a:moveTo>
                <a:cubicBezTo>
                  <a:pt x="2734" y="0"/>
                  <a:pt x="2704" y="6"/>
                  <a:pt x="2675" y="18"/>
                </a:cubicBezTo>
                <a:cubicBezTo>
                  <a:pt x="2283" y="181"/>
                  <a:pt x="1726" y="383"/>
                  <a:pt x="1578" y="834"/>
                </a:cubicBezTo>
                <a:cubicBezTo>
                  <a:pt x="1485" y="1116"/>
                  <a:pt x="1689" y="1426"/>
                  <a:pt x="1578" y="1683"/>
                </a:cubicBezTo>
                <a:cubicBezTo>
                  <a:pt x="1520" y="1814"/>
                  <a:pt x="1556" y="1938"/>
                  <a:pt x="1630" y="2025"/>
                </a:cubicBezTo>
                <a:cubicBezTo>
                  <a:pt x="1628" y="2030"/>
                  <a:pt x="1624" y="2036"/>
                  <a:pt x="1621" y="2041"/>
                </a:cubicBezTo>
                <a:cubicBezTo>
                  <a:pt x="1578" y="1991"/>
                  <a:pt x="1534" y="1941"/>
                  <a:pt x="1486" y="1891"/>
                </a:cubicBezTo>
                <a:cubicBezTo>
                  <a:pt x="1403" y="1757"/>
                  <a:pt x="1317" y="1627"/>
                  <a:pt x="1242" y="1504"/>
                </a:cubicBezTo>
                <a:cubicBezTo>
                  <a:pt x="1029" y="1152"/>
                  <a:pt x="807" y="806"/>
                  <a:pt x="578" y="463"/>
                </a:cubicBezTo>
                <a:cubicBezTo>
                  <a:pt x="515" y="368"/>
                  <a:pt x="408" y="323"/>
                  <a:pt x="305" y="323"/>
                </a:cubicBezTo>
                <a:cubicBezTo>
                  <a:pt x="149" y="323"/>
                  <a:pt x="0" y="424"/>
                  <a:pt x="10" y="617"/>
                </a:cubicBezTo>
                <a:cubicBezTo>
                  <a:pt x="32" y="1041"/>
                  <a:pt x="177" y="1368"/>
                  <a:pt x="441" y="1697"/>
                </a:cubicBezTo>
                <a:cubicBezTo>
                  <a:pt x="622" y="1922"/>
                  <a:pt x="853" y="2097"/>
                  <a:pt x="1046" y="2306"/>
                </a:cubicBezTo>
                <a:cubicBezTo>
                  <a:pt x="1142" y="2469"/>
                  <a:pt x="1218" y="2628"/>
                  <a:pt x="1230" y="2753"/>
                </a:cubicBezTo>
                <a:cubicBezTo>
                  <a:pt x="1249" y="2938"/>
                  <a:pt x="1394" y="3054"/>
                  <a:pt x="1543" y="3054"/>
                </a:cubicBezTo>
                <a:cubicBezTo>
                  <a:pt x="1636" y="3054"/>
                  <a:pt x="1731" y="3009"/>
                  <a:pt x="1799" y="2907"/>
                </a:cubicBezTo>
                <a:cubicBezTo>
                  <a:pt x="2323" y="2112"/>
                  <a:pt x="2743" y="1295"/>
                  <a:pt x="3050" y="393"/>
                </a:cubicBezTo>
                <a:cubicBezTo>
                  <a:pt x="3110" y="218"/>
                  <a:pt x="2947" y="0"/>
                  <a:pt x="2763" y="0"/>
                </a:cubicBezTo>
                <a:close/>
              </a:path>
            </a:pathLst>
          </a:custGeom>
          <a:solidFill>
            <a:srgbClr val="231E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7"/>
          <p:cNvSpPr txBox="1"/>
          <p:nvPr>
            <p:ph type="title"/>
          </p:nvPr>
        </p:nvSpPr>
        <p:spPr>
          <a:xfrm>
            <a:off x="697966" y="165427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Table</a:t>
            </a:r>
            <a:endParaRPr/>
          </a:p>
        </p:txBody>
      </p:sp>
      <p:graphicFrame>
        <p:nvGraphicFramePr>
          <p:cNvPr id="613" name="Google Shape;613;p17"/>
          <p:cNvGraphicFramePr/>
          <p:nvPr/>
        </p:nvGraphicFramePr>
        <p:xfrm>
          <a:off x="720000" y="128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{10DFE69E-1205-49E8-A0A2-DFD435993A18}</a:tableStyleId>
              </a:tblPr>
              <a:tblGrid>
                <a:gridCol w="1926000"/>
                <a:gridCol w="1926000"/>
                <a:gridCol w="1926000"/>
                <a:gridCol w="1926000"/>
              </a:tblGrid>
              <a:tr h="55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highlight>
                            <a:schemeClr val="accent3"/>
                          </a:highlight>
                          <a:latin typeface="Bevan"/>
                          <a:ea typeface="Bevan"/>
                          <a:cs typeface="Bevan"/>
                          <a:sym typeface="Bevan"/>
                        </a:rPr>
                        <a:t>Theory A</a:t>
                      </a:r>
                      <a:endParaRPr sz="1800" u="none" cap="none" strike="noStrike">
                        <a:solidFill>
                          <a:schemeClr val="lt1"/>
                        </a:solidFill>
                        <a:highlight>
                          <a:schemeClr val="accent3"/>
                        </a:highlight>
                        <a:latin typeface="Bevan"/>
                        <a:ea typeface="Bevan"/>
                        <a:cs typeface="Bevan"/>
                        <a:sym typeface="Bev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highlight>
                            <a:schemeClr val="accent3"/>
                          </a:highlight>
                          <a:latin typeface="Bevan"/>
                          <a:ea typeface="Bevan"/>
                          <a:cs typeface="Bevan"/>
                          <a:sym typeface="Bevan"/>
                        </a:rPr>
                        <a:t>Differences</a:t>
                      </a:r>
                      <a:endParaRPr sz="1800" u="none" cap="none" strike="noStrike">
                        <a:solidFill>
                          <a:schemeClr val="lt1"/>
                        </a:solidFill>
                        <a:highlight>
                          <a:schemeClr val="accent3"/>
                        </a:highlight>
                        <a:latin typeface="Bevan"/>
                        <a:ea typeface="Bevan"/>
                        <a:cs typeface="Bevan"/>
                        <a:sym typeface="Bev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highlight>
                            <a:schemeClr val="accent3"/>
                          </a:highlight>
                          <a:latin typeface="Bevan"/>
                          <a:ea typeface="Bevan"/>
                          <a:cs typeface="Bevan"/>
                          <a:sym typeface="Bevan"/>
                        </a:rPr>
                        <a:t>Similarities</a:t>
                      </a:r>
                      <a:endParaRPr sz="1800" u="none" cap="none" strike="noStrike">
                        <a:solidFill>
                          <a:schemeClr val="lt1"/>
                        </a:solidFill>
                        <a:highlight>
                          <a:schemeClr val="accent3"/>
                        </a:highlight>
                        <a:latin typeface="Bevan"/>
                        <a:ea typeface="Bevan"/>
                        <a:cs typeface="Bevan"/>
                        <a:sym typeface="Bev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highlight>
                            <a:schemeClr val="accent3"/>
                          </a:highlight>
                          <a:latin typeface="Bevan"/>
                          <a:ea typeface="Bevan"/>
                          <a:cs typeface="Bevan"/>
                          <a:sym typeface="Bevan"/>
                        </a:rPr>
                        <a:t>Theory B</a:t>
                      </a:r>
                      <a:endParaRPr sz="1800" u="none" cap="none" strike="noStrike">
                        <a:solidFill>
                          <a:schemeClr val="lt1"/>
                        </a:solidFill>
                        <a:highlight>
                          <a:schemeClr val="accent3"/>
                        </a:highlight>
                        <a:latin typeface="Bevan"/>
                        <a:ea typeface="Bevan"/>
                        <a:cs typeface="Bevan"/>
                        <a:sym typeface="Bev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Characteristic </a:t>
                      </a: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#01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Mercury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Ceres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Characteristic </a:t>
                      </a: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#01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5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Characteristic </a:t>
                      </a: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#02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Venus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Pluto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Characteristic </a:t>
                      </a: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#02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59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Characteristic </a:t>
                      </a: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#03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Earth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The Sun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Characteristic </a:t>
                      </a: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#03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38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Characteristic </a:t>
                      </a: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#04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Mars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Neptune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Characteristic </a:t>
                      </a: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#04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38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Characteristic </a:t>
                      </a: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#05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Jupiter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Saturn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Characteristic </a:t>
                      </a:r>
                      <a:r>
                        <a:rPr b="1" lang="en" sz="1400" u="none" cap="none" strike="noStrike">
                          <a:solidFill>
                            <a:schemeClr val="dk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#05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Overpass"/>
                        <a:ea typeface="Overpass"/>
                        <a:cs typeface="Overpass"/>
                        <a:sym typeface="Overpas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8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619" name="Google Shape;619;p18"/>
          <p:cNvSpPr/>
          <p:nvPr/>
        </p:nvSpPr>
        <p:spPr>
          <a:xfrm flipH="1">
            <a:off x="3950183" y="1648455"/>
            <a:ext cx="1372856" cy="1271100"/>
          </a:xfrm>
          <a:custGeom>
            <a:rect b="b" l="l" r="r" t="t"/>
            <a:pathLst>
              <a:path extrusionOk="0" h="54501" w="58864">
                <a:moveTo>
                  <a:pt x="24647" y="5745"/>
                </a:moveTo>
                <a:cubicBezTo>
                  <a:pt x="25555" y="5745"/>
                  <a:pt x="26388" y="5796"/>
                  <a:pt x="27082" y="5882"/>
                </a:cubicBezTo>
                <a:cubicBezTo>
                  <a:pt x="28871" y="6102"/>
                  <a:pt x="30637" y="6495"/>
                  <a:pt x="32363" y="7022"/>
                </a:cubicBezTo>
                <a:cubicBezTo>
                  <a:pt x="32076" y="7324"/>
                  <a:pt x="31773" y="7676"/>
                  <a:pt x="31479" y="8051"/>
                </a:cubicBezTo>
                <a:cubicBezTo>
                  <a:pt x="28277" y="7170"/>
                  <a:pt x="24798" y="6641"/>
                  <a:pt x="21393" y="6641"/>
                </a:cubicBezTo>
                <a:cubicBezTo>
                  <a:pt x="20157" y="6641"/>
                  <a:pt x="18931" y="6711"/>
                  <a:pt x="17732" y="6858"/>
                </a:cubicBezTo>
                <a:cubicBezTo>
                  <a:pt x="19871" y="6038"/>
                  <a:pt x="22473" y="5745"/>
                  <a:pt x="24647" y="5745"/>
                </a:cubicBezTo>
                <a:close/>
                <a:moveTo>
                  <a:pt x="20746" y="49583"/>
                </a:moveTo>
                <a:cubicBezTo>
                  <a:pt x="22382" y="50610"/>
                  <a:pt x="24292" y="51307"/>
                  <a:pt x="26280" y="51730"/>
                </a:cubicBezTo>
                <a:cubicBezTo>
                  <a:pt x="27003" y="52094"/>
                  <a:pt x="27799" y="52358"/>
                  <a:pt x="28608" y="52501"/>
                </a:cubicBezTo>
                <a:cubicBezTo>
                  <a:pt x="29152" y="52597"/>
                  <a:pt x="29733" y="52712"/>
                  <a:pt x="30316" y="52792"/>
                </a:cubicBezTo>
                <a:cubicBezTo>
                  <a:pt x="29873" y="52833"/>
                  <a:pt x="29431" y="52855"/>
                  <a:pt x="28992" y="52855"/>
                </a:cubicBezTo>
                <a:cubicBezTo>
                  <a:pt x="27199" y="52855"/>
                  <a:pt x="25446" y="52497"/>
                  <a:pt x="23835" y="51652"/>
                </a:cubicBezTo>
                <a:cubicBezTo>
                  <a:pt x="22781" y="51100"/>
                  <a:pt x="21750" y="50392"/>
                  <a:pt x="20746" y="49583"/>
                </a:cubicBezTo>
                <a:close/>
                <a:moveTo>
                  <a:pt x="28509" y="1"/>
                </a:moveTo>
                <a:cubicBezTo>
                  <a:pt x="26958" y="1"/>
                  <a:pt x="25413" y="176"/>
                  <a:pt x="23901" y="565"/>
                </a:cubicBezTo>
                <a:cubicBezTo>
                  <a:pt x="19769" y="1628"/>
                  <a:pt x="16514" y="4293"/>
                  <a:pt x="14015" y="7609"/>
                </a:cubicBezTo>
                <a:cubicBezTo>
                  <a:pt x="8605" y="9177"/>
                  <a:pt x="4242" y="12773"/>
                  <a:pt x="2850" y="19378"/>
                </a:cubicBezTo>
                <a:cubicBezTo>
                  <a:pt x="1" y="32893"/>
                  <a:pt x="8632" y="48230"/>
                  <a:pt x="21710" y="52537"/>
                </a:cubicBezTo>
                <a:cubicBezTo>
                  <a:pt x="25304" y="53720"/>
                  <a:pt x="29318" y="54500"/>
                  <a:pt x="33287" y="54500"/>
                </a:cubicBezTo>
                <a:cubicBezTo>
                  <a:pt x="36483" y="54500"/>
                  <a:pt x="39651" y="53994"/>
                  <a:pt x="42546" y="52786"/>
                </a:cubicBezTo>
                <a:cubicBezTo>
                  <a:pt x="42853" y="52753"/>
                  <a:pt x="43088" y="52690"/>
                  <a:pt x="43187" y="52581"/>
                </a:cubicBezTo>
                <a:cubicBezTo>
                  <a:pt x="43226" y="52539"/>
                  <a:pt x="43261" y="52492"/>
                  <a:pt x="43301" y="52451"/>
                </a:cubicBezTo>
                <a:cubicBezTo>
                  <a:pt x="43855" y="52191"/>
                  <a:pt x="44406" y="51913"/>
                  <a:pt x="44937" y="51595"/>
                </a:cubicBezTo>
                <a:cubicBezTo>
                  <a:pt x="46205" y="50838"/>
                  <a:pt x="47382" y="49959"/>
                  <a:pt x="48459" y="48992"/>
                </a:cubicBezTo>
                <a:cubicBezTo>
                  <a:pt x="53981" y="46349"/>
                  <a:pt x="56771" y="40692"/>
                  <a:pt x="56996" y="34746"/>
                </a:cubicBezTo>
                <a:cubicBezTo>
                  <a:pt x="58465" y="30370"/>
                  <a:pt x="58863" y="25757"/>
                  <a:pt x="57355" y="21079"/>
                </a:cubicBezTo>
                <a:cubicBezTo>
                  <a:pt x="56987" y="19938"/>
                  <a:pt x="56532" y="18832"/>
                  <a:pt x="56016" y="17759"/>
                </a:cubicBezTo>
                <a:cubicBezTo>
                  <a:pt x="56996" y="13827"/>
                  <a:pt x="53705" y="10918"/>
                  <a:pt x="50014" y="9479"/>
                </a:cubicBezTo>
                <a:cubicBezTo>
                  <a:pt x="47991" y="7505"/>
                  <a:pt x="45705" y="5795"/>
                  <a:pt x="43254" y="4406"/>
                </a:cubicBezTo>
                <a:cubicBezTo>
                  <a:pt x="38895" y="1938"/>
                  <a:pt x="33665" y="1"/>
                  <a:pt x="285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8"/>
          <p:cNvSpPr/>
          <p:nvPr/>
        </p:nvSpPr>
        <p:spPr>
          <a:xfrm rot="6627197">
            <a:off x="4754226" y="2744703"/>
            <a:ext cx="538448" cy="438642"/>
          </a:xfrm>
          <a:custGeom>
            <a:rect b="b" l="l" r="r" t="t"/>
            <a:pathLst>
              <a:path extrusionOk="0" h="13114" w="16099">
                <a:moveTo>
                  <a:pt x="648" y="0"/>
                </a:moveTo>
                <a:cubicBezTo>
                  <a:pt x="235" y="0"/>
                  <a:pt x="1" y="392"/>
                  <a:pt x="131" y="968"/>
                </a:cubicBezTo>
                <a:cubicBezTo>
                  <a:pt x="355" y="1958"/>
                  <a:pt x="1086" y="2891"/>
                  <a:pt x="1932" y="3422"/>
                </a:cubicBezTo>
                <a:cubicBezTo>
                  <a:pt x="6629" y="6391"/>
                  <a:pt x="9831" y="11078"/>
                  <a:pt x="15201" y="13054"/>
                </a:cubicBezTo>
                <a:cubicBezTo>
                  <a:pt x="15312" y="13095"/>
                  <a:pt x="15408" y="13114"/>
                  <a:pt x="15490" y="13114"/>
                </a:cubicBezTo>
                <a:cubicBezTo>
                  <a:pt x="16099" y="13114"/>
                  <a:pt x="15944" y="12093"/>
                  <a:pt x="15775" y="11673"/>
                </a:cubicBezTo>
                <a:cubicBezTo>
                  <a:pt x="15415" y="10782"/>
                  <a:pt x="14690" y="9840"/>
                  <a:pt x="13762" y="9499"/>
                </a:cubicBezTo>
                <a:cubicBezTo>
                  <a:pt x="8789" y="7668"/>
                  <a:pt x="5598" y="2966"/>
                  <a:pt x="1196" y="187"/>
                </a:cubicBezTo>
                <a:cubicBezTo>
                  <a:pt x="994" y="58"/>
                  <a:pt x="808" y="0"/>
                  <a:pt x="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8"/>
          <p:cNvSpPr/>
          <p:nvPr/>
        </p:nvSpPr>
        <p:spPr>
          <a:xfrm rot="636356">
            <a:off x="3845912" y="1553063"/>
            <a:ext cx="463512" cy="461333"/>
          </a:xfrm>
          <a:custGeom>
            <a:rect b="b" l="l" r="r" t="t"/>
            <a:pathLst>
              <a:path extrusionOk="0" h="16731" w="16810">
                <a:moveTo>
                  <a:pt x="13072" y="0"/>
                </a:moveTo>
                <a:cubicBezTo>
                  <a:pt x="12755" y="0"/>
                  <a:pt x="12451" y="60"/>
                  <a:pt x="12190" y="197"/>
                </a:cubicBezTo>
                <a:cubicBezTo>
                  <a:pt x="6402" y="3222"/>
                  <a:pt x="1371" y="8232"/>
                  <a:pt x="201" y="14870"/>
                </a:cubicBezTo>
                <a:cubicBezTo>
                  <a:pt x="0" y="16008"/>
                  <a:pt x="1408" y="16731"/>
                  <a:pt x="2659" y="16731"/>
                </a:cubicBezTo>
                <a:cubicBezTo>
                  <a:pt x="3519" y="16731"/>
                  <a:pt x="4305" y="16389"/>
                  <a:pt x="4443" y="15606"/>
                </a:cubicBezTo>
                <a:cubicBezTo>
                  <a:pt x="5458" y="9839"/>
                  <a:pt x="9787" y="5367"/>
                  <a:pt x="14844" y="2725"/>
                </a:cubicBezTo>
                <a:cubicBezTo>
                  <a:pt x="16809" y="1696"/>
                  <a:pt x="14753" y="0"/>
                  <a:pt x="130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2" name="Google Shape;622;p18"/>
          <p:cNvGrpSpPr/>
          <p:nvPr/>
        </p:nvGrpSpPr>
        <p:grpSpPr>
          <a:xfrm>
            <a:off x="4387017" y="2014467"/>
            <a:ext cx="499469" cy="538735"/>
            <a:chOff x="5406313" y="2944218"/>
            <a:chExt cx="298101" cy="321537"/>
          </a:xfrm>
        </p:grpSpPr>
        <p:sp>
          <p:nvSpPr>
            <p:cNvPr id="623" name="Google Shape;623;p18"/>
            <p:cNvSpPr/>
            <p:nvPr/>
          </p:nvSpPr>
          <p:spPr>
            <a:xfrm>
              <a:off x="5406313" y="2944218"/>
              <a:ext cx="298101" cy="321537"/>
            </a:xfrm>
            <a:custGeom>
              <a:rect b="b" l="l" r="r" t="t"/>
              <a:pathLst>
                <a:path extrusionOk="0" h="9508" w="8815">
                  <a:moveTo>
                    <a:pt x="7585" y="1145"/>
                  </a:moveTo>
                  <a:cubicBezTo>
                    <a:pt x="7607" y="1145"/>
                    <a:pt x="7625" y="1165"/>
                    <a:pt x="7625" y="1187"/>
                  </a:cubicBezTo>
                  <a:lnTo>
                    <a:pt x="7625" y="1469"/>
                  </a:lnTo>
                  <a:cubicBezTo>
                    <a:pt x="7625" y="1491"/>
                    <a:pt x="7607" y="1509"/>
                    <a:pt x="7585" y="1509"/>
                  </a:cubicBezTo>
                  <a:lnTo>
                    <a:pt x="7150" y="1509"/>
                  </a:lnTo>
                  <a:lnTo>
                    <a:pt x="7150" y="1145"/>
                  </a:lnTo>
                  <a:close/>
                  <a:moveTo>
                    <a:pt x="5998" y="6387"/>
                  </a:moveTo>
                  <a:cubicBezTo>
                    <a:pt x="6089" y="6387"/>
                    <a:pt x="6163" y="6461"/>
                    <a:pt x="6163" y="6552"/>
                  </a:cubicBezTo>
                  <a:lnTo>
                    <a:pt x="6163" y="6758"/>
                  </a:lnTo>
                  <a:cubicBezTo>
                    <a:pt x="6163" y="6849"/>
                    <a:pt x="6089" y="6923"/>
                    <a:pt x="5998" y="6923"/>
                  </a:cubicBezTo>
                  <a:cubicBezTo>
                    <a:pt x="5906" y="6923"/>
                    <a:pt x="5834" y="6849"/>
                    <a:pt x="5834" y="6758"/>
                  </a:cubicBezTo>
                  <a:lnTo>
                    <a:pt x="5834" y="6552"/>
                  </a:lnTo>
                  <a:cubicBezTo>
                    <a:pt x="5834" y="6461"/>
                    <a:pt x="5908" y="6387"/>
                    <a:pt x="5998" y="6387"/>
                  </a:cubicBezTo>
                  <a:close/>
                  <a:moveTo>
                    <a:pt x="5998" y="5843"/>
                  </a:moveTo>
                  <a:cubicBezTo>
                    <a:pt x="6683" y="5845"/>
                    <a:pt x="7240" y="6402"/>
                    <a:pt x="7240" y="7087"/>
                  </a:cubicBezTo>
                  <a:cubicBezTo>
                    <a:pt x="7240" y="7296"/>
                    <a:pt x="7069" y="7465"/>
                    <a:pt x="6861" y="7465"/>
                  </a:cubicBezTo>
                  <a:lnTo>
                    <a:pt x="6125" y="7465"/>
                  </a:lnTo>
                  <a:lnTo>
                    <a:pt x="6125" y="7183"/>
                  </a:lnTo>
                  <a:cubicBezTo>
                    <a:pt x="6306" y="7128"/>
                    <a:pt x="6441" y="6959"/>
                    <a:pt x="6441" y="6758"/>
                  </a:cubicBezTo>
                  <a:lnTo>
                    <a:pt x="6441" y="6552"/>
                  </a:lnTo>
                  <a:cubicBezTo>
                    <a:pt x="6441" y="6307"/>
                    <a:pt x="6242" y="6108"/>
                    <a:pt x="5997" y="6108"/>
                  </a:cubicBezTo>
                  <a:cubicBezTo>
                    <a:pt x="5752" y="6108"/>
                    <a:pt x="5553" y="6307"/>
                    <a:pt x="5553" y="6552"/>
                  </a:cubicBezTo>
                  <a:lnTo>
                    <a:pt x="5553" y="6758"/>
                  </a:lnTo>
                  <a:cubicBezTo>
                    <a:pt x="5553" y="6950"/>
                    <a:pt x="5676" y="7113"/>
                    <a:pt x="5844" y="7174"/>
                  </a:cubicBezTo>
                  <a:lnTo>
                    <a:pt x="5844" y="7465"/>
                  </a:lnTo>
                  <a:lnTo>
                    <a:pt x="5134" y="7465"/>
                  </a:lnTo>
                  <a:cubicBezTo>
                    <a:pt x="4923" y="7465"/>
                    <a:pt x="4755" y="7295"/>
                    <a:pt x="4755" y="7087"/>
                  </a:cubicBezTo>
                  <a:cubicBezTo>
                    <a:pt x="4755" y="6402"/>
                    <a:pt x="5312" y="5843"/>
                    <a:pt x="5998" y="5843"/>
                  </a:cubicBezTo>
                  <a:close/>
                  <a:moveTo>
                    <a:pt x="1177" y="278"/>
                  </a:moveTo>
                  <a:lnTo>
                    <a:pt x="1177" y="8882"/>
                  </a:lnTo>
                  <a:lnTo>
                    <a:pt x="645" y="8882"/>
                  </a:lnTo>
                  <a:cubicBezTo>
                    <a:pt x="443" y="8882"/>
                    <a:pt x="280" y="8719"/>
                    <a:pt x="280" y="8517"/>
                  </a:cubicBezTo>
                  <a:lnTo>
                    <a:pt x="280" y="645"/>
                  </a:lnTo>
                  <a:cubicBezTo>
                    <a:pt x="280" y="441"/>
                    <a:pt x="443" y="278"/>
                    <a:pt x="645" y="278"/>
                  </a:cubicBezTo>
                  <a:close/>
                  <a:moveTo>
                    <a:pt x="6503" y="281"/>
                  </a:moveTo>
                  <a:cubicBezTo>
                    <a:pt x="6705" y="281"/>
                    <a:pt x="6869" y="444"/>
                    <a:pt x="6869" y="646"/>
                  </a:cubicBezTo>
                  <a:lnTo>
                    <a:pt x="6869" y="3997"/>
                  </a:lnTo>
                  <a:cubicBezTo>
                    <a:pt x="6869" y="4073"/>
                    <a:pt x="6933" y="4137"/>
                    <a:pt x="7008" y="4137"/>
                  </a:cubicBezTo>
                  <a:cubicBezTo>
                    <a:pt x="7084" y="4137"/>
                    <a:pt x="7148" y="4073"/>
                    <a:pt x="7148" y="3997"/>
                  </a:cubicBezTo>
                  <a:lnTo>
                    <a:pt x="7148" y="1788"/>
                  </a:lnTo>
                  <a:lnTo>
                    <a:pt x="7582" y="1788"/>
                  </a:lnTo>
                  <a:cubicBezTo>
                    <a:pt x="7759" y="1788"/>
                    <a:pt x="7901" y="1644"/>
                    <a:pt x="7901" y="1469"/>
                  </a:cubicBezTo>
                  <a:lnTo>
                    <a:pt x="7901" y="1466"/>
                  </a:lnTo>
                  <a:lnTo>
                    <a:pt x="8137" y="1466"/>
                  </a:lnTo>
                  <a:cubicBezTo>
                    <a:pt x="8357" y="1466"/>
                    <a:pt x="8535" y="1644"/>
                    <a:pt x="8535" y="1864"/>
                  </a:cubicBezTo>
                  <a:lnTo>
                    <a:pt x="8535" y="4114"/>
                  </a:lnTo>
                  <a:cubicBezTo>
                    <a:pt x="8535" y="4333"/>
                    <a:pt x="8357" y="4511"/>
                    <a:pt x="8137" y="4511"/>
                  </a:cubicBezTo>
                  <a:lnTo>
                    <a:pt x="6520" y="4511"/>
                  </a:lnTo>
                  <a:cubicBezTo>
                    <a:pt x="6148" y="4511"/>
                    <a:pt x="5844" y="4814"/>
                    <a:pt x="5844" y="5187"/>
                  </a:cubicBezTo>
                  <a:lnTo>
                    <a:pt x="5844" y="5573"/>
                  </a:lnTo>
                  <a:cubicBezTo>
                    <a:pt x="5076" y="5650"/>
                    <a:pt x="4474" y="6299"/>
                    <a:pt x="4474" y="7088"/>
                  </a:cubicBezTo>
                  <a:lnTo>
                    <a:pt x="4474" y="7985"/>
                  </a:lnTo>
                  <a:cubicBezTo>
                    <a:pt x="4474" y="8319"/>
                    <a:pt x="4584" y="8630"/>
                    <a:pt x="4767" y="8882"/>
                  </a:cubicBezTo>
                  <a:lnTo>
                    <a:pt x="1453" y="8882"/>
                  </a:lnTo>
                  <a:lnTo>
                    <a:pt x="1453" y="281"/>
                  </a:lnTo>
                  <a:close/>
                  <a:moveTo>
                    <a:pt x="7239" y="7626"/>
                  </a:moveTo>
                  <a:lnTo>
                    <a:pt x="7239" y="7985"/>
                  </a:lnTo>
                  <a:lnTo>
                    <a:pt x="7240" y="7985"/>
                  </a:lnTo>
                  <a:cubicBezTo>
                    <a:pt x="7240" y="8670"/>
                    <a:pt x="6683" y="9230"/>
                    <a:pt x="5997" y="9230"/>
                  </a:cubicBezTo>
                  <a:cubicBezTo>
                    <a:pt x="5309" y="9230"/>
                    <a:pt x="4752" y="8673"/>
                    <a:pt x="4752" y="7985"/>
                  </a:cubicBezTo>
                  <a:lnTo>
                    <a:pt x="4752" y="7626"/>
                  </a:lnTo>
                  <a:cubicBezTo>
                    <a:pt x="4861" y="7702"/>
                    <a:pt x="4990" y="7746"/>
                    <a:pt x="5131" y="7746"/>
                  </a:cubicBezTo>
                  <a:lnTo>
                    <a:pt x="6860" y="7746"/>
                  </a:lnTo>
                  <a:cubicBezTo>
                    <a:pt x="7001" y="7746"/>
                    <a:pt x="7133" y="7702"/>
                    <a:pt x="7239" y="7626"/>
                  </a:cubicBezTo>
                  <a:close/>
                  <a:moveTo>
                    <a:pt x="645" y="0"/>
                  </a:moveTo>
                  <a:cubicBezTo>
                    <a:pt x="290" y="0"/>
                    <a:pt x="1" y="290"/>
                    <a:pt x="1" y="645"/>
                  </a:cubicBezTo>
                  <a:lnTo>
                    <a:pt x="1" y="8517"/>
                  </a:lnTo>
                  <a:cubicBezTo>
                    <a:pt x="1" y="8870"/>
                    <a:pt x="290" y="9160"/>
                    <a:pt x="645" y="9160"/>
                  </a:cubicBezTo>
                  <a:lnTo>
                    <a:pt x="5031" y="9160"/>
                  </a:lnTo>
                  <a:cubicBezTo>
                    <a:pt x="5294" y="9378"/>
                    <a:pt x="5630" y="9508"/>
                    <a:pt x="5997" y="9508"/>
                  </a:cubicBezTo>
                  <a:cubicBezTo>
                    <a:pt x="6836" y="9508"/>
                    <a:pt x="7519" y="8824"/>
                    <a:pt x="7519" y="7985"/>
                  </a:cubicBezTo>
                  <a:lnTo>
                    <a:pt x="7519" y="7088"/>
                  </a:lnTo>
                  <a:cubicBezTo>
                    <a:pt x="7519" y="6709"/>
                    <a:pt x="7380" y="6362"/>
                    <a:pt x="7150" y="6096"/>
                  </a:cubicBezTo>
                  <a:lnTo>
                    <a:pt x="7150" y="5303"/>
                  </a:lnTo>
                  <a:cubicBezTo>
                    <a:pt x="7150" y="5227"/>
                    <a:pt x="7086" y="5163"/>
                    <a:pt x="7010" y="5163"/>
                  </a:cubicBezTo>
                  <a:cubicBezTo>
                    <a:pt x="6934" y="5163"/>
                    <a:pt x="6870" y="5227"/>
                    <a:pt x="6870" y="5303"/>
                  </a:cubicBezTo>
                  <a:lnTo>
                    <a:pt x="6870" y="5845"/>
                  </a:lnTo>
                  <a:cubicBezTo>
                    <a:pt x="6655" y="5693"/>
                    <a:pt x="6401" y="5595"/>
                    <a:pt x="6125" y="5573"/>
                  </a:cubicBezTo>
                  <a:lnTo>
                    <a:pt x="6125" y="5190"/>
                  </a:lnTo>
                  <a:cubicBezTo>
                    <a:pt x="6125" y="4970"/>
                    <a:pt x="6303" y="4792"/>
                    <a:pt x="6521" y="4792"/>
                  </a:cubicBezTo>
                  <a:lnTo>
                    <a:pt x="8139" y="4792"/>
                  </a:lnTo>
                  <a:cubicBezTo>
                    <a:pt x="8510" y="4792"/>
                    <a:pt x="8815" y="4489"/>
                    <a:pt x="8815" y="4116"/>
                  </a:cubicBezTo>
                  <a:lnTo>
                    <a:pt x="8815" y="1864"/>
                  </a:lnTo>
                  <a:cubicBezTo>
                    <a:pt x="8813" y="1491"/>
                    <a:pt x="8510" y="1188"/>
                    <a:pt x="8139" y="1188"/>
                  </a:cubicBezTo>
                  <a:lnTo>
                    <a:pt x="7903" y="1188"/>
                  </a:lnTo>
                  <a:lnTo>
                    <a:pt x="7903" y="1187"/>
                  </a:lnTo>
                  <a:cubicBezTo>
                    <a:pt x="7903" y="1010"/>
                    <a:pt x="7760" y="868"/>
                    <a:pt x="7583" y="868"/>
                  </a:cubicBezTo>
                  <a:lnTo>
                    <a:pt x="7150" y="868"/>
                  </a:lnTo>
                  <a:lnTo>
                    <a:pt x="7150" y="645"/>
                  </a:lnTo>
                  <a:cubicBezTo>
                    <a:pt x="7150" y="290"/>
                    <a:pt x="6860" y="0"/>
                    <a:pt x="6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5499683" y="3013374"/>
              <a:ext cx="94790" cy="9469"/>
            </a:xfrm>
            <a:custGeom>
              <a:rect b="b" l="l" r="r" t="t"/>
              <a:pathLst>
                <a:path extrusionOk="0" h="280" w="2803">
                  <a:moveTo>
                    <a:pt x="141" y="0"/>
                  </a:moveTo>
                  <a:cubicBezTo>
                    <a:pt x="65" y="0"/>
                    <a:pt x="1" y="64"/>
                    <a:pt x="1" y="140"/>
                  </a:cubicBezTo>
                  <a:cubicBezTo>
                    <a:pt x="1" y="216"/>
                    <a:pt x="63" y="280"/>
                    <a:pt x="141" y="280"/>
                  </a:cubicBezTo>
                  <a:lnTo>
                    <a:pt x="2664" y="280"/>
                  </a:lnTo>
                  <a:cubicBezTo>
                    <a:pt x="2740" y="280"/>
                    <a:pt x="2802" y="216"/>
                    <a:pt x="2802" y="140"/>
                  </a:cubicBezTo>
                  <a:cubicBezTo>
                    <a:pt x="2802" y="64"/>
                    <a:pt x="2740" y="0"/>
                    <a:pt x="2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5499683" y="3033969"/>
              <a:ext cx="94790" cy="9469"/>
            </a:xfrm>
            <a:custGeom>
              <a:rect b="b" l="l" r="r" t="t"/>
              <a:pathLst>
                <a:path extrusionOk="0" h="280" w="2803">
                  <a:moveTo>
                    <a:pt x="141" y="0"/>
                  </a:moveTo>
                  <a:cubicBezTo>
                    <a:pt x="65" y="0"/>
                    <a:pt x="1" y="64"/>
                    <a:pt x="1" y="140"/>
                  </a:cubicBezTo>
                  <a:cubicBezTo>
                    <a:pt x="1" y="216"/>
                    <a:pt x="63" y="280"/>
                    <a:pt x="141" y="280"/>
                  </a:cubicBezTo>
                  <a:lnTo>
                    <a:pt x="2664" y="280"/>
                  </a:lnTo>
                  <a:cubicBezTo>
                    <a:pt x="2740" y="280"/>
                    <a:pt x="2802" y="216"/>
                    <a:pt x="2802" y="140"/>
                  </a:cubicBezTo>
                  <a:cubicBezTo>
                    <a:pt x="2802" y="64"/>
                    <a:pt x="2740" y="0"/>
                    <a:pt x="2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5474523" y="2990683"/>
              <a:ext cx="145145" cy="76867"/>
            </a:xfrm>
            <a:custGeom>
              <a:rect b="b" l="l" r="r" t="t"/>
              <a:pathLst>
                <a:path extrusionOk="0" h="2273" w="4292">
                  <a:moveTo>
                    <a:pt x="366" y="0"/>
                  </a:moveTo>
                  <a:cubicBezTo>
                    <a:pt x="164" y="0"/>
                    <a:pt x="1" y="165"/>
                    <a:pt x="1" y="365"/>
                  </a:cubicBezTo>
                  <a:lnTo>
                    <a:pt x="1" y="811"/>
                  </a:lnTo>
                  <a:cubicBezTo>
                    <a:pt x="1" y="887"/>
                    <a:pt x="63" y="951"/>
                    <a:pt x="140" y="951"/>
                  </a:cubicBezTo>
                  <a:cubicBezTo>
                    <a:pt x="216" y="951"/>
                    <a:pt x="279" y="887"/>
                    <a:pt x="279" y="811"/>
                  </a:cubicBezTo>
                  <a:lnTo>
                    <a:pt x="279" y="365"/>
                  </a:lnTo>
                  <a:cubicBezTo>
                    <a:pt x="279" y="318"/>
                    <a:pt x="319" y="278"/>
                    <a:pt x="366" y="278"/>
                  </a:cubicBezTo>
                  <a:lnTo>
                    <a:pt x="3923" y="278"/>
                  </a:lnTo>
                  <a:cubicBezTo>
                    <a:pt x="3973" y="278"/>
                    <a:pt x="4011" y="318"/>
                    <a:pt x="4011" y="365"/>
                  </a:cubicBezTo>
                  <a:lnTo>
                    <a:pt x="4011" y="1907"/>
                  </a:lnTo>
                  <a:cubicBezTo>
                    <a:pt x="4011" y="1955"/>
                    <a:pt x="3973" y="1993"/>
                    <a:pt x="3923" y="1993"/>
                  </a:cubicBezTo>
                  <a:lnTo>
                    <a:pt x="366" y="1993"/>
                  </a:lnTo>
                  <a:cubicBezTo>
                    <a:pt x="319" y="1993"/>
                    <a:pt x="279" y="1955"/>
                    <a:pt x="279" y="1907"/>
                  </a:cubicBezTo>
                  <a:lnTo>
                    <a:pt x="279" y="1462"/>
                  </a:lnTo>
                  <a:cubicBezTo>
                    <a:pt x="279" y="1384"/>
                    <a:pt x="216" y="1322"/>
                    <a:pt x="140" y="1322"/>
                  </a:cubicBezTo>
                  <a:cubicBezTo>
                    <a:pt x="63" y="1322"/>
                    <a:pt x="1" y="1384"/>
                    <a:pt x="1" y="1462"/>
                  </a:cubicBezTo>
                  <a:lnTo>
                    <a:pt x="1" y="1907"/>
                  </a:lnTo>
                  <a:cubicBezTo>
                    <a:pt x="1" y="2109"/>
                    <a:pt x="166" y="2273"/>
                    <a:pt x="366" y="2273"/>
                  </a:cubicBezTo>
                  <a:lnTo>
                    <a:pt x="3923" y="2273"/>
                  </a:lnTo>
                  <a:cubicBezTo>
                    <a:pt x="4127" y="2273"/>
                    <a:pt x="4290" y="2108"/>
                    <a:pt x="4290" y="1907"/>
                  </a:cubicBezTo>
                  <a:lnTo>
                    <a:pt x="4290" y="365"/>
                  </a:lnTo>
                  <a:cubicBezTo>
                    <a:pt x="4292" y="163"/>
                    <a:pt x="4127" y="0"/>
                    <a:pt x="39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7" name="Google Shape;627;p18"/>
          <p:cNvSpPr txBox="1"/>
          <p:nvPr/>
        </p:nvSpPr>
        <p:spPr>
          <a:xfrm>
            <a:off x="886188" y="15143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highlight>
                  <a:srgbClr val="ABBBC6"/>
                </a:highlight>
                <a:latin typeface="Bevan"/>
                <a:ea typeface="Bevan"/>
                <a:cs typeface="Bevan"/>
                <a:sym typeface="Bevan"/>
              </a:rPr>
              <a:t>Step A</a:t>
            </a:r>
            <a:endParaRPr b="0" i="0" sz="1800" u="none" cap="none" strike="noStrike">
              <a:solidFill>
                <a:srgbClr val="FFFFFF"/>
              </a:solidFill>
              <a:highlight>
                <a:srgbClr val="ABBBC6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28" name="Google Shape;628;p18"/>
          <p:cNvSpPr txBox="1"/>
          <p:nvPr/>
        </p:nvSpPr>
        <p:spPr>
          <a:xfrm>
            <a:off x="886188" y="1948476"/>
            <a:ext cx="2336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highlight>
                  <a:schemeClr val="dk2"/>
                </a:highlight>
                <a:latin typeface="Overpass"/>
                <a:ea typeface="Overpass"/>
                <a:cs typeface="Overpass"/>
                <a:sym typeface="Overpass"/>
              </a:rPr>
              <a:t>Mercury</a:t>
            </a:r>
            <a:r>
              <a:rPr b="1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b="0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is the closest planet to the Sun</a:t>
            </a:r>
            <a:endParaRPr b="1" i="0" sz="1400" u="none" cap="none" strike="noStrike">
              <a:solidFill>
                <a:schemeClr val="dk1"/>
              </a:solidFill>
              <a:highlight>
                <a:srgbClr val="FCCDC8"/>
              </a:highlight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29" name="Google Shape;629;p18"/>
          <p:cNvSpPr txBox="1"/>
          <p:nvPr/>
        </p:nvSpPr>
        <p:spPr>
          <a:xfrm>
            <a:off x="886188" y="343316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highlight>
                  <a:schemeClr val="accent3"/>
                </a:highlight>
                <a:latin typeface="Bevan"/>
                <a:ea typeface="Bevan"/>
                <a:cs typeface="Bevan"/>
                <a:sym typeface="Bevan"/>
              </a:rPr>
              <a:t>Step B</a:t>
            </a:r>
            <a:endParaRPr b="0" i="0" sz="1800" u="none" cap="none" strike="noStrike">
              <a:solidFill>
                <a:srgbClr val="FFFFFF"/>
              </a:solidFill>
              <a:highlight>
                <a:srgbClr val="ABBBC6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30" name="Google Shape;630;p18"/>
          <p:cNvSpPr txBox="1"/>
          <p:nvPr/>
        </p:nvSpPr>
        <p:spPr>
          <a:xfrm>
            <a:off x="886188" y="3867301"/>
            <a:ext cx="2336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highlight>
                  <a:schemeClr val="dk2"/>
                </a:highlight>
                <a:latin typeface="Overpass"/>
                <a:ea typeface="Overpass"/>
                <a:cs typeface="Overpass"/>
                <a:sym typeface="Overpass"/>
              </a:rPr>
              <a:t>Venus</a:t>
            </a:r>
            <a:r>
              <a:rPr b="1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b="0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has a beautiful name, but it’s hot</a:t>
            </a:r>
            <a:endParaRPr b="0" i="0" sz="1400" u="none" cap="none" strike="noStrike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31" name="Google Shape;631;p18"/>
          <p:cNvSpPr txBox="1"/>
          <p:nvPr/>
        </p:nvSpPr>
        <p:spPr>
          <a:xfrm>
            <a:off x="5921388" y="1514338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highlight>
                  <a:schemeClr val="accent3"/>
                </a:highlight>
                <a:latin typeface="Bevan"/>
                <a:ea typeface="Bevan"/>
                <a:cs typeface="Bevan"/>
                <a:sym typeface="Bevan"/>
              </a:rPr>
              <a:t>Step E</a:t>
            </a:r>
            <a:endParaRPr b="0" i="0" sz="1800" u="none" cap="none" strike="noStrike">
              <a:solidFill>
                <a:srgbClr val="FFFFFF"/>
              </a:solidFill>
              <a:highlight>
                <a:srgbClr val="ABBBC6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32" name="Google Shape;632;p18"/>
          <p:cNvSpPr txBox="1"/>
          <p:nvPr/>
        </p:nvSpPr>
        <p:spPr>
          <a:xfrm>
            <a:off x="5921388" y="1948476"/>
            <a:ext cx="2336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highlight>
                  <a:srgbClr val="FCCDC8"/>
                </a:highlight>
                <a:latin typeface="Overpass"/>
                <a:ea typeface="Overpass"/>
                <a:cs typeface="Overpass"/>
                <a:sym typeface="Overpass"/>
              </a:rPr>
              <a:t>Jupiter</a:t>
            </a:r>
            <a:r>
              <a:rPr b="1" i="0" lang="en" sz="14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is a gas giant and the biggest planet</a:t>
            </a:r>
            <a:endParaRPr b="0" i="0" sz="1400" u="none" cap="none" strike="noStrike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33" name="Google Shape;633;p18"/>
          <p:cNvSpPr txBox="1"/>
          <p:nvPr/>
        </p:nvSpPr>
        <p:spPr>
          <a:xfrm>
            <a:off x="5921388" y="343316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highlight>
                  <a:schemeClr val="accent3"/>
                </a:highlight>
                <a:latin typeface="Bevan"/>
                <a:ea typeface="Bevan"/>
                <a:cs typeface="Bevan"/>
                <a:sym typeface="Bevan"/>
              </a:rPr>
              <a:t>Step D</a:t>
            </a:r>
            <a:endParaRPr b="0" i="0" sz="1800" u="none" cap="none" strike="noStrike">
              <a:solidFill>
                <a:srgbClr val="FFFFFF"/>
              </a:solidFill>
              <a:highlight>
                <a:srgbClr val="ABBBC6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34" name="Google Shape;634;p18"/>
          <p:cNvSpPr txBox="1"/>
          <p:nvPr/>
        </p:nvSpPr>
        <p:spPr>
          <a:xfrm>
            <a:off x="5921388" y="3867301"/>
            <a:ext cx="2336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Despite being red, </a:t>
            </a:r>
            <a:r>
              <a:rPr b="1" i="0" lang="en" sz="1400" u="none" cap="none" strike="noStrike">
                <a:solidFill>
                  <a:srgbClr val="000000"/>
                </a:solidFill>
                <a:highlight>
                  <a:srgbClr val="FCCDC8"/>
                </a:highlight>
                <a:latin typeface="Overpass"/>
                <a:ea typeface="Overpass"/>
                <a:cs typeface="Overpass"/>
                <a:sym typeface="Overpass"/>
              </a:rPr>
              <a:t>Mars</a:t>
            </a:r>
            <a:r>
              <a:rPr b="1" i="0" lang="en" sz="14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is actually a cold place</a:t>
            </a:r>
            <a:endParaRPr b="0" i="0" sz="1400" u="none" cap="none" strike="noStrike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35" name="Google Shape;635;p18"/>
          <p:cNvSpPr txBox="1"/>
          <p:nvPr/>
        </p:nvSpPr>
        <p:spPr>
          <a:xfrm>
            <a:off x="3403788" y="3433163"/>
            <a:ext cx="2336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highlight>
                  <a:schemeClr val="accent3"/>
                </a:highlight>
                <a:latin typeface="Bevan"/>
                <a:ea typeface="Bevan"/>
                <a:cs typeface="Bevan"/>
                <a:sym typeface="Bevan"/>
              </a:rPr>
              <a:t>Step C</a:t>
            </a:r>
            <a:endParaRPr b="0" i="0" sz="1800" u="none" cap="none" strike="noStrike">
              <a:solidFill>
                <a:srgbClr val="FFFFFF"/>
              </a:solidFill>
              <a:highlight>
                <a:srgbClr val="ABBBC6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36" name="Google Shape;636;p18"/>
          <p:cNvSpPr txBox="1"/>
          <p:nvPr/>
        </p:nvSpPr>
        <p:spPr>
          <a:xfrm>
            <a:off x="3403788" y="3867301"/>
            <a:ext cx="2336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The </a:t>
            </a:r>
            <a:r>
              <a:rPr b="1" i="0" lang="en" sz="1400" u="none" cap="none" strike="noStrike">
                <a:solidFill>
                  <a:schemeClr val="dk1"/>
                </a:solidFill>
                <a:highlight>
                  <a:schemeClr val="dk2"/>
                </a:highlight>
                <a:latin typeface="Overpass"/>
                <a:ea typeface="Overpass"/>
                <a:cs typeface="Overpass"/>
                <a:sym typeface="Overpass"/>
              </a:rPr>
              <a:t>Sun</a:t>
            </a:r>
            <a:r>
              <a:rPr b="1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b="0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is the star at the center of the Solar System</a:t>
            </a:r>
            <a:endParaRPr b="0" i="0" sz="1400" u="none" cap="none" strike="noStrike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637" name="Google Shape;637;p18"/>
          <p:cNvCxnSpPr/>
          <p:nvPr/>
        </p:nvCxnSpPr>
        <p:spPr>
          <a:xfrm>
            <a:off x="3222588" y="1778188"/>
            <a:ext cx="684600" cy="472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38" name="Google Shape;638;p18"/>
          <p:cNvCxnSpPr>
            <a:stCxn id="629" idx="0"/>
          </p:cNvCxnSpPr>
          <p:nvPr/>
        </p:nvCxnSpPr>
        <p:spPr>
          <a:xfrm rot="-5400000">
            <a:off x="2636988" y="2162963"/>
            <a:ext cx="687600" cy="1852800"/>
          </a:xfrm>
          <a:prstGeom prst="bent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39" name="Google Shape;639;p18"/>
          <p:cNvCxnSpPr>
            <a:stCxn id="631" idx="1"/>
          </p:cNvCxnSpPr>
          <p:nvPr/>
        </p:nvCxnSpPr>
        <p:spPr>
          <a:xfrm flipH="1">
            <a:off x="5366088" y="1778188"/>
            <a:ext cx="555300" cy="472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40" name="Google Shape;640;p18"/>
          <p:cNvCxnSpPr>
            <a:stCxn id="633" idx="0"/>
          </p:cNvCxnSpPr>
          <p:nvPr/>
        </p:nvCxnSpPr>
        <p:spPr>
          <a:xfrm flipH="1" rot="5400000">
            <a:off x="5884038" y="2227613"/>
            <a:ext cx="687600" cy="1723500"/>
          </a:xfrm>
          <a:prstGeom prst="bent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41" name="Google Shape;641;p18"/>
          <p:cNvCxnSpPr>
            <a:stCxn id="635" idx="0"/>
          </p:cNvCxnSpPr>
          <p:nvPr/>
        </p:nvCxnSpPr>
        <p:spPr>
          <a:xfrm rot="10800000">
            <a:off x="4571988" y="3050963"/>
            <a:ext cx="0" cy="382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9"/>
          <p:cNvSpPr txBox="1"/>
          <p:nvPr>
            <p:ph type="title"/>
          </p:nvPr>
        </p:nvSpPr>
        <p:spPr>
          <a:xfrm>
            <a:off x="720000" y="1839150"/>
            <a:ext cx="3424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/>
              <a:t>67%</a:t>
            </a:r>
            <a:endParaRPr/>
          </a:p>
        </p:txBody>
      </p:sp>
      <p:sp>
        <p:nvSpPr>
          <p:cNvPr id="647" name="Google Shape;647;p19"/>
          <p:cNvSpPr txBox="1"/>
          <p:nvPr>
            <p:ph idx="1" type="subTitle"/>
          </p:nvPr>
        </p:nvSpPr>
        <p:spPr>
          <a:xfrm>
            <a:off x="720000" y="2621375"/>
            <a:ext cx="34245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">
                <a:highlight>
                  <a:schemeClr val="dk2"/>
                </a:highlight>
              </a:rPr>
              <a:t>Pluto</a:t>
            </a:r>
            <a:r>
              <a:rPr b="1" lang="en"/>
              <a:t> </a:t>
            </a:r>
            <a:r>
              <a:rPr lang="en"/>
              <a:t>is now considered a dwarf planet</a:t>
            </a:r>
            <a:endParaRPr/>
          </a:p>
        </p:txBody>
      </p:sp>
      <p:sp>
        <p:nvSpPr>
          <p:cNvPr id="648" name="Google Shape;648;p19"/>
          <p:cNvSpPr txBox="1"/>
          <p:nvPr>
            <p:ph idx="2" type="title"/>
          </p:nvPr>
        </p:nvSpPr>
        <p:spPr>
          <a:xfrm>
            <a:off x="4999500" y="2895625"/>
            <a:ext cx="34245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/>
              <a:t>05%</a:t>
            </a:r>
            <a:endParaRPr/>
          </a:p>
        </p:txBody>
      </p:sp>
      <p:sp>
        <p:nvSpPr>
          <p:cNvPr id="649" name="Google Shape;649;p19"/>
          <p:cNvSpPr txBox="1"/>
          <p:nvPr>
            <p:ph idx="3" type="subTitle"/>
          </p:nvPr>
        </p:nvSpPr>
        <p:spPr>
          <a:xfrm>
            <a:off x="4999500" y="3677850"/>
            <a:ext cx="34245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">
                <a:highlight>
                  <a:schemeClr val="dk2"/>
                </a:highlight>
              </a:rPr>
              <a:t>Ceres</a:t>
            </a:r>
            <a:r>
              <a:rPr b="1" lang="en"/>
              <a:t> </a:t>
            </a:r>
            <a:r>
              <a:rPr lang="en"/>
              <a:t>is located in the main asteroid belt</a:t>
            </a:r>
            <a:endParaRPr/>
          </a:p>
        </p:txBody>
      </p:sp>
      <p:sp>
        <p:nvSpPr>
          <p:cNvPr id="650" name="Google Shape;650;p19"/>
          <p:cNvSpPr txBox="1"/>
          <p:nvPr>
            <p:ph idx="4" type="title"/>
          </p:nvPr>
        </p:nvSpPr>
        <p:spPr>
          <a:xfrm>
            <a:off x="907287" y="168823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AB0A8"/>
                </a:solidFill>
              </a:rPr>
              <a:t>Percentages To Make You Think</a:t>
            </a:r>
            <a:endParaRPr>
              <a:solidFill>
                <a:srgbClr val="FAB0A8"/>
              </a:solidFill>
            </a:endParaRPr>
          </a:p>
        </p:txBody>
      </p:sp>
      <p:grpSp>
        <p:nvGrpSpPr>
          <p:cNvPr id="651" name="Google Shape;651;p19"/>
          <p:cNvGrpSpPr/>
          <p:nvPr/>
        </p:nvGrpSpPr>
        <p:grpSpPr>
          <a:xfrm flipH="1">
            <a:off x="6209737" y="1852698"/>
            <a:ext cx="1004038" cy="1042921"/>
            <a:chOff x="6209737" y="1386373"/>
            <a:chExt cx="1004038" cy="1042921"/>
          </a:xfrm>
        </p:grpSpPr>
        <p:sp>
          <p:nvSpPr>
            <p:cNvPr id="652" name="Google Shape;652;p19"/>
            <p:cNvSpPr/>
            <p:nvPr/>
          </p:nvSpPr>
          <p:spPr>
            <a:xfrm>
              <a:off x="6304935" y="1566775"/>
              <a:ext cx="813648" cy="753340"/>
            </a:xfrm>
            <a:custGeom>
              <a:rect b="b" l="l" r="r" t="t"/>
              <a:pathLst>
                <a:path extrusionOk="0" h="54501" w="58864">
                  <a:moveTo>
                    <a:pt x="24647" y="5745"/>
                  </a:moveTo>
                  <a:cubicBezTo>
                    <a:pt x="25555" y="5745"/>
                    <a:pt x="26388" y="5796"/>
                    <a:pt x="27082" y="5882"/>
                  </a:cubicBezTo>
                  <a:cubicBezTo>
                    <a:pt x="28871" y="6102"/>
                    <a:pt x="30637" y="6495"/>
                    <a:pt x="32363" y="7022"/>
                  </a:cubicBezTo>
                  <a:cubicBezTo>
                    <a:pt x="32076" y="7324"/>
                    <a:pt x="31773" y="7676"/>
                    <a:pt x="31479" y="8051"/>
                  </a:cubicBezTo>
                  <a:cubicBezTo>
                    <a:pt x="28277" y="7170"/>
                    <a:pt x="24798" y="6641"/>
                    <a:pt x="21393" y="6641"/>
                  </a:cubicBezTo>
                  <a:cubicBezTo>
                    <a:pt x="20157" y="6641"/>
                    <a:pt x="18931" y="6711"/>
                    <a:pt x="17732" y="6858"/>
                  </a:cubicBezTo>
                  <a:cubicBezTo>
                    <a:pt x="19871" y="6038"/>
                    <a:pt x="22473" y="5745"/>
                    <a:pt x="24647" y="5745"/>
                  </a:cubicBezTo>
                  <a:close/>
                  <a:moveTo>
                    <a:pt x="20746" y="49583"/>
                  </a:moveTo>
                  <a:cubicBezTo>
                    <a:pt x="22382" y="50610"/>
                    <a:pt x="24292" y="51307"/>
                    <a:pt x="26280" y="51730"/>
                  </a:cubicBezTo>
                  <a:cubicBezTo>
                    <a:pt x="27003" y="52094"/>
                    <a:pt x="27799" y="52358"/>
                    <a:pt x="28608" y="52501"/>
                  </a:cubicBezTo>
                  <a:cubicBezTo>
                    <a:pt x="29152" y="52597"/>
                    <a:pt x="29733" y="52712"/>
                    <a:pt x="30316" y="52792"/>
                  </a:cubicBezTo>
                  <a:cubicBezTo>
                    <a:pt x="29873" y="52833"/>
                    <a:pt x="29431" y="52855"/>
                    <a:pt x="28992" y="52855"/>
                  </a:cubicBezTo>
                  <a:cubicBezTo>
                    <a:pt x="27199" y="52855"/>
                    <a:pt x="25446" y="52497"/>
                    <a:pt x="23835" y="51652"/>
                  </a:cubicBezTo>
                  <a:cubicBezTo>
                    <a:pt x="22781" y="51100"/>
                    <a:pt x="21750" y="50392"/>
                    <a:pt x="20746" y="49583"/>
                  </a:cubicBezTo>
                  <a:close/>
                  <a:moveTo>
                    <a:pt x="28509" y="1"/>
                  </a:moveTo>
                  <a:cubicBezTo>
                    <a:pt x="26958" y="1"/>
                    <a:pt x="25413" y="176"/>
                    <a:pt x="23901" y="565"/>
                  </a:cubicBezTo>
                  <a:cubicBezTo>
                    <a:pt x="19769" y="1628"/>
                    <a:pt x="16514" y="4293"/>
                    <a:pt x="14015" y="7609"/>
                  </a:cubicBezTo>
                  <a:cubicBezTo>
                    <a:pt x="8605" y="9177"/>
                    <a:pt x="4242" y="12773"/>
                    <a:pt x="2850" y="19378"/>
                  </a:cubicBezTo>
                  <a:cubicBezTo>
                    <a:pt x="1" y="32893"/>
                    <a:pt x="8632" y="48230"/>
                    <a:pt x="21710" y="52537"/>
                  </a:cubicBezTo>
                  <a:cubicBezTo>
                    <a:pt x="25304" y="53720"/>
                    <a:pt x="29318" y="54500"/>
                    <a:pt x="33287" y="54500"/>
                  </a:cubicBezTo>
                  <a:cubicBezTo>
                    <a:pt x="36483" y="54500"/>
                    <a:pt x="39651" y="53994"/>
                    <a:pt x="42546" y="52786"/>
                  </a:cubicBezTo>
                  <a:cubicBezTo>
                    <a:pt x="42853" y="52753"/>
                    <a:pt x="43088" y="52690"/>
                    <a:pt x="43187" y="52581"/>
                  </a:cubicBezTo>
                  <a:cubicBezTo>
                    <a:pt x="43226" y="52539"/>
                    <a:pt x="43261" y="52492"/>
                    <a:pt x="43301" y="52451"/>
                  </a:cubicBezTo>
                  <a:cubicBezTo>
                    <a:pt x="43855" y="52191"/>
                    <a:pt x="44406" y="51913"/>
                    <a:pt x="44937" y="51595"/>
                  </a:cubicBezTo>
                  <a:cubicBezTo>
                    <a:pt x="46205" y="50838"/>
                    <a:pt x="47382" y="49959"/>
                    <a:pt x="48459" y="48992"/>
                  </a:cubicBezTo>
                  <a:cubicBezTo>
                    <a:pt x="53981" y="46349"/>
                    <a:pt x="56771" y="40692"/>
                    <a:pt x="56996" y="34746"/>
                  </a:cubicBezTo>
                  <a:cubicBezTo>
                    <a:pt x="58465" y="30370"/>
                    <a:pt x="58863" y="25757"/>
                    <a:pt x="57355" y="21079"/>
                  </a:cubicBezTo>
                  <a:cubicBezTo>
                    <a:pt x="56987" y="19938"/>
                    <a:pt x="56532" y="18832"/>
                    <a:pt x="56016" y="17759"/>
                  </a:cubicBezTo>
                  <a:cubicBezTo>
                    <a:pt x="56996" y="13827"/>
                    <a:pt x="53705" y="10918"/>
                    <a:pt x="50014" y="9479"/>
                  </a:cubicBezTo>
                  <a:cubicBezTo>
                    <a:pt x="47991" y="7505"/>
                    <a:pt x="45705" y="5795"/>
                    <a:pt x="43254" y="4406"/>
                  </a:cubicBezTo>
                  <a:cubicBezTo>
                    <a:pt x="38895" y="1938"/>
                    <a:pt x="33665" y="1"/>
                    <a:pt x="28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6209737" y="2169309"/>
              <a:ext cx="319122" cy="259985"/>
            </a:xfrm>
            <a:custGeom>
              <a:rect b="b" l="l" r="r" t="t"/>
              <a:pathLst>
                <a:path extrusionOk="0" h="13114" w="16099">
                  <a:moveTo>
                    <a:pt x="648" y="0"/>
                  </a:moveTo>
                  <a:cubicBezTo>
                    <a:pt x="235" y="0"/>
                    <a:pt x="1" y="392"/>
                    <a:pt x="131" y="968"/>
                  </a:cubicBezTo>
                  <a:cubicBezTo>
                    <a:pt x="355" y="1958"/>
                    <a:pt x="1086" y="2891"/>
                    <a:pt x="1932" y="3422"/>
                  </a:cubicBezTo>
                  <a:cubicBezTo>
                    <a:pt x="6629" y="6391"/>
                    <a:pt x="9831" y="11078"/>
                    <a:pt x="15201" y="13054"/>
                  </a:cubicBezTo>
                  <a:cubicBezTo>
                    <a:pt x="15312" y="13095"/>
                    <a:pt x="15408" y="13114"/>
                    <a:pt x="15490" y="13114"/>
                  </a:cubicBezTo>
                  <a:cubicBezTo>
                    <a:pt x="16099" y="13114"/>
                    <a:pt x="15944" y="12093"/>
                    <a:pt x="15775" y="11673"/>
                  </a:cubicBezTo>
                  <a:cubicBezTo>
                    <a:pt x="15415" y="10782"/>
                    <a:pt x="14690" y="9840"/>
                    <a:pt x="13762" y="9499"/>
                  </a:cubicBezTo>
                  <a:cubicBezTo>
                    <a:pt x="8789" y="7668"/>
                    <a:pt x="5598" y="2966"/>
                    <a:pt x="1196" y="187"/>
                  </a:cubicBezTo>
                  <a:cubicBezTo>
                    <a:pt x="994" y="58"/>
                    <a:pt x="808" y="0"/>
                    <a:pt x="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 rot="5088715">
              <a:off x="6927896" y="1398816"/>
              <a:ext cx="274666" cy="273375"/>
            </a:xfrm>
            <a:custGeom>
              <a:rect b="b" l="l" r="r" t="t"/>
              <a:pathLst>
                <a:path extrusionOk="0" h="16731" w="16810">
                  <a:moveTo>
                    <a:pt x="13072" y="0"/>
                  </a:moveTo>
                  <a:cubicBezTo>
                    <a:pt x="12755" y="0"/>
                    <a:pt x="12451" y="60"/>
                    <a:pt x="12190" y="197"/>
                  </a:cubicBezTo>
                  <a:cubicBezTo>
                    <a:pt x="6402" y="3222"/>
                    <a:pt x="1371" y="8232"/>
                    <a:pt x="201" y="14870"/>
                  </a:cubicBezTo>
                  <a:cubicBezTo>
                    <a:pt x="0" y="16008"/>
                    <a:pt x="1408" y="16731"/>
                    <a:pt x="2659" y="16731"/>
                  </a:cubicBezTo>
                  <a:cubicBezTo>
                    <a:pt x="3519" y="16731"/>
                    <a:pt x="4305" y="16389"/>
                    <a:pt x="4443" y="15606"/>
                  </a:cubicBezTo>
                  <a:cubicBezTo>
                    <a:pt x="5458" y="9839"/>
                    <a:pt x="9787" y="5367"/>
                    <a:pt x="14844" y="2725"/>
                  </a:cubicBezTo>
                  <a:cubicBezTo>
                    <a:pt x="16809" y="1696"/>
                    <a:pt x="14753" y="0"/>
                    <a:pt x="13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19"/>
          <p:cNvGrpSpPr/>
          <p:nvPr/>
        </p:nvGrpSpPr>
        <p:grpSpPr>
          <a:xfrm>
            <a:off x="1930237" y="3156340"/>
            <a:ext cx="1004038" cy="1042921"/>
            <a:chOff x="6209737" y="1386373"/>
            <a:chExt cx="1004038" cy="1042921"/>
          </a:xfrm>
        </p:grpSpPr>
        <p:sp>
          <p:nvSpPr>
            <p:cNvPr id="656" name="Google Shape;656;p19"/>
            <p:cNvSpPr/>
            <p:nvPr/>
          </p:nvSpPr>
          <p:spPr>
            <a:xfrm>
              <a:off x="6304935" y="1566775"/>
              <a:ext cx="813648" cy="753340"/>
            </a:xfrm>
            <a:custGeom>
              <a:rect b="b" l="l" r="r" t="t"/>
              <a:pathLst>
                <a:path extrusionOk="0" h="54501" w="58864">
                  <a:moveTo>
                    <a:pt x="24647" y="5745"/>
                  </a:moveTo>
                  <a:cubicBezTo>
                    <a:pt x="25555" y="5745"/>
                    <a:pt x="26388" y="5796"/>
                    <a:pt x="27082" y="5882"/>
                  </a:cubicBezTo>
                  <a:cubicBezTo>
                    <a:pt x="28871" y="6102"/>
                    <a:pt x="30637" y="6495"/>
                    <a:pt x="32363" y="7022"/>
                  </a:cubicBezTo>
                  <a:cubicBezTo>
                    <a:pt x="32076" y="7324"/>
                    <a:pt x="31773" y="7676"/>
                    <a:pt x="31479" y="8051"/>
                  </a:cubicBezTo>
                  <a:cubicBezTo>
                    <a:pt x="28277" y="7170"/>
                    <a:pt x="24798" y="6641"/>
                    <a:pt x="21393" y="6641"/>
                  </a:cubicBezTo>
                  <a:cubicBezTo>
                    <a:pt x="20157" y="6641"/>
                    <a:pt x="18931" y="6711"/>
                    <a:pt x="17732" y="6858"/>
                  </a:cubicBezTo>
                  <a:cubicBezTo>
                    <a:pt x="19871" y="6038"/>
                    <a:pt x="22473" y="5745"/>
                    <a:pt x="24647" y="5745"/>
                  </a:cubicBezTo>
                  <a:close/>
                  <a:moveTo>
                    <a:pt x="20746" y="49583"/>
                  </a:moveTo>
                  <a:cubicBezTo>
                    <a:pt x="22382" y="50610"/>
                    <a:pt x="24292" y="51307"/>
                    <a:pt x="26280" y="51730"/>
                  </a:cubicBezTo>
                  <a:cubicBezTo>
                    <a:pt x="27003" y="52094"/>
                    <a:pt x="27799" y="52358"/>
                    <a:pt x="28608" y="52501"/>
                  </a:cubicBezTo>
                  <a:cubicBezTo>
                    <a:pt x="29152" y="52597"/>
                    <a:pt x="29733" y="52712"/>
                    <a:pt x="30316" y="52792"/>
                  </a:cubicBezTo>
                  <a:cubicBezTo>
                    <a:pt x="29873" y="52833"/>
                    <a:pt x="29431" y="52855"/>
                    <a:pt x="28992" y="52855"/>
                  </a:cubicBezTo>
                  <a:cubicBezTo>
                    <a:pt x="27199" y="52855"/>
                    <a:pt x="25446" y="52497"/>
                    <a:pt x="23835" y="51652"/>
                  </a:cubicBezTo>
                  <a:cubicBezTo>
                    <a:pt x="22781" y="51100"/>
                    <a:pt x="21750" y="50392"/>
                    <a:pt x="20746" y="49583"/>
                  </a:cubicBezTo>
                  <a:close/>
                  <a:moveTo>
                    <a:pt x="28509" y="1"/>
                  </a:moveTo>
                  <a:cubicBezTo>
                    <a:pt x="26958" y="1"/>
                    <a:pt x="25413" y="176"/>
                    <a:pt x="23901" y="565"/>
                  </a:cubicBezTo>
                  <a:cubicBezTo>
                    <a:pt x="19769" y="1628"/>
                    <a:pt x="16514" y="4293"/>
                    <a:pt x="14015" y="7609"/>
                  </a:cubicBezTo>
                  <a:cubicBezTo>
                    <a:pt x="8605" y="9177"/>
                    <a:pt x="4242" y="12773"/>
                    <a:pt x="2850" y="19378"/>
                  </a:cubicBezTo>
                  <a:cubicBezTo>
                    <a:pt x="1" y="32893"/>
                    <a:pt x="8632" y="48230"/>
                    <a:pt x="21710" y="52537"/>
                  </a:cubicBezTo>
                  <a:cubicBezTo>
                    <a:pt x="25304" y="53720"/>
                    <a:pt x="29318" y="54500"/>
                    <a:pt x="33287" y="54500"/>
                  </a:cubicBezTo>
                  <a:cubicBezTo>
                    <a:pt x="36483" y="54500"/>
                    <a:pt x="39651" y="53994"/>
                    <a:pt x="42546" y="52786"/>
                  </a:cubicBezTo>
                  <a:cubicBezTo>
                    <a:pt x="42853" y="52753"/>
                    <a:pt x="43088" y="52690"/>
                    <a:pt x="43187" y="52581"/>
                  </a:cubicBezTo>
                  <a:cubicBezTo>
                    <a:pt x="43226" y="52539"/>
                    <a:pt x="43261" y="52492"/>
                    <a:pt x="43301" y="52451"/>
                  </a:cubicBezTo>
                  <a:cubicBezTo>
                    <a:pt x="43855" y="52191"/>
                    <a:pt x="44406" y="51913"/>
                    <a:pt x="44937" y="51595"/>
                  </a:cubicBezTo>
                  <a:cubicBezTo>
                    <a:pt x="46205" y="50838"/>
                    <a:pt x="47382" y="49959"/>
                    <a:pt x="48459" y="48992"/>
                  </a:cubicBezTo>
                  <a:cubicBezTo>
                    <a:pt x="53981" y="46349"/>
                    <a:pt x="56771" y="40692"/>
                    <a:pt x="56996" y="34746"/>
                  </a:cubicBezTo>
                  <a:cubicBezTo>
                    <a:pt x="58465" y="30370"/>
                    <a:pt x="58863" y="25757"/>
                    <a:pt x="57355" y="21079"/>
                  </a:cubicBezTo>
                  <a:cubicBezTo>
                    <a:pt x="56987" y="19938"/>
                    <a:pt x="56532" y="18832"/>
                    <a:pt x="56016" y="17759"/>
                  </a:cubicBezTo>
                  <a:cubicBezTo>
                    <a:pt x="56996" y="13827"/>
                    <a:pt x="53705" y="10918"/>
                    <a:pt x="50014" y="9479"/>
                  </a:cubicBezTo>
                  <a:cubicBezTo>
                    <a:pt x="47991" y="7505"/>
                    <a:pt x="45705" y="5795"/>
                    <a:pt x="43254" y="4406"/>
                  </a:cubicBezTo>
                  <a:cubicBezTo>
                    <a:pt x="38895" y="1938"/>
                    <a:pt x="33665" y="1"/>
                    <a:pt x="28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6209737" y="2169309"/>
              <a:ext cx="319122" cy="259985"/>
            </a:xfrm>
            <a:custGeom>
              <a:rect b="b" l="l" r="r" t="t"/>
              <a:pathLst>
                <a:path extrusionOk="0" h="13114" w="16099">
                  <a:moveTo>
                    <a:pt x="648" y="0"/>
                  </a:moveTo>
                  <a:cubicBezTo>
                    <a:pt x="235" y="0"/>
                    <a:pt x="1" y="392"/>
                    <a:pt x="131" y="968"/>
                  </a:cubicBezTo>
                  <a:cubicBezTo>
                    <a:pt x="355" y="1958"/>
                    <a:pt x="1086" y="2891"/>
                    <a:pt x="1932" y="3422"/>
                  </a:cubicBezTo>
                  <a:cubicBezTo>
                    <a:pt x="6629" y="6391"/>
                    <a:pt x="9831" y="11078"/>
                    <a:pt x="15201" y="13054"/>
                  </a:cubicBezTo>
                  <a:cubicBezTo>
                    <a:pt x="15312" y="13095"/>
                    <a:pt x="15408" y="13114"/>
                    <a:pt x="15490" y="13114"/>
                  </a:cubicBezTo>
                  <a:cubicBezTo>
                    <a:pt x="16099" y="13114"/>
                    <a:pt x="15944" y="12093"/>
                    <a:pt x="15775" y="11673"/>
                  </a:cubicBezTo>
                  <a:cubicBezTo>
                    <a:pt x="15415" y="10782"/>
                    <a:pt x="14690" y="9840"/>
                    <a:pt x="13762" y="9499"/>
                  </a:cubicBezTo>
                  <a:cubicBezTo>
                    <a:pt x="8789" y="7668"/>
                    <a:pt x="5598" y="2966"/>
                    <a:pt x="1196" y="187"/>
                  </a:cubicBezTo>
                  <a:cubicBezTo>
                    <a:pt x="994" y="58"/>
                    <a:pt x="808" y="0"/>
                    <a:pt x="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 rot="5088715">
              <a:off x="6927896" y="1398816"/>
              <a:ext cx="274666" cy="273375"/>
            </a:xfrm>
            <a:custGeom>
              <a:rect b="b" l="l" r="r" t="t"/>
              <a:pathLst>
                <a:path extrusionOk="0" h="16731" w="16810">
                  <a:moveTo>
                    <a:pt x="13072" y="0"/>
                  </a:moveTo>
                  <a:cubicBezTo>
                    <a:pt x="12755" y="0"/>
                    <a:pt x="12451" y="60"/>
                    <a:pt x="12190" y="197"/>
                  </a:cubicBezTo>
                  <a:cubicBezTo>
                    <a:pt x="6402" y="3222"/>
                    <a:pt x="1371" y="8232"/>
                    <a:pt x="201" y="14870"/>
                  </a:cubicBezTo>
                  <a:cubicBezTo>
                    <a:pt x="0" y="16008"/>
                    <a:pt x="1408" y="16731"/>
                    <a:pt x="2659" y="16731"/>
                  </a:cubicBezTo>
                  <a:cubicBezTo>
                    <a:pt x="3519" y="16731"/>
                    <a:pt x="4305" y="16389"/>
                    <a:pt x="4443" y="15606"/>
                  </a:cubicBezTo>
                  <a:cubicBezTo>
                    <a:pt x="5458" y="9839"/>
                    <a:pt x="9787" y="5367"/>
                    <a:pt x="14844" y="2725"/>
                  </a:cubicBezTo>
                  <a:cubicBezTo>
                    <a:pt x="16809" y="1696"/>
                    <a:pt x="14753" y="0"/>
                    <a:pt x="13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p19"/>
          <p:cNvGrpSpPr/>
          <p:nvPr/>
        </p:nvGrpSpPr>
        <p:grpSpPr>
          <a:xfrm>
            <a:off x="6532186" y="2249613"/>
            <a:ext cx="359144" cy="359108"/>
            <a:chOff x="6023386" y="3397813"/>
            <a:chExt cx="359144" cy="359108"/>
          </a:xfrm>
        </p:grpSpPr>
        <p:sp>
          <p:nvSpPr>
            <p:cNvPr id="660" name="Google Shape;660;p19"/>
            <p:cNvSpPr/>
            <p:nvPr/>
          </p:nvSpPr>
          <p:spPr>
            <a:xfrm>
              <a:off x="6023386" y="3397813"/>
              <a:ext cx="359144" cy="359108"/>
            </a:xfrm>
            <a:custGeom>
              <a:rect b="b" l="l" r="r" t="t"/>
              <a:pathLst>
                <a:path extrusionOk="0" h="10140" w="10141">
                  <a:moveTo>
                    <a:pt x="9401" y="655"/>
                  </a:moveTo>
                  <a:cubicBezTo>
                    <a:pt x="9646" y="655"/>
                    <a:pt x="9846" y="855"/>
                    <a:pt x="9846" y="1100"/>
                  </a:cubicBezTo>
                  <a:lnTo>
                    <a:pt x="9846" y="6401"/>
                  </a:lnTo>
                  <a:lnTo>
                    <a:pt x="300" y="6401"/>
                  </a:lnTo>
                  <a:lnTo>
                    <a:pt x="300" y="1100"/>
                  </a:lnTo>
                  <a:cubicBezTo>
                    <a:pt x="300" y="855"/>
                    <a:pt x="500" y="655"/>
                    <a:pt x="745" y="655"/>
                  </a:cubicBezTo>
                  <a:lnTo>
                    <a:pt x="1787" y="655"/>
                  </a:lnTo>
                  <a:cubicBezTo>
                    <a:pt x="1851" y="861"/>
                    <a:pt x="2042" y="1011"/>
                    <a:pt x="2271" y="1011"/>
                  </a:cubicBezTo>
                  <a:lnTo>
                    <a:pt x="7877" y="1011"/>
                  </a:lnTo>
                  <a:cubicBezTo>
                    <a:pt x="8103" y="1011"/>
                    <a:pt x="8297" y="861"/>
                    <a:pt x="8358" y="655"/>
                  </a:cubicBezTo>
                  <a:close/>
                  <a:moveTo>
                    <a:pt x="5071" y="9091"/>
                  </a:moveTo>
                  <a:cubicBezTo>
                    <a:pt x="5280" y="9091"/>
                    <a:pt x="5448" y="9260"/>
                    <a:pt x="5448" y="9466"/>
                  </a:cubicBezTo>
                  <a:cubicBezTo>
                    <a:pt x="5448" y="9674"/>
                    <a:pt x="5280" y="9843"/>
                    <a:pt x="5071" y="9843"/>
                  </a:cubicBezTo>
                  <a:cubicBezTo>
                    <a:pt x="4572" y="9822"/>
                    <a:pt x="4572" y="9110"/>
                    <a:pt x="5071" y="9091"/>
                  </a:cubicBezTo>
                  <a:close/>
                  <a:moveTo>
                    <a:pt x="2267" y="1"/>
                  </a:moveTo>
                  <a:cubicBezTo>
                    <a:pt x="2041" y="1"/>
                    <a:pt x="1848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90"/>
                    <a:pt x="0" y="1100"/>
                  </a:cubicBezTo>
                  <a:lnTo>
                    <a:pt x="0" y="6833"/>
                  </a:lnTo>
                  <a:cubicBezTo>
                    <a:pt x="0" y="7242"/>
                    <a:pt x="333" y="7575"/>
                    <a:pt x="743" y="7575"/>
                  </a:cubicBezTo>
                  <a:lnTo>
                    <a:pt x="4921" y="7575"/>
                  </a:lnTo>
                  <a:lnTo>
                    <a:pt x="4921" y="8809"/>
                  </a:lnTo>
                  <a:cubicBezTo>
                    <a:pt x="4149" y="9000"/>
                    <a:pt x="4267" y="10120"/>
                    <a:pt x="5070" y="10139"/>
                  </a:cubicBezTo>
                  <a:cubicBezTo>
                    <a:pt x="5874" y="10120"/>
                    <a:pt x="5990" y="9000"/>
                    <a:pt x="5219" y="8809"/>
                  </a:cubicBezTo>
                  <a:lnTo>
                    <a:pt x="5219" y="7575"/>
                  </a:lnTo>
                  <a:lnTo>
                    <a:pt x="7050" y="7575"/>
                  </a:lnTo>
                  <a:cubicBezTo>
                    <a:pt x="7245" y="7570"/>
                    <a:pt x="7248" y="7285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8" y="7079"/>
                    <a:pt x="298" y="6833"/>
                  </a:cubicBezTo>
                  <a:lnTo>
                    <a:pt x="298" y="6699"/>
                  </a:lnTo>
                  <a:lnTo>
                    <a:pt x="9843" y="6699"/>
                  </a:lnTo>
                  <a:lnTo>
                    <a:pt x="9843" y="6833"/>
                  </a:lnTo>
                  <a:cubicBezTo>
                    <a:pt x="9843" y="7079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6" y="7285"/>
                    <a:pt x="7644" y="7570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41" y="691"/>
                    <a:pt x="9809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1"/>
                    <a:pt x="7874" y="1"/>
                  </a:cubicBezTo>
                  <a:lnTo>
                    <a:pt x="3533" y="1"/>
                  </a:lnTo>
                  <a:cubicBezTo>
                    <a:pt x="3452" y="1"/>
                    <a:pt x="3384" y="69"/>
                    <a:pt x="3384" y="150"/>
                  </a:cubicBezTo>
                  <a:cubicBezTo>
                    <a:pt x="3384" y="230"/>
                    <a:pt x="3452" y="299"/>
                    <a:pt x="3533" y="299"/>
                  </a:cubicBezTo>
                  <a:lnTo>
                    <a:pt x="7874" y="299"/>
                  </a:lnTo>
                  <a:cubicBezTo>
                    <a:pt x="7989" y="299"/>
                    <a:pt x="8081" y="390"/>
                    <a:pt x="8081" y="506"/>
                  </a:cubicBezTo>
                  <a:cubicBezTo>
                    <a:pt x="8081" y="620"/>
                    <a:pt x="7989" y="714"/>
                    <a:pt x="7874" y="714"/>
                  </a:cubicBezTo>
                  <a:lnTo>
                    <a:pt x="2267" y="714"/>
                  </a:lnTo>
                  <a:cubicBezTo>
                    <a:pt x="2153" y="714"/>
                    <a:pt x="2060" y="620"/>
                    <a:pt x="2060" y="506"/>
                  </a:cubicBezTo>
                  <a:cubicBezTo>
                    <a:pt x="2060" y="390"/>
                    <a:pt x="2153" y="299"/>
                    <a:pt x="2267" y="299"/>
                  </a:cubicBezTo>
                  <a:lnTo>
                    <a:pt x="2741" y="299"/>
                  </a:lnTo>
                  <a:cubicBezTo>
                    <a:pt x="2939" y="292"/>
                    <a:pt x="2937" y="7"/>
                    <a:pt x="2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6127896" y="3480862"/>
              <a:ext cx="69484" cy="69343"/>
            </a:xfrm>
            <a:custGeom>
              <a:rect b="b" l="l" r="r" t="t"/>
              <a:pathLst>
                <a:path extrusionOk="0" h="1958" w="1962">
                  <a:moveTo>
                    <a:pt x="982" y="300"/>
                  </a:moveTo>
                  <a:cubicBezTo>
                    <a:pt x="1316" y="300"/>
                    <a:pt x="1649" y="527"/>
                    <a:pt x="1666" y="981"/>
                  </a:cubicBezTo>
                  <a:cubicBezTo>
                    <a:pt x="1666" y="1359"/>
                    <a:pt x="1358" y="1665"/>
                    <a:pt x="983" y="1665"/>
                  </a:cubicBezTo>
                  <a:cubicBezTo>
                    <a:pt x="604" y="1665"/>
                    <a:pt x="297" y="1359"/>
                    <a:pt x="297" y="981"/>
                  </a:cubicBezTo>
                  <a:cubicBezTo>
                    <a:pt x="314" y="527"/>
                    <a:pt x="648" y="300"/>
                    <a:pt x="982" y="300"/>
                  </a:cubicBezTo>
                  <a:close/>
                  <a:moveTo>
                    <a:pt x="983" y="0"/>
                  </a:moveTo>
                  <a:cubicBezTo>
                    <a:pt x="443" y="0"/>
                    <a:pt x="1" y="441"/>
                    <a:pt x="1" y="982"/>
                  </a:cubicBezTo>
                  <a:cubicBezTo>
                    <a:pt x="25" y="1633"/>
                    <a:pt x="504" y="1957"/>
                    <a:pt x="982" y="1957"/>
                  </a:cubicBezTo>
                  <a:cubicBezTo>
                    <a:pt x="1461" y="1957"/>
                    <a:pt x="1939" y="1632"/>
                    <a:pt x="1962" y="982"/>
                  </a:cubicBezTo>
                  <a:cubicBezTo>
                    <a:pt x="1962" y="441"/>
                    <a:pt x="1523" y="0"/>
                    <a:pt x="9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6096483" y="3446757"/>
              <a:ext cx="213057" cy="164503"/>
            </a:xfrm>
            <a:custGeom>
              <a:rect b="b" l="l" r="r" t="t"/>
              <a:pathLst>
                <a:path extrusionOk="0" h="4645" w="6016">
                  <a:moveTo>
                    <a:pt x="2081" y="300"/>
                  </a:moveTo>
                  <a:cubicBezTo>
                    <a:pt x="2104" y="300"/>
                    <a:pt x="2125" y="315"/>
                    <a:pt x="2128" y="338"/>
                  </a:cubicBezTo>
                  <a:lnTo>
                    <a:pt x="2188" y="597"/>
                  </a:lnTo>
                  <a:cubicBezTo>
                    <a:pt x="2199" y="648"/>
                    <a:pt x="2237" y="688"/>
                    <a:pt x="2285" y="707"/>
                  </a:cubicBezTo>
                  <a:cubicBezTo>
                    <a:pt x="2461" y="765"/>
                    <a:pt x="2627" y="862"/>
                    <a:pt x="2765" y="990"/>
                  </a:cubicBezTo>
                  <a:cubicBezTo>
                    <a:pt x="2794" y="1017"/>
                    <a:pt x="2831" y="1031"/>
                    <a:pt x="2868" y="1031"/>
                  </a:cubicBezTo>
                  <a:cubicBezTo>
                    <a:pt x="2882" y="1031"/>
                    <a:pt x="2896" y="1029"/>
                    <a:pt x="2909" y="1025"/>
                  </a:cubicBezTo>
                  <a:lnTo>
                    <a:pt x="3153" y="949"/>
                  </a:lnTo>
                  <a:cubicBezTo>
                    <a:pt x="3158" y="948"/>
                    <a:pt x="3162" y="947"/>
                    <a:pt x="3167" y="947"/>
                  </a:cubicBezTo>
                  <a:cubicBezTo>
                    <a:pt x="3184" y="947"/>
                    <a:pt x="3200" y="955"/>
                    <a:pt x="3210" y="971"/>
                  </a:cubicBezTo>
                  <a:lnTo>
                    <a:pt x="3402" y="1302"/>
                  </a:lnTo>
                  <a:cubicBezTo>
                    <a:pt x="3414" y="1321"/>
                    <a:pt x="3410" y="1347"/>
                    <a:pt x="3392" y="1364"/>
                  </a:cubicBezTo>
                  <a:lnTo>
                    <a:pt x="3196" y="1543"/>
                  </a:lnTo>
                  <a:cubicBezTo>
                    <a:pt x="3158" y="1580"/>
                    <a:pt x="3140" y="1630"/>
                    <a:pt x="3150" y="1683"/>
                  </a:cubicBezTo>
                  <a:cubicBezTo>
                    <a:pt x="3182" y="1839"/>
                    <a:pt x="3186" y="2006"/>
                    <a:pt x="3161" y="2161"/>
                  </a:cubicBezTo>
                  <a:lnTo>
                    <a:pt x="3052" y="2349"/>
                  </a:lnTo>
                  <a:cubicBezTo>
                    <a:pt x="2971" y="2490"/>
                    <a:pt x="2996" y="2666"/>
                    <a:pt x="3117" y="2777"/>
                  </a:cubicBezTo>
                  <a:lnTo>
                    <a:pt x="3185" y="2841"/>
                  </a:lnTo>
                  <a:cubicBezTo>
                    <a:pt x="3178" y="2885"/>
                    <a:pt x="3172" y="2928"/>
                    <a:pt x="3170" y="2972"/>
                  </a:cubicBezTo>
                  <a:cubicBezTo>
                    <a:pt x="3163" y="2974"/>
                    <a:pt x="3154" y="2975"/>
                    <a:pt x="3145" y="2975"/>
                  </a:cubicBezTo>
                  <a:cubicBezTo>
                    <a:pt x="3069" y="2975"/>
                    <a:pt x="2932" y="2911"/>
                    <a:pt x="2879" y="2890"/>
                  </a:cubicBezTo>
                  <a:cubicBezTo>
                    <a:pt x="2865" y="2885"/>
                    <a:pt x="2850" y="2883"/>
                    <a:pt x="2836" y="2883"/>
                  </a:cubicBezTo>
                  <a:cubicBezTo>
                    <a:pt x="2800" y="2883"/>
                    <a:pt x="2765" y="2896"/>
                    <a:pt x="2736" y="2921"/>
                  </a:cubicBezTo>
                  <a:cubicBezTo>
                    <a:pt x="2594" y="3048"/>
                    <a:pt x="2432" y="3140"/>
                    <a:pt x="2250" y="3195"/>
                  </a:cubicBezTo>
                  <a:cubicBezTo>
                    <a:pt x="2198" y="3211"/>
                    <a:pt x="2160" y="3252"/>
                    <a:pt x="2149" y="3305"/>
                  </a:cubicBezTo>
                  <a:lnTo>
                    <a:pt x="2092" y="3553"/>
                  </a:lnTo>
                  <a:cubicBezTo>
                    <a:pt x="2085" y="3576"/>
                    <a:pt x="2065" y="3591"/>
                    <a:pt x="2044" y="3591"/>
                  </a:cubicBezTo>
                  <a:lnTo>
                    <a:pt x="1661" y="3591"/>
                  </a:lnTo>
                  <a:cubicBezTo>
                    <a:pt x="1637" y="3591"/>
                    <a:pt x="1618" y="3576"/>
                    <a:pt x="1615" y="3553"/>
                  </a:cubicBezTo>
                  <a:lnTo>
                    <a:pt x="1555" y="3294"/>
                  </a:lnTo>
                  <a:cubicBezTo>
                    <a:pt x="1542" y="3243"/>
                    <a:pt x="1506" y="3203"/>
                    <a:pt x="1458" y="3186"/>
                  </a:cubicBezTo>
                  <a:cubicBezTo>
                    <a:pt x="1282" y="3126"/>
                    <a:pt x="1116" y="3029"/>
                    <a:pt x="978" y="2901"/>
                  </a:cubicBezTo>
                  <a:cubicBezTo>
                    <a:pt x="949" y="2874"/>
                    <a:pt x="912" y="2859"/>
                    <a:pt x="875" y="2859"/>
                  </a:cubicBezTo>
                  <a:cubicBezTo>
                    <a:pt x="861" y="2859"/>
                    <a:pt x="847" y="2862"/>
                    <a:pt x="834" y="2866"/>
                  </a:cubicBezTo>
                  <a:lnTo>
                    <a:pt x="590" y="2942"/>
                  </a:lnTo>
                  <a:cubicBezTo>
                    <a:pt x="585" y="2943"/>
                    <a:pt x="581" y="2944"/>
                    <a:pt x="576" y="2944"/>
                  </a:cubicBezTo>
                  <a:cubicBezTo>
                    <a:pt x="559" y="2944"/>
                    <a:pt x="543" y="2936"/>
                    <a:pt x="533" y="2920"/>
                  </a:cubicBezTo>
                  <a:lnTo>
                    <a:pt x="341" y="2589"/>
                  </a:lnTo>
                  <a:cubicBezTo>
                    <a:pt x="329" y="2570"/>
                    <a:pt x="333" y="2544"/>
                    <a:pt x="351" y="2528"/>
                  </a:cubicBezTo>
                  <a:lnTo>
                    <a:pt x="547" y="2348"/>
                  </a:lnTo>
                  <a:cubicBezTo>
                    <a:pt x="585" y="2311"/>
                    <a:pt x="603" y="2261"/>
                    <a:pt x="592" y="2208"/>
                  </a:cubicBezTo>
                  <a:cubicBezTo>
                    <a:pt x="555" y="2026"/>
                    <a:pt x="557" y="1833"/>
                    <a:pt x="598" y="1651"/>
                  </a:cubicBezTo>
                  <a:cubicBezTo>
                    <a:pt x="611" y="1599"/>
                    <a:pt x="595" y="1543"/>
                    <a:pt x="555" y="1508"/>
                  </a:cubicBezTo>
                  <a:lnTo>
                    <a:pt x="368" y="1336"/>
                  </a:lnTo>
                  <a:cubicBezTo>
                    <a:pt x="351" y="1320"/>
                    <a:pt x="346" y="1294"/>
                    <a:pt x="359" y="1274"/>
                  </a:cubicBezTo>
                  <a:lnTo>
                    <a:pt x="550" y="944"/>
                  </a:lnTo>
                  <a:cubicBezTo>
                    <a:pt x="560" y="929"/>
                    <a:pt x="576" y="919"/>
                    <a:pt x="592" y="919"/>
                  </a:cubicBezTo>
                  <a:cubicBezTo>
                    <a:pt x="597" y="919"/>
                    <a:pt x="602" y="920"/>
                    <a:pt x="607" y="922"/>
                  </a:cubicBezTo>
                  <a:lnTo>
                    <a:pt x="864" y="1001"/>
                  </a:lnTo>
                  <a:cubicBezTo>
                    <a:pt x="878" y="1006"/>
                    <a:pt x="893" y="1008"/>
                    <a:pt x="907" y="1008"/>
                  </a:cubicBezTo>
                  <a:cubicBezTo>
                    <a:pt x="943" y="1008"/>
                    <a:pt x="978" y="994"/>
                    <a:pt x="1007" y="970"/>
                  </a:cubicBezTo>
                  <a:cubicBezTo>
                    <a:pt x="1149" y="843"/>
                    <a:pt x="1311" y="751"/>
                    <a:pt x="1493" y="696"/>
                  </a:cubicBezTo>
                  <a:cubicBezTo>
                    <a:pt x="1545" y="680"/>
                    <a:pt x="1582" y="639"/>
                    <a:pt x="1594" y="588"/>
                  </a:cubicBezTo>
                  <a:lnTo>
                    <a:pt x="1651" y="338"/>
                  </a:lnTo>
                  <a:cubicBezTo>
                    <a:pt x="1658" y="315"/>
                    <a:pt x="1677" y="300"/>
                    <a:pt x="1699" y="300"/>
                  </a:cubicBezTo>
                  <a:close/>
                  <a:moveTo>
                    <a:pt x="4626" y="1751"/>
                  </a:moveTo>
                  <a:cubicBezTo>
                    <a:pt x="4650" y="1751"/>
                    <a:pt x="4669" y="1766"/>
                    <a:pt x="4674" y="1789"/>
                  </a:cubicBezTo>
                  <a:lnTo>
                    <a:pt x="4715" y="1968"/>
                  </a:lnTo>
                  <a:cubicBezTo>
                    <a:pt x="4728" y="2018"/>
                    <a:pt x="4764" y="2058"/>
                    <a:pt x="4815" y="2075"/>
                  </a:cubicBezTo>
                  <a:cubicBezTo>
                    <a:pt x="4953" y="2121"/>
                    <a:pt x="5084" y="2199"/>
                    <a:pt x="5190" y="2300"/>
                  </a:cubicBezTo>
                  <a:cubicBezTo>
                    <a:pt x="5219" y="2326"/>
                    <a:pt x="5256" y="2340"/>
                    <a:pt x="5293" y="2340"/>
                  </a:cubicBezTo>
                  <a:cubicBezTo>
                    <a:pt x="5307" y="2340"/>
                    <a:pt x="5321" y="2338"/>
                    <a:pt x="5334" y="2334"/>
                  </a:cubicBezTo>
                  <a:lnTo>
                    <a:pt x="5501" y="2281"/>
                  </a:lnTo>
                  <a:cubicBezTo>
                    <a:pt x="5506" y="2280"/>
                    <a:pt x="5511" y="2279"/>
                    <a:pt x="5516" y="2279"/>
                  </a:cubicBezTo>
                  <a:cubicBezTo>
                    <a:pt x="5533" y="2279"/>
                    <a:pt x="5549" y="2289"/>
                    <a:pt x="5558" y="2303"/>
                  </a:cubicBezTo>
                  <a:lnTo>
                    <a:pt x="5681" y="2517"/>
                  </a:lnTo>
                  <a:cubicBezTo>
                    <a:pt x="5694" y="2538"/>
                    <a:pt x="5689" y="2563"/>
                    <a:pt x="5672" y="2579"/>
                  </a:cubicBezTo>
                  <a:lnTo>
                    <a:pt x="5537" y="2704"/>
                  </a:lnTo>
                  <a:cubicBezTo>
                    <a:pt x="5496" y="2739"/>
                    <a:pt x="5480" y="2793"/>
                    <a:pt x="5490" y="2842"/>
                  </a:cubicBezTo>
                  <a:cubicBezTo>
                    <a:pt x="5520" y="2989"/>
                    <a:pt x="5517" y="3134"/>
                    <a:pt x="5483" y="3281"/>
                  </a:cubicBezTo>
                  <a:cubicBezTo>
                    <a:pt x="5472" y="3332"/>
                    <a:pt x="5488" y="3387"/>
                    <a:pt x="5528" y="3423"/>
                  </a:cubicBezTo>
                  <a:lnTo>
                    <a:pt x="5656" y="3542"/>
                  </a:lnTo>
                  <a:cubicBezTo>
                    <a:pt x="5673" y="3558"/>
                    <a:pt x="5678" y="3583"/>
                    <a:pt x="5666" y="3602"/>
                  </a:cubicBezTo>
                  <a:lnTo>
                    <a:pt x="5544" y="3816"/>
                  </a:lnTo>
                  <a:cubicBezTo>
                    <a:pt x="5534" y="3832"/>
                    <a:pt x="5518" y="3841"/>
                    <a:pt x="5501" y="3841"/>
                  </a:cubicBezTo>
                  <a:cubicBezTo>
                    <a:pt x="5496" y="3841"/>
                    <a:pt x="5490" y="3840"/>
                    <a:pt x="5485" y="3839"/>
                  </a:cubicBezTo>
                  <a:lnTo>
                    <a:pt x="5309" y="3785"/>
                  </a:lnTo>
                  <a:cubicBezTo>
                    <a:pt x="5295" y="3780"/>
                    <a:pt x="5281" y="3778"/>
                    <a:pt x="5266" y="3778"/>
                  </a:cubicBezTo>
                  <a:cubicBezTo>
                    <a:pt x="5230" y="3778"/>
                    <a:pt x="5195" y="3791"/>
                    <a:pt x="5167" y="3816"/>
                  </a:cubicBezTo>
                  <a:cubicBezTo>
                    <a:pt x="5056" y="3916"/>
                    <a:pt x="4927" y="3987"/>
                    <a:pt x="4786" y="4030"/>
                  </a:cubicBezTo>
                  <a:cubicBezTo>
                    <a:pt x="4736" y="4046"/>
                    <a:pt x="4698" y="4089"/>
                    <a:pt x="4685" y="4139"/>
                  </a:cubicBezTo>
                  <a:lnTo>
                    <a:pt x="4645" y="4311"/>
                  </a:lnTo>
                  <a:cubicBezTo>
                    <a:pt x="4641" y="4331"/>
                    <a:pt x="4620" y="4347"/>
                    <a:pt x="4598" y="4347"/>
                  </a:cubicBezTo>
                  <a:lnTo>
                    <a:pt x="4352" y="4347"/>
                  </a:lnTo>
                  <a:cubicBezTo>
                    <a:pt x="4328" y="4347"/>
                    <a:pt x="4309" y="4331"/>
                    <a:pt x="4305" y="4311"/>
                  </a:cubicBezTo>
                  <a:lnTo>
                    <a:pt x="4264" y="4132"/>
                  </a:lnTo>
                  <a:cubicBezTo>
                    <a:pt x="4252" y="4081"/>
                    <a:pt x="4214" y="4041"/>
                    <a:pt x="4167" y="4022"/>
                  </a:cubicBezTo>
                  <a:cubicBezTo>
                    <a:pt x="4026" y="3975"/>
                    <a:pt x="3899" y="3900"/>
                    <a:pt x="3790" y="3799"/>
                  </a:cubicBezTo>
                  <a:cubicBezTo>
                    <a:pt x="3761" y="3774"/>
                    <a:pt x="3724" y="3759"/>
                    <a:pt x="3687" y="3759"/>
                  </a:cubicBezTo>
                  <a:cubicBezTo>
                    <a:pt x="3673" y="3759"/>
                    <a:pt x="3659" y="3761"/>
                    <a:pt x="3646" y="3766"/>
                  </a:cubicBezTo>
                  <a:lnTo>
                    <a:pt x="3479" y="3816"/>
                  </a:lnTo>
                  <a:cubicBezTo>
                    <a:pt x="3474" y="3818"/>
                    <a:pt x="3469" y="3818"/>
                    <a:pt x="3464" y="3818"/>
                  </a:cubicBezTo>
                  <a:cubicBezTo>
                    <a:pt x="3447" y="3818"/>
                    <a:pt x="3431" y="3810"/>
                    <a:pt x="3422" y="3796"/>
                  </a:cubicBezTo>
                  <a:lnTo>
                    <a:pt x="3299" y="3582"/>
                  </a:lnTo>
                  <a:cubicBezTo>
                    <a:pt x="3288" y="3561"/>
                    <a:pt x="3291" y="3536"/>
                    <a:pt x="3310" y="3520"/>
                  </a:cubicBezTo>
                  <a:lnTo>
                    <a:pt x="3445" y="3395"/>
                  </a:lnTo>
                  <a:cubicBezTo>
                    <a:pt x="3481" y="3360"/>
                    <a:pt x="3500" y="3308"/>
                    <a:pt x="3489" y="3257"/>
                  </a:cubicBezTo>
                  <a:cubicBezTo>
                    <a:pt x="3460" y="3110"/>
                    <a:pt x="3462" y="2966"/>
                    <a:pt x="3495" y="2818"/>
                  </a:cubicBezTo>
                  <a:cubicBezTo>
                    <a:pt x="3508" y="2768"/>
                    <a:pt x="3490" y="2712"/>
                    <a:pt x="3451" y="2676"/>
                  </a:cubicBezTo>
                  <a:lnTo>
                    <a:pt x="3323" y="2557"/>
                  </a:lnTo>
                  <a:cubicBezTo>
                    <a:pt x="3305" y="2541"/>
                    <a:pt x="3300" y="2516"/>
                    <a:pt x="3313" y="2497"/>
                  </a:cubicBezTo>
                  <a:lnTo>
                    <a:pt x="3437" y="2283"/>
                  </a:lnTo>
                  <a:cubicBezTo>
                    <a:pt x="3445" y="2267"/>
                    <a:pt x="3461" y="2258"/>
                    <a:pt x="3478" y="2258"/>
                  </a:cubicBezTo>
                  <a:cubicBezTo>
                    <a:pt x="3483" y="2258"/>
                    <a:pt x="3488" y="2259"/>
                    <a:pt x="3494" y="2261"/>
                  </a:cubicBezTo>
                  <a:lnTo>
                    <a:pt x="3669" y="2315"/>
                  </a:lnTo>
                  <a:cubicBezTo>
                    <a:pt x="3684" y="2319"/>
                    <a:pt x="3698" y="2321"/>
                    <a:pt x="3712" y="2321"/>
                  </a:cubicBezTo>
                  <a:cubicBezTo>
                    <a:pt x="3748" y="2321"/>
                    <a:pt x="3784" y="2308"/>
                    <a:pt x="3812" y="2283"/>
                  </a:cubicBezTo>
                  <a:cubicBezTo>
                    <a:pt x="3923" y="2183"/>
                    <a:pt x="4051" y="2112"/>
                    <a:pt x="4192" y="2067"/>
                  </a:cubicBezTo>
                  <a:cubicBezTo>
                    <a:pt x="4245" y="2052"/>
                    <a:pt x="4281" y="2010"/>
                    <a:pt x="4294" y="1960"/>
                  </a:cubicBezTo>
                  <a:lnTo>
                    <a:pt x="4333" y="1789"/>
                  </a:lnTo>
                  <a:cubicBezTo>
                    <a:pt x="4340" y="1766"/>
                    <a:pt x="4359" y="1751"/>
                    <a:pt x="4381" y="1751"/>
                  </a:cubicBezTo>
                  <a:close/>
                  <a:moveTo>
                    <a:pt x="1694" y="0"/>
                  </a:moveTo>
                  <a:cubicBezTo>
                    <a:pt x="1531" y="0"/>
                    <a:pt x="1392" y="111"/>
                    <a:pt x="1355" y="269"/>
                  </a:cubicBezTo>
                  <a:lnTo>
                    <a:pt x="1317" y="436"/>
                  </a:lnTo>
                  <a:cubicBezTo>
                    <a:pt x="1154" y="496"/>
                    <a:pt x="1005" y="582"/>
                    <a:pt x="867" y="689"/>
                  </a:cubicBezTo>
                  <a:lnTo>
                    <a:pt x="691" y="634"/>
                  </a:lnTo>
                  <a:cubicBezTo>
                    <a:pt x="657" y="623"/>
                    <a:pt x="622" y="618"/>
                    <a:pt x="587" y="618"/>
                  </a:cubicBezTo>
                  <a:cubicBezTo>
                    <a:pt x="466" y="618"/>
                    <a:pt x="352" y="681"/>
                    <a:pt x="289" y="792"/>
                  </a:cubicBezTo>
                  <a:lnTo>
                    <a:pt x="97" y="1123"/>
                  </a:lnTo>
                  <a:cubicBezTo>
                    <a:pt x="16" y="1264"/>
                    <a:pt x="42" y="1440"/>
                    <a:pt x="162" y="1551"/>
                  </a:cubicBezTo>
                  <a:lnTo>
                    <a:pt x="289" y="1668"/>
                  </a:lnTo>
                  <a:cubicBezTo>
                    <a:pt x="259" y="1838"/>
                    <a:pt x="257" y="2012"/>
                    <a:pt x="283" y="2183"/>
                  </a:cubicBezTo>
                  <a:lnTo>
                    <a:pt x="146" y="2310"/>
                  </a:lnTo>
                  <a:cubicBezTo>
                    <a:pt x="28" y="2421"/>
                    <a:pt x="1" y="2597"/>
                    <a:pt x="81" y="2738"/>
                  </a:cubicBezTo>
                  <a:lnTo>
                    <a:pt x="273" y="3069"/>
                  </a:lnTo>
                  <a:cubicBezTo>
                    <a:pt x="338" y="3178"/>
                    <a:pt x="454" y="3242"/>
                    <a:pt x="575" y="3242"/>
                  </a:cubicBezTo>
                  <a:cubicBezTo>
                    <a:pt x="608" y="3242"/>
                    <a:pt x="642" y="3237"/>
                    <a:pt x="675" y="3227"/>
                  </a:cubicBezTo>
                  <a:lnTo>
                    <a:pt x="840" y="3175"/>
                  </a:lnTo>
                  <a:cubicBezTo>
                    <a:pt x="973" y="3286"/>
                    <a:pt x="1122" y="3374"/>
                    <a:pt x="1284" y="3438"/>
                  </a:cubicBezTo>
                  <a:lnTo>
                    <a:pt x="1325" y="3618"/>
                  </a:lnTo>
                  <a:cubicBezTo>
                    <a:pt x="1360" y="3777"/>
                    <a:pt x="1499" y="3888"/>
                    <a:pt x="1664" y="3888"/>
                  </a:cubicBezTo>
                  <a:lnTo>
                    <a:pt x="2046" y="3888"/>
                  </a:lnTo>
                  <a:cubicBezTo>
                    <a:pt x="2209" y="3888"/>
                    <a:pt x="2347" y="3777"/>
                    <a:pt x="2385" y="3618"/>
                  </a:cubicBezTo>
                  <a:lnTo>
                    <a:pt x="2421" y="3452"/>
                  </a:lnTo>
                  <a:cubicBezTo>
                    <a:pt x="2584" y="3393"/>
                    <a:pt x="2735" y="3308"/>
                    <a:pt x="2871" y="3199"/>
                  </a:cubicBezTo>
                  <a:cubicBezTo>
                    <a:pt x="2953" y="3229"/>
                    <a:pt x="3053" y="3267"/>
                    <a:pt x="3140" y="3268"/>
                  </a:cubicBezTo>
                  <a:cubicBezTo>
                    <a:pt x="2998" y="3379"/>
                    <a:pt x="2947" y="3571"/>
                    <a:pt x="3041" y="3729"/>
                  </a:cubicBezTo>
                  <a:lnTo>
                    <a:pt x="3163" y="3943"/>
                  </a:lnTo>
                  <a:cubicBezTo>
                    <a:pt x="3226" y="4053"/>
                    <a:pt x="3341" y="4117"/>
                    <a:pt x="3462" y="4117"/>
                  </a:cubicBezTo>
                  <a:cubicBezTo>
                    <a:pt x="3496" y="4117"/>
                    <a:pt x="3531" y="4112"/>
                    <a:pt x="3565" y="4101"/>
                  </a:cubicBezTo>
                  <a:lnTo>
                    <a:pt x="3652" y="4075"/>
                  </a:lnTo>
                  <a:cubicBezTo>
                    <a:pt x="3755" y="4157"/>
                    <a:pt x="3868" y="4225"/>
                    <a:pt x="3991" y="4274"/>
                  </a:cubicBezTo>
                  <a:lnTo>
                    <a:pt x="4015" y="4376"/>
                  </a:lnTo>
                  <a:cubicBezTo>
                    <a:pt x="4050" y="4534"/>
                    <a:pt x="4189" y="4645"/>
                    <a:pt x="4352" y="4645"/>
                  </a:cubicBezTo>
                  <a:lnTo>
                    <a:pt x="4598" y="4645"/>
                  </a:lnTo>
                  <a:cubicBezTo>
                    <a:pt x="4761" y="4645"/>
                    <a:pt x="4899" y="4534"/>
                    <a:pt x="4937" y="4376"/>
                  </a:cubicBezTo>
                  <a:lnTo>
                    <a:pt x="4957" y="4287"/>
                  </a:lnTo>
                  <a:cubicBezTo>
                    <a:pt x="5079" y="4239"/>
                    <a:pt x="5195" y="4176"/>
                    <a:pt x="5300" y="4092"/>
                  </a:cubicBezTo>
                  <a:lnTo>
                    <a:pt x="5398" y="4122"/>
                  </a:lnTo>
                  <a:cubicBezTo>
                    <a:pt x="5432" y="4133"/>
                    <a:pt x="5468" y="4138"/>
                    <a:pt x="5502" y="4138"/>
                  </a:cubicBezTo>
                  <a:cubicBezTo>
                    <a:pt x="5623" y="4138"/>
                    <a:pt x="5737" y="4075"/>
                    <a:pt x="5800" y="3964"/>
                  </a:cubicBezTo>
                  <a:lnTo>
                    <a:pt x="5924" y="3750"/>
                  </a:lnTo>
                  <a:cubicBezTo>
                    <a:pt x="6005" y="3609"/>
                    <a:pt x="5978" y="3433"/>
                    <a:pt x="5857" y="3322"/>
                  </a:cubicBezTo>
                  <a:lnTo>
                    <a:pt x="5791" y="3259"/>
                  </a:lnTo>
                  <a:cubicBezTo>
                    <a:pt x="5813" y="3127"/>
                    <a:pt x="5813" y="2997"/>
                    <a:pt x="5794" y="2864"/>
                  </a:cubicBezTo>
                  <a:lnTo>
                    <a:pt x="5870" y="2795"/>
                  </a:lnTo>
                  <a:cubicBezTo>
                    <a:pt x="5990" y="2688"/>
                    <a:pt x="6016" y="2513"/>
                    <a:pt x="5935" y="2372"/>
                  </a:cubicBezTo>
                  <a:lnTo>
                    <a:pt x="5813" y="2158"/>
                  </a:lnTo>
                  <a:cubicBezTo>
                    <a:pt x="5749" y="2048"/>
                    <a:pt x="5633" y="1984"/>
                    <a:pt x="5512" y="1984"/>
                  </a:cubicBezTo>
                  <a:cubicBezTo>
                    <a:pt x="5478" y="1984"/>
                    <a:pt x="5444" y="1989"/>
                    <a:pt x="5410" y="1999"/>
                  </a:cubicBezTo>
                  <a:lnTo>
                    <a:pt x="5323" y="2026"/>
                  </a:lnTo>
                  <a:cubicBezTo>
                    <a:pt x="5220" y="1944"/>
                    <a:pt x="5105" y="1876"/>
                    <a:pt x="4984" y="1827"/>
                  </a:cubicBezTo>
                  <a:lnTo>
                    <a:pt x="4961" y="1725"/>
                  </a:lnTo>
                  <a:cubicBezTo>
                    <a:pt x="4926" y="1567"/>
                    <a:pt x="4786" y="1456"/>
                    <a:pt x="4622" y="1456"/>
                  </a:cubicBezTo>
                  <a:lnTo>
                    <a:pt x="4376" y="1456"/>
                  </a:lnTo>
                  <a:cubicBezTo>
                    <a:pt x="4214" y="1456"/>
                    <a:pt x="4075" y="1567"/>
                    <a:pt x="4037" y="1725"/>
                  </a:cubicBezTo>
                  <a:lnTo>
                    <a:pt x="4018" y="1814"/>
                  </a:lnTo>
                  <a:cubicBezTo>
                    <a:pt x="3894" y="1862"/>
                    <a:pt x="3780" y="1925"/>
                    <a:pt x="3676" y="2009"/>
                  </a:cubicBezTo>
                  <a:cubicBezTo>
                    <a:pt x="3616" y="1987"/>
                    <a:pt x="3536" y="1963"/>
                    <a:pt x="3473" y="1963"/>
                  </a:cubicBezTo>
                  <a:cubicBezTo>
                    <a:pt x="3476" y="1877"/>
                    <a:pt x="3470" y="1793"/>
                    <a:pt x="3456" y="1706"/>
                  </a:cubicBezTo>
                  <a:lnTo>
                    <a:pt x="3592" y="1580"/>
                  </a:lnTo>
                  <a:cubicBezTo>
                    <a:pt x="3711" y="1469"/>
                    <a:pt x="3739" y="1291"/>
                    <a:pt x="3657" y="1152"/>
                  </a:cubicBezTo>
                  <a:lnTo>
                    <a:pt x="3465" y="821"/>
                  </a:lnTo>
                  <a:cubicBezTo>
                    <a:pt x="3402" y="711"/>
                    <a:pt x="3287" y="647"/>
                    <a:pt x="3165" y="647"/>
                  </a:cubicBezTo>
                  <a:cubicBezTo>
                    <a:pt x="3131" y="647"/>
                    <a:pt x="3097" y="652"/>
                    <a:pt x="3063" y="662"/>
                  </a:cubicBezTo>
                  <a:lnTo>
                    <a:pt x="2900" y="713"/>
                  </a:lnTo>
                  <a:cubicBezTo>
                    <a:pt x="2767" y="602"/>
                    <a:pt x="2616" y="513"/>
                    <a:pt x="2456" y="450"/>
                  </a:cubicBezTo>
                  <a:lnTo>
                    <a:pt x="2413" y="269"/>
                  </a:lnTo>
                  <a:cubicBezTo>
                    <a:pt x="2378" y="111"/>
                    <a:pt x="2241" y="0"/>
                    <a:pt x="2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6230281" y="3529663"/>
              <a:ext cx="50148" cy="49971"/>
            </a:xfrm>
            <a:custGeom>
              <a:rect b="b" l="l" r="r" t="t"/>
              <a:pathLst>
                <a:path extrusionOk="0" h="1411" w="1416">
                  <a:moveTo>
                    <a:pt x="708" y="301"/>
                  </a:moveTo>
                  <a:cubicBezTo>
                    <a:pt x="908" y="301"/>
                    <a:pt x="1108" y="438"/>
                    <a:pt x="1119" y="710"/>
                  </a:cubicBezTo>
                  <a:cubicBezTo>
                    <a:pt x="1118" y="935"/>
                    <a:pt x="932" y="1119"/>
                    <a:pt x="707" y="1119"/>
                  </a:cubicBezTo>
                  <a:cubicBezTo>
                    <a:pt x="482" y="1119"/>
                    <a:pt x="297" y="935"/>
                    <a:pt x="297" y="710"/>
                  </a:cubicBezTo>
                  <a:cubicBezTo>
                    <a:pt x="307" y="438"/>
                    <a:pt x="507" y="301"/>
                    <a:pt x="708" y="301"/>
                  </a:cubicBezTo>
                  <a:close/>
                  <a:moveTo>
                    <a:pt x="707" y="1"/>
                  </a:moveTo>
                  <a:cubicBezTo>
                    <a:pt x="318" y="1"/>
                    <a:pt x="1" y="317"/>
                    <a:pt x="1" y="707"/>
                  </a:cubicBezTo>
                  <a:cubicBezTo>
                    <a:pt x="18" y="1176"/>
                    <a:pt x="363" y="1410"/>
                    <a:pt x="708" y="1410"/>
                  </a:cubicBezTo>
                  <a:cubicBezTo>
                    <a:pt x="1053" y="1410"/>
                    <a:pt x="1398" y="1176"/>
                    <a:pt x="1415" y="707"/>
                  </a:cubicBezTo>
                  <a:cubicBezTo>
                    <a:pt x="1414" y="319"/>
                    <a:pt x="1097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6253619" y="3457063"/>
              <a:ext cx="98383" cy="10589"/>
            </a:xfrm>
            <a:custGeom>
              <a:rect b="b" l="l" r="r" t="t"/>
              <a:pathLst>
                <a:path extrusionOk="0" h="299" w="2778">
                  <a:moveTo>
                    <a:pt x="150" y="1"/>
                  </a:moveTo>
                  <a:cubicBezTo>
                    <a:pt x="69" y="1"/>
                    <a:pt x="1" y="69"/>
                    <a:pt x="1" y="150"/>
                  </a:cubicBezTo>
                  <a:cubicBezTo>
                    <a:pt x="1" y="230"/>
                    <a:pt x="69" y="298"/>
                    <a:pt x="150" y="298"/>
                  </a:cubicBezTo>
                  <a:lnTo>
                    <a:pt x="2581" y="298"/>
                  </a:lnTo>
                  <a:cubicBezTo>
                    <a:pt x="2778" y="292"/>
                    <a:pt x="2778" y="9"/>
                    <a:pt x="2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6287795" y="3478949"/>
              <a:ext cx="64207" cy="10589"/>
            </a:xfrm>
            <a:custGeom>
              <a:rect b="b" l="l" r="r" t="t"/>
              <a:pathLst>
                <a:path extrusionOk="0" h="299" w="1813">
                  <a:moveTo>
                    <a:pt x="148" y="0"/>
                  </a:moveTo>
                  <a:cubicBezTo>
                    <a:pt x="67" y="0"/>
                    <a:pt x="1" y="69"/>
                    <a:pt x="1" y="149"/>
                  </a:cubicBezTo>
                  <a:cubicBezTo>
                    <a:pt x="1" y="230"/>
                    <a:pt x="67" y="298"/>
                    <a:pt x="148" y="298"/>
                  </a:cubicBezTo>
                  <a:lnTo>
                    <a:pt x="1616" y="298"/>
                  </a:lnTo>
                  <a:cubicBezTo>
                    <a:pt x="1813" y="292"/>
                    <a:pt x="1813" y="7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6055756" y="3592667"/>
              <a:ext cx="77276" cy="10518"/>
            </a:xfrm>
            <a:custGeom>
              <a:rect b="b" l="l" r="r" t="t"/>
              <a:pathLst>
                <a:path extrusionOk="0" h="297" w="2182">
                  <a:moveTo>
                    <a:pt x="148" y="0"/>
                  </a:moveTo>
                  <a:cubicBezTo>
                    <a:pt x="67" y="0"/>
                    <a:pt x="1" y="67"/>
                    <a:pt x="1" y="148"/>
                  </a:cubicBezTo>
                  <a:cubicBezTo>
                    <a:pt x="1" y="230"/>
                    <a:pt x="67" y="297"/>
                    <a:pt x="148" y="297"/>
                  </a:cubicBezTo>
                  <a:lnTo>
                    <a:pt x="1985" y="297"/>
                  </a:lnTo>
                  <a:cubicBezTo>
                    <a:pt x="2182" y="290"/>
                    <a:pt x="2182" y="5"/>
                    <a:pt x="1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6055685" y="3570780"/>
              <a:ext cx="43206" cy="10518"/>
            </a:xfrm>
            <a:custGeom>
              <a:rect b="b" l="l" r="r" t="t"/>
              <a:pathLst>
                <a:path extrusionOk="0" h="297" w="1220">
                  <a:moveTo>
                    <a:pt x="150" y="1"/>
                  </a:moveTo>
                  <a:cubicBezTo>
                    <a:pt x="69" y="1"/>
                    <a:pt x="1" y="67"/>
                    <a:pt x="1" y="148"/>
                  </a:cubicBezTo>
                  <a:cubicBezTo>
                    <a:pt x="1" y="230"/>
                    <a:pt x="69" y="297"/>
                    <a:pt x="150" y="297"/>
                  </a:cubicBezTo>
                  <a:lnTo>
                    <a:pt x="1024" y="297"/>
                  </a:lnTo>
                  <a:cubicBezTo>
                    <a:pt x="1219" y="291"/>
                    <a:pt x="1219" y="5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8" name="Google Shape;668;p19"/>
          <p:cNvGrpSpPr/>
          <p:nvPr/>
        </p:nvGrpSpPr>
        <p:grpSpPr>
          <a:xfrm>
            <a:off x="2284653" y="3540263"/>
            <a:ext cx="359108" cy="359108"/>
            <a:chOff x="5371078" y="3397813"/>
            <a:chExt cx="359108" cy="359108"/>
          </a:xfrm>
        </p:grpSpPr>
        <p:sp>
          <p:nvSpPr>
            <p:cNvPr id="669" name="Google Shape;669;p19"/>
            <p:cNvSpPr/>
            <p:nvPr/>
          </p:nvSpPr>
          <p:spPr>
            <a:xfrm>
              <a:off x="5371078" y="3397813"/>
              <a:ext cx="359108" cy="359108"/>
            </a:xfrm>
            <a:custGeom>
              <a:rect b="b" l="l" r="r" t="t"/>
              <a:pathLst>
                <a:path extrusionOk="0" h="10140" w="10140">
                  <a:moveTo>
                    <a:pt x="9398" y="655"/>
                  </a:moveTo>
                  <a:cubicBezTo>
                    <a:pt x="9643" y="655"/>
                    <a:pt x="9845" y="855"/>
                    <a:pt x="9845" y="1100"/>
                  </a:cubicBezTo>
                  <a:lnTo>
                    <a:pt x="9845" y="6401"/>
                  </a:lnTo>
                  <a:lnTo>
                    <a:pt x="297" y="6401"/>
                  </a:lnTo>
                  <a:lnTo>
                    <a:pt x="297" y="1100"/>
                  </a:lnTo>
                  <a:cubicBezTo>
                    <a:pt x="297" y="855"/>
                    <a:pt x="498" y="655"/>
                    <a:pt x="744" y="655"/>
                  </a:cubicBezTo>
                  <a:lnTo>
                    <a:pt x="1784" y="655"/>
                  </a:lnTo>
                  <a:cubicBezTo>
                    <a:pt x="1848" y="861"/>
                    <a:pt x="2040" y="1011"/>
                    <a:pt x="2268" y="1011"/>
                  </a:cubicBezTo>
                  <a:lnTo>
                    <a:pt x="7874" y="1011"/>
                  </a:lnTo>
                  <a:cubicBezTo>
                    <a:pt x="8102" y="1011"/>
                    <a:pt x="8294" y="861"/>
                    <a:pt x="8357" y="655"/>
                  </a:cubicBezTo>
                  <a:close/>
                  <a:moveTo>
                    <a:pt x="5070" y="9091"/>
                  </a:moveTo>
                  <a:cubicBezTo>
                    <a:pt x="5277" y="9091"/>
                    <a:pt x="5445" y="9260"/>
                    <a:pt x="5445" y="9466"/>
                  </a:cubicBezTo>
                  <a:cubicBezTo>
                    <a:pt x="5445" y="9674"/>
                    <a:pt x="5277" y="9843"/>
                    <a:pt x="5070" y="9843"/>
                  </a:cubicBezTo>
                  <a:cubicBezTo>
                    <a:pt x="4571" y="9822"/>
                    <a:pt x="4571" y="9110"/>
                    <a:pt x="5070" y="9091"/>
                  </a:cubicBezTo>
                  <a:close/>
                  <a:moveTo>
                    <a:pt x="2266" y="1"/>
                  </a:moveTo>
                  <a:cubicBezTo>
                    <a:pt x="2038" y="1"/>
                    <a:pt x="1846" y="151"/>
                    <a:pt x="1783" y="357"/>
                  </a:cubicBezTo>
                  <a:lnTo>
                    <a:pt x="744" y="357"/>
                  </a:lnTo>
                  <a:cubicBezTo>
                    <a:pt x="333" y="357"/>
                    <a:pt x="1" y="690"/>
                    <a:pt x="1" y="1100"/>
                  </a:cubicBezTo>
                  <a:lnTo>
                    <a:pt x="1" y="6833"/>
                  </a:lnTo>
                  <a:cubicBezTo>
                    <a:pt x="1" y="7242"/>
                    <a:pt x="333" y="7575"/>
                    <a:pt x="744" y="7575"/>
                  </a:cubicBezTo>
                  <a:lnTo>
                    <a:pt x="4921" y="7575"/>
                  </a:lnTo>
                  <a:lnTo>
                    <a:pt x="4921" y="8809"/>
                  </a:lnTo>
                  <a:cubicBezTo>
                    <a:pt x="4150" y="9000"/>
                    <a:pt x="4265" y="10120"/>
                    <a:pt x="5070" y="10139"/>
                  </a:cubicBezTo>
                  <a:cubicBezTo>
                    <a:pt x="5873" y="10120"/>
                    <a:pt x="5990" y="9000"/>
                    <a:pt x="5219" y="8809"/>
                  </a:cubicBezTo>
                  <a:lnTo>
                    <a:pt x="5219" y="7575"/>
                  </a:lnTo>
                  <a:lnTo>
                    <a:pt x="7050" y="7575"/>
                  </a:lnTo>
                  <a:cubicBezTo>
                    <a:pt x="7243" y="7570"/>
                    <a:pt x="7248" y="7285"/>
                    <a:pt x="7050" y="7278"/>
                  </a:cubicBezTo>
                  <a:lnTo>
                    <a:pt x="744" y="7278"/>
                  </a:lnTo>
                  <a:cubicBezTo>
                    <a:pt x="498" y="7278"/>
                    <a:pt x="297" y="7079"/>
                    <a:pt x="297" y="6833"/>
                  </a:cubicBezTo>
                  <a:lnTo>
                    <a:pt x="297" y="6699"/>
                  </a:lnTo>
                  <a:lnTo>
                    <a:pt x="9841" y="6699"/>
                  </a:lnTo>
                  <a:lnTo>
                    <a:pt x="9841" y="6833"/>
                  </a:lnTo>
                  <a:cubicBezTo>
                    <a:pt x="9841" y="7079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6" y="7285"/>
                    <a:pt x="7644" y="7570"/>
                    <a:pt x="7842" y="7575"/>
                  </a:cubicBezTo>
                  <a:lnTo>
                    <a:pt x="9396" y="7575"/>
                  </a:lnTo>
                  <a:cubicBezTo>
                    <a:pt x="9807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39" y="691"/>
                    <a:pt x="9807" y="357"/>
                    <a:pt x="9396" y="357"/>
                  </a:cubicBezTo>
                  <a:lnTo>
                    <a:pt x="8355" y="357"/>
                  </a:lnTo>
                  <a:cubicBezTo>
                    <a:pt x="8292" y="151"/>
                    <a:pt x="8099" y="1"/>
                    <a:pt x="7872" y="1"/>
                  </a:cubicBezTo>
                  <a:lnTo>
                    <a:pt x="3532" y="1"/>
                  </a:lnTo>
                  <a:cubicBezTo>
                    <a:pt x="3449" y="1"/>
                    <a:pt x="3383" y="69"/>
                    <a:pt x="3383" y="150"/>
                  </a:cubicBezTo>
                  <a:cubicBezTo>
                    <a:pt x="3383" y="230"/>
                    <a:pt x="3449" y="299"/>
                    <a:pt x="3532" y="299"/>
                  </a:cubicBezTo>
                  <a:lnTo>
                    <a:pt x="7872" y="299"/>
                  </a:lnTo>
                  <a:cubicBezTo>
                    <a:pt x="7986" y="299"/>
                    <a:pt x="8080" y="390"/>
                    <a:pt x="8080" y="506"/>
                  </a:cubicBezTo>
                  <a:cubicBezTo>
                    <a:pt x="8080" y="620"/>
                    <a:pt x="7986" y="714"/>
                    <a:pt x="7872" y="714"/>
                  </a:cubicBezTo>
                  <a:lnTo>
                    <a:pt x="2266" y="714"/>
                  </a:lnTo>
                  <a:cubicBezTo>
                    <a:pt x="2150" y="714"/>
                    <a:pt x="2059" y="620"/>
                    <a:pt x="2059" y="506"/>
                  </a:cubicBezTo>
                  <a:cubicBezTo>
                    <a:pt x="2059" y="390"/>
                    <a:pt x="2150" y="299"/>
                    <a:pt x="2266" y="299"/>
                  </a:cubicBezTo>
                  <a:lnTo>
                    <a:pt x="2738" y="299"/>
                  </a:lnTo>
                  <a:cubicBezTo>
                    <a:pt x="2936" y="292"/>
                    <a:pt x="2935" y="7"/>
                    <a:pt x="27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5488691" y="3524670"/>
              <a:ext cx="13529" cy="10589"/>
            </a:xfrm>
            <a:custGeom>
              <a:rect b="b" l="l" r="r" t="t"/>
              <a:pathLst>
                <a:path extrusionOk="0" h="299" w="382">
                  <a:moveTo>
                    <a:pt x="192" y="1"/>
                  </a:moveTo>
                  <a:cubicBezTo>
                    <a:pt x="0" y="1"/>
                    <a:pt x="0" y="298"/>
                    <a:pt x="192" y="298"/>
                  </a:cubicBezTo>
                  <a:cubicBezTo>
                    <a:pt x="382" y="298"/>
                    <a:pt x="382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5496022" y="3552258"/>
              <a:ext cx="13670" cy="10554"/>
            </a:xfrm>
            <a:custGeom>
              <a:rect b="b" l="l" r="r" t="t"/>
              <a:pathLst>
                <a:path extrusionOk="0" h="298" w="386">
                  <a:moveTo>
                    <a:pt x="194" y="1"/>
                  </a:moveTo>
                  <a:cubicBezTo>
                    <a:pt x="1" y="1"/>
                    <a:pt x="1" y="297"/>
                    <a:pt x="194" y="297"/>
                  </a:cubicBezTo>
                  <a:cubicBezTo>
                    <a:pt x="384" y="297"/>
                    <a:pt x="386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5516208" y="3572480"/>
              <a:ext cx="13635" cy="10518"/>
            </a:xfrm>
            <a:custGeom>
              <a:rect b="b" l="l" r="r" t="t"/>
              <a:pathLst>
                <a:path extrusionOk="0" h="297" w="385">
                  <a:moveTo>
                    <a:pt x="194" y="0"/>
                  </a:moveTo>
                  <a:cubicBezTo>
                    <a:pt x="1" y="0"/>
                    <a:pt x="1" y="296"/>
                    <a:pt x="194" y="296"/>
                  </a:cubicBezTo>
                  <a:cubicBezTo>
                    <a:pt x="384" y="296"/>
                    <a:pt x="38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5543832" y="3579811"/>
              <a:ext cx="13599" cy="10518"/>
            </a:xfrm>
            <a:custGeom>
              <a:rect b="b" l="l" r="r" t="t"/>
              <a:pathLst>
                <a:path extrusionOk="0" h="297" w="384">
                  <a:moveTo>
                    <a:pt x="192" y="1"/>
                  </a:moveTo>
                  <a:cubicBezTo>
                    <a:pt x="0" y="1"/>
                    <a:pt x="0" y="297"/>
                    <a:pt x="192" y="297"/>
                  </a:cubicBezTo>
                  <a:cubicBezTo>
                    <a:pt x="384" y="297"/>
                    <a:pt x="384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5571385" y="3572480"/>
              <a:ext cx="13599" cy="10518"/>
            </a:xfrm>
            <a:custGeom>
              <a:rect b="b" l="l" r="r" t="t"/>
              <a:pathLst>
                <a:path extrusionOk="0" h="297" w="384">
                  <a:moveTo>
                    <a:pt x="192" y="0"/>
                  </a:moveTo>
                  <a:cubicBezTo>
                    <a:pt x="0" y="0"/>
                    <a:pt x="0" y="296"/>
                    <a:pt x="192" y="296"/>
                  </a:cubicBezTo>
                  <a:cubicBezTo>
                    <a:pt x="383" y="296"/>
                    <a:pt x="38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5591571" y="3497117"/>
              <a:ext cx="13599" cy="10589"/>
            </a:xfrm>
            <a:custGeom>
              <a:rect b="b" l="l" r="r" t="t"/>
              <a:pathLst>
                <a:path extrusionOk="0" h="299" w="384">
                  <a:moveTo>
                    <a:pt x="192" y="1"/>
                  </a:moveTo>
                  <a:cubicBezTo>
                    <a:pt x="2" y="1"/>
                    <a:pt x="0" y="299"/>
                    <a:pt x="192" y="299"/>
                  </a:cubicBezTo>
                  <a:cubicBezTo>
                    <a:pt x="384" y="299"/>
                    <a:pt x="384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5571420" y="3476930"/>
              <a:ext cx="13564" cy="10518"/>
            </a:xfrm>
            <a:custGeom>
              <a:rect b="b" l="l" r="r" t="t"/>
              <a:pathLst>
                <a:path extrusionOk="0" h="297" w="383">
                  <a:moveTo>
                    <a:pt x="191" y="0"/>
                  </a:moveTo>
                  <a:cubicBezTo>
                    <a:pt x="1" y="0"/>
                    <a:pt x="1" y="297"/>
                    <a:pt x="191" y="297"/>
                  </a:cubicBezTo>
                  <a:cubicBezTo>
                    <a:pt x="382" y="297"/>
                    <a:pt x="382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5543832" y="3469564"/>
              <a:ext cx="13599" cy="10554"/>
            </a:xfrm>
            <a:custGeom>
              <a:rect b="b" l="l" r="r" t="t"/>
              <a:pathLst>
                <a:path extrusionOk="0" h="298" w="384">
                  <a:moveTo>
                    <a:pt x="192" y="1"/>
                  </a:moveTo>
                  <a:cubicBezTo>
                    <a:pt x="2" y="1"/>
                    <a:pt x="0" y="297"/>
                    <a:pt x="192" y="297"/>
                  </a:cubicBezTo>
                  <a:cubicBezTo>
                    <a:pt x="384" y="297"/>
                    <a:pt x="384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5516208" y="3476930"/>
              <a:ext cx="13670" cy="10518"/>
            </a:xfrm>
            <a:custGeom>
              <a:rect b="b" l="l" r="r" t="t"/>
              <a:pathLst>
                <a:path extrusionOk="0" h="297" w="386">
                  <a:moveTo>
                    <a:pt x="194" y="0"/>
                  </a:moveTo>
                  <a:cubicBezTo>
                    <a:pt x="1" y="0"/>
                    <a:pt x="1" y="297"/>
                    <a:pt x="194" y="297"/>
                  </a:cubicBezTo>
                  <a:cubicBezTo>
                    <a:pt x="386" y="297"/>
                    <a:pt x="386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5496801" y="3497046"/>
              <a:ext cx="91194" cy="47456"/>
            </a:xfrm>
            <a:custGeom>
              <a:rect b="b" l="l" r="r" t="t"/>
              <a:pathLst>
                <a:path extrusionOk="0" h="1340" w="2575">
                  <a:moveTo>
                    <a:pt x="1520" y="812"/>
                  </a:moveTo>
                  <a:cubicBezTo>
                    <a:pt x="1672" y="819"/>
                    <a:pt x="1672" y="1040"/>
                    <a:pt x="1520" y="1045"/>
                  </a:cubicBezTo>
                  <a:cubicBezTo>
                    <a:pt x="1368" y="1040"/>
                    <a:pt x="1368" y="817"/>
                    <a:pt x="1520" y="812"/>
                  </a:cubicBezTo>
                  <a:close/>
                  <a:moveTo>
                    <a:pt x="171" y="0"/>
                  </a:moveTo>
                  <a:cubicBezTo>
                    <a:pt x="119" y="0"/>
                    <a:pt x="69" y="27"/>
                    <a:pt x="42" y="74"/>
                  </a:cubicBezTo>
                  <a:cubicBezTo>
                    <a:pt x="1" y="145"/>
                    <a:pt x="26" y="236"/>
                    <a:pt x="96" y="275"/>
                  </a:cubicBezTo>
                  <a:lnTo>
                    <a:pt x="1111" y="863"/>
                  </a:lnTo>
                  <a:cubicBezTo>
                    <a:pt x="1070" y="1109"/>
                    <a:pt x="1267" y="1340"/>
                    <a:pt x="1517" y="1340"/>
                  </a:cubicBezTo>
                  <a:cubicBezTo>
                    <a:pt x="1518" y="1340"/>
                    <a:pt x="1519" y="1340"/>
                    <a:pt x="1520" y="1340"/>
                  </a:cubicBezTo>
                  <a:cubicBezTo>
                    <a:pt x="1521" y="1340"/>
                    <a:pt x="1522" y="1340"/>
                    <a:pt x="1522" y="1340"/>
                  </a:cubicBezTo>
                  <a:cubicBezTo>
                    <a:pt x="1773" y="1340"/>
                    <a:pt x="1971" y="1104"/>
                    <a:pt x="1926" y="858"/>
                  </a:cubicBezTo>
                  <a:lnTo>
                    <a:pt x="2434" y="557"/>
                  </a:lnTo>
                  <a:cubicBezTo>
                    <a:pt x="2574" y="470"/>
                    <a:pt x="2494" y="282"/>
                    <a:pt x="2362" y="282"/>
                  </a:cubicBezTo>
                  <a:cubicBezTo>
                    <a:pt x="2337" y="282"/>
                    <a:pt x="2311" y="289"/>
                    <a:pt x="2284" y="304"/>
                  </a:cubicBezTo>
                  <a:lnTo>
                    <a:pt x="1775" y="605"/>
                  </a:lnTo>
                  <a:cubicBezTo>
                    <a:pt x="1707" y="546"/>
                    <a:pt x="1613" y="516"/>
                    <a:pt x="1520" y="516"/>
                  </a:cubicBezTo>
                  <a:cubicBezTo>
                    <a:pt x="1425" y="516"/>
                    <a:pt x="1330" y="546"/>
                    <a:pt x="1260" y="606"/>
                  </a:cubicBezTo>
                  <a:lnTo>
                    <a:pt x="245" y="20"/>
                  </a:lnTo>
                  <a:cubicBezTo>
                    <a:pt x="221" y="7"/>
                    <a:pt x="196" y="0"/>
                    <a:pt x="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5404403" y="3524670"/>
              <a:ext cx="51954" cy="10589"/>
            </a:xfrm>
            <a:custGeom>
              <a:rect b="b" l="l" r="r" t="t"/>
              <a:pathLst>
                <a:path extrusionOk="0" h="299" w="1467">
                  <a:moveTo>
                    <a:pt x="148" y="1"/>
                  </a:moveTo>
                  <a:cubicBezTo>
                    <a:pt x="67" y="1"/>
                    <a:pt x="1" y="69"/>
                    <a:pt x="1" y="149"/>
                  </a:cubicBezTo>
                  <a:cubicBezTo>
                    <a:pt x="1" y="230"/>
                    <a:pt x="67" y="298"/>
                    <a:pt x="148" y="298"/>
                  </a:cubicBezTo>
                  <a:lnTo>
                    <a:pt x="1317" y="298"/>
                  </a:lnTo>
                  <a:cubicBezTo>
                    <a:pt x="1399" y="298"/>
                    <a:pt x="1466" y="230"/>
                    <a:pt x="1466" y="149"/>
                  </a:cubicBezTo>
                  <a:cubicBezTo>
                    <a:pt x="1466" y="69"/>
                    <a:pt x="1398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5418144" y="3495948"/>
              <a:ext cx="46606" cy="10518"/>
            </a:xfrm>
            <a:custGeom>
              <a:rect b="b" l="l" r="r" t="t"/>
              <a:pathLst>
                <a:path extrusionOk="0" h="297" w="1316">
                  <a:moveTo>
                    <a:pt x="196" y="0"/>
                  </a:moveTo>
                  <a:cubicBezTo>
                    <a:pt x="1" y="7"/>
                    <a:pt x="1" y="292"/>
                    <a:pt x="196" y="297"/>
                  </a:cubicBezTo>
                  <a:lnTo>
                    <a:pt x="1167" y="297"/>
                  </a:lnTo>
                  <a:cubicBezTo>
                    <a:pt x="1248" y="297"/>
                    <a:pt x="1316" y="230"/>
                    <a:pt x="1316" y="149"/>
                  </a:cubicBezTo>
                  <a:cubicBezTo>
                    <a:pt x="1316" y="67"/>
                    <a:pt x="1248" y="0"/>
                    <a:pt x="1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5418144" y="3553462"/>
              <a:ext cx="46606" cy="10518"/>
            </a:xfrm>
            <a:custGeom>
              <a:rect b="b" l="l" r="r" t="t"/>
              <a:pathLst>
                <a:path extrusionOk="0" h="297" w="1316">
                  <a:moveTo>
                    <a:pt x="196" y="0"/>
                  </a:moveTo>
                  <a:cubicBezTo>
                    <a:pt x="1" y="7"/>
                    <a:pt x="1" y="292"/>
                    <a:pt x="196" y="296"/>
                  </a:cubicBezTo>
                  <a:lnTo>
                    <a:pt x="1167" y="296"/>
                  </a:lnTo>
                  <a:cubicBezTo>
                    <a:pt x="1248" y="296"/>
                    <a:pt x="1316" y="230"/>
                    <a:pt x="1316" y="149"/>
                  </a:cubicBezTo>
                  <a:cubicBezTo>
                    <a:pt x="1316" y="67"/>
                    <a:pt x="1248" y="0"/>
                    <a:pt x="1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5459225" y="3450794"/>
              <a:ext cx="224991" cy="158695"/>
            </a:xfrm>
            <a:custGeom>
              <a:rect b="b" l="l" r="r" t="t"/>
              <a:pathLst>
                <a:path extrusionOk="0" h="4481" w="6353">
                  <a:moveTo>
                    <a:pt x="2606" y="288"/>
                  </a:moveTo>
                  <a:cubicBezTo>
                    <a:pt x="3491" y="288"/>
                    <a:pt x="4311" y="957"/>
                    <a:pt x="4484" y="1824"/>
                  </a:cubicBezTo>
                  <a:cubicBezTo>
                    <a:pt x="3728" y="2099"/>
                    <a:pt x="3360" y="3059"/>
                    <a:pt x="3775" y="3774"/>
                  </a:cubicBezTo>
                  <a:cubicBezTo>
                    <a:pt x="3436" y="4038"/>
                    <a:pt x="3017" y="4184"/>
                    <a:pt x="2581" y="4184"/>
                  </a:cubicBezTo>
                  <a:cubicBezTo>
                    <a:pt x="0" y="4086"/>
                    <a:pt x="0" y="385"/>
                    <a:pt x="2581" y="289"/>
                  </a:cubicBezTo>
                  <a:cubicBezTo>
                    <a:pt x="2589" y="288"/>
                    <a:pt x="2598" y="288"/>
                    <a:pt x="2606" y="288"/>
                  </a:cubicBezTo>
                  <a:close/>
                  <a:moveTo>
                    <a:pt x="4977" y="2036"/>
                  </a:moveTo>
                  <a:cubicBezTo>
                    <a:pt x="5502" y="2036"/>
                    <a:pt x="6027" y="2393"/>
                    <a:pt x="6053" y="3107"/>
                  </a:cubicBezTo>
                  <a:cubicBezTo>
                    <a:pt x="6057" y="3699"/>
                    <a:pt x="5570" y="4184"/>
                    <a:pt x="4976" y="4184"/>
                  </a:cubicBezTo>
                  <a:cubicBezTo>
                    <a:pt x="4382" y="4184"/>
                    <a:pt x="3899" y="3701"/>
                    <a:pt x="3899" y="3107"/>
                  </a:cubicBezTo>
                  <a:cubicBezTo>
                    <a:pt x="3926" y="2393"/>
                    <a:pt x="4451" y="2036"/>
                    <a:pt x="4977" y="2036"/>
                  </a:cubicBezTo>
                  <a:close/>
                  <a:moveTo>
                    <a:pt x="2595" y="0"/>
                  </a:moveTo>
                  <a:cubicBezTo>
                    <a:pt x="1484" y="0"/>
                    <a:pt x="375" y="784"/>
                    <a:pt x="335" y="2235"/>
                  </a:cubicBezTo>
                  <a:cubicBezTo>
                    <a:pt x="326" y="3556"/>
                    <a:pt x="1443" y="4481"/>
                    <a:pt x="2609" y="4481"/>
                  </a:cubicBezTo>
                  <a:cubicBezTo>
                    <a:pt x="3069" y="4481"/>
                    <a:pt x="3537" y="4337"/>
                    <a:pt x="3946" y="4016"/>
                  </a:cubicBezTo>
                  <a:cubicBezTo>
                    <a:pt x="4226" y="4336"/>
                    <a:pt x="4593" y="4479"/>
                    <a:pt x="4956" y="4479"/>
                  </a:cubicBezTo>
                  <a:cubicBezTo>
                    <a:pt x="5661" y="4479"/>
                    <a:pt x="6351" y="3939"/>
                    <a:pt x="6351" y="3105"/>
                  </a:cubicBezTo>
                  <a:cubicBezTo>
                    <a:pt x="6353" y="2346"/>
                    <a:pt x="5735" y="1730"/>
                    <a:pt x="4976" y="1730"/>
                  </a:cubicBezTo>
                  <a:cubicBezTo>
                    <a:pt x="4908" y="1730"/>
                    <a:pt x="4838" y="1736"/>
                    <a:pt x="4770" y="1746"/>
                  </a:cubicBezTo>
                  <a:cubicBezTo>
                    <a:pt x="4472" y="559"/>
                    <a:pt x="3533" y="0"/>
                    <a:pt x="2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5605348" y="3541280"/>
              <a:ext cx="57479" cy="40231"/>
            </a:xfrm>
            <a:custGeom>
              <a:rect b="b" l="l" r="r" t="t"/>
              <a:pathLst>
                <a:path extrusionOk="0" h="1136" w="1623">
                  <a:moveTo>
                    <a:pt x="1412" y="1"/>
                  </a:moveTo>
                  <a:cubicBezTo>
                    <a:pt x="1378" y="1"/>
                    <a:pt x="1341" y="14"/>
                    <a:pt x="1308" y="45"/>
                  </a:cubicBezTo>
                  <a:lnTo>
                    <a:pt x="576" y="778"/>
                  </a:lnTo>
                  <a:lnTo>
                    <a:pt x="315" y="517"/>
                  </a:lnTo>
                  <a:cubicBezTo>
                    <a:pt x="282" y="486"/>
                    <a:pt x="245" y="472"/>
                    <a:pt x="211" y="472"/>
                  </a:cubicBezTo>
                  <a:cubicBezTo>
                    <a:pt x="96" y="472"/>
                    <a:pt x="1" y="616"/>
                    <a:pt x="104" y="726"/>
                  </a:cubicBezTo>
                  <a:lnTo>
                    <a:pt x="470" y="1092"/>
                  </a:lnTo>
                  <a:cubicBezTo>
                    <a:pt x="505" y="1121"/>
                    <a:pt x="540" y="1136"/>
                    <a:pt x="575" y="1136"/>
                  </a:cubicBezTo>
                  <a:cubicBezTo>
                    <a:pt x="611" y="1136"/>
                    <a:pt x="646" y="1121"/>
                    <a:pt x="681" y="1092"/>
                  </a:cubicBezTo>
                  <a:lnTo>
                    <a:pt x="1519" y="255"/>
                  </a:lnTo>
                  <a:cubicBezTo>
                    <a:pt x="1622" y="146"/>
                    <a:pt x="1527" y="1"/>
                    <a:pt x="1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5" name="Google Shape;6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7485" y="1447464"/>
            <a:ext cx="1182722" cy="341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"/>
          <p:cNvSpPr txBox="1"/>
          <p:nvPr/>
        </p:nvSpPr>
        <p:spPr>
          <a:xfrm>
            <a:off x="593830" y="41485"/>
            <a:ext cx="5436096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4196387" y="961137"/>
            <a:ext cx="36000" cy="3816000"/>
          </a:xfrm>
          <a:prstGeom prst="rect">
            <a:avLst/>
          </a:prstGeom>
          <a:solidFill>
            <a:srgbClr val="FCCD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4573899" y="1083970"/>
            <a:ext cx="216000" cy="216000"/>
          </a:xfrm>
          <a:prstGeom prst="ellipse">
            <a:avLst/>
          </a:prstGeom>
          <a:solidFill>
            <a:srgbClr val="000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"/>
          <p:cNvSpPr/>
          <p:nvPr/>
        </p:nvSpPr>
        <p:spPr>
          <a:xfrm>
            <a:off x="4573899" y="1840060"/>
            <a:ext cx="216000" cy="216000"/>
          </a:xfrm>
          <a:prstGeom prst="ellipse">
            <a:avLst/>
          </a:prstGeom>
          <a:solidFill>
            <a:srgbClr val="000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4573899" y="2596150"/>
            <a:ext cx="216000" cy="216000"/>
          </a:xfrm>
          <a:prstGeom prst="ellipse">
            <a:avLst/>
          </a:prstGeom>
          <a:solidFill>
            <a:srgbClr val="000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"/>
          <p:cNvSpPr/>
          <p:nvPr/>
        </p:nvSpPr>
        <p:spPr>
          <a:xfrm>
            <a:off x="4573899" y="3352240"/>
            <a:ext cx="216000" cy="216000"/>
          </a:xfrm>
          <a:prstGeom prst="ellipse">
            <a:avLst/>
          </a:prstGeom>
          <a:solidFill>
            <a:srgbClr val="000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"/>
          <p:cNvSpPr/>
          <p:nvPr/>
        </p:nvSpPr>
        <p:spPr>
          <a:xfrm>
            <a:off x="4573899" y="4108330"/>
            <a:ext cx="216000" cy="216000"/>
          </a:xfrm>
          <a:prstGeom prst="ellipse">
            <a:avLst/>
          </a:prstGeom>
          <a:solidFill>
            <a:srgbClr val="000000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"/>
          <p:cNvSpPr txBox="1"/>
          <p:nvPr/>
        </p:nvSpPr>
        <p:spPr>
          <a:xfrm>
            <a:off x="4914458" y="961137"/>
            <a:ext cx="602699" cy="461665"/>
          </a:xfrm>
          <a:prstGeom prst="rect">
            <a:avLst/>
          </a:prstGeom>
          <a:solidFill>
            <a:srgbClr val="FCCDC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"/>
          <p:cNvSpPr txBox="1"/>
          <p:nvPr/>
        </p:nvSpPr>
        <p:spPr>
          <a:xfrm>
            <a:off x="4920510" y="1717227"/>
            <a:ext cx="602699" cy="461665"/>
          </a:xfrm>
          <a:prstGeom prst="rect">
            <a:avLst/>
          </a:prstGeom>
          <a:solidFill>
            <a:srgbClr val="FCCDC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"/>
          <p:cNvSpPr txBox="1"/>
          <p:nvPr/>
        </p:nvSpPr>
        <p:spPr>
          <a:xfrm>
            <a:off x="4926562" y="2473317"/>
            <a:ext cx="602699" cy="461665"/>
          </a:xfrm>
          <a:prstGeom prst="rect">
            <a:avLst/>
          </a:prstGeom>
          <a:solidFill>
            <a:srgbClr val="FCCDC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"/>
          <p:cNvSpPr txBox="1"/>
          <p:nvPr/>
        </p:nvSpPr>
        <p:spPr>
          <a:xfrm>
            <a:off x="4932614" y="3229407"/>
            <a:ext cx="602699" cy="461665"/>
          </a:xfrm>
          <a:prstGeom prst="rect">
            <a:avLst/>
          </a:prstGeom>
          <a:solidFill>
            <a:srgbClr val="FCCDC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"/>
          <p:cNvSpPr txBox="1"/>
          <p:nvPr/>
        </p:nvSpPr>
        <p:spPr>
          <a:xfrm>
            <a:off x="4897118" y="4004397"/>
            <a:ext cx="602699" cy="461665"/>
          </a:xfrm>
          <a:prstGeom prst="rect">
            <a:avLst/>
          </a:prstGeom>
          <a:solidFill>
            <a:srgbClr val="FCCDC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2"/>
          <p:cNvGrpSpPr/>
          <p:nvPr/>
        </p:nvGrpSpPr>
        <p:grpSpPr>
          <a:xfrm>
            <a:off x="5600078" y="961137"/>
            <a:ext cx="3024336" cy="494026"/>
            <a:chOff x="803640" y="3362835"/>
            <a:chExt cx="2059657" cy="494026"/>
          </a:xfrm>
        </p:grpSpPr>
        <p:sp>
          <p:nvSpPr>
            <p:cNvPr id="313" name="Google Shape;313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"/>
          <p:cNvGrpSpPr/>
          <p:nvPr/>
        </p:nvGrpSpPr>
        <p:grpSpPr>
          <a:xfrm>
            <a:off x="5600078" y="1717907"/>
            <a:ext cx="3024336" cy="494026"/>
            <a:chOff x="803640" y="3362835"/>
            <a:chExt cx="2059657" cy="494026"/>
          </a:xfrm>
        </p:grpSpPr>
        <p:sp>
          <p:nvSpPr>
            <p:cNvPr id="316" name="Google Shape;316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5600078" y="2474677"/>
            <a:ext cx="3024336" cy="494026"/>
            <a:chOff x="803640" y="3362835"/>
            <a:chExt cx="2059657" cy="494026"/>
          </a:xfrm>
        </p:grpSpPr>
        <p:sp>
          <p:nvSpPr>
            <p:cNvPr id="319" name="Google Shape;319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2"/>
          <p:cNvGrpSpPr/>
          <p:nvPr/>
        </p:nvGrpSpPr>
        <p:grpSpPr>
          <a:xfrm>
            <a:off x="5600078" y="3231447"/>
            <a:ext cx="3024336" cy="494026"/>
            <a:chOff x="803640" y="3362835"/>
            <a:chExt cx="2059657" cy="494026"/>
          </a:xfrm>
        </p:grpSpPr>
        <p:sp>
          <p:nvSpPr>
            <p:cNvPr id="322" name="Google Shape;322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2"/>
          <p:cNvGrpSpPr/>
          <p:nvPr/>
        </p:nvGrpSpPr>
        <p:grpSpPr>
          <a:xfrm>
            <a:off x="5600078" y="3988216"/>
            <a:ext cx="3024336" cy="494026"/>
            <a:chOff x="803640" y="3362835"/>
            <a:chExt cx="2059657" cy="494026"/>
          </a:xfrm>
        </p:grpSpPr>
        <p:sp>
          <p:nvSpPr>
            <p:cNvPr id="325" name="Google Shape;325;p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b="0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787878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7" name="Google Shape;3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880" y="1858479"/>
            <a:ext cx="2926776" cy="3051026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249" y="-10126"/>
            <a:ext cx="8797501" cy="5163751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20"/>
          <p:cNvSpPr txBox="1"/>
          <p:nvPr>
            <p:ph type="title"/>
          </p:nvPr>
        </p:nvSpPr>
        <p:spPr>
          <a:xfrm>
            <a:off x="1714500" y="1307100"/>
            <a:ext cx="57150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>
                <a:solidFill>
                  <a:schemeClr val="lt1"/>
                </a:solidFill>
              </a:rPr>
              <a:t>Awesome Words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2" name="Google Shape;692;p20"/>
          <p:cNvSpPr txBox="1"/>
          <p:nvPr/>
        </p:nvSpPr>
        <p:spPr>
          <a:xfrm>
            <a:off x="3573484" y="3836400"/>
            <a:ext cx="23055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Name, Surname. Year of publication. Editor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1"/>
          <p:cNvSpPr/>
          <p:nvPr/>
        </p:nvSpPr>
        <p:spPr>
          <a:xfrm flipH="1">
            <a:off x="1363945" y="1528823"/>
            <a:ext cx="2991174" cy="2769468"/>
          </a:xfrm>
          <a:custGeom>
            <a:rect b="b" l="l" r="r" t="t"/>
            <a:pathLst>
              <a:path extrusionOk="0" h="54501" w="58864">
                <a:moveTo>
                  <a:pt x="24647" y="5745"/>
                </a:moveTo>
                <a:cubicBezTo>
                  <a:pt x="25555" y="5745"/>
                  <a:pt x="26388" y="5796"/>
                  <a:pt x="27082" y="5882"/>
                </a:cubicBezTo>
                <a:cubicBezTo>
                  <a:pt x="28871" y="6102"/>
                  <a:pt x="30637" y="6495"/>
                  <a:pt x="32363" y="7022"/>
                </a:cubicBezTo>
                <a:cubicBezTo>
                  <a:pt x="32076" y="7324"/>
                  <a:pt x="31773" y="7676"/>
                  <a:pt x="31479" y="8051"/>
                </a:cubicBezTo>
                <a:cubicBezTo>
                  <a:pt x="28277" y="7170"/>
                  <a:pt x="24798" y="6641"/>
                  <a:pt x="21393" y="6641"/>
                </a:cubicBezTo>
                <a:cubicBezTo>
                  <a:pt x="20157" y="6641"/>
                  <a:pt x="18931" y="6711"/>
                  <a:pt x="17732" y="6858"/>
                </a:cubicBezTo>
                <a:cubicBezTo>
                  <a:pt x="19871" y="6038"/>
                  <a:pt x="22473" y="5745"/>
                  <a:pt x="24647" y="5745"/>
                </a:cubicBezTo>
                <a:close/>
                <a:moveTo>
                  <a:pt x="20746" y="49583"/>
                </a:moveTo>
                <a:cubicBezTo>
                  <a:pt x="22382" y="50610"/>
                  <a:pt x="24292" y="51307"/>
                  <a:pt x="26280" y="51730"/>
                </a:cubicBezTo>
                <a:cubicBezTo>
                  <a:pt x="27003" y="52094"/>
                  <a:pt x="27799" y="52358"/>
                  <a:pt x="28608" y="52501"/>
                </a:cubicBezTo>
                <a:cubicBezTo>
                  <a:pt x="29152" y="52597"/>
                  <a:pt x="29733" y="52712"/>
                  <a:pt x="30316" y="52792"/>
                </a:cubicBezTo>
                <a:cubicBezTo>
                  <a:pt x="29873" y="52833"/>
                  <a:pt x="29431" y="52855"/>
                  <a:pt x="28992" y="52855"/>
                </a:cubicBezTo>
                <a:cubicBezTo>
                  <a:pt x="27199" y="52855"/>
                  <a:pt x="25446" y="52497"/>
                  <a:pt x="23835" y="51652"/>
                </a:cubicBezTo>
                <a:cubicBezTo>
                  <a:pt x="22781" y="51100"/>
                  <a:pt x="21750" y="50392"/>
                  <a:pt x="20746" y="49583"/>
                </a:cubicBezTo>
                <a:close/>
                <a:moveTo>
                  <a:pt x="28509" y="1"/>
                </a:moveTo>
                <a:cubicBezTo>
                  <a:pt x="26958" y="1"/>
                  <a:pt x="25413" y="176"/>
                  <a:pt x="23901" y="565"/>
                </a:cubicBezTo>
                <a:cubicBezTo>
                  <a:pt x="19769" y="1628"/>
                  <a:pt x="16514" y="4293"/>
                  <a:pt x="14015" y="7609"/>
                </a:cubicBezTo>
                <a:cubicBezTo>
                  <a:pt x="8605" y="9177"/>
                  <a:pt x="4242" y="12773"/>
                  <a:pt x="2850" y="19378"/>
                </a:cubicBezTo>
                <a:cubicBezTo>
                  <a:pt x="1" y="32893"/>
                  <a:pt x="8632" y="48230"/>
                  <a:pt x="21710" y="52537"/>
                </a:cubicBezTo>
                <a:cubicBezTo>
                  <a:pt x="25304" y="53720"/>
                  <a:pt x="29318" y="54500"/>
                  <a:pt x="33287" y="54500"/>
                </a:cubicBezTo>
                <a:cubicBezTo>
                  <a:pt x="36483" y="54500"/>
                  <a:pt x="39651" y="53994"/>
                  <a:pt x="42546" y="52786"/>
                </a:cubicBezTo>
                <a:cubicBezTo>
                  <a:pt x="42853" y="52753"/>
                  <a:pt x="43088" y="52690"/>
                  <a:pt x="43187" y="52581"/>
                </a:cubicBezTo>
                <a:cubicBezTo>
                  <a:pt x="43226" y="52539"/>
                  <a:pt x="43261" y="52492"/>
                  <a:pt x="43301" y="52451"/>
                </a:cubicBezTo>
                <a:cubicBezTo>
                  <a:pt x="43855" y="52191"/>
                  <a:pt x="44406" y="51913"/>
                  <a:pt x="44937" y="51595"/>
                </a:cubicBezTo>
                <a:cubicBezTo>
                  <a:pt x="46205" y="50838"/>
                  <a:pt x="47382" y="49959"/>
                  <a:pt x="48459" y="48992"/>
                </a:cubicBezTo>
                <a:cubicBezTo>
                  <a:pt x="53981" y="46349"/>
                  <a:pt x="56771" y="40692"/>
                  <a:pt x="56996" y="34746"/>
                </a:cubicBezTo>
                <a:cubicBezTo>
                  <a:pt x="58465" y="30370"/>
                  <a:pt x="58863" y="25757"/>
                  <a:pt x="57355" y="21079"/>
                </a:cubicBezTo>
                <a:cubicBezTo>
                  <a:pt x="56987" y="19938"/>
                  <a:pt x="56532" y="18832"/>
                  <a:pt x="56016" y="17759"/>
                </a:cubicBezTo>
                <a:cubicBezTo>
                  <a:pt x="56996" y="13827"/>
                  <a:pt x="53705" y="10918"/>
                  <a:pt x="50014" y="9479"/>
                </a:cubicBezTo>
                <a:cubicBezTo>
                  <a:pt x="47991" y="7505"/>
                  <a:pt x="45705" y="5795"/>
                  <a:pt x="43254" y="4406"/>
                </a:cubicBezTo>
                <a:cubicBezTo>
                  <a:pt x="38895" y="1938"/>
                  <a:pt x="33665" y="1"/>
                  <a:pt x="285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1"/>
          <p:cNvSpPr txBox="1"/>
          <p:nvPr>
            <p:ph idx="1" type="subTitle"/>
          </p:nvPr>
        </p:nvSpPr>
        <p:spPr>
          <a:xfrm>
            <a:off x="4979388" y="2948275"/>
            <a:ext cx="28548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Images reveal large amounts of data, so remember: </a:t>
            </a:r>
            <a:r>
              <a:rPr b="1" lang="en">
                <a:solidFill>
                  <a:schemeClr val="lt1"/>
                </a:solidFill>
                <a:highlight>
                  <a:schemeClr val="accent3"/>
                </a:highlight>
              </a:rPr>
              <a:t>use an image instead of a long text.</a:t>
            </a:r>
            <a:r>
              <a:rPr lang="en"/>
              <a:t> Your audience will appreciate it</a:t>
            </a:r>
            <a:endParaRPr/>
          </a:p>
        </p:txBody>
      </p:sp>
      <p:sp>
        <p:nvSpPr>
          <p:cNvPr id="699" name="Google Shape;699;p21"/>
          <p:cNvSpPr txBox="1"/>
          <p:nvPr>
            <p:ph type="title"/>
          </p:nvPr>
        </p:nvSpPr>
        <p:spPr>
          <a:xfrm>
            <a:off x="947282" y="166073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 Picture Reinforces The Concept</a:t>
            </a:r>
            <a:endParaRPr/>
          </a:p>
        </p:txBody>
      </p:sp>
      <p:sp>
        <p:nvSpPr>
          <p:cNvPr id="700" name="Google Shape;700;p21"/>
          <p:cNvSpPr/>
          <p:nvPr/>
        </p:nvSpPr>
        <p:spPr>
          <a:xfrm>
            <a:off x="5999973" y="1709225"/>
            <a:ext cx="813648" cy="753340"/>
          </a:xfrm>
          <a:custGeom>
            <a:rect b="b" l="l" r="r" t="t"/>
            <a:pathLst>
              <a:path extrusionOk="0" h="54501" w="58864">
                <a:moveTo>
                  <a:pt x="24647" y="5745"/>
                </a:moveTo>
                <a:cubicBezTo>
                  <a:pt x="25555" y="5745"/>
                  <a:pt x="26388" y="5796"/>
                  <a:pt x="27082" y="5882"/>
                </a:cubicBezTo>
                <a:cubicBezTo>
                  <a:pt x="28871" y="6102"/>
                  <a:pt x="30637" y="6495"/>
                  <a:pt x="32363" y="7022"/>
                </a:cubicBezTo>
                <a:cubicBezTo>
                  <a:pt x="32076" y="7324"/>
                  <a:pt x="31773" y="7676"/>
                  <a:pt x="31479" y="8051"/>
                </a:cubicBezTo>
                <a:cubicBezTo>
                  <a:pt x="28277" y="7170"/>
                  <a:pt x="24798" y="6641"/>
                  <a:pt x="21393" y="6641"/>
                </a:cubicBezTo>
                <a:cubicBezTo>
                  <a:pt x="20157" y="6641"/>
                  <a:pt x="18931" y="6711"/>
                  <a:pt x="17732" y="6858"/>
                </a:cubicBezTo>
                <a:cubicBezTo>
                  <a:pt x="19871" y="6038"/>
                  <a:pt x="22473" y="5745"/>
                  <a:pt x="24647" y="5745"/>
                </a:cubicBezTo>
                <a:close/>
                <a:moveTo>
                  <a:pt x="20746" y="49583"/>
                </a:moveTo>
                <a:cubicBezTo>
                  <a:pt x="22382" y="50610"/>
                  <a:pt x="24292" y="51307"/>
                  <a:pt x="26280" y="51730"/>
                </a:cubicBezTo>
                <a:cubicBezTo>
                  <a:pt x="27003" y="52094"/>
                  <a:pt x="27799" y="52358"/>
                  <a:pt x="28608" y="52501"/>
                </a:cubicBezTo>
                <a:cubicBezTo>
                  <a:pt x="29152" y="52597"/>
                  <a:pt x="29733" y="52712"/>
                  <a:pt x="30316" y="52792"/>
                </a:cubicBezTo>
                <a:cubicBezTo>
                  <a:pt x="29873" y="52833"/>
                  <a:pt x="29431" y="52855"/>
                  <a:pt x="28992" y="52855"/>
                </a:cubicBezTo>
                <a:cubicBezTo>
                  <a:pt x="27199" y="52855"/>
                  <a:pt x="25446" y="52497"/>
                  <a:pt x="23835" y="51652"/>
                </a:cubicBezTo>
                <a:cubicBezTo>
                  <a:pt x="22781" y="51100"/>
                  <a:pt x="21750" y="50392"/>
                  <a:pt x="20746" y="49583"/>
                </a:cubicBezTo>
                <a:close/>
                <a:moveTo>
                  <a:pt x="28509" y="1"/>
                </a:moveTo>
                <a:cubicBezTo>
                  <a:pt x="26958" y="1"/>
                  <a:pt x="25413" y="176"/>
                  <a:pt x="23901" y="565"/>
                </a:cubicBezTo>
                <a:cubicBezTo>
                  <a:pt x="19769" y="1628"/>
                  <a:pt x="16514" y="4293"/>
                  <a:pt x="14015" y="7609"/>
                </a:cubicBezTo>
                <a:cubicBezTo>
                  <a:pt x="8605" y="9177"/>
                  <a:pt x="4242" y="12773"/>
                  <a:pt x="2850" y="19378"/>
                </a:cubicBezTo>
                <a:cubicBezTo>
                  <a:pt x="1" y="32893"/>
                  <a:pt x="8632" y="48230"/>
                  <a:pt x="21710" y="52537"/>
                </a:cubicBezTo>
                <a:cubicBezTo>
                  <a:pt x="25304" y="53720"/>
                  <a:pt x="29318" y="54500"/>
                  <a:pt x="33287" y="54500"/>
                </a:cubicBezTo>
                <a:cubicBezTo>
                  <a:pt x="36483" y="54500"/>
                  <a:pt x="39651" y="53994"/>
                  <a:pt x="42546" y="52786"/>
                </a:cubicBezTo>
                <a:cubicBezTo>
                  <a:pt x="42853" y="52753"/>
                  <a:pt x="43088" y="52690"/>
                  <a:pt x="43187" y="52581"/>
                </a:cubicBezTo>
                <a:cubicBezTo>
                  <a:pt x="43226" y="52539"/>
                  <a:pt x="43261" y="52492"/>
                  <a:pt x="43301" y="52451"/>
                </a:cubicBezTo>
                <a:cubicBezTo>
                  <a:pt x="43855" y="52191"/>
                  <a:pt x="44406" y="51913"/>
                  <a:pt x="44937" y="51595"/>
                </a:cubicBezTo>
                <a:cubicBezTo>
                  <a:pt x="46205" y="50838"/>
                  <a:pt x="47382" y="49959"/>
                  <a:pt x="48459" y="48992"/>
                </a:cubicBezTo>
                <a:cubicBezTo>
                  <a:pt x="53981" y="46349"/>
                  <a:pt x="56771" y="40692"/>
                  <a:pt x="56996" y="34746"/>
                </a:cubicBezTo>
                <a:cubicBezTo>
                  <a:pt x="58465" y="30370"/>
                  <a:pt x="58863" y="25757"/>
                  <a:pt x="57355" y="21079"/>
                </a:cubicBezTo>
                <a:cubicBezTo>
                  <a:pt x="56987" y="19938"/>
                  <a:pt x="56532" y="18832"/>
                  <a:pt x="56016" y="17759"/>
                </a:cubicBezTo>
                <a:cubicBezTo>
                  <a:pt x="56996" y="13827"/>
                  <a:pt x="53705" y="10918"/>
                  <a:pt x="50014" y="9479"/>
                </a:cubicBezTo>
                <a:cubicBezTo>
                  <a:pt x="47991" y="7505"/>
                  <a:pt x="45705" y="5795"/>
                  <a:pt x="43254" y="4406"/>
                </a:cubicBezTo>
                <a:cubicBezTo>
                  <a:pt x="38895" y="1938"/>
                  <a:pt x="33665" y="1"/>
                  <a:pt x="285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1"/>
          <p:cNvSpPr/>
          <p:nvPr/>
        </p:nvSpPr>
        <p:spPr>
          <a:xfrm>
            <a:off x="5904775" y="2311759"/>
            <a:ext cx="319122" cy="259985"/>
          </a:xfrm>
          <a:custGeom>
            <a:rect b="b" l="l" r="r" t="t"/>
            <a:pathLst>
              <a:path extrusionOk="0" h="13114" w="16099">
                <a:moveTo>
                  <a:pt x="648" y="0"/>
                </a:moveTo>
                <a:cubicBezTo>
                  <a:pt x="235" y="0"/>
                  <a:pt x="1" y="392"/>
                  <a:pt x="131" y="968"/>
                </a:cubicBezTo>
                <a:cubicBezTo>
                  <a:pt x="355" y="1958"/>
                  <a:pt x="1086" y="2891"/>
                  <a:pt x="1932" y="3422"/>
                </a:cubicBezTo>
                <a:cubicBezTo>
                  <a:pt x="6629" y="6391"/>
                  <a:pt x="9831" y="11078"/>
                  <a:pt x="15201" y="13054"/>
                </a:cubicBezTo>
                <a:cubicBezTo>
                  <a:pt x="15312" y="13095"/>
                  <a:pt x="15408" y="13114"/>
                  <a:pt x="15490" y="13114"/>
                </a:cubicBezTo>
                <a:cubicBezTo>
                  <a:pt x="16099" y="13114"/>
                  <a:pt x="15944" y="12093"/>
                  <a:pt x="15775" y="11673"/>
                </a:cubicBezTo>
                <a:cubicBezTo>
                  <a:pt x="15415" y="10782"/>
                  <a:pt x="14690" y="9840"/>
                  <a:pt x="13762" y="9499"/>
                </a:cubicBezTo>
                <a:cubicBezTo>
                  <a:pt x="8789" y="7668"/>
                  <a:pt x="5598" y="2966"/>
                  <a:pt x="1196" y="187"/>
                </a:cubicBezTo>
                <a:cubicBezTo>
                  <a:pt x="994" y="58"/>
                  <a:pt x="808" y="0"/>
                  <a:pt x="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1"/>
          <p:cNvSpPr/>
          <p:nvPr/>
        </p:nvSpPr>
        <p:spPr>
          <a:xfrm rot="5088715">
            <a:off x="6622934" y="1541266"/>
            <a:ext cx="274666" cy="273375"/>
          </a:xfrm>
          <a:custGeom>
            <a:rect b="b" l="l" r="r" t="t"/>
            <a:pathLst>
              <a:path extrusionOk="0" h="16731" w="16810">
                <a:moveTo>
                  <a:pt x="13072" y="0"/>
                </a:moveTo>
                <a:cubicBezTo>
                  <a:pt x="12755" y="0"/>
                  <a:pt x="12451" y="60"/>
                  <a:pt x="12190" y="197"/>
                </a:cubicBezTo>
                <a:cubicBezTo>
                  <a:pt x="6402" y="3222"/>
                  <a:pt x="1371" y="8232"/>
                  <a:pt x="201" y="14870"/>
                </a:cubicBezTo>
                <a:cubicBezTo>
                  <a:pt x="0" y="16008"/>
                  <a:pt x="1408" y="16731"/>
                  <a:pt x="2659" y="16731"/>
                </a:cubicBezTo>
                <a:cubicBezTo>
                  <a:pt x="3519" y="16731"/>
                  <a:pt x="4305" y="16389"/>
                  <a:pt x="4443" y="15606"/>
                </a:cubicBezTo>
                <a:cubicBezTo>
                  <a:pt x="5458" y="9839"/>
                  <a:pt x="9787" y="5367"/>
                  <a:pt x="14844" y="2725"/>
                </a:cubicBezTo>
                <a:cubicBezTo>
                  <a:pt x="16809" y="1696"/>
                  <a:pt x="14753" y="0"/>
                  <a:pt x="130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3" name="Google Shape;703;p21"/>
          <p:cNvCxnSpPr>
            <a:stCxn id="698" idx="0"/>
          </p:cNvCxnSpPr>
          <p:nvPr/>
        </p:nvCxnSpPr>
        <p:spPr>
          <a:xfrm rot="10800000">
            <a:off x="6406788" y="2635075"/>
            <a:ext cx="0" cy="313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704" name="Google Shape;704;p21"/>
          <p:cNvGrpSpPr/>
          <p:nvPr/>
        </p:nvGrpSpPr>
        <p:grpSpPr>
          <a:xfrm>
            <a:off x="6246112" y="1956927"/>
            <a:ext cx="321368" cy="321504"/>
            <a:chOff x="4738350" y="4283627"/>
            <a:chExt cx="321368" cy="321504"/>
          </a:xfrm>
        </p:grpSpPr>
        <p:sp>
          <p:nvSpPr>
            <p:cNvPr id="705" name="Google Shape;705;p21"/>
            <p:cNvSpPr/>
            <p:nvPr/>
          </p:nvSpPr>
          <p:spPr>
            <a:xfrm>
              <a:off x="4949371" y="4305473"/>
              <a:ext cx="36760" cy="13358"/>
            </a:xfrm>
            <a:custGeom>
              <a:rect b="b" l="l" r="r" t="t"/>
              <a:pathLst>
                <a:path extrusionOk="0" h="395" w="1087">
                  <a:moveTo>
                    <a:pt x="144" y="1"/>
                  </a:moveTo>
                  <a:cubicBezTo>
                    <a:pt x="69" y="1"/>
                    <a:pt x="7" y="59"/>
                    <a:pt x="5" y="133"/>
                  </a:cubicBezTo>
                  <a:cubicBezTo>
                    <a:pt x="1" y="209"/>
                    <a:pt x="60" y="276"/>
                    <a:pt x="136" y="277"/>
                  </a:cubicBezTo>
                  <a:cubicBezTo>
                    <a:pt x="669" y="304"/>
                    <a:pt x="874" y="394"/>
                    <a:pt x="933" y="394"/>
                  </a:cubicBezTo>
                  <a:cubicBezTo>
                    <a:pt x="994" y="394"/>
                    <a:pt x="1049" y="354"/>
                    <a:pt x="1067" y="292"/>
                  </a:cubicBezTo>
                  <a:cubicBezTo>
                    <a:pt x="1086" y="218"/>
                    <a:pt x="1045" y="142"/>
                    <a:pt x="971" y="121"/>
                  </a:cubicBezTo>
                  <a:cubicBezTo>
                    <a:pt x="734" y="57"/>
                    <a:pt x="458" y="16"/>
                    <a:pt x="149" y="1"/>
                  </a:cubicBezTo>
                  <a:cubicBezTo>
                    <a:pt x="147" y="1"/>
                    <a:pt x="145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4949337" y="4324073"/>
              <a:ext cx="36793" cy="13358"/>
            </a:xfrm>
            <a:custGeom>
              <a:rect b="b" l="l" r="r" t="t"/>
              <a:pathLst>
                <a:path extrusionOk="0" h="395" w="1088">
                  <a:moveTo>
                    <a:pt x="145" y="0"/>
                  </a:moveTo>
                  <a:cubicBezTo>
                    <a:pt x="70" y="0"/>
                    <a:pt x="8" y="59"/>
                    <a:pt x="6" y="133"/>
                  </a:cubicBezTo>
                  <a:cubicBezTo>
                    <a:pt x="0" y="210"/>
                    <a:pt x="60" y="275"/>
                    <a:pt x="137" y="280"/>
                  </a:cubicBezTo>
                  <a:cubicBezTo>
                    <a:pt x="672" y="305"/>
                    <a:pt x="875" y="394"/>
                    <a:pt x="934" y="394"/>
                  </a:cubicBezTo>
                  <a:cubicBezTo>
                    <a:pt x="995" y="394"/>
                    <a:pt x="1050" y="354"/>
                    <a:pt x="1068" y="292"/>
                  </a:cubicBezTo>
                  <a:cubicBezTo>
                    <a:pt x="1087" y="217"/>
                    <a:pt x="1046" y="142"/>
                    <a:pt x="972" y="121"/>
                  </a:cubicBezTo>
                  <a:cubicBezTo>
                    <a:pt x="735" y="57"/>
                    <a:pt x="459" y="15"/>
                    <a:pt x="150" y="0"/>
                  </a:cubicBezTo>
                  <a:cubicBezTo>
                    <a:pt x="148" y="0"/>
                    <a:pt x="146" y="0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4949337" y="4344600"/>
              <a:ext cx="36793" cy="13358"/>
            </a:xfrm>
            <a:custGeom>
              <a:rect b="b" l="l" r="r" t="t"/>
              <a:pathLst>
                <a:path extrusionOk="0" h="395" w="1088">
                  <a:moveTo>
                    <a:pt x="142" y="1"/>
                  </a:moveTo>
                  <a:cubicBezTo>
                    <a:pt x="68" y="1"/>
                    <a:pt x="8" y="59"/>
                    <a:pt x="6" y="133"/>
                  </a:cubicBezTo>
                  <a:cubicBezTo>
                    <a:pt x="0" y="210"/>
                    <a:pt x="60" y="276"/>
                    <a:pt x="137" y="279"/>
                  </a:cubicBezTo>
                  <a:cubicBezTo>
                    <a:pt x="672" y="305"/>
                    <a:pt x="875" y="395"/>
                    <a:pt x="934" y="395"/>
                  </a:cubicBezTo>
                  <a:cubicBezTo>
                    <a:pt x="995" y="395"/>
                    <a:pt x="1050" y="353"/>
                    <a:pt x="1068" y="292"/>
                  </a:cubicBezTo>
                  <a:cubicBezTo>
                    <a:pt x="1087" y="218"/>
                    <a:pt x="1046" y="142"/>
                    <a:pt x="972" y="121"/>
                  </a:cubicBezTo>
                  <a:cubicBezTo>
                    <a:pt x="735" y="56"/>
                    <a:pt x="459" y="16"/>
                    <a:pt x="150" y="1"/>
                  </a:cubicBezTo>
                  <a:cubicBezTo>
                    <a:pt x="147" y="1"/>
                    <a:pt x="145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5007605" y="4305473"/>
              <a:ext cx="36726" cy="13358"/>
            </a:xfrm>
            <a:custGeom>
              <a:rect b="b" l="l" r="r" t="t"/>
              <a:pathLst>
                <a:path extrusionOk="0" h="395" w="1086">
                  <a:moveTo>
                    <a:pt x="943" y="1"/>
                  </a:moveTo>
                  <a:cubicBezTo>
                    <a:pt x="941" y="1"/>
                    <a:pt x="939" y="1"/>
                    <a:pt x="937" y="1"/>
                  </a:cubicBezTo>
                  <a:cubicBezTo>
                    <a:pt x="630" y="16"/>
                    <a:pt x="352" y="57"/>
                    <a:pt x="118" y="121"/>
                  </a:cubicBezTo>
                  <a:cubicBezTo>
                    <a:pt x="43" y="142"/>
                    <a:pt x="0" y="218"/>
                    <a:pt x="21" y="292"/>
                  </a:cubicBezTo>
                  <a:cubicBezTo>
                    <a:pt x="37" y="354"/>
                    <a:pt x="92" y="394"/>
                    <a:pt x="155" y="394"/>
                  </a:cubicBezTo>
                  <a:cubicBezTo>
                    <a:pt x="214" y="394"/>
                    <a:pt x="418" y="304"/>
                    <a:pt x="951" y="280"/>
                  </a:cubicBezTo>
                  <a:cubicBezTo>
                    <a:pt x="1027" y="276"/>
                    <a:pt x="1086" y="210"/>
                    <a:pt x="1083" y="135"/>
                  </a:cubicBezTo>
                  <a:cubicBezTo>
                    <a:pt x="1079" y="59"/>
                    <a:pt x="1016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5007605" y="4324107"/>
              <a:ext cx="36726" cy="13358"/>
            </a:xfrm>
            <a:custGeom>
              <a:rect b="b" l="l" r="r" t="t"/>
              <a:pathLst>
                <a:path extrusionOk="0" h="395" w="1086">
                  <a:moveTo>
                    <a:pt x="943" y="1"/>
                  </a:moveTo>
                  <a:cubicBezTo>
                    <a:pt x="941" y="1"/>
                    <a:pt x="939" y="1"/>
                    <a:pt x="937" y="1"/>
                  </a:cubicBezTo>
                  <a:cubicBezTo>
                    <a:pt x="630" y="16"/>
                    <a:pt x="352" y="57"/>
                    <a:pt x="118" y="123"/>
                  </a:cubicBezTo>
                  <a:cubicBezTo>
                    <a:pt x="43" y="142"/>
                    <a:pt x="0" y="219"/>
                    <a:pt x="21" y="294"/>
                  </a:cubicBezTo>
                  <a:cubicBezTo>
                    <a:pt x="37" y="354"/>
                    <a:pt x="92" y="395"/>
                    <a:pt x="155" y="395"/>
                  </a:cubicBezTo>
                  <a:cubicBezTo>
                    <a:pt x="214" y="395"/>
                    <a:pt x="418" y="304"/>
                    <a:pt x="951" y="280"/>
                  </a:cubicBezTo>
                  <a:cubicBezTo>
                    <a:pt x="1027" y="276"/>
                    <a:pt x="1086" y="212"/>
                    <a:pt x="1083" y="135"/>
                  </a:cubicBezTo>
                  <a:cubicBezTo>
                    <a:pt x="1079" y="58"/>
                    <a:pt x="1016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5007605" y="4346021"/>
              <a:ext cx="22421" cy="11938"/>
            </a:xfrm>
            <a:custGeom>
              <a:rect b="b" l="l" r="r" t="t"/>
              <a:pathLst>
                <a:path extrusionOk="0" h="353" w="663">
                  <a:moveTo>
                    <a:pt x="515" y="0"/>
                  </a:moveTo>
                  <a:cubicBezTo>
                    <a:pt x="508" y="0"/>
                    <a:pt x="501" y="1"/>
                    <a:pt x="493" y="2"/>
                  </a:cubicBezTo>
                  <a:cubicBezTo>
                    <a:pt x="358" y="21"/>
                    <a:pt x="232" y="48"/>
                    <a:pt x="118" y="79"/>
                  </a:cubicBezTo>
                  <a:cubicBezTo>
                    <a:pt x="43" y="100"/>
                    <a:pt x="0" y="176"/>
                    <a:pt x="21" y="250"/>
                  </a:cubicBezTo>
                  <a:cubicBezTo>
                    <a:pt x="37" y="311"/>
                    <a:pt x="92" y="353"/>
                    <a:pt x="155" y="353"/>
                  </a:cubicBezTo>
                  <a:cubicBezTo>
                    <a:pt x="204" y="353"/>
                    <a:pt x="262" y="317"/>
                    <a:pt x="535" y="277"/>
                  </a:cubicBezTo>
                  <a:cubicBezTo>
                    <a:pt x="611" y="265"/>
                    <a:pt x="663" y="195"/>
                    <a:pt x="652" y="118"/>
                  </a:cubicBezTo>
                  <a:cubicBezTo>
                    <a:pt x="641" y="49"/>
                    <a:pt x="583" y="0"/>
                    <a:pt x="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4738350" y="4314334"/>
              <a:ext cx="235437" cy="290797"/>
            </a:xfrm>
            <a:custGeom>
              <a:rect b="b" l="l" r="r" t="t"/>
              <a:pathLst>
                <a:path extrusionOk="0" h="8599" w="6962">
                  <a:moveTo>
                    <a:pt x="4339" y="280"/>
                  </a:moveTo>
                  <a:cubicBezTo>
                    <a:pt x="4436" y="280"/>
                    <a:pt x="4516" y="357"/>
                    <a:pt x="4516" y="453"/>
                  </a:cubicBezTo>
                  <a:cubicBezTo>
                    <a:pt x="4518" y="630"/>
                    <a:pt x="4659" y="770"/>
                    <a:pt x="4834" y="773"/>
                  </a:cubicBezTo>
                  <a:cubicBezTo>
                    <a:pt x="4926" y="776"/>
                    <a:pt x="5002" y="851"/>
                    <a:pt x="5002" y="946"/>
                  </a:cubicBezTo>
                  <a:lnTo>
                    <a:pt x="5002" y="1835"/>
                  </a:lnTo>
                  <a:cubicBezTo>
                    <a:pt x="5002" y="1897"/>
                    <a:pt x="4948" y="1932"/>
                    <a:pt x="4887" y="1932"/>
                  </a:cubicBezTo>
                  <a:cubicBezTo>
                    <a:pt x="4832" y="1932"/>
                    <a:pt x="4771" y="1904"/>
                    <a:pt x="4740" y="1842"/>
                  </a:cubicBezTo>
                  <a:cubicBezTo>
                    <a:pt x="4689" y="1738"/>
                    <a:pt x="4585" y="1676"/>
                    <a:pt x="4472" y="1676"/>
                  </a:cubicBezTo>
                  <a:cubicBezTo>
                    <a:pt x="4448" y="1676"/>
                    <a:pt x="4423" y="1679"/>
                    <a:pt x="4399" y="1685"/>
                  </a:cubicBezTo>
                  <a:cubicBezTo>
                    <a:pt x="4308" y="1706"/>
                    <a:pt x="4221" y="1716"/>
                    <a:pt x="4138" y="1716"/>
                  </a:cubicBezTo>
                  <a:cubicBezTo>
                    <a:pt x="3684" y="1716"/>
                    <a:pt x="3348" y="1426"/>
                    <a:pt x="3175" y="1232"/>
                  </a:cubicBezTo>
                  <a:cubicBezTo>
                    <a:pt x="3079" y="1123"/>
                    <a:pt x="2952" y="1074"/>
                    <a:pt x="2828" y="1074"/>
                  </a:cubicBezTo>
                  <a:cubicBezTo>
                    <a:pt x="2599" y="1074"/>
                    <a:pt x="2376" y="1242"/>
                    <a:pt x="2362" y="1511"/>
                  </a:cubicBezTo>
                  <a:cubicBezTo>
                    <a:pt x="2361" y="1536"/>
                    <a:pt x="2362" y="1515"/>
                    <a:pt x="2362" y="2010"/>
                  </a:cubicBezTo>
                  <a:lnTo>
                    <a:pt x="2117" y="1924"/>
                  </a:lnTo>
                  <a:cubicBezTo>
                    <a:pt x="2080" y="1910"/>
                    <a:pt x="2054" y="1876"/>
                    <a:pt x="2054" y="1836"/>
                  </a:cubicBezTo>
                  <a:lnTo>
                    <a:pt x="2054" y="1159"/>
                  </a:lnTo>
                  <a:lnTo>
                    <a:pt x="2057" y="1159"/>
                  </a:lnTo>
                  <a:cubicBezTo>
                    <a:pt x="2057" y="675"/>
                    <a:pt x="2452" y="280"/>
                    <a:pt x="2936" y="280"/>
                  </a:cubicBezTo>
                  <a:close/>
                  <a:moveTo>
                    <a:pt x="2826" y="1352"/>
                  </a:moveTo>
                  <a:cubicBezTo>
                    <a:pt x="2877" y="1352"/>
                    <a:pt x="2928" y="1372"/>
                    <a:pt x="2967" y="1416"/>
                  </a:cubicBezTo>
                  <a:cubicBezTo>
                    <a:pt x="3175" y="1647"/>
                    <a:pt x="3579" y="1995"/>
                    <a:pt x="4133" y="1995"/>
                  </a:cubicBezTo>
                  <a:cubicBezTo>
                    <a:pt x="4240" y="1995"/>
                    <a:pt x="4348" y="1982"/>
                    <a:pt x="4466" y="1953"/>
                  </a:cubicBezTo>
                  <a:cubicBezTo>
                    <a:pt x="4468" y="1953"/>
                    <a:pt x="4470" y="1953"/>
                    <a:pt x="4472" y="1953"/>
                  </a:cubicBezTo>
                  <a:cubicBezTo>
                    <a:pt x="4481" y="1953"/>
                    <a:pt x="4489" y="1958"/>
                    <a:pt x="4494" y="1965"/>
                  </a:cubicBezTo>
                  <a:cubicBezTo>
                    <a:pt x="4571" y="2118"/>
                    <a:pt x="4727" y="2210"/>
                    <a:pt x="4890" y="2210"/>
                  </a:cubicBezTo>
                  <a:cubicBezTo>
                    <a:pt x="4928" y="2210"/>
                    <a:pt x="4967" y="2205"/>
                    <a:pt x="5005" y="2194"/>
                  </a:cubicBezTo>
                  <a:lnTo>
                    <a:pt x="5005" y="2585"/>
                  </a:lnTo>
                  <a:cubicBezTo>
                    <a:pt x="5005" y="2640"/>
                    <a:pt x="4962" y="2684"/>
                    <a:pt x="4910" y="2684"/>
                  </a:cubicBezTo>
                  <a:lnTo>
                    <a:pt x="4821" y="2684"/>
                  </a:lnTo>
                  <a:cubicBezTo>
                    <a:pt x="4745" y="2684"/>
                    <a:pt x="4683" y="2745"/>
                    <a:pt x="4681" y="2821"/>
                  </a:cubicBezTo>
                  <a:cubicBezTo>
                    <a:pt x="4675" y="3134"/>
                    <a:pt x="4546" y="3424"/>
                    <a:pt x="4325" y="3620"/>
                  </a:cubicBezTo>
                  <a:cubicBezTo>
                    <a:pt x="4087" y="3829"/>
                    <a:pt x="3808" y="3932"/>
                    <a:pt x="3530" y="3932"/>
                  </a:cubicBezTo>
                  <a:cubicBezTo>
                    <a:pt x="3252" y="3932"/>
                    <a:pt x="2974" y="3829"/>
                    <a:pt x="2740" y="3627"/>
                  </a:cubicBezTo>
                  <a:cubicBezTo>
                    <a:pt x="2518" y="3431"/>
                    <a:pt x="2386" y="3142"/>
                    <a:pt x="2379" y="2830"/>
                  </a:cubicBezTo>
                  <a:cubicBezTo>
                    <a:pt x="2377" y="2754"/>
                    <a:pt x="2316" y="2695"/>
                    <a:pt x="2239" y="2695"/>
                  </a:cubicBezTo>
                  <a:lnTo>
                    <a:pt x="2153" y="2695"/>
                  </a:lnTo>
                  <a:cubicBezTo>
                    <a:pt x="2043" y="2695"/>
                    <a:pt x="1956" y="2606"/>
                    <a:pt x="1956" y="2497"/>
                  </a:cubicBezTo>
                  <a:cubicBezTo>
                    <a:pt x="1957" y="2181"/>
                    <a:pt x="1953" y="2190"/>
                    <a:pt x="1960" y="2154"/>
                  </a:cubicBezTo>
                  <a:cubicBezTo>
                    <a:pt x="2015" y="2188"/>
                    <a:pt x="2036" y="2185"/>
                    <a:pt x="2276" y="2273"/>
                  </a:cubicBezTo>
                  <a:cubicBezTo>
                    <a:pt x="2306" y="2283"/>
                    <a:pt x="2337" y="2288"/>
                    <a:pt x="2366" y="2288"/>
                  </a:cubicBezTo>
                  <a:cubicBezTo>
                    <a:pt x="2511" y="2288"/>
                    <a:pt x="2640" y="2172"/>
                    <a:pt x="2640" y="2013"/>
                  </a:cubicBezTo>
                  <a:lnTo>
                    <a:pt x="2640" y="1523"/>
                  </a:lnTo>
                  <a:cubicBezTo>
                    <a:pt x="2645" y="1417"/>
                    <a:pt x="2734" y="1352"/>
                    <a:pt x="2826" y="1352"/>
                  </a:cubicBezTo>
                  <a:close/>
                  <a:moveTo>
                    <a:pt x="2964" y="4092"/>
                  </a:moveTo>
                  <a:cubicBezTo>
                    <a:pt x="3142" y="4169"/>
                    <a:pt x="3333" y="4210"/>
                    <a:pt x="3529" y="4210"/>
                  </a:cubicBezTo>
                  <a:cubicBezTo>
                    <a:pt x="3685" y="4210"/>
                    <a:pt x="3843" y="4184"/>
                    <a:pt x="3999" y="4129"/>
                  </a:cubicBezTo>
                  <a:cubicBezTo>
                    <a:pt x="4013" y="4222"/>
                    <a:pt x="4042" y="4311"/>
                    <a:pt x="4087" y="4389"/>
                  </a:cubicBezTo>
                  <a:lnTo>
                    <a:pt x="2873" y="4389"/>
                  </a:lnTo>
                  <a:cubicBezTo>
                    <a:pt x="2925" y="4299"/>
                    <a:pt x="2957" y="4196"/>
                    <a:pt x="2964" y="4092"/>
                  </a:cubicBezTo>
                  <a:close/>
                  <a:moveTo>
                    <a:pt x="5765" y="4669"/>
                  </a:moveTo>
                  <a:cubicBezTo>
                    <a:pt x="5878" y="4669"/>
                    <a:pt x="5970" y="4759"/>
                    <a:pt x="5970" y="4872"/>
                  </a:cubicBezTo>
                  <a:lnTo>
                    <a:pt x="5970" y="7724"/>
                  </a:lnTo>
                  <a:lnTo>
                    <a:pt x="990" y="7724"/>
                  </a:lnTo>
                  <a:lnTo>
                    <a:pt x="990" y="7219"/>
                  </a:lnTo>
                  <a:cubicBezTo>
                    <a:pt x="990" y="7143"/>
                    <a:pt x="928" y="7081"/>
                    <a:pt x="850" y="7081"/>
                  </a:cubicBezTo>
                  <a:cubicBezTo>
                    <a:pt x="775" y="7081"/>
                    <a:pt x="712" y="7143"/>
                    <a:pt x="712" y="7219"/>
                  </a:cubicBezTo>
                  <a:lnTo>
                    <a:pt x="712" y="7724"/>
                  </a:lnTo>
                  <a:lnTo>
                    <a:pt x="504" y="7724"/>
                  </a:lnTo>
                  <a:lnTo>
                    <a:pt x="504" y="6788"/>
                  </a:lnTo>
                  <a:cubicBezTo>
                    <a:pt x="504" y="6476"/>
                    <a:pt x="576" y="6170"/>
                    <a:pt x="712" y="5893"/>
                  </a:cubicBezTo>
                  <a:lnTo>
                    <a:pt x="712" y="6567"/>
                  </a:lnTo>
                  <a:cubicBezTo>
                    <a:pt x="712" y="6644"/>
                    <a:pt x="775" y="6706"/>
                    <a:pt x="850" y="6706"/>
                  </a:cubicBezTo>
                  <a:cubicBezTo>
                    <a:pt x="928" y="6706"/>
                    <a:pt x="990" y="6644"/>
                    <a:pt x="990" y="6567"/>
                  </a:cubicBezTo>
                  <a:lnTo>
                    <a:pt x="990" y="4872"/>
                  </a:lnTo>
                  <a:cubicBezTo>
                    <a:pt x="990" y="4759"/>
                    <a:pt x="1081" y="4669"/>
                    <a:pt x="1195" y="4669"/>
                  </a:cubicBezTo>
                  <a:close/>
                  <a:moveTo>
                    <a:pt x="6250" y="5893"/>
                  </a:moveTo>
                  <a:cubicBezTo>
                    <a:pt x="6386" y="6170"/>
                    <a:pt x="6458" y="6476"/>
                    <a:pt x="6458" y="6788"/>
                  </a:cubicBezTo>
                  <a:lnTo>
                    <a:pt x="6458" y="7724"/>
                  </a:lnTo>
                  <a:lnTo>
                    <a:pt x="6250" y="7724"/>
                  </a:lnTo>
                  <a:lnTo>
                    <a:pt x="6250" y="5893"/>
                  </a:lnTo>
                  <a:close/>
                  <a:moveTo>
                    <a:pt x="6523" y="8000"/>
                  </a:moveTo>
                  <a:cubicBezTo>
                    <a:pt x="6609" y="8000"/>
                    <a:pt x="6683" y="8071"/>
                    <a:pt x="6683" y="8161"/>
                  </a:cubicBezTo>
                  <a:cubicBezTo>
                    <a:pt x="6680" y="8250"/>
                    <a:pt x="6611" y="8321"/>
                    <a:pt x="6523" y="8321"/>
                  </a:cubicBezTo>
                  <a:lnTo>
                    <a:pt x="439" y="8321"/>
                  </a:lnTo>
                  <a:cubicBezTo>
                    <a:pt x="351" y="8321"/>
                    <a:pt x="279" y="8250"/>
                    <a:pt x="279" y="8161"/>
                  </a:cubicBezTo>
                  <a:cubicBezTo>
                    <a:pt x="279" y="8071"/>
                    <a:pt x="351" y="8000"/>
                    <a:pt x="439" y="8000"/>
                  </a:cubicBezTo>
                  <a:close/>
                  <a:moveTo>
                    <a:pt x="2936" y="0"/>
                  </a:moveTo>
                  <a:cubicBezTo>
                    <a:pt x="2297" y="0"/>
                    <a:pt x="1777" y="520"/>
                    <a:pt x="1777" y="1159"/>
                  </a:cubicBezTo>
                  <a:lnTo>
                    <a:pt x="1777" y="1833"/>
                  </a:lnTo>
                  <a:cubicBezTo>
                    <a:pt x="1777" y="1854"/>
                    <a:pt x="1779" y="1875"/>
                    <a:pt x="1783" y="1894"/>
                  </a:cubicBezTo>
                  <a:cubicBezTo>
                    <a:pt x="1716" y="1979"/>
                    <a:pt x="1679" y="2083"/>
                    <a:pt x="1679" y="2191"/>
                  </a:cubicBezTo>
                  <a:lnTo>
                    <a:pt x="1679" y="2496"/>
                  </a:lnTo>
                  <a:cubicBezTo>
                    <a:pt x="1679" y="2744"/>
                    <a:pt x="1871" y="2947"/>
                    <a:pt x="2111" y="2969"/>
                  </a:cubicBezTo>
                  <a:cubicBezTo>
                    <a:pt x="2153" y="3310"/>
                    <a:pt x="2312" y="3620"/>
                    <a:pt x="2562" y="3835"/>
                  </a:cubicBezTo>
                  <a:cubicBezTo>
                    <a:pt x="2602" y="3870"/>
                    <a:pt x="2645" y="3904"/>
                    <a:pt x="2689" y="3935"/>
                  </a:cubicBezTo>
                  <a:cubicBezTo>
                    <a:pt x="2683" y="3971"/>
                    <a:pt x="2735" y="4226"/>
                    <a:pt x="2510" y="4388"/>
                  </a:cubicBezTo>
                  <a:lnTo>
                    <a:pt x="1195" y="4388"/>
                  </a:lnTo>
                  <a:cubicBezTo>
                    <a:pt x="928" y="4388"/>
                    <a:pt x="712" y="4605"/>
                    <a:pt x="712" y="4871"/>
                  </a:cubicBezTo>
                  <a:lnTo>
                    <a:pt x="712" y="5365"/>
                  </a:lnTo>
                  <a:cubicBezTo>
                    <a:pt x="397" y="5771"/>
                    <a:pt x="225" y="6274"/>
                    <a:pt x="225" y="6787"/>
                  </a:cubicBezTo>
                  <a:lnTo>
                    <a:pt x="225" y="7779"/>
                  </a:lnTo>
                  <a:cubicBezTo>
                    <a:pt x="91" y="7853"/>
                    <a:pt x="1" y="7996"/>
                    <a:pt x="1" y="8161"/>
                  </a:cubicBezTo>
                  <a:cubicBezTo>
                    <a:pt x="1" y="8403"/>
                    <a:pt x="197" y="8599"/>
                    <a:pt x="439" y="8599"/>
                  </a:cubicBezTo>
                  <a:lnTo>
                    <a:pt x="6523" y="8599"/>
                  </a:lnTo>
                  <a:cubicBezTo>
                    <a:pt x="6765" y="8599"/>
                    <a:pt x="6961" y="8403"/>
                    <a:pt x="6961" y="8161"/>
                  </a:cubicBezTo>
                  <a:cubicBezTo>
                    <a:pt x="6960" y="7997"/>
                    <a:pt x="6870" y="7855"/>
                    <a:pt x="6737" y="7780"/>
                  </a:cubicBezTo>
                  <a:lnTo>
                    <a:pt x="6737" y="6788"/>
                  </a:lnTo>
                  <a:cubicBezTo>
                    <a:pt x="6737" y="6274"/>
                    <a:pt x="6564" y="5771"/>
                    <a:pt x="6250" y="5367"/>
                  </a:cubicBezTo>
                  <a:lnTo>
                    <a:pt x="6250" y="4872"/>
                  </a:lnTo>
                  <a:cubicBezTo>
                    <a:pt x="6250" y="4605"/>
                    <a:pt x="6033" y="4389"/>
                    <a:pt x="5767" y="4389"/>
                  </a:cubicBezTo>
                  <a:lnTo>
                    <a:pt x="4455" y="4389"/>
                  </a:lnTo>
                  <a:cubicBezTo>
                    <a:pt x="4247" y="4241"/>
                    <a:pt x="4277" y="4014"/>
                    <a:pt x="4274" y="4002"/>
                  </a:cubicBezTo>
                  <a:cubicBezTo>
                    <a:pt x="4356" y="3951"/>
                    <a:pt x="4436" y="3895"/>
                    <a:pt x="4512" y="3828"/>
                  </a:cubicBezTo>
                  <a:cubicBezTo>
                    <a:pt x="4760" y="3610"/>
                    <a:pt x="4917" y="3298"/>
                    <a:pt x="4954" y="2959"/>
                  </a:cubicBezTo>
                  <a:cubicBezTo>
                    <a:pt x="5140" y="2937"/>
                    <a:pt x="5284" y="2776"/>
                    <a:pt x="5284" y="2583"/>
                  </a:cubicBezTo>
                  <a:lnTo>
                    <a:pt x="5283" y="2078"/>
                  </a:lnTo>
                  <a:cubicBezTo>
                    <a:pt x="5283" y="2038"/>
                    <a:pt x="5275" y="1995"/>
                    <a:pt x="5262" y="1956"/>
                  </a:cubicBezTo>
                  <a:cubicBezTo>
                    <a:pt x="5275" y="1916"/>
                    <a:pt x="5283" y="1876"/>
                    <a:pt x="5283" y="1833"/>
                  </a:cubicBezTo>
                  <a:lnTo>
                    <a:pt x="5283" y="943"/>
                  </a:lnTo>
                  <a:cubicBezTo>
                    <a:pt x="5283" y="698"/>
                    <a:pt x="5084" y="498"/>
                    <a:pt x="4839" y="495"/>
                  </a:cubicBezTo>
                  <a:cubicBezTo>
                    <a:pt x="4815" y="495"/>
                    <a:pt x="4794" y="474"/>
                    <a:pt x="4794" y="450"/>
                  </a:cubicBezTo>
                  <a:cubicBezTo>
                    <a:pt x="4791" y="204"/>
                    <a:pt x="4586" y="0"/>
                    <a:pt x="4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4831584" y="4503340"/>
              <a:ext cx="48900" cy="48866"/>
            </a:xfrm>
            <a:custGeom>
              <a:rect b="b" l="l" r="r" t="t"/>
              <a:pathLst>
                <a:path extrusionOk="0" h="1445" w="1446">
                  <a:moveTo>
                    <a:pt x="722" y="278"/>
                  </a:moveTo>
                  <a:cubicBezTo>
                    <a:pt x="968" y="278"/>
                    <a:pt x="1167" y="477"/>
                    <a:pt x="1167" y="722"/>
                  </a:cubicBezTo>
                  <a:cubicBezTo>
                    <a:pt x="1167" y="967"/>
                    <a:pt x="968" y="1167"/>
                    <a:pt x="722" y="1167"/>
                  </a:cubicBezTo>
                  <a:cubicBezTo>
                    <a:pt x="477" y="1167"/>
                    <a:pt x="280" y="967"/>
                    <a:pt x="280" y="722"/>
                  </a:cubicBezTo>
                  <a:cubicBezTo>
                    <a:pt x="280" y="477"/>
                    <a:pt x="480" y="278"/>
                    <a:pt x="722" y="278"/>
                  </a:cubicBezTo>
                  <a:close/>
                  <a:moveTo>
                    <a:pt x="722" y="1"/>
                  </a:moveTo>
                  <a:cubicBezTo>
                    <a:pt x="324" y="1"/>
                    <a:pt x="1" y="323"/>
                    <a:pt x="1" y="722"/>
                  </a:cubicBezTo>
                  <a:cubicBezTo>
                    <a:pt x="2" y="1120"/>
                    <a:pt x="326" y="1444"/>
                    <a:pt x="722" y="1444"/>
                  </a:cubicBezTo>
                  <a:cubicBezTo>
                    <a:pt x="1121" y="1444"/>
                    <a:pt x="1446" y="1122"/>
                    <a:pt x="1446" y="722"/>
                  </a:cubicBezTo>
                  <a:cubicBezTo>
                    <a:pt x="1446" y="323"/>
                    <a:pt x="1122" y="1"/>
                    <a:pt x="7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4934221" y="4283627"/>
              <a:ext cx="125497" cy="103177"/>
            </a:xfrm>
            <a:custGeom>
              <a:rect b="b" l="l" r="r" t="t"/>
              <a:pathLst>
                <a:path extrusionOk="0" h="3051" w="3711">
                  <a:moveTo>
                    <a:pt x="3338" y="281"/>
                  </a:moveTo>
                  <a:cubicBezTo>
                    <a:pt x="3371" y="281"/>
                    <a:pt x="3400" y="281"/>
                    <a:pt x="3427" y="281"/>
                  </a:cubicBezTo>
                  <a:cubicBezTo>
                    <a:pt x="3431" y="281"/>
                    <a:pt x="3433" y="284"/>
                    <a:pt x="3433" y="289"/>
                  </a:cubicBezTo>
                  <a:lnTo>
                    <a:pt x="3433" y="2495"/>
                  </a:lnTo>
                  <a:cubicBezTo>
                    <a:pt x="3433" y="2505"/>
                    <a:pt x="3424" y="2517"/>
                    <a:pt x="3410" y="2517"/>
                  </a:cubicBezTo>
                  <a:cubicBezTo>
                    <a:pt x="3389" y="2517"/>
                    <a:pt x="3367" y="2516"/>
                    <a:pt x="3344" y="2516"/>
                  </a:cubicBezTo>
                  <a:cubicBezTo>
                    <a:pt x="3007" y="2516"/>
                    <a:pt x="2443" y="2551"/>
                    <a:pt x="2005" y="2743"/>
                  </a:cubicBezTo>
                  <a:cubicBezTo>
                    <a:pt x="2001" y="2746"/>
                    <a:pt x="1998" y="2746"/>
                    <a:pt x="1995" y="2747"/>
                  </a:cubicBezTo>
                  <a:lnTo>
                    <a:pt x="1995" y="544"/>
                  </a:lnTo>
                  <a:cubicBezTo>
                    <a:pt x="1995" y="544"/>
                    <a:pt x="1998" y="544"/>
                    <a:pt x="1998" y="543"/>
                  </a:cubicBezTo>
                  <a:cubicBezTo>
                    <a:pt x="2395" y="315"/>
                    <a:pt x="3015" y="281"/>
                    <a:pt x="3338" y="281"/>
                  </a:cubicBezTo>
                  <a:close/>
                  <a:moveTo>
                    <a:pt x="360" y="0"/>
                  </a:moveTo>
                  <a:cubicBezTo>
                    <a:pt x="333" y="0"/>
                    <a:pt x="307" y="0"/>
                    <a:pt x="279" y="1"/>
                  </a:cubicBezTo>
                  <a:cubicBezTo>
                    <a:pt x="126" y="2"/>
                    <a:pt x="0" y="131"/>
                    <a:pt x="0" y="286"/>
                  </a:cubicBezTo>
                  <a:lnTo>
                    <a:pt x="0" y="785"/>
                  </a:lnTo>
                  <a:cubicBezTo>
                    <a:pt x="0" y="861"/>
                    <a:pt x="62" y="923"/>
                    <a:pt x="138" y="923"/>
                  </a:cubicBezTo>
                  <a:cubicBezTo>
                    <a:pt x="215" y="923"/>
                    <a:pt x="278" y="861"/>
                    <a:pt x="278" y="785"/>
                  </a:cubicBezTo>
                  <a:lnTo>
                    <a:pt x="278" y="286"/>
                  </a:lnTo>
                  <a:cubicBezTo>
                    <a:pt x="278" y="283"/>
                    <a:pt x="281" y="280"/>
                    <a:pt x="285" y="280"/>
                  </a:cubicBezTo>
                  <a:cubicBezTo>
                    <a:pt x="307" y="280"/>
                    <a:pt x="331" y="279"/>
                    <a:pt x="358" y="279"/>
                  </a:cubicBezTo>
                  <a:cubicBezTo>
                    <a:pt x="676" y="279"/>
                    <a:pt x="1308" y="311"/>
                    <a:pt x="1713" y="541"/>
                  </a:cubicBezTo>
                  <a:cubicBezTo>
                    <a:pt x="1714" y="541"/>
                    <a:pt x="1714" y="543"/>
                    <a:pt x="1717" y="543"/>
                  </a:cubicBezTo>
                  <a:lnTo>
                    <a:pt x="1717" y="2746"/>
                  </a:lnTo>
                  <a:cubicBezTo>
                    <a:pt x="1714" y="2746"/>
                    <a:pt x="1714" y="2746"/>
                    <a:pt x="1713" y="2743"/>
                  </a:cubicBezTo>
                  <a:cubicBezTo>
                    <a:pt x="1278" y="2550"/>
                    <a:pt x="717" y="2515"/>
                    <a:pt x="372" y="2515"/>
                  </a:cubicBezTo>
                  <a:cubicBezTo>
                    <a:pt x="342" y="2515"/>
                    <a:pt x="312" y="2515"/>
                    <a:pt x="285" y="2515"/>
                  </a:cubicBezTo>
                  <a:cubicBezTo>
                    <a:pt x="281" y="2515"/>
                    <a:pt x="278" y="2511"/>
                    <a:pt x="278" y="2508"/>
                  </a:cubicBezTo>
                  <a:lnTo>
                    <a:pt x="278" y="1434"/>
                  </a:lnTo>
                  <a:cubicBezTo>
                    <a:pt x="278" y="1358"/>
                    <a:pt x="215" y="1294"/>
                    <a:pt x="138" y="1294"/>
                  </a:cubicBezTo>
                  <a:cubicBezTo>
                    <a:pt x="62" y="1294"/>
                    <a:pt x="0" y="1358"/>
                    <a:pt x="0" y="1434"/>
                  </a:cubicBezTo>
                  <a:lnTo>
                    <a:pt x="0" y="2508"/>
                  </a:lnTo>
                  <a:cubicBezTo>
                    <a:pt x="0" y="2667"/>
                    <a:pt x="131" y="2793"/>
                    <a:pt x="287" y="2793"/>
                  </a:cubicBezTo>
                  <a:cubicBezTo>
                    <a:pt x="288" y="2793"/>
                    <a:pt x="289" y="2793"/>
                    <a:pt x="290" y="2793"/>
                  </a:cubicBezTo>
                  <a:cubicBezTo>
                    <a:pt x="307" y="2793"/>
                    <a:pt x="327" y="2793"/>
                    <a:pt x="348" y="2793"/>
                  </a:cubicBezTo>
                  <a:cubicBezTo>
                    <a:pt x="624" y="2793"/>
                    <a:pt x="1190" y="2816"/>
                    <a:pt x="1600" y="2998"/>
                  </a:cubicBezTo>
                  <a:cubicBezTo>
                    <a:pt x="1680" y="3033"/>
                    <a:pt x="1766" y="3051"/>
                    <a:pt x="1853" y="3051"/>
                  </a:cubicBezTo>
                  <a:cubicBezTo>
                    <a:pt x="1942" y="3051"/>
                    <a:pt x="2032" y="3032"/>
                    <a:pt x="2117" y="2995"/>
                  </a:cubicBezTo>
                  <a:cubicBezTo>
                    <a:pt x="2522" y="2817"/>
                    <a:pt x="3085" y="2793"/>
                    <a:pt x="3354" y="2793"/>
                  </a:cubicBezTo>
                  <a:cubicBezTo>
                    <a:pt x="3373" y="2793"/>
                    <a:pt x="3390" y="2793"/>
                    <a:pt x="3406" y="2793"/>
                  </a:cubicBezTo>
                  <a:cubicBezTo>
                    <a:pt x="3575" y="2793"/>
                    <a:pt x="3710" y="2659"/>
                    <a:pt x="3710" y="2493"/>
                  </a:cubicBezTo>
                  <a:lnTo>
                    <a:pt x="3710" y="287"/>
                  </a:lnTo>
                  <a:cubicBezTo>
                    <a:pt x="3710" y="133"/>
                    <a:pt x="3584" y="5"/>
                    <a:pt x="3428" y="2"/>
                  </a:cubicBezTo>
                  <a:cubicBezTo>
                    <a:pt x="3398" y="2"/>
                    <a:pt x="3369" y="1"/>
                    <a:pt x="3340" y="1"/>
                  </a:cubicBezTo>
                  <a:cubicBezTo>
                    <a:pt x="2476" y="1"/>
                    <a:pt x="2018" y="210"/>
                    <a:pt x="1858" y="302"/>
                  </a:cubicBezTo>
                  <a:lnTo>
                    <a:pt x="1854" y="302"/>
                  </a:lnTo>
                  <a:cubicBezTo>
                    <a:pt x="1852" y="302"/>
                    <a:pt x="1851" y="302"/>
                    <a:pt x="1851" y="299"/>
                  </a:cubicBezTo>
                  <a:cubicBezTo>
                    <a:pt x="1691" y="208"/>
                    <a:pt x="1229" y="0"/>
                    <a:pt x="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4" name="Google Shape;7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603" y="1337684"/>
            <a:ext cx="4028679" cy="3805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2"/>
          <p:cNvSpPr txBox="1"/>
          <p:nvPr>
            <p:ph type="title"/>
          </p:nvPr>
        </p:nvSpPr>
        <p:spPr>
          <a:xfrm>
            <a:off x="720000" y="15441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Collecting Data</a:t>
            </a:r>
            <a:endParaRPr/>
          </a:p>
        </p:txBody>
      </p:sp>
      <p:sp>
        <p:nvSpPr>
          <p:cNvPr id="720" name="Google Shape;720;p22"/>
          <p:cNvSpPr txBox="1"/>
          <p:nvPr>
            <p:ph idx="1" type="subTitle"/>
          </p:nvPr>
        </p:nvSpPr>
        <p:spPr>
          <a:xfrm>
            <a:off x="720000" y="1648350"/>
            <a:ext cx="5237400" cy="25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Do you know what helps you make your point clear?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/>
              <a:t>Lists like this one:</a:t>
            </a:r>
            <a:endParaRPr/>
          </a:p>
          <a:p>
            <a:pPr indent="-215900" lvl="0" marL="2413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They’re simple </a:t>
            </a:r>
            <a:endParaRPr/>
          </a:p>
          <a:p>
            <a:pPr indent="-2159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organize your ideas clearly</a:t>
            </a:r>
            <a:endParaRPr/>
          </a:p>
          <a:p>
            <a:pPr indent="-2159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You’ll never forget to buy milk!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</p:txBody>
      </p:sp>
      <p:pic>
        <p:nvPicPr>
          <p:cNvPr id="721" name="Google Shape;7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5571" y="540000"/>
            <a:ext cx="3097969" cy="41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3"/>
          <p:cNvSpPr txBox="1"/>
          <p:nvPr>
            <p:ph type="title"/>
          </p:nvPr>
        </p:nvSpPr>
        <p:spPr>
          <a:xfrm>
            <a:off x="729388" y="165957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Results Analysis</a:t>
            </a:r>
            <a:endParaRPr/>
          </a:p>
        </p:txBody>
      </p:sp>
      <p:pic>
        <p:nvPicPr>
          <p:cNvPr id="727" name="Google Shape;727;p23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9407" r="19406" t="0"/>
          <a:stretch/>
        </p:blipFill>
        <p:spPr>
          <a:xfrm>
            <a:off x="3235675" y="1434250"/>
            <a:ext cx="2672649" cy="2701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8" name="Google Shape;728;p23"/>
          <p:cNvGrpSpPr/>
          <p:nvPr/>
        </p:nvGrpSpPr>
        <p:grpSpPr>
          <a:xfrm>
            <a:off x="4157003" y="2393986"/>
            <a:ext cx="775730" cy="910314"/>
            <a:chOff x="4157003" y="2509286"/>
            <a:chExt cx="775730" cy="910314"/>
          </a:xfrm>
        </p:grpSpPr>
        <p:sp>
          <p:nvSpPr>
            <p:cNvPr id="729" name="Google Shape;729;p23"/>
            <p:cNvSpPr/>
            <p:nvPr/>
          </p:nvSpPr>
          <p:spPr>
            <a:xfrm flipH="1">
              <a:off x="4230044" y="2577924"/>
              <a:ext cx="702689" cy="650606"/>
            </a:xfrm>
            <a:custGeom>
              <a:rect b="b" l="l" r="r" t="t"/>
              <a:pathLst>
                <a:path extrusionOk="0" h="54501" w="58864">
                  <a:moveTo>
                    <a:pt x="24647" y="5745"/>
                  </a:moveTo>
                  <a:cubicBezTo>
                    <a:pt x="25555" y="5745"/>
                    <a:pt x="26388" y="5796"/>
                    <a:pt x="27082" y="5882"/>
                  </a:cubicBezTo>
                  <a:cubicBezTo>
                    <a:pt x="28871" y="6102"/>
                    <a:pt x="30637" y="6495"/>
                    <a:pt x="32363" y="7022"/>
                  </a:cubicBezTo>
                  <a:cubicBezTo>
                    <a:pt x="32076" y="7324"/>
                    <a:pt x="31773" y="7676"/>
                    <a:pt x="31479" y="8051"/>
                  </a:cubicBezTo>
                  <a:cubicBezTo>
                    <a:pt x="28277" y="7170"/>
                    <a:pt x="24798" y="6641"/>
                    <a:pt x="21393" y="6641"/>
                  </a:cubicBezTo>
                  <a:cubicBezTo>
                    <a:pt x="20157" y="6641"/>
                    <a:pt x="18931" y="6711"/>
                    <a:pt x="17732" y="6858"/>
                  </a:cubicBezTo>
                  <a:cubicBezTo>
                    <a:pt x="19871" y="6038"/>
                    <a:pt x="22473" y="5745"/>
                    <a:pt x="24647" y="5745"/>
                  </a:cubicBezTo>
                  <a:close/>
                  <a:moveTo>
                    <a:pt x="20746" y="49583"/>
                  </a:moveTo>
                  <a:cubicBezTo>
                    <a:pt x="22382" y="50610"/>
                    <a:pt x="24292" y="51307"/>
                    <a:pt x="26280" y="51730"/>
                  </a:cubicBezTo>
                  <a:cubicBezTo>
                    <a:pt x="27003" y="52094"/>
                    <a:pt x="27799" y="52358"/>
                    <a:pt x="28608" y="52501"/>
                  </a:cubicBezTo>
                  <a:cubicBezTo>
                    <a:pt x="29152" y="52597"/>
                    <a:pt x="29733" y="52712"/>
                    <a:pt x="30316" y="52792"/>
                  </a:cubicBezTo>
                  <a:cubicBezTo>
                    <a:pt x="29873" y="52833"/>
                    <a:pt x="29431" y="52855"/>
                    <a:pt x="28992" y="52855"/>
                  </a:cubicBezTo>
                  <a:cubicBezTo>
                    <a:pt x="27199" y="52855"/>
                    <a:pt x="25446" y="52497"/>
                    <a:pt x="23835" y="51652"/>
                  </a:cubicBezTo>
                  <a:cubicBezTo>
                    <a:pt x="22781" y="51100"/>
                    <a:pt x="21750" y="50392"/>
                    <a:pt x="20746" y="49583"/>
                  </a:cubicBezTo>
                  <a:close/>
                  <a:moveTo>
                    <a:pt x="28509" y="1"/>
                  </a:moveTo>
                  <a:cubicBezTo>
                    <a:pt x="26958" y="1"/>
                    <a:pt x="25413" y="176"/>
                    <a:pt x="23901" y="565"/>
                  </a:cubicBezTo>
                  <a:cubicBezTo>
                    <a:pt x="19769" y="1628"/>
                    <a:pt x="16514" y="4293"/>
                    <a:pt x="14015" y="7609"/>
                  </a:cubicBezTo>
                  <a:cubicBezTo>
                    <a:pt x="8605" y="9177"/>
                    <a:pt x="4242" y="12773"/>
                    <a:pt x="2850" y="19378"/>
                  </a:cubicBezTo>
                  <a:cubicBezTo>
                    <a:pt x="1" y="32893"/>
                    <a:pt x="8632" y="48230"/>
                    <a:pt x="21710" y="52537"/>
                  </a:cubicBezTo>
                  <a:cubicBezTo>
                    <a:pt x="25304" y="53720"/>
                    <a:pt x="29318" y="54500"/>
                    <a:pt x="33287" y="54500"/>
                  </a:cubicBezTo>
                  <a:cubicBezTo>
                    <a:pt x="36483" y="54500"/>
                    <a:pt x="39651" y="53994"/>
                    <a:pt x="42546" y="52786"/>
                  </a:cubicBezTo>
                  <a:cubicBezTo>
                    <a:pt x="42853" y="52753"/>
                    <a:pt x="43088" y="52690"/>
                    <a:pt x="43187" y="52581"/>
                  </a:cubicBezTo>
                  <a:cubicBezTo>
                    <a:pt x="43226" y="52539"/>
                    <a:pt x="43261" y="52492"/>
                    <a:pt x="43301" y="52451"/>
                  </a:cubicBezTo>
                  <a:cubicBezTo>
                    <a:pt x="43855" y="52191"/>
                    <a:pt x="44406" y="51913"/>
                    <a:pt x="44937" y="51595"/>
                  </a:cubicBezTo>
                  <a:cubicBezTo>
                    <a:pt x="46205" y="50838"/>
                    <a:pt x="47382" y="49959"/>
                    <a:pt x="48459" y="48992"/>
                  </a:cubicBezTo>
                  <a:cubicBezTo>
                    <a:pt x="53981" y="46349"/>
                    <a:pt x="56771" y="40692"/>
                    <a:pt x="56996" y="34746"/>
                  </a:cubicBezTo>
                  <a:cubicBezTo>
                    <a:pt x="58465" y="30370"/>
                    <a:pt x="58863" y="25757"/>
                    <a:pt x="57355" y="21079"/>
                  </a:cubicBezTo>
                  <a:cubicBezTo>
                    <a:pt x="56987" y="19938"/>
                    <a:pt x="56532" y="18832"/>
                    <a:pt x="56016" y="17759"/>
                  </a:cubicBezTo>
                  <a:cubicBezTo>
                    <a:pt x="56996" y="13827"/>
                    <a:pt x="53705" y="10918"/>
                    <a:pt x="50014" y="9479"/>
                  </a:cubicBezTo>
                  <a:cubicBezTo>
                    <a:pt x="47991" y="7505"/>
                    <a:pt x="45705" y="5795"/>
                    <a:pt x="43254" y="4406"/>
                  </a:cubicBezTo>
                  <a:cubicBezTo>
                    <a:pt x="38895" y="1938"/>
                    <a:pt x="33665" y="1"/>
                    <a:pt x="28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3"/>
            <p:cNvSpPr/>
            <p:nvPr/>
          </p:nvSpPr>
          <p:spPr>
            <a:xfrm rot="6627252">
              <a:off x="4641593" y="3139007"/>
              <a:ext cx="275604" cy="224503"/>
            </a:xfrm>
            <a:custGeom>
              <a:rect b="b" l="l" r="r" t="t"/>
              <a:pathLst>
                <a:path extrusionOk="0" h="13114" w="16099">
                  <a:moveTo>
                    <a:pt x="648" y="0"/>
                  </a:moveTo>
                  <a:cubicBezTo>
                    <a:pt x="235" y="0"/>
                    <a:pt x="1" y="392"/>
                    <a:pt x="131" y="968"/>
                  </a:cubicBezTo>
                  <a:cubicBezTo>
                    <a:pt x="355" y="1958"/>
                    <a:pt x="1086" y="2891"/>
                    <a:pt x="1932" y="3422"/>
                  </a:cubicBezTo>
                  <a:cubicBezTo>
                    <a:pt x="6629" y="6391"/>
                    <a:pt x="9831" y="11078"/>
                    <a:pt x="15201" y="13054"/>
                  </a:cubicBezTo>
                  <a:cubicBezTo>
                    <a:pt x="15312" y="13095"/>
                    <a:pt x="15408" y="13114"/>
                    <a:pt x="15490" y="13114"/>
                  </a:cubicBezTo>
                  <a:cubicBezTo>
                    <a:pt x="16099" y="13114"/>
                    <a:pt x="15944" y="12093"/>
                    <a:pt x="15775" y="11673"/>
                  </a:cubicBezTo>
                  <a:cubicBezTo>
                    <a:pt x="15415" y="10782"/>
                    <a:pt x="14690" y="9840"/>
                    <a:pt x="13762" y="9499"/>
                  </a:cubicBezTo>
                  <a:cubicBezTo>
                    <a:pt x="8789" y="7668"/>
                    <a:pt x="5598" y="2966"/>
                    <a:pt x="1196" y="187"/>
                  </a:cubicBezTo>
                  <a:cubicBezTo>
                    <a:pt x="994" y="58"/>
                    <a:pt x="808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3"/>
            <p:cNvSpPr/>
            <p:nvPr/>
          </p:nvSpPr>
          <p:spPr>
            <a:xfrm rot="636319">
              <a:off x="4176706" y="2529101"/>
              <a:ext cx="237249" cy="236134"/>
            </a:xfrm>
            <a:custGeom>
              <a:rect b="b" l="l" r="r" t="t"/>
              <a:pathLst>
                <a:path extrusionOk="0" h="16731" w="16810">
                  <a:moveTo>
                    <a:pt x="13072" y="0"/>
                  </a:moveTo>
                  <a:cubicBezTo>
                    <a:pt x="12755" y="0"/>
                    <a:pt x="12451" y="60"/>
                    <a:pt x="12190" y="197"/>
                  </a:cubicBezTo>
                  <a:cubicBezTo>
                    <a:pt x="6402" y="3222"/>
                    <a:pt x="1371" y="8232"/>
                    <a:pt x="201" y="14870"/>
                  </a:cubicBezTo>
                  <a:cubicBezTo>
                    <a:pt x="0" y="16008"/>
                    <a:pt x="1408" y="16731"/>
                    <a:pt x="2659" y="16731"/>
                  </a:cubicBezTo>
                  <a:cubicBezTo>
                    <a:pt x="3519" y="16731"/>
                    <a:pt x="4305" y="16389"/>
                    <a:pt x="4443" y="15606"/>
                  </a:cubicBezTo>
                  <a:cubicBezTo>
                    <a:pt x="5458" y="9839"/>
                    <a:pt x="9787" y="5367"/>
                    <a:pt x="14844" y="2725"/>
                  </a:cubicBezTo>
                  <a:cubicBezTo>
                    <a:pt x="16809" y="1696"/>
                    <a:pt x="14753" y="0"/>
                    <a:pt x="13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2" name="Google Shape;732;p23"/>
          <p:cNvSpPr txBox="1"/>
          <p:nvPr/>
        </p:nvSpPr>
        <p:spPr>
          <a:xfrm>
            <a:off x="720001" y="1344125"/>
            <a:ext cx="1942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highlight>
                  <a:schemeClr val="accent3"/>
                </a:highlight>
                <a:latin typeface="Bevan"/>
                <a:ea typeface="Bevan"/>
                <a:cs typeface="Bevan"/>
                <a:sym typeface="Bevan"/>
              </a:rPr>
              <a:t>Earth</a:t>
            </a:r>
            <a:endParaRPr b="0" i="0" sz="1800" u="none" cap="none" strike="noStrike">
              <a:solidFill>
                <a:schemeClr val="lt1"/>
              </a:solidFill>
              <a:highlight>
                <a:schemeClr val="accent3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733" name="Google Shape;733;p23"/>
          <p:cNvSpPr txBox="1"/>
          <p:nvPr/>
        </p:nvSpPr>
        <p:spPr>
          <a:xfrm>
            <a:off x="720000" y="1778247"/>
            <a:ext cx="19425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highlight>
                  <a:schemeClr val="accent3"/>
                </a:highlight>
                <a:latin typeface="Overpass"/>
                <a:ea typeface="Overpass"/>
                <a:cs typeface="Overpass"/>
                <a:sym typeface="Overpass"/>
              </a:rPr>
              <a:t>The Earth</a:t>
            </a:r>
            <a:r>
              <a:rPr b="1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b="0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is the third planet from the Sun, we live there!</a:t>
            </a:r>
            <a:endParaRPr b="1" i="0" sz="1400" u="none" cap="none" strike="noStrike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highlight>
                <a:schemeClr val="accent3"/>
              </a:highlight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734" name="Google Shape;734;p23"/>
          <p:cNvCxnSpPr>
            <a:stCxn id="732" idx="3"/>
          </p:cNvCxnSpPr>
          <p:nvPr/>
        </p:nvCxnSpPr>
        <p:spPr>
          <a:xfrm>
            <a:off x="2662501" y="1607975"/>
            <a:ext cx="668100" cy="460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735" name="Google Shape;735;p23"/>
          <p:cNvSpPr txBox="1"/>
          <p:nvPr/>
        </p:nvSpPr>
        <p:spPr>
          <a:xfrm>
            <a:off x="720001" y="2965350"/>
            <a:ext cx="1942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Bevan"/>
                <a:ea typeface="Bevan"/>
                <a:cs typeface="Bevan"/>
                <a:sym typeface="Bevan"/>
              </a:rPr>
              <a:t>Mars</a:t>
            </a:r>
            <a:endParaRPr b="0" i="0" sz="1800" u="none" cap="none" strike="noStrike">
              <a:solidFill>
                <a:srgbClr val="FFFFFF"/>
              </a:solidFill>
              <a:highlight>
                <a:schemeClr val="accent1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736" name="Google Shape;736;p23"/>
          <p:cNvSpPr txBox="1"/>
          <p:nvPr/>
        </p:nvSpPr>
        <p:spPr>
          <a:xfrm>
            <a:off x="720000" y="3399472"/>
            <a:ext cx="19425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Despite being red, </a:t>
            </a:r>
            <a:r>
              <a:rPr b="1" i="0" lang="en" sz="14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Overpass"/>
                <a:ea typeface="Overpass"/>
                <a:cs typeface="Overpass"/>
                <a:sym typeface="Overpass"/>
              </a:rPr>
              <a:t>Mars</a:t>
            </a:r>
            <a:r>
              <a:rPr b="1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b="0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is actually a very cold planet</a:t>
            </a:r>
            <a:endParaRPr b="1" i="0" sz="1400" u="none" cap="none" strike="noStrike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37" name="Google Shape;737;p23"/>
          <p:cNvSpPr txBox="1"/>
          <p:nvPr/>
        </p:nvSpPr>
        <p:spPr>
          <a:xfrm>
            <a:off x="6481501" y="1344125"/>
            <a:ext cx="1942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highlight>
                  <a:schemeClr val="dk2"/>
                </a:highlight>
                <a:latin typeface="Bevan"/>
                <a:ea typeface="Bevan"/>
                <a:cs typeface="Bevan"/>
                <a:sym typeface="Bevan"/>
              </a:rPr>
              <a:t>Mercury</a:t>
            </a:r>
            <a:endParaRPr b="0" i="0" sz="1800" u="none" cap="none" strike="noStrike">
              <a:solidFill>
                <a:schemeClr val="dk1"/>
              </a:solidFill>
              <a:highlight>
                <a:schemeClr val="dk2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738" name="Google Shape;738;p23"/>
          <p:cNvSpPr txBox="1"/>
          <p:nvPr/>
        </p:nvSpPr>
        <p:spPr>
          <a:xfrm>
            <a:off x="6481500" y="1778247"/>
            <a:ext cx="19425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highlight>
                  <a:schemeClr val="accent3"/>
                </a:highlight>
                <a:latin typeface="Overpass"/>
                <a:ea typeface="Overpass"/>
                <a:cs typeface="Overpass"/>
                <a:sym typeface="Overpass"/>
              </a:rPr>
              <a:t>Mercury</a:t>
            </a:r>
            <a:r>
              <a:rPr b="1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b="0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is the closest planet to the Sun and the smallest</a:t>
            </a:r>
            <a:endParaRPr b="1" i="0" sz="1400" u="none" cap="none" strike="noStrike">
              <a:solidFill>
                <a:schemeClr val="dk1"/>
              </a:solidFill>
              <a:highlight>
                <a:schemeClr val="dk2"/>
              </a:highlight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39" name="Google Shape;739;p23"/>
          <p:cNvSpPr txBox="1"/>
          <p:nvPr/>
        </p:nvSpPr>
        <p:spPr>
          <a:xfrm>
            <a:off x="6481501" y="2965350"/>
            <a:ext cx="1942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highlight>
                  <a:schemeClr val="accent5"/>
                </a:highlight>
                <a:latin typeface="Bevan"/>
                <a:ea typeface="Bevan"/>
                <a:cs typeface="Bevan"/>
                <a:sym typeface="Bevan"/>
              </a:rPr>
              <a:t>Venus</a:t>
            </a:r>
            <a:endParaRPr b="0" i="0" sz="1800" u="none" cap="none" strike="noStrike">
              <a:solidFill>
                <a:srgbClr val="FFFFFF"/>
              </a:solidFill>
              <a:highlight>
                <a:schemeClr val="accent5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740" name="Google Shape;740;p23"/>
          <p:cNvSpPr txBox="1"/>
          <p:nvPr/>
        </p:nvSpPr>
        <p:spPr>
          <a:xfrm>
            <a:off x="6481500" y="3399472"/>
            <a:ext cx="19425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highlight>
                  <a:schemeClr val="accent5"/>
                </a:highlight>
                <a:latin typeface="Overpass"/>
                <a:ea typeface="Overpass"/>
                <a:cs typeface="Overpass"/>
                <a:sym typeface="Overpass"/>
              </a:rPr>
              <a:t>Venus</a:t>
            </a:r>
            <a:r>
              <a:rPr b="1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b="0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has a beautiful name and very high temperatures</a:t>
            </a:r>
            <a:endParaRPr b="1" i="0" sz="1400" u="none" cap="none" strike="noStrike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741" name="Google Shape;741;p23"/>
          <p:cNvCxnSpPr>
            <a:stCxn id="735" idx="3"/>
          </p:cNvCxnSpPr>
          <p:nvPr/>
        </p:nvCxnSpPr>
        <p:spPr>
          <a:xfrm>
            <a:off x="2662501" y="3229200"/>
            <a:ext cx="980100" cy="602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42" name="Google Shape;742;p23"/>
          <p:cNvCxnSpPr>
            <a:stCxn id="737" idx="1"/>
          </p:cNvCxnSpPr>
          <p:nvPr/>
        </p:nvCxnSpPr>
        <p:spPr>
          <a:xfrm rot="10800000">
            <a:off x="5209501" y="1518875"/>
            <a:ext cx="1272000" cy="89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43" name="Google Shape;743;p23"/>
          <p:cNvCxnSpPr>
            <a:stCxn id="739" idx="1"/>
            <a:endCxn id="727" idx="3"/>
          </p:cNvCxnSpPr>
          <p:nvPr/>
        </p:nvCxnSpPr>
        <p:spPr>
          <a:xfrm rot="10800000">
            <a:off x="5908201" y="2784900"/>
            <a:ext cx="573300" cy="444300"/>
          </a:xfrm>
          <a:prstGeom prst="bentConnector3">
            <a:avLst>
              <a:gd fmla="val 49989" name="adj1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744" name="Google Shape;744;p23"/>
          <p:cNvSpPr txBox="1"/>
          <p:nvPr/>
        </p:nvSpPr>
        <p:spPr>
          <a:xfrm>
            <a:off x="720000" y="4321025"/>
            <a:ext cx="77040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Follow the link in the graph to modify its data and then paste the new one here. </a:t>
            </a:r>
            <a:r>
              <a:rPr b="1" i="0" lang="en" sz="1100" u="none" cap="none" strike="noStrike">
                <a:solidFill>
                  <a:schemeClr val="dk1"/>
                </a:solidFill>
                <a:highlight>
                  <a:schemeClr val="dk2"/>
                </a:highlight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 more info, click here</a:t>
            </a:r>
            <a:endParaRPr b="0" i="0" sz="1100" u="none" cap="none" strike="noStrike">
              <a:solidFill>
                <a:schemeClr val="dk1"/>
              </a:solidFill>
              <a:highlight>
                <a:schemeClr val="dk2"/>
              </a:highlight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45" name="Google Shape;745;p23"/>
          <p:cNvSpPr txBox="1"/>
          <p:nvPr/>
        </p:nvSpPr>
        <p:spPr>
          <a:xfrm>
            <a:off x="4517750" y="1651300"/>
            <a:ext cx="871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rPr>
              <a:t>12%</a:t>
            </a:r>
            <a:endParaRPr b="0" i="0" sz="1600" u="none" cap="none" strike="noStrike">
              <a:solidFill>
                <a:schemeClr val="dk1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746" name="Google Shape;746;p23"/>
          <p:cNvSpPr txBox="1"/>
          <p:nvPr/>
        </p:nvSpPr>
        <p:spPr>
          <a:xfrm>
            <a:off x="5036525" y="2520900"/>
            <a:ext cx="871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24%</a:t>
            </a:r>
            <a:endParaRPr b="0" i="0" sz="1600" u="none" cap="none" strike="noStrike"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747" name="Google Shape;747;p23"/>
          <p:cNvSpPr txBox="1"/>
          <p:nvPr/>
        </p:nvSpPr>
        <p:spPr>
          <a:xfrm>
            <a:off x="3863000" y="3352000"/>
            <a:ext cx="871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38%</a:t>
            </a:r>
            <a:endParaRPr b="0" i="0" sz="1600" u="none" cap="none" strike="noStrike"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748" name="Google Shape;748;p23"/>
          <p:cNvSpPr txBox="1"/>
          <p:nvPr/>
        </p:nvSpPr>
        <p:spPr>
          <a:xfrm>
            <a:off x="3481492" y="1923250"/>
            <a:ext cx="871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26%</a:t>
            </a:r>
            <a:endParaRPr b="0" i="0" sz="1600" u="none" cap="none" strike="noStrike"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4"/>
          <p:cNvSpPr txBox="1"/>
          <p:nvPr>
            <p:ph type="title"/>
          </p:nvPr>
        </p:nvSpPr>
        <p:spPr>
          <a:xfrm>
            <a:off x="1848000" y="1048400"/>
            <a:ext cx="6576000" cy="21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n"/>
              <a:t>+89%</a:t>
            </a:r>
            <a:endParaRPr/>
          </a:p>
        </p:txBody>
      </p:sp>
      <p:sp>
        <p:nvSpPr>
          <p:cNvPr id="754" name="Google Shape;754;p24"/>
          <p:cNvSpPr txBox="1"/>
          <p:nvPr>
            <p:ph idx="1" type="subTitle"/>
          </p:nvPr>
        </p:nvSpPr>
        <p:spPr>
          <a:xfrm>
            <a:off x="4096200" y="2944500"/>
            <a:ext cx="43278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600"/>
              <a:buNone/>
            </a:pPr>
            <a:r>
              <a:rPr lang="en"/>
              <a:t>of sexual assaults can be prevented if there is an appropriate understanding of consensual sex</a:t>
            </a:r>
            <a:endParaRPr/>
          </a:p>
        </p:txBody>
      </p:sp>
      <p:pic>
        <p:nvPicPr>
          <p:cNvPr id="755" name="Google Shape;7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225" y="913875"/>
            <a:ext cx="1631250" cy="40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5"/>
          <p:cNvSpPr txBox="1"/>
          <p:nvPr>
            <p:ph type="title"/>
          </p:nvPr>
        </p:nvSpPr>
        <p:spPr>
          <a:xfrm>
            <a:off x="784462" y="121359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Teaching Youths Worldwide</a:t>
            </a:r>
            <a:endParaRPr/>
          </a:p>
        </p:txBody>
      </p:sp>
      <p:sp>
        <p:nvSpPr>
          <p:cNvPr id="761" name="Google Shape;761;p25"/>
          <p:cNvSpPr txBox="1"/>
          <p:nvPr/>
        </p:nvSpPr>
        <p:spPr>
          <a:xfrm>
            <a:off x="4636462" y="1716050"/>
            <a:ext cx="3655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highlight>
                  <a:schemeClr val="dk2"/>
                </a:highlight>
                <a:latin typeface="Bevan"/>
                <a:ea typeface="Bevan"/>
                <a:cs typeface="Bevan"/>
                <a:sym typeface="Bevan"/>
              </a:rPr>
              <a:t>Success</a:t>
            </a:r>
            <a:endParaRPr b="0" i="0" sz="1800" u="none" cap="none" strike="noStrike">
              <a:solidFill>
                <a:schemeClr val="dk1"/>
              </a:solidFill>
              <a:highlight>
                <a:schemeClr val="dk2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762" name="Google Shape;762;p25"/>
          <p:cNvSpPr txBox="1"/>
          <p:nvPr/>
        </p:nvSpPr>
        <p:spPr>
          <a:xfrm>
            <a:off x="4636463" y="2150176"/>
            <a:ext cx="36552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highlight>
                  <a:srgbClr val="FCCDC8"/>
                </a:highlight>
                <a:latin typeface="Overpass"/>
                <a:ea typeface="Overpass"/>
                <a:cs typeface="Overpass"/>
                <a:sym typeface="Overpass"/>
              </a:rPr>
              <a:t>The Earth</a:t>
            </a:r>
            <a:r>
              <a:rPr b="1" i="0" lang="en" sz="14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Overpass"/>
                <a:ea typeface="Overpass"/>
                <a:cs typeface="Overpass"/>
                <a:sym typeface="Overpass"/>
              </a:rPr>
              <a:t>is the third planet from the Sun</a:t>
            </a:r>
            <a:endParaRPr b="0" i="0" sz="1400" u="none" cap="none" strike="noStrike">
              <a:solidFill>
                <a:srgbClr val="00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63" name="Google Shape;763;p25"/>
          <p:cNvSpPr txBox="1"/>
          <p:nvPr/>
        </p:nvSpPr>
        <p:spPr>
          <a:xfrm>
            <a:off x="4636462" y="2638599"/>
            <a:ext cx="3655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highlight>
                  <a:srgbClr val="ABBBC6"/>
                </a:highlight>
                <a:latin typeface="Bevan"/>
                <a:ea typeface="Bevan"/>
                <a:cs typeface="Bevan"/>
                <a:sym typeface="Bevan"/>
              </a:rPr>
              <a:t>In Progress</a:t>
            </a:r>
            <a:endParaRPr b="0" i="0" sz="1800" u="none" cap="none" strike="noStrike">
              <a:solidFill>
                <a:srgbClr val="FFFFFF"/>
              </a:solidFill>
              <a:highlight>
                <a:srgbClr val="ABBBC6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764" name="Google Shape;764;p25"/>
          <p:cNvSpPr txBox="1"/>
          <p:nvPr/>
        </p:nvSpPr>
        <p:spPr>
          <a:xfrm>
            <a:off x="4636463" y="3072726"/>
            <a:ext cx="36552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highlight>
                  <a:schemeClr val="accent3"/>
                </a:highlight>
                <a:latin typeface="Overpass"/>
                <a:ea typeface="Overpass"/>
                <a:cs typeface="Overpass"/>
                <a:sym typeface="Overpass"/>
              </a:rPr>
              <a:t>Pluto</a:t>
            </a:r>
            <a:r>
              <a:rPr b="1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b="0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is now considered a dwarf planet</a:t>
            </a:r>
            <a:endParaRPr b="1" i="0" sz="1400" u="none" cap="none" strike="noStrike">
              <a:solidFill>
                <a:schemeClr val="dk1"/>
              </a:solidFill>
              <a:highlight>
                <a:srgbClr val="FCCDC8"/>
              </a:highlight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65" name="Google Shape;765;p25"/>
          <p:cNvSpPr txBox="1"/>
          <p:nvPr/>
        </p:nvSpPr>
        <p:spPr>
          <a:xfrm>
            <a:off x="4636462" y="3561149"/>
            <a:ext cx="3655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highlight>
                  <a:schemeClr val="accent2"/>
                </a:highlight>
                <a:latin typeface="Bevan"/>
                <a:ea typeface="Bevan"/>
                <a:cs typeface="Bevan"/>
                <a:sym typeface="Bevan"/>
              </a:rPr>
              <a:t>Failure</a:t>
            </a:r>
            <a:endParaRPr b="0" i="0" sz="1800" u="none" cap="none" strike="noStrike">
              <a:solidFill>
                <a:srgbClr val="FFFFFF"/>
              </a:solidFill>
              <a:highlight>
                <a:schemeClr val="accent2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766" name="Google Shape;766;p25"/>
          <p:cNvSpPr txBox="1"/>
          <p:nvPr/>
        </p:nvSpPr>
        <p:spPr>
          <a:xfrm>
            <a:off x="4636463" y="3995275"/>
            <a:ext cx="36552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highlight>
                  <a:schemeClr val="accent2"/>
                </a:highlight>
                <a:latin typeface="Overpass"/>
                <a:ea typeface="Overpass"/>
                <a:cs typeface="Overpass"/>
                <a:sym typeface="Overpass"/>
              </a:rPr>
              <a:t>Ceres</a:t>
            </a:r>
            <a:r>
              <a:rPr b="1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b="0" i="0" lang="en" sz="14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is located in the main asteroid belt</a:t>
            </a:r>
            <a:endParaRPr b="1" i="0" sz="1400" u="none" cap="none" strike="noStrike">
              <a:solidFill>
                <a:schemeClr val="dk1"/>
              </a:solidFill>
              <a:highlight>
                <a:srgbClr val="FCCDC8"/>
              </a:highlight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767" name="Google Shape;7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334" y="1979900"/>
            <a:ext cx="3220850" cy="2229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6"/>
          <p:cNvSpPr txBox="1"/>
          <p:nvPr>
            <p:ph type="title"/>
          </p:nvPr>
        </p:nvSpPr>
        <p:spPr>
          <a:xfrm>
            <a:off x="724234" y="133565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773" name="Google Shape;773;p26"/>
          <p:cNvSpPr txBox="1"/>
          <p:nvPr>
            <p:ph idx="2" type="title"/>
          </p:nvPr>
        </p:nvSpPr>
        <p:spPr>
          <a:xfrm>
            <a:off x="1606861" y="1479350"/>
            <a:ext cx="2491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01. First Conclusion</a:t>
            </a:r>
            <a:endParaRPr/>
          </a:p>
        </p:txBody>
      </p:sp>
      <p:sp>
        <p:nvSpPr>
          <p:cNvPr id="774" name="Google Shape;774;p26"/>
          <p:cNvSpPr txBox="1"/>
          <p:nvPr>
            <p:ph idx="1" type="subTitle"/>
          </p:nvPr>
        </p:nvSpPr>
        <p:spPr>
          <a:xfrm>
            <a:off x="1606873" y="2065875"/>
            <a:ext cx="24912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>
                <a:highlight>
                  <a:schemeClr val="dk2"/>
                </a:highlight>
              </a:rPr>
              <a:t>The Earth</a:t>
            </a:r>
            <a:r>
              <a:rPr b="1" lang="en"/>
              <a:t> </a:t>
            </a:r>
            <a:r>
              <a:rPr lang="en"/>
              <a:t>is the third planet from the Sun</a:t>
            </a:r>
            <a:endParaRPr/>
          </a:p>
        </p:txBody>
      </p:sp>
      <p:sp>
        <p:nvSpPr>
          <p:cNvPr id="775" name="Google Shape;775;p26"/>
          <p:cNvSpPr txBox="1"/>
          <p:nvPr>
            <p:ph idx="3" type="title"/>
          </p:nvPr>
        </p:nvSpPr>
        <p:spPr>
          <a:xfrm>
            <a:off x="6201751" y="1311077"/>
            <a:ext cx="2491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02. Second Conclusion</a:t>
            </a:r>
            <a:endParaRPr/>
          </a:p>
        </p:txBody>
      </p:sp>
      <p:sp>
        <p:nvSpPr>
          <p:cNvPr id="776" name="Google Shape;776;p26"/>
          <p:cNvSpPr txBox="1"/>
          <p:nvPr>
            <p:ph idx="4" type="subTitle"/>
          </p:nvPr>
        </p:nvSpPr>
        <p:spPr>
          <a:xfrm>
            <a:off x="6201755" y="2065875"/>
            <a:ext cx="24912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Venus is a planet with extremely high temperatures</a:t>
            </a:r>
            <a:endParaRPr/>
          </a:p>
        </p:txBody>
      </p:sp>
      <p:sp>
        <p:nvSpPr>
          <p:cNvPr id="777" name="Google Shape;777;p26"/>
          <p:cNvSpPr txBox="1"/>
          <p:nvPr>
            <p:ph idx="5" type="title"/>
          </p:nvPr>
        </p:nvSpPr>
        <p:spPr>
          <a:xfrm>
            <a:off x="1606861" y="3392075"/>
            <a:ext cx="2491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03. Third Conclusion</a:t>
            </a:r>
            <a:endParaRPr/>
          </a:p>
        </p:txBody>
      </p:sp>
      <p:sp>
        <p:nvSpPr>
          <p:cNvPr id="778" name="Google Shape;778;p26"/>
          <p:cNvSpPr txBox="1"/>
          <p:nvPr>
            <p:ph idx="6" type="subTitle"/>
          </p:nvPr>
        </p:nvSpPr>
        <p:spPr>
          <a:xfrm>
            <a:off x="1606873" y="3978600"/>
            <a:ext cx="24912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Mars is full of iron oxide dust, giving the planet its red cast</a:t>
            </a:r>
            <a:endParaRPr/>
          </a:p>
        </p:txBody>
      </p:sp>
      <p:sp>
        <p:nvSpPr>
          <p:cNvPr id="779" name="Google Shape;779;p26"/>
          <p:cNvSpPr txBox="1"/>
          <p:nvPr>
            <p:ph idx="7" type="title"/>
          </p:nvPr>
        </p:nvSpPr>
        <p:spPr>
          <a:xfrm>
            <a:off x="6201751" y="3392075"/>
            <a:ext cx="2491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02. Fourth Conclusion</a:t>
            </a:r>
            <a:endParaRPr/>
          </a:p>
        </p:txBody>
      </p:sp>
      <p:sp>
        <p:nvSpPr>
          <p:cNvPr id="780" name="Google Shape;780;p26"/>
          <p:cNvSpPr txBox="1"/>
          <p:nvPr>
            <p:ph idx="8" type="subTitle"/>
          </p:nvPr>
        </p:nvSpPr>
        <p:spPr>
          <a:xfrm>
            <a:off x="6201752" y="3978600"/>
            <a:ext cx="24912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</a:t>
            </a:r>
            <a:r>
              <a:rPr b="1" lang="en">
                <a:highlight>
                  <a:schemeClr val="dk2"/>
                </a:highlight>
              </a:rPr>
              <a:t>Mars</a:t>
            </a:r>
            <a:r>
              <a:rPr b="1" lang="en"/>
              <a:t> </a:t>
            </a:r>
            <a:r>
              <a:rPr lang="en"/>
              <a:t>is actually a cold place</a:t>
            </a:r>
            <a:endParaRPr/>
          </a:p>
        </p:txBody>
      </p:sp>
      <p:sp>
        <p:nvSpPr>
          <p:cNvPr id="781" name="Google Shape;781;p26"/>
          <p:cNvSpPr/>
          <p:nvPr/>
        </p:nvSpPr>
        <p:spPr>
          <a:xfrm>
            <a:off x="610808" y="1709225"/>
            <a:ext cx="813648" cy="753340"/>
          </a:xfrm>
          <a:custGeom>
            <a:rect b="b" l="l" r="r" t="t"/>
            <a:pathLst>
              <a:path extrusionOk="0" h="54501" w="58864">
                <a:moveTo>
                  <a:pt x="24647" y="5745"/>
                </a:moveTo>
                <a:cubicBezTo>
                  <a:pt x="25555" y="5745"/>
                  <a:pt x="26388" y="5796"/>
                  <a:pt x="27082" y="5882"/>
                </a:cubicBezTo>
                <a:cubicBezTo>
                  <a:pt x="28871" y="6102"/>
                  <a:pt x="30637" y="6495"/>
                  <a:pt x="32363" y="7022"/>
                </a:cubicBezTo>
                <a:cubicBezTo>
                  <a:pt x="32076" y="7324"/>
                  <a:pt x="31773" y="7676"/>
                  <a:pt x="31479" y="8051"/>
                </a:cubicBezTo>
                <a:cubicBezTo>
                  <a:pt x="28277" y="7170"/>
                  <a:pt x="24798" y="6641"/>
                  <a:pt x="21393" y="6641"/>
                </a:cubicBezTo>
                <a:cubicBezTo>
                  <a:pt x="20157" y="6641"/>
                  <a:pt x="18931" y="6711"/>
                  <a:pt x="17732" y="6858"/>
                </a:cubicBezTo>
                <a:cubicBezTo>
                  <a:pt x="19871" y="6038"/>
                  <a:pt x="22473" y="5745"/>
                  <a:pt x="24647" y="5745"/>
                </a:cubicBezTo>
                <a:close/>
                <a:moveTo>
                  <a:pt x="20746" y="49583"/>
                </a:moveTo>
                <a:cubicBezTo>
                  <a:pt x="22382" y="50610"/>
                  <a:pt x="24292" y="51307"/>
                  <a:pt x="26280" y="51730"/>
                </a:cubicBezTo>
                <a:cubicBezTo>
                  <a:pt x="27003" y="52094"/>
                  <a:pt x="27799" y="52358"/>
                  <a:pt x="28608" y="52501"/>
                </a:cubicBezTo>
                <a:cubicBezTo>
                  <a:pt x="29152" y="52597"/>
                  <a:pt x="29733" y="52712"/>
                  <a:pt x="30316" y="52792"/>
                </a:cubicBezTo>
                <a:cubicBezTo>
                  <a:pt x="29873" y="52833"/>
                  <a:pt x="29431" y="52855"/>
                  <a:pt x="28992" y="52855"/>
                </a:cubicBezTo>
                <a:cubicBezTo>
                  <a:pt x="27199" y="52855"/>
                  <a:pt x="25446" y="52497"/>
                  <a:pt x="23835" y="51652"/>
                </a:cubicBezTo>
                <a:cubicBezTo>
                  <a:pt x="22781" y="51100"/>
                  <a:pt x="21750" y="50392"/>
                  <a:pt x="20746" y="49583"/>
                </a:cubicBezTo>
                <a:close/>
                <a:moveTo>
                  <a:pt x="28509" y="1"/>
                </a:moveTo>
                <a:cubicBezTo>
                  <a:pt x="26958" y="1"/>
                  <a:pt x="25413" y="176"/>
                  <a:pt x="23901" y="565"/>
                </a:cubicBezTo>
                <a:cubicBezTo>
                  <a:pt x="19769" y="1628"/>
                  <a:pt x="16514" y="4293"/>
                  <a:pt x="14015" y="7609"/>
                </a:cubicBezTo>
                <a:cubicBezTo>
                  <a:pt x="8605" y="9177"/>
                  <a:pt x="4242" y="12773"/>
                  <a:pt x="2850" y="19378"/>
                </a:cubicBezTo>
                <a:cubicBezTo>
                  <a:pt x="1" y="32893"/>
                  <a:pt x="8632" y="48230"/>
                  <a:pt x="21710" y="52537"/>
                </a:cubicBezTo>
                <a:cubicBezTo>
                  <a:pt x="25304" y="53720"/>
                  <a:pt x="29318" y="54500"/>
                  <a:pt x="33287" y="54500"/>
                </a:cubicBezTo>
                <a:cubicBezTo>
                  <a:pt x="36483" y="54500"/>
                  <a:pt x="39651" y="53994"/>
                  <a:pt x="42546" y="52786"/>
                </a:cubicBezTo>
                <a:cubicBezTo>
                  <a:pt x="42853" y="52753"/>
                  <a:pt x="43088" y="52690"/>
                  <a:pt x="43187" y="52581"/>
                </a:cubicBezTo>
                <a:cubicBezTo>
                  <a:pt x="43226" y="52539"/>
                  <a:pt x="43261" y="52492"/>
                  <a:pt x="43301" y="52451"/>
                </a:cubicBezTo>
                <a:cubicBezTo>
                  <a:pt x="43855" y="52191"/>
                  <a:pt x="44406" y="51913"/>
                  <a:pt x="44937" y="51595"/>
                </a:cubicBezTo>
                <a:cubicBezTo>
                  <a:pt x="46205" y="50838"/>
                  <a:pt x="47382" y="49959"/>
                  <a:pt x="48459" y="48992"/>
                </a:cubicBezTo>
                <a:cubicBezTo>
                  <a:pt x="53981" y="46349"/>
                  <a:pt x="56771" y="40692"/>
                  <a:pt x="56996" y="34746"/>
                </a:cubicBezTo>
                <a:cubicBezTo>
                  <a:pt x="58465" y="30370"/>
                  <a:pt x="58863" y="25757"/>
                  <a:pt x="57355" y="21079"/>
                </a:cubicBezTo>
                <a:cubicBezTo>
                  <a:pt x="56987" y="19938"/>
                  <a:pt x="56532" y="18832"/>
                  <a:pt x="56016" y="17759"/>
                </a:cubicBezTo>
                <a:cubicBezTo>
                  <a:pt x="56996" y="13827"/>
                  <a:pt x="53705" y="10918"/>
                  <a:pt x="50014" y="9479"/>
                </a:cubicBezTo>
                <a:cubicBezTo>
                  <a:pt x="47991" y="7505"/>
                  <a:pt x="45705" y="5795"/>
                  <a:pt x="43254" y="4406"/>
                </a:cubicBezTo>
                <a:cubicBezTo>
                  <a:pt x="38895" y="1938"/>
                  <a:pt x="33665" y="1"/>
                  <a:pt x="285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6"/>
          <p:cNvSpPr/>
          <p:nvPr/>
        </p:nvSpPr>
        <p:spPr>
          <a:xfrm>
            <a:off x="515610" y="2311759"/>
            <a:ext cx="319122" cy="259985"/>
          </a:xfrm>
          <a:custGeom>
            <a:rect b="b" l="l" r="r" t="t"/>
            <a:pathLst>
              <a:path extrusionOk="0" h="13114" w="16099">
                <a:moveTo>
                  <a:pt x="648" y="0"/>
                </a:moveTo>
                <a:cubicBezTo>
                  <a:pt x="235" y="0"/>
                  <a:pt x="1" y="392"/>
                  <a:pt x="131" y="968"/>
                </a:cubicBezTo>
                <a:cubicBezTo>
                  <a:pt x="355" y="1958"/>
                  <a:pt x="1086" y="2891"/>
                  <a:pt x="1932" y="3422"/>
                </a:cubicBezTo>
                <a:cubicBezTo>
                  <a:pt x="6629" y="6391"/>
                  <a:pt x="9831" y="11078"/>
                  <a:pt x="15201" y="13054"/>
                </a:cubicBezTo>
                <a:cubicBezTo>
                  <a:pt x="15312" y="13095"/>
                  <a:pt x="15408" y="13114"/>
                  <a:pt x="15490" y="13114"/>
                </a:cubicBezTo>
                <a:cubicBezTo>
                  <a:pt x="16099" y="13114"/>
                  <a:pt x="15944" y="12093"/>
                  <a:pt x="15775" y="11673"/>
                </a:cubicBezTo>
                <a:cubicBezTo>
                  <a:pt x="15415" y="10782"/>
                  <a:pt x="14690" y="9840"/>
                  <a:pt x="13762" y="9499"/>
                </a:cubicBezTo>
                <a:cubicBezTo>
                  <a:pt x="8789" y="7668"/>
                  <a:pt x="5598" y="2966"/>
                  <a:pt x="1196" y="187"/>
                </a:cubicBezTo>
                <a:cubicBezTo>
                  <a:pt x="994" y="58"/>
                  <a:pt x="808" y="0"/>
                  <a:pt x="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6"/>
          <p:cNvSpPr/>
          <p:nvPr/>
        </p:nvSpPr>
        <p:spPr>
          <a:xfrm rot="5088715">
            <a:off x="1233769" y="1541266"/>
            <a:ext cx="274666" cy="273375"/>
          </a:xfrm>
          <a:custGeom>
            <a:rect b="b" l="l" r="r" t="t"/>
            <a:pathLst>
              <a:path extrusionOk="0" h="16731" w="16810">
                <a:moveTo>
                  <a:pt x="13072" y="0"/>
                </a:moveTo>
                <a:cubicBezTo>
                  <a:pt x="12755" y="0"/>
                  <a:pt x="12451" y="60"/>
                  <a:pt x="12190" y="197"/>
                </a:cubicBezTo>
                <a:cubicBezTo>
                  <a:pt x="6402" y="3222"/>
                  <a:pt x="1371" y="8232"/>
                  <a:pt x="201" y="14870"/>
                </a:cubicBezTo>
                <a:cubicBezTo>
                  <a:pt x="0" y="16008"/>
                  <a:pt x="1408" y="16731"/>
                  <a:pt x="2659" y="16731"/>
                </a:cubicBezTo>
                <a:cubicBezTo>
                  <a:pt x="3519" y="16731"/>
                  <a:pt x="4305" y="16389"/>
                  <a:pt x="4443" y="15606"/>
                </a:cubicBezTo>
                <a:cubicBezTo>
                  <a:pt x="5458" y="9839"/>
                  <a:pt x="9787" y="5367"/>
                  <a:pt x="14844" y="2725"/>
                </a:cubicBezTo>
                <a:cubicBezTo>
                  <a:pt x="16809" y="1696"/>
                  <a:pt x="14753" y="0"/>
                  <a:pt x="130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6"/>
          <p:cNvSpPr/>
          <p:nvPr/>
        </p:nvSpPr>
        <p:spPr>
          <a:xfrm flipH="1">
            <a:off x="610808" y="3622512"/>
            <a:ext cx="813648" cy="753340"/>
          </a:xfrm>
          <a:custGeom>
            <a:rect b="b" l="l" r="r" t="t"/>
            <a:pathLst>
              <a:path extrusionOk="0" h="54501" w="58864">
                <a:moveTo>
                  <a:pt x="24647" y="5745"/>
                </a:moveTo>
                <a:cubicBezTo>
                  <a:pt x="25555" y="5745"/>
                  <a:pt x="26388" y="5796"/>
                  <a:pt x="27082" y="5882"/>
                </a:cubicBezTo>
                <a:cubicBezTo>
                  <a:pt x="28871" y="6102"/>
                  <a:pt x="30637" y="6495"/>
                  <a:pt x="32363" y="7022"/>
                </a:cubicBezTo>
                <a:cubicBezTo>
                  <a:pt x="32076" y="7324"/>
                  <a:pt x="31773" y="7676"/>
                  <a:pt x="31479" y="8051"/>
                </a:cubicBezTo>
                <a:cubicBezTo>
                  <a:pt x="28277" y="7170"/>
                  <a:pt x="24798" y="6641"/>
                  <a:pt x="21393" y="6641"/>
                </a:cubicBezTo>
                <a:cubicBezTo>
                  <a:pt x="20157" y="6641"/>
                  <a:pt x="18931" y="6711"/>
                  <a:pt x="17732" y="6858"/>
                </a:cubicBezTo>
                <a:cubicBezTo>
                  <a:pt x="19871" y="6038"/>
                  <a:pt x="22473" y="5745"/>
                  <a:pt x="24647" y="5745"/>
                </a:cubicBezTo>
                <a:close/>
                <a:moveTo>
                  <a:pt x="20746" y="49583"/>
                </a:moveTo>
                <a:cubicBezTo>
                  <a:pt x="22382" y="50610"/>
                  <a:pt x="24292" y="51307"/>
                  <a:pt x="26280" y="51730"/>
                </a:cubicBezTo>
                <a:cubicBezTo>
                  <a:pt x="27003" y="52094"/>
                  <a:pt x="27799" y="52358"/>
                  <a:pt x="28608" y="52501"/>
                </a:cubicBezTo>
                <a:cubicBezTo>
                  <a:pt x="29152" y="52597"/>
                  <a:pt x="29733" y="52712"/>
                  <a:pt x="30316" y="52792"/>
                </a:cubicBezTo>
                <a:cubicBezTo>
                  <a:pt x="29873" y="52833"/>
                  <a:pt x="29431" y="52855"/>
                  <a:pt x="28992" y="52855"/>
                </a:cubicBezTo>
                <a:cubicBezTo>
                  <a:pt x="27199" y="52855"/>
                  <a:pt x="25446" y="52497"/>
                  <a:pt x="23835" y="51652"/>
                </a:cubicBezTo>
                <a:cubicBezTo>
                  <a:pt x="22781" y="51100"/>
                  <a:pt x="21750" y="50392"/>
                  <a:pt x="20746" y="49583"/>
                </a:cubicBezTo>
                <a:close/>
                <a:moveTo>
                  <a:pt x="28509" y="1"/>
                </a:moveTo>
                <a:cubicBezTo>
                  <a:pt x="26958" y="1"/>
                  <a:pt x="25413" y="176"/>
                  <a:pt x="23901" y="565"/>
                </a:cubicBezTo>
                <a:cubicBezTo>
                  <a:pt x="19769" y="1628"/>
                  <a:pt x="16514" y="4293"/>
                  <a:pt x="14015" y="7609"/>
                </a:cubicBezTo>
                <a:cubicBezTo>
                  <a:pt x="8605" y="9177"/>
                  <a:pt x="4242" y="12773"/>
                  <a:pt x="2850" y="19378"/>
                </a:cubicBezTo>
                <a:cubicBezTo>
                  <a:pt x="1" y="32893"/>
                  <a:pt x="8632" y="48230"/>
                  <a:pt x="21710" y="52537"/>
                </a:cubicBezTo>
                <a:cubicBezTo>
                  <a:pt x="25304" y="53720"/>
                  <a:pt x="29318" y="54500"/>
                  <a:pt x="33287" y="54500"/>
                </a:cubicBezTo>
                <a:cubicBezTo>
                  <a:pt x="36483" y="54500"/>
                  <a:pt x="39651" y="53994"/>
                  <a:pt x="42546" y="52786"/>
                </a:cubicBezTo>
                <a:cubicBezTo>
                  <a:pt x="42853" y="52753"/>
                  <a:pt x="43088" y="52690"/>
                  <a:pt x="43187" y="52581"/>
                </a:cubicBezTo>
                <a:cubicBezTo>
                  <a:pt x="43226" y="52539"/>
                  <a:pt x="43261" y="52492"/>
                  <a:pt x="43301" y="52451"/>
                </a:cubicBezTo>
                <a:cubicBezTo>
                  <a:pt x="43855" y="52191"/>
                  <a:pt x="44406" y="51913"/>
                  <a:pt x="44937" y="51595"/>
                </a:cubicBezTo>
                <a:cubicBezTo>
                  <a:pt x="46205" y="50838"/>
                  <a:pt x="47382" y="49959"/>
                  <a:pt x="48459" y="48992"/>
                </a:cubicBezTo>
                <a:cubicBezTo>
                  <a:pt x="53981" y="46349"/>
                  <a:pt x="56771" y="40692"/>
                  <a:pt x="56996" y="34746"/>
                </a:cubicBezTo>
                <a:cubicBezTo>
                  <a:pt x="58465" y="30370"/>
                  <a:pt x="58863" y="25757"/>
                  <a:pt x="57355" y="21079"/>
                </a:cubicBezTo>
                <a:cubicBezTo>
                  <a:pt x="56987" y="19938"/>
                  <a:pt x="56532" y="18832"/>
                  <a:pt x="56016" y="17759"/>
                </a:cubicBezTo>
                <a:cubicBezTo>
                  <a:pt x="56996" y="13827"/>
                  <a:pt x="53705" y="10918"/>
                  <a:pt x="50014" y="9479"/>
                </a:cubicBezTo>
                <a:cubicBezTo>
                  <a:pt x="47991" y="7505"/>
                  <a:pt x="45705" y="5795"/>
                  <a:pt x="43254" y="4406"/>
                </a:cubicBezTo>
                <a:cubicBezTo>
                  <a:pt x="38895" y="1938"/>
                  <a:pt x="33665" y="1"/>
                  <a:pt x="285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6"/>
          <p:cNvSpPr/>
          <p:nvPr/>
        </p:nvSpPr>
        <p:spPr>
          <a:xfrm flipH="1">
            <a:off x="5207285" y="1709225"/>
            <a:ext cx="813648" cy="753340"/>
          </a:xfrm>
          <a:custGeom>
            <a:rect b="b" l="l" r="r" t="t"/>
            <a:pathLst>
              <a:path extrusionOk="0" h="54501" w="58864">
                <a:moveTo>
                  <a:pt x="24647" y="5745"/>
                </a:moveTo>
                <a:cubicBezTo>
                  <a:pt x="25555" y="5745"/>
                  <a:pt x="26388" y="5796"/>
                  <a:pt x="27082" y="5882"/>
                </a:cubicBezTo>
                <a:cubicBezTo>
                  <a:pt x="28871" y="6102"/>
                  <a:pt x="30637" y="6495"/>
                  <a:pt x="32363" y="7022"/>
                </a:cubicBezTo>
                <a:cubicBezTo>
                  <a:pt x="32076" y="7324"/>
                  <a:pt x="31773" y="7676"/>
                  <a:pt x="31479" y="8051"/>
                </a:cubicBezTo>
                <a:cubicBezTo>
                  <a:pt x="28277" y="7170"/>
                  <a:pt x="24798" y="6641"/>
                  <a:pt x="21393" y="6641"/>
                </a:cubicBezTo>
                <a:cubicBezTo>
                  <a:pt x="20157" y="6641"/>
                  <a:pt x="18931" y="6711"/>
                  <a:pt x="17732" y="6858"/>
                </a:cubicBezTo>
                <a:cubicBezTo>
                  <a:pt x="19871" y="6038"/>
                  <a:pt x="22473" y="5745"/>
                  <a:pt x="24647" y="5745"/>
                </a:cubicBezTo>
                <a:close/>
                <a:moveTo>
                  <a:pt x="20746" y="49583"/>
                </a:moveTo>
                <a:cubicBezTo>
                  <a:pt x="22382" y="50610"/>
                  <a:pt x="24292" y="51307"/>
                  <a:pt x="26280" y="51730"/>
                </a:cubicBezTo>
                <a:cubicBezTo>
                  <a:pt x="27003" y="52094"/>
                  <a:pt x="27799" y="52358"/>
                  <a:pt x="28608" y="52501"/>
                </a:cubicBezTo>
                <a:cubicBezTo>
                  <a:pt x="29152" y="52597"/>
                  <a:pt x="29733" y="52712"/>
                  <a:pt x="30316" y="52792"/>
                </a:cubicBezTo>
                <a:cubicBezTo>
                  <a:pt x="29873" y="52833"/>
                  <a:pt x="29431" y="52855"/>
                  <a:pt x="28992" y="52855"/>
                </a:cubicBezTo>
                <a:cubicBezTo>
                  <a:pt x="27199" y="52855"/>
                  <a:pt x="25446" y="52497"/>
                  <a:pt x="23835" y="51652"/>
                </a:cubicBezTo>
                <a:cubicBezTo>
                  <a:pt x="22781" y="51100"/>
                  <a:pt x="21750" y="50392"/>
                  <a:pt x="20746" y="49583"/>
                </a:cubicBezTo>
                <a:close/>
                <a:moveTo>
                  <a:pt x="28509" y="1"/>
                </a:moveTo>
                <a:cubicBezTo>
                  <a:pt x="26958" y="1"/>
                  <a:pt x="25413" y="176"/>
                  <a:pt x="23901" y="565"/>
                </a:cubicBezTo>
                <a:cubicBezTo>
                  <a:pt x="19769" y="1628"/>
                  <a:pt x="16514" y="4293"/>
                  <a:pt x="14015" y="7609"/>
                </a:cubicBezTo>
                <a:cubicBezTo>
                  <a:pt x="8605" y="9177"/>
                  <a:pt x="4242" y="12773"/>
                  <a:pt x="2850" y="19378"/>
                </a:cubicBezTo>
                <a:cubicBezTo>
                  <a:pt x="1" y="32893"/>
                  <a:pt x="8632" y="48230"/>
                  <a:pt x="21710" y="52537"/>
                </a:cubicBezTo>
                <a:cubicBezTo>
                  <a:pt x="25304" y="53720"/>
                  <a:pt x="29318" y="54500"/>
                  <a:pt x="33287" y="54500"/>
                </a:cubicBezTo>
                <a:cubicBezTo>
                  <a:pt x="36483" y="54500"/>
                  <a:pt x="39651" y="53994"/>
                  <a:pt x="42546" y="52786"/>
                </a:cubicBezTo>
                <a:cubicBezTo>
                  <a:pt x="42853" y="52753"/>
                  <a:pt x="43088" y="52690"/>
                  <a:pt x="43187" y="52581"/>
                </a:cubicBezTo>
                <a:cubicBezTo>
                  <a:pt x="43226" y="52539"/>
                  <a:pt x="43261" y="52492"/>
                  <a:pt x="43301" y="52451"/>
                </a:cubicBezTo>
                <a:cubicBezTo>
                  <a:pt x="43855" y="52191"/>
                  <a:pt x="44406" y="51913"/>
                  <a:pt x="44937" y="51595"/>
                </a:cubicBezTo>
                <a:cubicBezTo>
                  <a:pt x="46205" y="50838"/>
                  <a:pt x="47382" y="49959"/>
                  <a:pt x="48459" y="48992"/>
                </a:cubicBezTo>
                <a:cubicBezTo>
                  <a:pt x="53981" y="46349"/>
                  <a:pt x="56771" y="40692"/>
                  <a:pt x="56996" y="34746"/>
                </a:cubicBezTo>
                <a:cubicBezTo>
                  <a:pt x="58465" y="30370"/>
                  <a:pt x="58863" y="25757"/>
                  <a:pt x="57355" y="21079"/>
                </a:cubicBezTo>
                <a:cubicBezTo>
                  <a:pt x="56987" y="19938"/>
                  <a:pt x="56532" y="18832"/>
                  <a:pt x="56016" y="17759"/>
                </a:cubicBezTo>
                <a:cubicBezTo>
                  <a:pt x="56996" y="13827"/>
                  <a:pt x="53705" y="10918"/>
                  <a:pt x="50014" y="9479"/>
                </a:cubicBezTo>
                <a:cubicBezTo>
                  <a:pt x="47991" y="7505"/>
                  <a:pt x="45705" y="5795"/>
                  <a:pt x="43254" y="4406"/>
                </a:cubicBezTo>
                <a:cubicBezTo>
                  <a:pt x="38895" y="1938"/>
                  <a:pt x="33665" y="1"/>
                  <a:pt x="285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6"/>
          <p:cNvSpPr/>
          <p:nvPr/>
        </p:nvSpPr>
        <p:spPr>
          <a:xfrm flipH="1" rot="10800000">
            <a:off x="5207285" y="3622512"/>
            <a:ext cx="813648" cy="753340"/>
          </a:xfrm>
          <a:custGeom>
            <a:rect b="b" l="l" r="r" t="t"/>
            <a:pathLst>
              <a:path extrusionOk="0" h="54501" w="58864">
                <a:moveTo>
                  <a:pt x="24647" y="5745"/>
                </a:moveTo>
                <a:cubicBezTo>
                  <a:pt x="25555" y="5745"/>
                  <a:pt x="26388" y="5796"/>
                  <a:pt x="27082" y="5882"/>
                </a:cubicBezTo>
                <a:cubicBezTo>
                  <a:pt x="28871" y="6102"/>
                  <a:pt x="30637" y="6495"/>
                  <a:pt x="32363" y="7022"/>
                </a:cubicBezTo>
                <a:cubicBezTo>
                  <a:pt x="32076" y="7324"/>
                  <a:pt x="31773" y="7676"/>
                  <a:pt x="31479" y="8051"/>
                </a:cubicBezTo>
                <a:cubicBezTo>
                  <a:pt x="28277" y="7170"/>
                  <a:pt x="24798" y="6641"/>
                  <a:pt x="21393" y="6641"/>
                </a:cubicBezTo>
                <a:cubicBezTo>
                  <a:pt x="20157" y="6641"/>
                  <a:pt x="18931" y="6711"/>
                  <a:pt x="17732" y="6858"/>
                </a:cubicBezTo>
                <a:cubicBezTo>
                  <a:pt x="19871" y="6038"/>
                  <a:pt x="22473" y="5745"/>
                  <a:pt x="24647" y="5745"/>
                </a:cubicBezTo>
                <a:close/>
                <a:moveTo>
                  <a:pt x="20746" y="49583"/>
                </a:moveTo>
                <a:cubicBezTo>
                  <a:pt x="22382" y="50610"/>
                  <a:pt x="24292" y="51307"/>
                  <a:pt x="26280" y="51730"/>
                </a:cubicBezTo>
                <a:cubicBezTo>
                  <a:pt x="27003" y="52094"/>
                  <a:pt x="27799" y="52358"/>
                  <a:pt x="28608" y="52501"/>
                </a:cubicBezTo>
                <a:cubicBezTo>
                  <a:pt x="29152" y="52597"/>
                  <a:pt x="29733" y="52712"/>
                  <a:pt x="30316" y="52792"/>
                </a:cubicBezTo>
                <a:cubicBezTo>
                  <a:pt x="29873" y="52833"/>
                  <a:pt x="29431" y="52855"/>
                  <a:pt x="28992" y="52855"/>
                </a:cubicBezTo>
                <a:cubicBezTo>
                  <a:pt x="27199" y="52855"/>
                  <a:pt x="25446" y="52497"/>
                  <a:pt x="23835" y="51652"/>
                </a:cubicBezTo>
                <a:cubicBezTo>
                  <a:pt x="22781" y="51100"/>
                  <a:pt x="21750" y="50392"/>
                  <a:pt x="20746" y="49583"/>
                </a:cubicBezTo>
                <a:close/>
                <a:moveTo>
                  <a:pt x="28509" y="1"/>
                </a:moveTo>
                <a:cubicBezTo>
                  <a:pt x="26958" y="1"/>
                  <a:pt x="25413" y="176"/>
                  <a:pt x="23901" y="565"/>
                </a:cubicBezTo>
                <a:cubicBezTo>
                  <a:pt x="19769" y="1628"/>
                  <a:pt x="16514" y="4293"/>
                  <a:pt x="14015" y="7609"/>
                </a:cubicBezTo>
                <a:cubicBezTo>
                  <a:pt x="8605" y="9177"/>
                  <a:pt x="4242" y="12773"/>
                  <a:pt x="2850" y="19378"/>
                </a:cubicBezTo>
                <a:cubicBezTo>
                  <a:pt x="1" y="32893"/>
                  <a:pt x="8632" y="48230"/>
                  <a:pt x="21710" y="52537"/>
                </a:cubicBezTo>
                <a:cubicBezTo>
                  <a:pt x="25304" y="53720"/>
                  <a:pt x="29318" y="54500"/>
                  <a:pt x="33287" y="54500"/>
                </a:cubicBezTo>
                <a:cubicBezTo>
                  <a:pt x="36483" y="54500"/>
                  <a:pt x="39651" y="53994"/>
                  <a:pt x="42546" y="52786"/>
                </a:cubicBezTo>
                <a:cubicBezTo>
                  <a:pt x="42853" y="52753"/>
                  <a:pt x="43088" y="52690"/>
                  <a:pt x="43187" y="52581"/>
                </a:cubicBezTo>
                <a:cubicBezTo>
                  <a:pt x="43226" y="52539"/>
                  <a:pt x="43261" y="52492"/>
                  <a:pt x="43301" y="52451"/>
                </a:cubicBezTo>
                <a:cubicBezTo>
                  <a:pt x="43855" y="52191"/>
                  <a:pt x="44406" y="51913"/>
                  <a:pt x="44937" y="51595"/>
                </a:cubicBezTo>
                <a:cubicBezTo>
                  <a:pt x="46205" y="50838"/>
                  <a:pt x="47382" y="49959"/>
                  <a:pt x="48459" y="48992"/>
                </a:cubicBezTo>
                <a:cubicBezTo>
                  <a:pt x="53981" y="46349"/>
                  <a:pt x="56771" y="40692"/>
                  <a:pt x="56996" y="34746"/>
                </a:cubicBezTo>
                <a:cubicBezTo>
                  <a:pt x="58465" y="30370"/>
                  <a:pt x="58863" y="25757"/>
                  <a:pt x="57355" y="21079"/>
                </a:cubicBezTo>
                <a:cubicBezTo>
                  <a:pt x="56987" y="19938"/>
                  <a:pt x="56532" y="18832"/>
                  <a:pt x="56016" y="17759"/>
                </a:cubicBezTo>
                <a:cubicBezTo>
                  <a:pt x="56996" y="13827"/>
                  <a:pt x="53705" y="10918"/>
                  <a:pt x="50014" y="9479"/>
                </a:cubicBezTo>
                <a:cubicBezTo>
                  <a:pt x="47991" y="7505"/>
                  <a:pt x="45705" y="5795"/>
                  <a:pt x="43254" y="4406"/>
                </a:cubicBezTo>
                <a:cubicBezTo>
                  <a:pt x="38895" y="1938"/>
                  <a:pt x="33665" y="1"/>
                  <a:pt x="285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6"/>
          <p:cNvSpPr/>
          <p:nvPr/>
        </p:nvSpPr>
        <p:spPr>
          <a:xfrm>
            <a:off x="5453288" y="3856651"/>
            <a:ext cx="321604" cy="285048"/>
          </a:xfrm>
          <a:custGeom>
            <a:rect b="b" l="l" r="r" t="t"/>
            <a:pathLst>
              <a:path extrusionOk="0" h="8429" w="9510">
                <a:moveTo>
                  <a:pt x="7783" y="972"/>
                </a:moveTo>
                <a:lnTo>
                  <a:pt x="7783" y="1201"/>
                </a:lnTo>
                <a:lnTo>
                  <a:pt x="6332" y="1201"/>
                </a:lnTo>
                <a:lnTo>
                  <a:pt x="6332" y="972"/>
                </a:lnTo>
                <a:close/>
                <a:moveTo>
                  <a:pt x="1098" y="1014"/>
                </a:moveTo>
                <a:lnTo>
                  <a:pt x="1098" y="1667"/>
                </a:lnTo>
                <a:cubicBezTo>
                  <a:pt x="1024" y="1642"/>
                  <a:pt x="1038" y="1645"/>
                  <a:pt x="352" y="1340"/>
                </a:cubicBezTo>
                <a:cubicBezTo>
                  <a:pt x="1038" y="1037"/>
                  <a:pt x="1024" y="1037"/>
                  <a:pt x="1098" y="1014"/>
                </a:cubicBezTo>
                <a:close/>
                <a:moveTo>
                  <a:pt x="3318" y="972"/>
                </a:moveTo>
                <a:lnTo>
                  <a:pt x="3318" y="1201"/>
                </a:lnTo>
                <a:lnTo>
                  <a:pt x="2613" y="1201"/>
                </a:lnTo>
                <a:cubicBezTo>
                  <a:pt x="2537" y="1201"/>
                  <a:pt x="2473" y="1263"/>
                  <a:pt x="2473" y="1340"/>
                </a:cubicBezTo>
                <a:cubicBezTo>
                  <a:pt x="2473" y="1416"/>
                  <a:pt x="2537" y="1478"/>
                  <a:pt x="2613" y="1478"/>
                </a:cubicBezTo>
                <a:lnTo>
                  <a:pt x="3308" y="1478"/>
                </a:lnTo>
                <a:cubicBezTo>
                  <a:pt x="3272" y="1611"/>
                  <a:pt x="3152" y="1707"/>
                  <a:pt x="3011" y="1707"/>
                </a:cubicBezTo>
                <a:lnTo>
                  <a:pt x="1377" y="1707"/>
                </a:lnTo>
                <a:lnTo>
                  <a:pt x="1377" y="1478"/>
                </a:lnTo>
                <a:lnTo>
                  <a:pt x="1964" y="1478"/>
                </a:lnTo>
                <a:cubicBezTo>
                  <a:pt x="2039" y="1478"/>
                  <a:pt x="2102" y="1416"/>
                  <a:pt x="2102" y="1340"/>
                </a:cubicBezTo>
                <a:cubicBezTo>
                  <a:pt x="2102" y="1263"/>
                  <a:pt x="2039" y="1201"/>
                  <a:pt x="1964" y="1201"/>
                </a:cubicBezTo>
                <a:lnTo>
                  <a:pt x="1377" y="1201"/>
                </a:lnTo>
                <a:lnTo>
                  <a:pt x="1377" y="972"/>
                </a:lnTo>
                <a:close/>
                <a:moveTo>
                  <a:pt x="7783" y="1478"/>
                </a:moveTo>
                <a:lnTo>
                  <a:pt x="7783" y="1707"/>
                </a:lnTo>
                <a:lnTo>
                  <a:pt x="6325" y="1707"/>
                </a:lnTo>
                <a:cubicBezTo>
                  <a:pt x="6328" y="1642"/>
                  <a:pt x="6332" y="1579"/>
                  <a:pt x="6332" y="1514"/>
                </a:cubicBezTo>
                <a:lnTo>
                  <a:pt x="6332" y="1478"/>
                </a:lnTo>
                <a:close/>
                <a:moveTo>
                  <a:pt x="8374" y="972"/>
                </a:moveTo>
                <a:lnTo>
                  <a:pt x="8374" y="1707"/>
                </a:lnTo>
                <a:lnTo>
                  <a:pt x="8062" y="1707"/>
                </a:lnTo>
                <a:lnTo>
                  <a:pt x="8062" y="972"/>
                </a:lnTo>
                <a:close/>
                <a:moveTo>
                  <a:pt x="8863" y="972"/>
                </a:moveTo>
                <a:cubicBezTo>
                  <a:pt x="9065" y="972"/>
                  <a:pt x="9230" y="1137"/>
                  <a:pt x="9230" y="1340"/>
                </a:cubicBezTo>
                <a:cubicBezTo>
                  <a:pt x="9230" y="1542"/>
                  <a:pt x="9065" y="1707"/>
                  <a:pt x="8863" y="1707"/>
                </a:cubicBezTo>
                <a:lnTo>
                  <a:pt x="8655" y="1707"/>
                </a:lnTo>
                <a:lnTo>
                  <a:pt x="8655" y="972"/>
                </a:lnTo>
                <a:close/>
                <a:moveTo>
                  <a:pt x="3883" y="275"/>
                </a:moveTo>
                <a:cubicBezTo>
                  <a:pt x="3950" y="275"/>
                  <a:pt x="4003" y="330"/>
                  <a:pt x="4003" y="397"/>
                </a:cubicBezTo>
                <a:lnTo>
                  <a:pt x="4003" y="488"/>
                </a:lnTo>
                <a:cubicBezTo>
                  <a:pt x="4003" y="564"/>
                  <a:pt x="4067" y="627"/>
                  <a:pt x="4143" y="627"/>
                </a:cubicBezTo>
                <a:cubicBezTo>
                  <a:pt x="4218" y="627"/>
                  <a:pt x="4282" y="564"/>
                  <a:pt x="4282" y="488"/>
                </a:cubicBezTo>
                <a:cubicBezTo>
                  <a:pt x="4282" y="421"/>
                  <a:pt x="4336" y="367"/>
                  <a:pt x="4403" y="367"/>
                </a:cubicBezTo>
                <a:lnTo>
                  <a:pt x="4568" y="367"/>
                </a:lnTo>
                <a:cubicBezTo>
                  <a:pt x="4634" y="367"/>
                  <a:pt x="4688" y="421"/>
                  <a:pt x="4688" y="488"/>
                </a:cubicBezTo>
                <a:lnTo>
                  <a:pt x="4688" y="620"/>
                </a:lnTo>
                <a:cubicBezTo>
                  <a:pt x="4688" y="696"/>
                  <a:pt x="4752" y="758"/>
                  <a:pt x="4827" y="758"/>
                </a:cubicBezTo>
                <a:cubicBezTo>
                  <a:pt x="4903" y="758"/>
                  <a:pt x="4967" y="696"/>
                  <a:pt x="4967" y="620"/>
                </a:cubicBezTo>
                <a:cubicBezTo>
                  <a:pt x="4967" y="553"/>
                  <a:pt x="5021" y="498"/>
                  <a:pt x="5087" y="498"/>
                </a:cubicBezTo>
                <a:lnTo>
                  <a:pt x="5252" y="498"/>
                </a:lnTo>
                <a:cubicBezTo>
                  <a:pt x="5319" y="498"/>
                  <a:pt x="5374" y="553"/>
                  <a:pt x="5374" y="620"/>
                </a:cubicBezTo>
                <a:lnTo>
                  <a:pt x="5374" y="785"/>
                </a:lnTo>
                <a:cubicBezTo>
                  <a:pt x="5374" y="861"/>
                  <a:pt x="5436" y="924"/>
                  <a:pt x="5512" y="924"/>
                </a:cubicBezTo>
                <a:cubicBezTo>
                  <a:pt x="5589" y="924"/>
                  <a:pt x="5652" y="861"/>
                  <a:pt x="5652" y="785"/>
                </a:cubicBezTo>
                <a:cubicBezTo>
                  <a:pt x="5652" y="718"/>
                  <a:pt x="5705" y="665"/>
                  <a:pt x="5772" y="665"/>
                </a:cubicBezTo>
                <a:lnTo>
                  <a:pt x="5938" y="665"/>
                </a:lnTo>
                <a:cubicBezTo>
                  <a:pt x="6005" y="665"/>
                  <a:pt x="6059" y="718"/>
                  <a:pt x="6059" y="785"/>
                </a:cubicBezTo>
                <a:lnTo>
                  <a:pt x="6059" y="1514"/>
                </a:lnTo>
                <a:cubicBezTo>
                  <a:pt x="6059" y="2307"/>
                  <a:pt x="5687" y="2658"/>
                  <a:pt x="5687" y="3031"/>
                </a:cubicBezTo>
                <a:lnTo>
                  <a:pt x="5687" y="3136"/>
                </a:lnTo>
                <a:lnTo>
                  <a:pt x="3869" y="3136"/>
                </a:lnTo>
                <a:cubicBezTo>
                  <a:pt x="3792" y="2763"/>
                  <a:pt x="3497" y="2643"/>
                  <a:pt x="3361" y="2514"/>
                </a:cubicBezTo>
                <a:cubicBezTo>
                  <a:pt x="3204" y="2389"/>
                  <a:pt x="3094" y="2194"/>
                  <a:pt x="3060" y="1983"/>
                </a:cubicBezTo>
                <a:cubicBezTo>
                  <a:pt x="3360" y="1958"/>
                  <a:pt x="3598" y="1706"/>
                  <a:pt x="3598" y="1400"/>
                </a:cubicBezTo>
                <a:lnTo>
                  <a:pt x="3598" y="397"/>
                </a:lnTo>
                <a:cubicBezTo>
                  <a:pt x="3598" y="330"/>
                  <a:pt x="3651" y="275"/>
                  <a:pt x="3718" y="275"/>
                </a:cubicBezTo>
                <a:close/>
                <a:moveTo>
                  <a:pt x="5885" y="3415"/>
                </a:moveTo>
                <a:cubicBezTo>
                  <a:pt x="5916" y="3415"/>
                  <a:pt x="5941" y="3441"/>
                  <a:pt x="5941" y="3473"/>
                </a:cubicBezTo>
                <a:lnTo>
                  <a:pt x="5941" y="3868"/>
                </a:lnTo>
                <a:cubicBezTo>
                  <a:pt x="5941" y="3900"/>
                  <a:pt x="5916" y="3926"/>
                  <a:pt x="5885" y="3926"/>
                </a:cubicBezTo>
                <a:lnTo>
                  <a:pt x="3728" y="3926"/>
                </a:lnTo>
                <a:cubicBezTo>
                  <a:pt x="3697" y="3926"/>
                  <a:pt x="3672" y="3900"/>
                  <a:pt x="3672" y="3868"/>
                </a:cubicBezTo>
                <a:lnTo>
                  <a:pt x="3672" y="3473"/>
                </a:lnTo>
                <a:cubicBezTo>
                  <a:pt x="3672" y="3442"/>
                  <a:pt x="3697" y="3415"/>
                  <a:pt x="3728" y="3415"/>
                </a:cubicBezTo>
                <a:close/>
                <a:moveTo>
                  <a:pt x="7115" y="6439"/>
                </a:moveTo>
                <a:cubicBezTo>
                  <a:pt x="7622" y="6439"/>
                  <a:pt x="8132" y="6517"/>
                  <a:pt x="8599" y="6647"/>
                </a:cubicBezTo>
                <a:cubicBezTo>
                  <a:pt x="8605" y="6650"/>
                  <a:pt x="8608" y="6653"/>
                  <a:pt x="8608" y="6659"/>
                </a:cubicBezTo>
                <a:lnTo>
                  <a:pt x="8608" y="6943"/>
                </a:lnTo>
                <a:cubicBezTo>
                  <a:pt x="8169" y="6846"/>
                  <a:pt x="7707" y="6789"/>
                  <a:pt x="7247" y="6789"/>
                </a:cubicBezTo>
                <a:cubicBezTo>
                  <a:pt x="6406" y="6789"/>
                  <a:pt x="5572" y="6980"/>
                  <a:pt x="4899" y="7467"/>
                </a:cubicBezTo>
                <a:lnTo>
                  <a:pt x="4899" y="7145"/>
                </a:lnTo>
                <a:cubicBezTo>
                  <a:pt x="5506" y="6638"/>
                  <a:pt x="6307" y="6439"/>
                  <a:pt x="7115" y="6439"/>
                </a:cubicBezTo>
                <a:close/>
                <a:moveTo>
                  <a:pt x="2402" y="6442"/>
                </a:moveTo>
                <a:cubicBezTo>
                  <a:pt x="3215" y="6442"/>
                  <a:pt x="4019" y="6643"/>
                  <a:pt x="4622" y="7148"/>
                </a:cubicBezTo>
                <a:lnTo>
                  <a:pt x="4622" y="7469"/>
                </a:lnTo>
                <a:cubicBezTo>
                  <a:pt x="3948" y="6981"/>
                  <a:pt x="3114" y="6791"/>
                  <a:pt x="2273" y="6791"/>
                </a:cubicBezTo>
                <a:cubicBezTo>
                  <a:pt x="1813" y="6791"/>
                  <a:pt x="1351" y="6848"/>
                  <a:pt x="912" y="6944"/>
                </a:cubicBezTo>
                <a:lnTo>
                  <a:pt x="912" y="6661"/>
                </a:lnTo>
                <a:cubicBezTo>
                  <a:pt x="912" y="6655"/>
                  <a:pt x="917" y="6650"/>
                  <a:pt x="921" y="6650"/>
                </a:cubicBezTo>
                <a:cubicBezTo>
                  <a:pt x="1387" y="6520"/>
                  <a:pt x="1896" y="6442"/>
                  <a:pt x="2402" y="6442"/>
                </a:cubicBezTo>
                <a:close/>
                <a:moveTo>
                  <a:pt x="2254" y="7069"/>
                </a:moveTo>
                <a:cubicBezTo>
                  <a:pt x="2968" y="7069"/>
                  <a:pt x="3680" y="7212"/>
                  <a:pt x="4260" y="7564"/>
                </a:cubicBezTo>
                <a:lnTo>
                  <a:pt x="664" y="7564"/>
                </a:lnTo>
                <a:lnTo>
                  <a:pt x="664" y="7301"/>
                </a:lnTo>
                <a:cubicBezTo>
                  <a:pt x="664" y="7296"/>
                  <a:pt x="667" y="7292"/>
                  <a:pt x="673" y="7291"/>
                </a:cubicBezTo>
                <a:cubicBezTo>
                  <a:pt x="1163" y="7152"/>
                  <a:pt x="1709" y="7069"/>
                  <a:pt x="2254" y="7069"/>
                </a:cubicBezTo>
                <a:close/>
                <a:moveTo>
                  <a:pt x="7264" y="7069"/>
                </a:moveTo>
                <a:cubicBezTo>
                  <a:pt x="7810" y="7069"/>
                  <a:pt x="8358" y="7153"/>
                  <a:pt x="8848" y="7291"/>
                </a:cubicBezTo>
                <a:cubicBezTo>
                  <a:pt x="8853" y="7292"/>
                  <a:pt x="8857" y="7296"/>
                  <a:pt x="8857" y="7301"/>
                </a:cubicBezTo>
                <a:lnTo>
                  <a:pt x="8857" y="7564"/>
                </a:lnTo>
                <a:lnTo>
                  <a:pt x="5261" y="7564"/>
                </a:lnTo>
                <a:cubicBezTo>
                  <a:pt x="5839" y="7212"/>
                  <a:pt x="6551" y="7069"/>
                  <a:pt x="7264" y="7069"/>
                </a:cubicBezTo>
                <a:close/>
                <a:moveTo>
                  <a:pt x="9065" y="7843"/>
                </a:moveTo>
                <a:cubicBezTo>
                  <a:pt x="9150" y="7843"/>
                  <a:pt x="9220" y="7911"/>
                  <a:pt x="9220" y="7998"/>
                </a:cubicBezTo>
                <a:cubicBezTo>
                  <a:pt x="9220" y="8081"/>
                  <a:pt x="9150" y="8152"/>
                  <a:pt x="9065" y="8152"/>
                </a:cubicBezTo>
                <a:lnTo>
                  <a:pt x="456" y="8152"/>
                </a:lnTo>
                <a:cubicBezTo>
                  <a:pt x="370" y="8152"/>
                  <a:pt x="302" y="8084"/>
                  <a:pt x="302" y="7998"/>
                </a:cubicBezTo>
                <a:cubicBezTo>
                  <a:pt x="302" y="7911"/>
                  <a:pt x="370" y="7843"/>
                  <a:pt x="456" y="7843"/>
                </a:cubicBezTo>
                <a:close/>
                <a:moveTo>
                  <a:pt x="3718" y="1"/>
                </a:moveTo>
                <a:cubicBezTo>
                  <a:pt x="3498" y="1"/>
                  <a:pt x="3318" y="179"/>
                  <a:pt x="3318" y="400"/>
                </a:cubicBezTo>
                <a:lnTo>
                  <a:pt x="3318" y="697"/>
                </a:lnTo>
                <a:lnTo>
                  <a:pt x="1359" y="697"/>
                </a:lnTo>
                <a:cubicBezTo>
                  <a:pt x="1202" y="697"/>
                  <a:pt x="1047" y="730"/>
                  <a:pt x="902" y="794"/>
                </a:cubicBezTo>
                <a:lnTo>
                  <a:pt x="138" y="1131"/>
                </a:lnTo>
                <a:cubicBezTo>
                  <a:pt x="55" y="1168"/>
                  <a:pt x="0" y="1250"/>
                  <a:pt x="0" y="1342"/>
                </a:cubicBezTo>
                <a:cubicBezTo>
                  <a:pt x="0" y="1432"/>
                  <a:pt x="55" y="1514"/>
                  <a:pt x="138" y="1551"/>
                </a:cubicBezTo>
                <a:lnTo>
                  <a:pt x="902" y="1888"/>
                </a:lnTo>
                <a:cubicBezTo>
                  <a:pt x="1046" y="1954"/>
                  <a:pt x="1200" y="1985"/>
                  <a:pt x="1359" y="1985"/>
                </a:cubicBezTo>
                <a:lnTo>
                  <a:pt x="2781" y="1985"/>
                </a:lnTo>
                <a:cubicBezTo>
                  <a:pt x="2818" y="2279"/>
                  <a:pt x="2968" y="2555"/>
                  <a:pt x="3191" y="2732"/>
                </a:cubicBezTo>
                <a:cubicBezTo>
                  <a:pt x="3353" y="2879"/>
                  <a:pt x="3532" y="2940"/>
                  <a:pt x="3587" y="3169"/>
                </a:cubicBezTo>
                <a:cubicBezTo>
                  <a:pt x="3474" y="3222"/>
                  <a:pt x="3394" y="3337"/>
                  <a:pt x="3394" y="3473"/>
                </a:cubicBezTo>
                <a:lnTo>
                  <a:pt x="3394" y="3868"/>
                </a:lnTo>
                <a:cubicBezTo>
                  <a:pt x="3394" y="4008"/>
                  <a:pt x="3480" y="4127"/>
                  <a:pt x="3601" y="4179"/>
                </a:cubicBezTo>
                <a:lnTo>
                  <a:pt x="3601" y="6313"/>
                </a:lnTo>
                <a:cubicBezTo>
                  <a:pt x="3228" y="6210"/>
                  <a:pt x="2824" y="6164"/>
                  <a:pt x="2416" y="6164"/>
                </a:cubicBezTo>
                <a:cubicBezTo>
                  <a:pt x="1877" y="6164"/>
                  <a:pt x="1333" y="6245"/>
                  <a:pt x="850" y="6380"/>
                </a:cubicBezTo>
                <a:cubicBezTo>
                  <a:pt x="725" y="6416"/>
                  <a:pt x="637" y="6530"/>
                  <a:pt x="637" y="6661"/>
                </a:cubicBezTo>
                <a:lnTo>
                  <a:pt x="637" y="7011"/>
                </a:lnTo>
                <a:cubicBezTo>
                  <a:pt x="624" y="7016"/>
                  <a:pt x="614" y="7019"/>
                  <a:pt x="602" y="7020"/>
                </a:cubicBezTo>
                <a:cubicBezTo>
                  <a:pt x="478" y="7056"/>
                  <a:pt x="391" y="7172"/>
                  <a:pt x="391" y="7301"/>
                </a:cubicBezTo>
                <a:lnTo>
                  <a:pt x="391" y="7568"/>
                </a:lnTo>
                <a:cubicBezTo>
                  <a:pt x="184" y="7602"/>
                  <a:pt x="27" y="7781"/>
                  <a:pt x="27" y="7996"/>
                </a:cubicBezTo>
                <a:cubicBezTo>
                  <a:pt x="27" y="8235"/>
                  <a:pt x="221" y="8428"/>
                  <a:pt x="459" y="8428"/>
                </a:cubicBezTo>
                <a:lnTo>
                  <a:pt x="9068" y="8428"/>
                </a:lnTo>
                <a:cubicBezTo>
                  <a:pt x="9309" y="8428"/>
                  <a:pt x="9502" y="8234"/>
                  <a:pt x="9502" y="7996"/>
                </a:cubicBezTo>
                <a:cubicBezTo>
                  <a:pt x="9497" y="7781"/>
                  <a:pt x="9340" y="7602"/>
                  <a:pt x="9133" y="7568"/>
                </a:cubicBezTo>
                <a:lnTo>
                  <a:pt x="9133" y="7301"/>
                </a:lnTo>
                <a:cubicBezTo>
                  <a:pt x="9133" y="7172"/>
                  <a:pt x="9046" y="7056"/>
                  <a:pt x="8922" y="7022"/>
                </a:cubicBezTo>
                <a:cubicBezTo>
                  <a:pt x="8911" y="7017"/>
                  <a:pt x="8900" y="7016"/>
                  <a:pt x="8887" y="7011"/>
                </a:cubicBezTo>
                <a:lnTo>
                  <a:pt x="8887" y="6661"/>
                </a:lnTo>
                <a:cubicBezTo>
                  <a:pt x="8887" y="6532"/>
                  <a:pt x="8799" y="6416"/>
                  <a:pt x="8674" y="6380"/>
                </a:cubicBezTo>
                <a:cubicBezTo>
                  <a:pt x="8196" y="6246"/>
                  <a:pt x="7652" y="6165"/>
                  <a:pt x="7111" y="6165"/>
                </a:cubicBezTo>
                <a:cubicBezTo>
                  <a:pt x="6717" y="6165"/>
                  <a:pt x="6325" y="6208"/>
                  <a:pt x="5961" y="6304"/>
                </a:cubicBezTo>
                <a:lnTo>
                  <a:pt x="5961" y="5603"/>
                </a:lnTo>
                <a:cubicBezTo>
                  <a:pt x="5961" y="5526"/>
                  <a:pt x="5897" y="5464"/>
                  <a:pt x="5821" y="5464"/>
                </a:cubicBezTo>
                <a:cubicBezTo>
                  <a:pt x="5745" y="5464"/>
                  <a:pt x="5682" y="5526"/>
                  <a:pt x="5682" y="5603"/>
                </a:cubicBezTo>
                <a:lnTo>
                  <a:pt x="5682" y="6389"/>
                </a:lnTo>
                <a:cubicBezTo>
                  <a:pt x="5338" y="6511"/>
                  <a:pt x="5032" y="6682"/>
                  <a:pt x="4761" y="6900"/>
                </a:cubicBezTo>
                <a:cubicBezTo>
                  <a:pt x="4501" y="6690"/>
                  <a:pt x="4207" y="6523"/>
                  <a:pt x="3877" y="6402"/>
                </a:cubicBezTo>
                <a:lnTo>
                  <a:pt x="3877" y="4204"/>
                </a:lnTo>
                <a:lnTo>
                  <a:pt x="5682" y="4204"/>
                </a:lnTo>
                <a:lnTo>
                  <a:pt x="5682" y="4953"/>
                </a:lnTo>
                <a:cubicBezTo>
                  <a:pt x="5682" y="5028"/>
                  <a:pt x="5745" y="5092"/>
                  <a:pt x="5821" y="5092"/>
                </a:cubicBezTo>
                <a:cubicBezTo>
                  <a:pt x="5897" y="5092"/>
                  <a:pt x="5961" y="5028"/>
                  <a:pt x="5961" y="4953"/>
                </a:cubicBezTo>
                <a:lnTo>
                  <a:pt x="5961" y="4195"/>
                </a:lnTo>
                <a:cubicBezTo>
                  <a:pt x="6109" y="4159"/>
                  <a:pt x="6221" y="4026"/>
                  <a:pt x="6221" y="3868"/>
                </a:cubicBezTo>
                <a:lnTo>
                  <a:pt x="6221" y="3473"/>
                </a:lnTo>
                <a:cubicBezTo>
                  <a:pt x="6221" y="3313"/>
                  <a:pt x="6109" y="3179"/>
                  <a:pt x="5961" y="3146"/>
                </a:cubicBezTo>
                <a:lnTo>
                  <a:pt x="5961" y="3032"/>
                </a:lnTo>
                <a:cubicBezTo>
                  <a:pt x="5961" y="2806"/>
                  <a:pt x="6189" y="2542"/>
                  <a:pt x="6289" y="1988"/>
                </a:cubicBezTo>
                <a:lnTo>
                  <a:pt x="8863" y="1988"/>
                </a:lnTo>
                <a:cubicBezTo>
                  <a:pt x="9220" y="1988"/>
                  <a:pt x="9509" y="1698"/>
                  <a:pt x="9509" y="1342"/>
                </a:cubicBezTo>
                <a:cubicBezTo>
                  <a:pt x="9509" y="985"/>
                  <a:pt x="9220" y="696"/>
                  <a:pt x="8863" y="696"/>
                </a:cubicBezTo>
                <a:lnTo>
                  <a:pt x="6320" y="696"/>
                </a:lnTo>
                <a:cubicBezTo>
                  <a:pt x="6280" y="519"/>
                  <a:pt x="6123" y="387"/>
                  <a:pt x="5933" y="387"/>
                </a:cubicBezTo>
                <a:lnTo>
                  <a:pt x="5768" y="387"/>
                </a:lnTo>
                <a:cubicBezTo>
                  <a:pt x="5707" y="387"/>
                  <a:pt x="5649" y="400"/>
                  <a:pt x="5597" y="425"/>
                </a:cubicBezTo>
                <a:cubicBezTo>
                  <a:pt x="5529" y="304"/>
                  <a:pt x="5398" y="222"/>
                  <a:pt x="5249" y="222"/>
                </a:cubicBezTo>
                <a:lnTo>
                  <a:pt x="5084" y="222"/>
                </a:lnTo>
                <a:cubicBezTo>
                  <a:pt x="5018" y="222"/>
                  <a:pt x="4954" y="238"/>
                  <a:pt x="4899" y="268"/>
                </a:cubicBezTo>
                <a:cubicBezTo>
                  <a:pt x="4827" y="161"/>
                  <a:pt x="4706" y="90"/>
                  <a:pt x="4566" y="90"/>
                </a:cubicBezTo>
                <a:lnTo>
                  <a:pt x="4401" y="90"/>
                </a:lnTo>
                <a:cubicBezTo>
                  <a:pt x="4325" y="90"/>
                  <a:pt x="4254" y="112"/>
                  <a:pt x="4193" y="149"/>
                </a:cubicBezTo>
                <a:cubicBezTo>
                  <a:pt x="4120" y="59"/>
                  <a:pt x="4008" y="1"/>
                  <a:pt x="38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8" name="Google Shape;788;p26"/>
          <p:cNvGrpSpPr/>
          <p:nvPr/>
        </p:nvGrpSpPr>
        <p:grpSpPr>
          <a:xfrm>
            <a:off x="866236" y="3838431"/>
            <a:ext cx="302768" cy="321503"/>
            <a:chOff x="6060276" y="3613906"/>
            <a:chExt cx="302768" cy="321503"/>
          </a:xfrm>
        </p:grpSpPr>
        <p:sp>
          <p:nvSpPr>
            <p:cNvPr id="789" name="Google Shape;789;p26"/>
            <p:cNvSpPr/>
            <p:nvPr/>
          </p:nvSpPr>
          <p:spPr>
            <a:xfrm>
              <a:off x="6190811" y="3648738"/>
              <a:ext cx="101554" cy="9469"/>
            </a:xfrm>
            <a:custGeom>
              <a:rect b="b" l="l" r="r" t="t"/>
              <a:pathLst>
                <a:path extrusionOk="0" h="280" w="3003">
                  <a:moveTo>
                    <a:pt x="140" y="0"/>
                  </a:moveTo>
                  <a:cubicBezTo>
                    <a:pt x="64" y="0"/>
                    <a:pt x="1" y="64"/>
                    <a:pt x="1" y="140"/>
                  </a:cubicBezTo>
                  <a:cubicBezTo>
                    <a:pt x="1" y="216"/>
                    <a:pt x="64" y="279"/>
                    <a:pt x="140" y="279"/>
                  </a:cubicBezTo>
                  <a:lnTo>
                    <a:pt x="2864" y="279"/>
                  </a:lnTo>
                  <a:cubicBezTo>
                    <a:pt x="2940" y="279"/>
                    <a:pt x="3002" y="216"/>
                    <a:pt x="3002" y="140"/>
                  </a:cubicBezTo>
                  <a:cubicBezTo>
                    <a:pt x="3002" y="64"/>
                    <a:pt x="2941" y="0"/>
                    <a:pt x="2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6190845" y="3670313"/>
              <a:ext cx="75853" cy="9503"/>
            </a:xfrm>
            <a:custGeom>
              <a:rect b="b" l="l" r="r" t="t"/>
              <a:pathLst>
                <a:path extrusionOk="0" h="281" w="2243">
                  <a:moveTo>
                    <a:pt x="141" y="1"/>
                  </a:moveTo>
                  <a:cubicBezTo>
                    <a:pt x="65" y="1"/>
                    <a:pt x="1" y="65"/>
                    <a:pt x="1" y="141"/>
                  </a:cubicBezTo>
                  <a:cubicBezTo>
                    <a:pt x="1" y="216"/>
                    <a:pt x="63" y="280"/>
                    <a:pt x="141" y="280"/>
                  </a:cubicBezTo>
                  <a:lnTo>
                    <a:pt x="2103" y="280"/>
                  </a:lnTo>
                  <a:cubicBezTo>
                    <a:pt x="2180" y="280"/>
                    <a:pt x="2242" y="216"/>
                    <a:pt x="2242" y="141"/>
                  </a:cubicBezTo>
                  <a:cubicBezTo>
                    <a:pt x="2242" y="65"/>
                    <a:pt x="2180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6190811" y="3713667"/>
              <a:ext cx="101554" cy="9435"/>
            </a:xfrm>
            <a:custGeom>
              <a:rect b="b" l="l" r="r" t="t"/>
              <a:pathLst>
                <a:path extrusionOk="0" h="279" w="3003">
                  <a:moveTo>
                    <a:pt x="140" y="1"/>
                  </a:moveTo>
                  <a:cubicBezTo>
                    <a:pt x="64" y="1"/>
                    <a:pt x="1" y="63"/>
                    <a:pt x="1" y="139"/>
                  </a:cubicBezTo>
                  <a:cubicBezTo>
                    <a:pt x="1" y="216"/>
                    <a:pt x="64" y="279"/>
                    <a:pt x="140" y="279"/>
                  </a:cubicBezTo>
                  <a:lnTo>
                    <a:pt x="2864" y="279"/>
                  </a:lnTo>
                  <a:cubicBezTo>
                    <a:pt x="2940" y="279"/>
                    <a:pt x="3002" y="216"/>
                    <a:pt x="3002" y="139"/>
                  </a:cubicBezTo>
                  <a:cubicBezTo>
                    <a:pt x="3002" y="63"/>
                    <a:pt x="2941" y="1"/>
                    <a:pt x="28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6190845" y="3735277"/>
              <a:ext cx="75853" cy="9435"/>
            </a:xfrm>
            <a:custGeom>
              <a:rect b="b" l="l" r="r" t="t"/>
              <a:pathLst>
                <a:path extrusionOk="0" h="279" w="2243">
                  <a:moveTo>
                    <a:pt x="141" y="0"/>
                  </a:moveTo>
                  <a:cubicBezTo>
                    <a:pt x="65" y="0"/>
                    <a:pt x="1" y="63"/>
                    <a:pt x="1" y="139"/>
                  </a:cubicBezTo>
                  <a:cubicBezTo>
                    <a:pt x="1" y="216"/>
                    <a:pt x="63" y="278"/>
                    <a:pt x="141" y="278"/>
                  </a:cubicBezTo>
                  <a:lnTo>
                    <a:pt x="2103" y="278"/>
                  </a:lnTo>
                  <a:cubicBezTo>
                    <a:pt x="2180" y="278"/>
                    <a:pt x="2242" y="216"/>
                    <a:pt x="2242" y="139"/>
                  </a:cubicBezTo>
                  <a:cubicBezTo>
                    <a:pt x="2242" y="63"/>
                    <a:pt x="2180" y="0"/>
                    <a:pt x="2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6190811" y="3779544"/>
              <a:ext cx="101554" cy="9401"/>
            </a:xfrm>
            <a:custGeom>
              <a:rect b="b" l="l" r="r" t="t"/>
              <a:pathLst>
                <a:path extrusionOk="0" h="278" w="3003">
                  <a:moveTo>
                    <a:pt x="140" y="0"/>
                  </a:moveTo>
                  <a:cubicBezTo>
                    <a:pt x="64" y="0"/>
                    <a:pt x="1" y="62"/>
                    <a:pt x="1" y="140"/>
                  </a:cubicBezTo>
                  <a:cubicBezTo>
                    <a:pt x="1" y="215"/>
                    <a:pt x="64" y="278"/>
                    <a:pt x="140" y="278"/>
                  </a:cubicBezTo>
                  <a:lnTo>
                    <a:pt x="2864" y="278"/>
                  </a:lnTo>
                  <a:cubicBezTo>
                    <a:pt x="2940" y="278"/>
                    <a:pt x="3002" y="215"/>
                    <a:pt x="3002" y="140"/>
                  </a:cubicBezTo>
                  <a:cubicBezTo>
                    <a:pt x="3002" y="61"/>
                    <a:pt x="2941" y="0"/>
                    <a:pt x="28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6190811" y="3801119"/>
              <a:ext cx="75819" cy="9435"/>
            </a:xfrm>
            <a:custGeom>
              <a:rect b="b" l="l" r="r" t="t"/>
              <a:pathLst>
                <a:path extrusionOk="0" h="279" w="2242">
                  <a:moveTo>
                    <a:pt x="140" y="1"/>
                  </a:moveTo>
                  <a:cubicBezTo>
                    <a:pt x="64" y="1"/>
                    <a:pt x="1" y="63"/>
                    <a:pt x="1" y="140"/>
                  </a:cubicBezTo>
                  <a:cubicBezTo>
                    <a:pt x="1" y="216"/>
                    <a:pt x="64" y="278"/>
                    <a:pt x="140" y="278"/>
                  </a:cubicBezTo>
                  <a:lnTo>
                    <a:pt x="2102" y="278"/>
                  </a:lnTo>
                  <a:cubicBezTo>
                    <a:pt x="2178" y="278"/>
                    <a:pt x="2242" y="216"/>
                    <a:pt x="2242" y="140"/>
                  </a:cubicBezTo>
                  <a:cubicBezTo>
                    <a:pt x="2242" y="63"/>
                    <a:pt x="2181" y="1"/>
                    <a:pt x="2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6060276" y="3613906"/>
              <a:ext cx="302768" cy="321503"/>
            </a:xfrm>
            <a:custGeom>
              <a:rect b="b" l="l" r="r" t="t"/>
              <a:pathLst>
                <a:path extrusionOk="0" h="9507" w="8953">
                  <a:moveTo>
                    <a:pt x="7301" y="280"/>
                  </a:moveTo>
                  <a:cubicBezTo>
                    <a:pt x="7390" y="280"/>
                    <a:pt x="7464" y="353"/>
                    <a:pt x="7464" y="444"/>
                  </a:cubicBezTo>
                  <a:lnTo>
                    <a:pt x="7464" y="3953"/>
                  </a:lnTo>
                  <a:cubicBezTo>
                    <a:pt x="7464" y="4029"/>
                    <a:pt x="7528" y="4092"/>
                    <a:pt x="7604" y="4092"/>
                  </a:cubicBezTo>
                  <a:cubicBezTo>
                    <a:pt x="7679" y="4092"/>
                    <a:pt x="7743" y="4029"/>
                    <a:pt x="7743" y="3953"/>
                  </a:cubicBezTo>
                  <a:lnTo>
                    <a:pt x="7743" y="1629"/>
                  </a:lnTo>
                  <a:lnTo>
                    <a:pt x="8251" y="1629"/>
                  </a:lnTo>
                  <a:cubicBezTo>
                    <a:pt x="8487" y="1629"/>
                    <a:pt x="8679" y="1819"/>
                    <a:pt x="8679" y="2055"/>
                  </a:cubicBezTo>
                  <a:lnTo>
                    <a:pt x="8673" y="6539"/>
                  </a:lnTo>
                  <a:lnTo>
                    <a:pt x="7739" y="6539"/>
                  </a:lnTo>
                  <a:lnTo>
                    <a:pt x="7739" y="4602"/>
                  </a:lnTo>
                  <a:cubicBezTo>
                    <a:pt x="7739" y="4527"/>
                    <a:pt x="7676" y="4463"/>
                    <a:pt x="7601" y="4463"/>
                  </a:cubicBezTo>
                  <a:cubicBezTo>
                    <a:pt x="7523" y="4463"/>
                    <a:pt x="7461" y="4527"/>
                    <a:pt x="7461" y="4602"/>
                  </a:cubicBezTo>
                  <a:lnTo>
                    <a:pt x="7461" y="6539"/>
                  </a:lnTo>
                  <a:lnTo>
                    <a:pt x="1497" y="6539"/>
                  </a:lnTo>
                  <a:lnTo>
                    <a:pt x="1497" y="2784"/>
                  </a:lnTo>
                  <a:cubicBezTo>
                    <a:pt x="1497" y="2709"/>
                    <a:pt x="1433" y="2646"/>
                    <a:pt x="1358" y="2646"/>
                  </a:cubicBezTo>
                  <a:cubicBezTo>
                    <a:pt x="1282" y="2646"/>
                    <a:pt x="1218" y="2709"/>
                    <a:pt x="1218" y="2784"/>
                  </a:cubicBezTo>
                  <a:lnTo>
                    <a:pt x="1218" y="6539"/>
                  </a:lnTo>
                  <a:lnTo>
                    <a:pt x="285" y="6539"/>
                  </a:lnTo>
                  <a:lnTo>
                    <a:pt x="285" y="2055"/>
                  </a:lnTo>
                  <a:cubicBezTo>
                    <a:pt x="285" y="1819"/>
                    <a:pt x="475" y="1629"/>
                    <a:pt x="712" y="1629"/>
                  </a:cubicBezTo>
                  <a:lnTo>
                    <a:pt x="1221" y="1629"/>
                  </a:lnTo>
                  <a:lnTo>
                    <a:pt x="1221" y="2134"/>
                  </a:lnTo>
                  <a:cubicBezTo>
                    <a:pt x="1221" y="2210"/>
                    <a:pt x="1283" y="2272"/>
                    <a:pt x="1359" y="2272"/>
                  </a:cubicBezTo>
                  <a:cubicBezTo>
                    <a:pt x="1436" y="2272"/>
                    <a:pt x="1499" y="2210"/>
                    <a:pt x="1499" y="2134"/>
                  </a:cubicBezTo>
                  <a:lnTo>
                    <a:pt x="1499" y="444"/>
                  </a:lnTo>
                  <a:cubicBezTo>
                    <a:pt x="1499" y="354"/>
                    <a:pt x="1572" y="280"/>
                    <a:pt x="1662" y="280"/>
                  </a:cubicBezTo>
                  <a:close/>
                  <a:moveTo>
                    <a:pt x="8671" y="6817"/>
                  </a:moveTo>
                  <a:lnTo>
                    <a:pt x="8673" y="7125"/>
                  </a:lnTo>
                  <a:cubicBezTo>
                    <a:pt x="8673" y="7359"/>
                    <a:pt x="8481" y="7551"/>
                    <a:pt x="8247" y="7551"/>
                  </a:cubicBezTo>
                  <a:lnTo>
                    <a:pt x="709" y="7551"/>
                  </a:lnTo>
                  <a:cubicBezTo>
                    <a:pt x="472" y="7551"/>
                    <a:pt x="281" y="7359"/>
                    <a:pt x="281" y="7125"/>
                  </a:cubicBezTo>
                  <a:lnTo>
                    <a:pt x="281" y="6817"/>
                  </a:lnTo>
                  <a:close/>
                  <a:moveTo>
                    <a:pt x="4948" y="7830"/>
                  </a:moveTo>
                  <a:lnTo>
                    <a:pt x="5019" y="8366"/>
                  </a:lnTo>
                  <a:lnTo>
                    <a:pt x="3777" y="8366"/>
                  </a:lnTo>
                  <a:lnTo>
                    <a:pt x="3847" y="7830"/>
                  </a:lnTo>
                  <a:close/>
                  <a:moveTo>
                    <a:pt x="5499" y="8644"/>
                  </a:moveTo>
                  <a:cubicBezTo>
                    <a:pt x="5753" y="8644"/>
                    <a:pt x="5961" y="8852"/>
                    <a:pt x="5961" y="9107"/>
                  </a:cubicBezTo>
                  <a:cubicBezTo>
                    <a:pt x="5961" y="9174"/>
                    <a:pt x="5907" y="9229"/>
                    <a:pt x="5837" y="9229"/>
                  </a:cubicBezTo>
                  <a:lnTo>
                    <a:pt x="2951" y="9229"/>
                  </a:lnTo>
                  <a:cubicBezTo>
                    <a:pt x="2885" y="9229"/>
                    <a:pt x="2828" y="9176"/>
                    <a:pt x="2828" y="9107"/>
                  </a:cubicBezTo>
                  <a:cubicBezTo>
                    <a:pt x="2828" y="8852"/>
                    <a:pt x="3036" y="8644"/>
                    <a:pt x="3290" y="8644"/>
                  </a:cubicBezTo>
                  <a:close/>
                  <a:moveTo>
                    <a:pt x="1656" y="1"/>
                  </a:moveTo>
                  <a:cubicBezTo>
                    <a:pt x="1414" y="1"/>
                    <a:pt x="1215" y="200"/>
                    <a:pt x="1215" y="444"/>
                  </a:cubicBezTo>
                  <a:lnTo>
                    <a:pt x="1215" y="1350"/>
                  </a:lnTo>
                  <a:lnTo>
                    <a:pt x="706" y="1350"/>
                  </a:lnTo>
                  <a:cubicBezTo>
                    <a:pt x="318" y="1350"/>
                    <a:pt x="0" y="1666"/>
                    <a:pt x="0" y="2055"/>
                  </a:cubicBezTo>
                  <a:lnTo>
                    <a:pt x="0" y="7125"/>
                  </a:lnTo>
                  <a:cubicBezTo>
                    <a:pt x="0" y="7512"/>
                    <a:pt x="317" y="7830"/>
                    <a:pt x="706" y="7830"/>
                  </a:cubicBezTo>
                  <a:lnTo>
                    <a:pt x="3562" y="7830"/>
                  </a:lnTo>
                  <a:lnTo>
                    <a:pt x="3491" y="8366"/>
                  </a:lnTo>
                  <a:lnTo>
                    <a:pt x="3290" y="8366"/>
                  </a:lnTo>
                  <a:cubicBezTo>
                    <a:pt x="2882" y="8366"/>
                    <a:pt x="2550" y="8697"/>
                    <a:pt x="2550" y="9106"/>
                  </a:cubicBezTo>
                  <a:cubicBezTo>
                    <a:pt x="2550" y="9327"/>
                    <a:pt x="2730" y="9507"/>
                    <a:pt x="2951" y="9507"/>
                  </a:cubicBezTo>
                  <a:lnTo>
                    <a:pt x="5837" y="9507"/>
                  </a:lnTo>
                  <a:cubicBezTo>
                    <a:pt x="6059" y="9507"/>
                    <a:pt x="6239" y="9327"/>
                    <a:pt x="6239" y="9106"/>
                  </a:cubicBezTo>
                  <a:cubicBezTo>
                    <a:pt x="6239" y="8697"/>
                    <a:pt x="5907" y="8366"/>
                    <a:pt x="5499" y="8366"/>
                  </a:cubicBezTo>
                  <a:lnTo>
                    <a:pt x="5298" y="8366"/>
                  </a:lnTo>
                  <a:lnTo>
                    <a:pt x="5227" y="7830"/>
                  </a:lnTo>
                  <a:lnTo>
                    <a:pt x="8247" y="7830"/>
                  </a:lnTo>
                  <a:cubicBezTo>
                    <a:pt x="8634" y="7830"/>
                    <a:pt x="8952" y="7514"/>
                    <a:pt x="8952" y="7125"/>
                  </a:cubicBezTo>
                  <a:lnTo>
                    <a:pt x="8952" y="2055"/>
                  </a:lnTo>
                  <a:cubicBezTo>
                    <a:pt x="8952" y="1666"/>
                    <a:pt x="8634" y="1350"/>
                    <a:pt x="8247" y="1350"/>
                  </a:cubicBezTo>
                  <a:lnTo>
                    <a:pt x="7737" y="1350"/>
                  </a:lnTo>
                  <a:lnTo>
                    <a:pt x="7737" y="444"/>
                  </a:lnTo>
                  <a:cubicBezTo>
                    <a:pt x="7737" y="200"/>
                    <a:pt x="7538" y="1"/>
                    <a:pt x="7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6127167" y="3644375"/>
              <a:ext cx="41224" cy="41190"/>
            </a:xfrm>
            <a:custGeom>
              <a:rect b="b" l="l" r="r" t="t"/>
              <a:pathLst>
                <a:path extrusionOk="0" h="1218" w="1219">
                  <a:moveTo>
                    <a:pt x="939" y="279"/>
                  </a:moveTo>
                  <a:lnTo>
                    <a:pt x="939" y="940"/>
                  </a:lnTo>
                  <a:lnTo>
                    <a:pt x="278" y="940"/>
                  </a:lnTo>
                  <a:lnTo>
                    <a:pt x="278" y="279"/>
                  </a:lnTo>
                  <a:close/>
                  <a:moveTo>
                    <a:pt x="278" y="0"/>
                  </a:moveTo>
                  <a:cubicBezTo>
                    <a:pt x="124" y="0"/>
                    <a:pt x="1" y="123"/>
                    <a:pt x="1" y="278"/>
                  </a:cubicBezTo>
                  <a:lnTo>
                    <a:pt x="1" y="939"/>
                  </a:lnTo>
                  <a:cubicBezTo>
                    <a:pt x="1" y="1093"/>
                    <a:pt x="124" y="1218"/>
                    <a:pt x="278" y="1218"/>
                  </a:cubicBezTo>
                  <a:lnTo>
                    <a:pt x="939" y="1218"/>
                  </a:lnTo>
                  <a:cubicBezTo>
                    <a:pt x="1094" y="1218"/>
                    <a:pt x="1219" y="1093"/>
                    <a:pt x="1219" y="939"/>
                  </a:cubicBezTo>
                  <a:lnTo>
                    <a:pt x="1219" y="278"/>
                  </a:lnTo>
                  <a:cubicBezTo>
                    <a:pt x="1219" y="126"/>
                    <a:pt x="1094" y="0"/>
                    <a:pt x="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6127167" y="3708561"/>
              <a:ext cx="41224" cy="41224"/>
            </a:xfrm>
            <a:custGeom>
              <a:rect b="b" l="l" r="r" t="t"/>
              <a:pathLst>
                <a:path extrusionOk="0" h="1219" w="1219">
                  <a:moveTo>
                    <a:pt x="939" y="281"/>
                  </a:moveTo>
                  <a:lnTo>
                    <a:pt x="939" y="942"/>
                  </a:lnTo>
                  <a:lnTo>
                    <a:pt x="278" y="942"/>
                  </a:lnTo>
                  <a:lnTo>
                    <a:pt x="278" y="281"/>
                  </a:lnTo>
                  <a:close/>
                  <a:moveTo>
                    <a:pt x="278" y="0"/>
                  </a:moveTo>
                  <a:cubicBezTo>
                    <a:pt x="124" y="0"/>
                    <a:pt x="1" y="125"/>
                    <a:pt x="1" y="280"/>
                  </a:cubicBezTo>
                  <a:lnTo>
                    <a:pt x="1" y="940"/>
                  </a:lnTo>
                  <a:cubicBezTo>
                    <a:pt x="1" y="1095"/>
                    <a:pt x="124" y="1218"/>
                    <a:pt x="278" y="1218"/>
                  </a:cubicBezTo>
                  <a:lnTo>
                    <a:pt x="939" y="1218"/>
                  </a:lnTo>
                  <a:cubicBezTo>
                    <a:pt x="1094" y="1218"/>
                    <a:pt x="1219" y="1095"/>
                    <a:pt x="1219" y="940"/>
                  </a:cubicBezTo>
                  <a:lnTo>
                    <a:pt x="1219" y="280"/>
                  </a:lnTo>
                  <a:cubicBezTo>
                    <a:pt x="1219" y="125"/>
                    <a:pt x="1094" y="0"/>
                    <a:pt x="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6127167" y="3772814"/>
              <a:ext cx="41224" cy="41190"/>
            </a:xfrm>
            <a:custGeom>
              <a:rect b="b" l="l" r="r" t="t"/>
              <a:pathLst>
                <a:path extrusionOk="0" h="1218" w="1219">
                  <a:moveTo>
                    <a:pt x="939" y="278"/>
                  </a:moveTo>
                  <a:lnTo>
                    <a:pt x="939" y="940"/>
                  </a:lnTo>
                  <a:lnTo>
                    <a:pt x="278" y="940"/>
                  </a:lnTo>
                  <a:lnTo>
                    <a:pt x="278" y="278"/>
                  </a:lnTo>
                  <a:close/>
                  <a:moveTo>
                    <a:pt x="278" y="0"/>
                  </a:moveTo>
                  <a:cubicBezTo>
                    <a:pt x="124" y="0"/>
                    <a:pt x="1" y="125"/>
                    <a:pt x="1" y="279"/>
                  </a:cubicBezTo>
                  <a:lnTo>
                    <a:pt x="1" y="940"/>
                  </a:lnTo>
                  <a:cubicBezTo>
                    <a:pt x="1" y="1093"/>
                    <a:pt x="124" y="1218"/>
                    <a:pt x="278" y="1218"/>
                  </a:cubicBezTo>
                  <a:lnTo>
                    <a:pt x="939" y="1218"/>
                  </a:lnTo>
                  <a:cubicBezTo>
                    <a:pt x="1094" y="1218"/>
                    <a:pt x="1219" y="1093"/>
                    <a:pt x="1219" y="940"/>
                  </a:cubicBezTo>
                  <a:lnTo>
                    <a:pt x="1219" y="279"/>
                  </a:lnTo>
                  <a:cubicBezTo>
                    <a:pt x="1219" y="125"/>
                    <a:pt x="1094" y="0"/>
                    <a:pt x="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9" name="Google Shape;799;p26"/>
          <p:cNvGrpSpPr/>
          <p:nvPr/>
        </p:nvGrpSpPr>
        <p:grpSpPr>
          <a:xfrm>
            <a:off x="5464924" y="1925144"/>
            <a:ext cx="298372" cy="321503"/>
            <a:chOff x="6720799" y="2944319"/>
            <a:chExt cx="298372" cy="321503"/>
          </a:xfrm>
        </p:grpSpPr>
        <p:sp>
          <p:nvSpPr>
            <p:cNvPr id="800" name="Google Shape;800;p26"/>
            <p:cNvSpPr/>
            <p:nvPr/>
          </p:nvSpPr>
          <p:spPr>
            <a:xfrm>
              <a:off x="6808792" y="3016283"/>
              <a:ext cx="76191" cy="9435"/>
            </a:xfrm>
            <a:custGeom>
              <a:rect b="b" l="l" r="r" t="t"/>
              <a:pathLst>
                <a:path extrusionOk="0" h="279" w="2253">
                  <a:moveTo>
                    <a:pt x="139" y="1"/>
                  </a:moveTo>
                  <a:cubicBezTo>
                    <a:pt x="63" y="1"/>
                    <a:pt x="0" y="63"/>
                    <a:pt x="0" y="140"/>
                  </a:cubicBezTo>
                  <a:cubicBezTo>
                    <a:pt x="0" y="216"/>
                    <a:pt x="63" y="278"/>
                    <a:pt x="139" y="278"/>
                  </a:cubicBezTo>
                  <a:lnTo>
                    <a:pt x="2113" y="278"/>
                  </a:lnTo>
                  <a:cubicBezTo>
                    <a:pt x="2188" y="278"/>
                    <a:pt x="2252" y="216"/>
                    <a:pt x="2252" y="140"/>
                  </a:cubicBezTo>
                  <a:cubicBezTo>
                    <a:pt x="2252" y="63"/>
                    <a:pt x="2188" y="1"/>
                    <a:pt x="2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6767400" y="3055274"/>
              <a:ext cx="163271" cy="9469"/>
            </a:xfrm>
            <a:custGeom>
              <a:rect b="b" l="l" r="r" t="t"/>
              <a:pathLst>
                <a:path extrusionOk="0" h="280" w="4828">
                  <a:moveTo>
                    <a:pt x="140" y="0"/>
                  </a:moveTo>
                  <a:cubicBezTo>
                    <a:pt x="63" y="0"/>
                    <a:pt x="1" y="64"/>
                    <a:pt x="1" y="140"/>
                  </a:cubicBezTo>
                  <a:cubicBezTo>
                    <a:pt x="1" y="216"/>
                    <a:pt x="63" y="279"/>
                    <a:pt x="140" y="279"/>
                  </a:cubicBezTo>
                  <a:lnTo>
                    <a:pt x="4688" y="279"/>
                  </a:lnTo>
                  <a:cubicBezTo>
                    <a:pt x="4764" y="279"/>
                    <a:pt x="4828" y="216"/>
                    <a:pt x="4828" y="140"/>
                  </a:cubicBezTo>
                  <a:cubicBezTo>
                    <a:pt x="4828" y="64"/>
                    <a:pt x="4764" y="0"/>
                    <a:pt x="4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6767400" y="3085642"/>
              <a:ext cx="163271" cy="9503"/>
            </a:xfrm>
            <a:custGeom>
              <a:rect b="b" l="l" r="r" t="t"/>
              <a:pathLst>
                <a:path extrusionOk="0" h="281" w="4828">
                  <a:moveTo>
                    <a:pt x="140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6"/>
                    <a:pt x="63" y="280"/>
                    <a:pt x="140" y="280"/>
                  </a:cubicBezTo>
                  <a:lnTo>
                    <a:pt x="4688" y="280"/>
                  </a:lnTo>
                  <a:cubicBezTo>
                    <a:pt x="4764" y="280"/>
                    <a:pt x="4828" y="216"/>
                    <a:pt x="4828" y="140"/>
                  </a:cubicBezTo>
                  <a:cubicBezTo>
                    <a:pt x="4828" y="63"/>
                    <a:pt x="4764" y="1"/>
                    <a:pt x="4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6742239" y="2969885"/>
              <a:ext cx="213524" cy="270067"/>
            </a:xfrm>
            <a:custGeom>
              <a:rect b="b" l="l" r="r" t="t"/>
              <a:pathLst>
                <a:path extrusionOk="0" h="7986" w="6314">
                  <a:moveTo>
                    <a:pt x="590" y="0"/>
                  </a:moveTo>
                  <a:cubicBezTo>
                    <a:pt x="514" y="0"/>
                    <a:pt x="450" y="64"/>
                    <a:pt x="450" y="140"/>
                  </a:cubicBezTo>
                  <a:cubicBezTo>
                    <a:pt x="450" y="311"/>
                    <a:pt x="312" y="452"/>
                    <a:pt x="139" y="452"/>
                  </a:cubicBezTo>
                  <a:cubicBezTo>
                    <a:pt x="63" y="452"/>
                    <a:pt x="0" y="514"/>
                    <a:pt x="0" y="591"/>
                  </a:cubicBezTo>
                  <a:lnTo>
                    <a:pt x="0" y="7456"/>
                  </a:lnTo>
                  <a:cubicBezTo>
                    <a:pt x="0" y="7532"/>
                    <a:pt x="63" y="7596"/>
                    <a:pt x="139" y="7596"/>
                  </a:cubicBezTo>
                  <a:cubicBezTo>
                    <a:pt x="293" y="7596"/>
                    <a:pt x="427" y="7710"/>
                    <a:pt x="447" y="7865"/>
                  </a:cubicBezTo>
                  <a:cubicBezTo>
                    <a:pt x="456" y="7933"/>
                    <a:pt x="516" y="7985"/>
                    <a:pt x="584" y="7985"/>
                  </a:cubicBezTo>
                  <a:lnTo>
                    <a:pt x="4101" y="7985"/>
                  </a:lnTo>
                  <a:cubicBezTo>
                    <a:pt x="4177" y="7985"/>
                    <a:pt x="4241" y="7923"/>
                    <a:pt x="4241" y="7847"/>
                  </a:cubicBezTo>
                  <a:cubicBezTo>
                    <a:pt x="4241" y="7770"/>
                    <a:pt x="4182" y="7707"/>
                    <a:pt x="4103" y="7707"/>
                  </a:cubicBezTo>
                  <a:lnTo>
                    <a:pt x="694" y="7707"/>
                  </a:lnTo>
                  <a:cubicBezTo>
                    <a:pt x="627" y="7522"/>
                    <a:pt x="470" y="7382"/>
                    <a:pt x="278" y="7335"/>
                  </a:cubicBezTo>
                  <a:lnTo>
                    <a:pt x="278" y="713"/>
                  </a:lnTo>
                  <a:cubicBezTo>
                    <a:pt x="492" y="661"/>
                    <a:pt x="661" y="492"/>
                    <a:pt x="713" y="279"/>
                  </a:cubicBezTo>
                  <a:lnTo>
                    <a:pt x="5600" y="279"/>
                  </a:lnTo>
                  <a:cubicBezTo>
                    <a:pt x="5652" y="492"/>
                    <a:pt x="5820" y="661"/>
                    <a:pt x="6034" y="713"/>
                  </a:cubicBezTo>
                  <a:lnTo>
                    <a:pt x="6034" y="3532"/>
                  </a:lnTo>
                  <a:cubicBezTo>
                    <a:pt x="6034" y="3608"/>
                    <a:pt x="6098" y="3670"/>
                    <a:pt x="6173" y="3670"/>
                  </a:cubicBezTo>
                  <a:cubicBezTo>
                    <a:pt x="6249" y="3670"/>
                    <a:pt x="6313" y="3608"/>
                    <a:pt x="6313" y="3532"/>
                  </a:cubicBezTo>
                  <a:lnTo>
                    <a:pt x="6313" y="591"/>
                  </a:lnTo>
                  <a:cubicBezTo>
                    <a:pt x="6313" y="514"/>
                    <a:pt x="6249" y="452"/>
                    <a:pt x="6173" y="452"/>
                  </a:cubicBezTo>
                  <a:cubicBezTo>
                    <a:pt x="6003" y="452"/>
                    <a:pt x="5862" y="312"/>
                    <a:pt x="5862" y="140"/>
                  </a:cubicBezTo>
                  <a:cubicBezTo>
                    <a:pt x="5862" y="64"/>
                    <a:pt x="5798" y="0"/>
                    <a:pt x="5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6720799" y="2944319"/>
              <a:ext cx="298372" cy="321503"/>
            </a:xfrm>
            <a:custGeom>
              <a:rect b="b" l="l" r="r" t="t"/>
              <a:pathLst>
                <a:path extrusionOk="0" h="9507" w="8823">
                  <a:moveTo>
                    <a:pt x="6871" y="5073"/>
                  </a:moveTo>
                  <a:cubicBezTo>
                    <a:pt x="6937" y="5073"/>
                    <a:pt x="7002" y="5105"/>
                    <a:pt x="7041" y="5169"/>
                  </a:cubicBezTo>
                  <a:cubicBezTo>
                    <a:pt x="7131" y="5316"/>
                    <a:pt x="7285" y="5400"/>
                    <a:pt x="7447" y="5400"/>
                  </a:cubicBezTo>
                  <a:cubicBezTo>
                    <a:pt x="7509" y="5400"/>
                    <a:pt x="7572" y="5388"/>
                    <a:pt x="7633" y="5362"/>
                  </a:cubicBezTo>
                  <a:cubicBezTo>
                    <a:pt x="7659" y="5352"/>
                    <a:pt x="7685" y="5347"/>
                    <a:pt x="7710" y="5347"/>
                  </a:cubicBezTo>
                  <a:cubicBezTo>
                    <a:pt x="7821" y="5347"/>
                    <a:pt x="7918" y="5440"/>
                    <a:pt x="7908" y="5561"/>
                  </a:cubicBezTo>
                  <a:cubicBezTo>
                    <a:pt x="7890" y="5799"/>
                    <a:pt x="8042" y="6011"/>
                    <a:pt x="8273" y="6065"/>
                  </a:cubicBezTo>
                  <a:cubicBezTo>
                    <a:pt x="8419" y="6097"/>
                    <a:pt x="8477" y="6274"/>
                    <a:pt x="8377" y="6387"/>
                  </a:cubicBezTo>
                  <a:cubicBezTo>
                    <a:pt x="8224" y="6568"/>
                    <a:pt x="8224" y="6830"/>
                    <a:pt x="8377" y="7009"/>
                  </a:cubicBezTo>
                  <a:cubicBezTo>
                    <a:pt x="8474" y="7122"/>
                    <a:pt x="8419" y="7297"/>
                    <a:pt x="8273" y="7333"/>
                  </a:cubicBezTo>
                  <a:cubicBezTo>
                    <a:pt x="8042" y="7387"/>
                    <a:pt x="7887" y="7598"/>
                    <a:pt x="7908" y="7835"/>
                  </a:cubicBezTo>
                  <a:cubicBezTo>
                    <a:pt x="7919" y="7956"/>
                    <a:pt x="7822" y="8050"/>
                    <a:pt x="7711" y="8050"/>
                  </a:cubicBezTo>
                  <a:cubicBezTo>
                    <a:pt x="7685" y="8050"/>
                    <a:pt x="7659" y="8045"/>
                    <a:pt x="7633" y="8034"/>
                  </a:cubicBezTo>
                  <a:cubicBezTo>
                    <a:pt x="7573" y="8009"/>
                    <a:pt x="7510" y="7997"/>
                    <a:pt x="7449" y="7997"/>
                  </a:cubicBezTo>
                  <a:cubicBezTo>
                    <a:pt x="7287" y="7997"/>
                    <a:pt x="7131" y="8080"/>
                    <a:pt x="7041" y="8227"/>
                  </a:cubicBezTo>
                  <a:cubicBezTo>
                    <a:pt x="7002" y="8291"/>
                    <a:pt x="6937" y="8323"/>
                    <a:pt x="6871" y="8323"/>
                  </a:cubicBezTo>
                  <a:cubicBezTo>
                    <a:pt x="6806" y="8323"/>
                    <a:pt x="6741" y="8291"/>
                    <a:pt x="6702" y="8227"/>
                  </a:cubicBezTo>
                  <a:cubicBezTo>
                    <a:pt x="6613" y="8080"/>
                    <a:pt x="6458" y="7997"/>
                    <a:pt x="6295" y="7997"/>
                  </a:cubicBezTo>
                  <a:cubicBezTo>
                    <a:pt x="6164" y="7997"/>
                    <a:pt x="6097" y="8051"/>
                    <a:pt x="6022" y="8051"/>
                  </a:cubicBezTo>
                  <a:cubicBezTo>
                    <a:pt x="5990" y="8051"/>
                    <a:pt x="5957" y="8041"/>
                    <a:pt x="5916" y="8012"/>
                  </a:cubicBezTo>
                  <a:cubicBezTo>
                    <a:pt x="5858" y="7972"/>
                    <a:pt x="5829" y="7906"/>
                    <a:pt x="5835" y="7835"/>
                  </a:cubicBezTo>
                  <a:cubicBezTo>
                    <a:pt x="5852" y="7598"/>
                    <a:pt x="5701" y="7387"/>
                    <a:pt x="5469" y="7333"/>
                  </a:cubicBezTo>
                  <a:cubicBezTo>
                    <a:pt x="5324" y="7299"/>
                    <a:pt x="5266" y="7122"/>
                    <a:pt x="5365" y="7009"/>
                  </a:cubicBezTo>
                  <a:cubicBezTo>
                    <a:pt x="5518" y="6830"/>
                    <a:pt x="5518" y="6568"/>
                    <a:pt x="5365" y="6387"/>
                  </a:cubicBezTo>
                  <a:cubicBezTo>
                    <a:pt x="5269" y="6274"/>
                    <a:pt x="5324" y="6100"/>
                    <a:pt x="5469" y="6065"/>
                  </a:cubicBezTo>
                  <a:cubicBezTo>
                    <a:pt x="5701" y="6011"/>
                    <a:pt x="5852" y="5799"/>
                    <a:pt x="5835" y="5561"/>
                  </a:cubicBezTo>
                  <a:cubicBezTo>
                    <a:pt x="5824" y="5440"/>
                    <a:pt x="5921" y="5347"/>
                    <a:pt x="6032" y="5347"/>
                  </a:cubicBezTo>
                  <a:cubicBezTo>
                    <a:pt x="6058" y="5347"/>
                    <a:pt x="6084" y="5352"/>
                    <a:pt x="6109" y="5362"/>
                  </a:cubicBezTo>
                  <a:cubicBezTo>
                    <a:pt x="6170" y="5388"/>
                    <a:pt x="6233" y="5400"/>
                    <a:pt x="6295" y="5400"/>
                  </a:cubicBezTo>
                  <a:cubicBezTo>
                    <a:pt x="6457" y="5400"/>
                    <a:pt x="6612" y="5317"/>
                    <a:pt x="6702" y="5169"/>
                  </a:cubicBezTo>
                  <a:cubicBezTo>
                    <a:pt x="6741" y="5105"/>
                    <a:pt x="6806" y="5073"/>
                    <a:pt x="6871" y="5073"/>
                  </a:cubicBezTo>
                  <a:close/>
                  <a:moveTo>
                    <a:pt x="7999" y="8233"/>
                  </a:moveTo>
                  <a:lnTo>
                    <a:pt x="8276" y="8778"/>
                  </a:lnTo>
                  <a:lnTo>
                    <a:pt x="7944" y="8701"/>
                  </a:lnTo>
                  <a:cubicBezTo>
                    <a:pt x="7927" y="8697"/>
                    <a:pt x="7910" y="8696"/>
                    <a:pt x="7893" y="8696"/>
                  </a:cubicBezTo>
                  <a:cubicBezTo>
                    <a:pt x="7806" y="8696"/>
                    <a:pt x="7723" y="8747"/>
                    <a:pt x="7690" y="8830"/>
                  </a:cubicBezTo>
                  <a:lnTo>
                    <a:pt x="7558" y="9147"/>
                  </a:lnTo>
                  <a:lnTo>
                    <a:pt x="7208" y="8463"/>
                  </a:lnTo>
                  <a:cubicBezTo>
                    <a:pt x="7237" y="8435"/>
                    <a:pt x="7262" y="8404"/>
                    <a:pt x="7283" y="8370"/>
                  </a:cubicBezTo>
                  <a:cubicBezTo>
                    <a:pt x="7320" y="8309"/>
                    <a:pt x="7383" y="8274"/>
                    <a:pt x="7449" y="8274"/>
                  </a:cubicBezTo>
                  <a:cubicBezTo>
                    <a:pt x="7476" y="8274"/>
                    <a:pt x="7503" y="8280"/>
                    <a:pt x="7529" y="8291"/>
                  </a:cubicBezTo>
                  <a:cubicBezTo>
                    <a:pt x="7589" y="8316"/>
                    <a:pt x="7652" y="8328"/>
                    <a:pt x="7714" y="8328"/>
                  </a:cubicBezTo>
                  <a:cubicBezTo>
                    <a:pt x="7812" y="8328"/>
                    <a:pt x="7910" y="8297"/>
                    <a:pt x="7993" y="8236"/>
                  </a:cubicBezTo>
                  <a:cubicBezTo>
                    <a:pt x="7996" y="8235"/>
                    <a:pt x="7997" y="8233"/>
                    <a:pt x="7999" y="8233"/>
                  </a:cubicBezTo>
                  <a:close/>
                  <a:moveTo>
                    <a:pt x="5751" y="8235"/>
                  </a:moveTo>
                  <a:cubicBezTo>
                    <a:pt x="5753" y="8236"/>
                    <a:pt x="5754" y="8239"/>
                    <a:pt x="5756" y="8239"/>
                  </a:cubicBezTo>
                  <a:cubicBezTo>
                    <a:pt x="5839" y="8299"/>
                    <a:pt x="5937" y="8330"/>
                    <a:pt x="6036" y="8330"/>
                  </a:cubicBezTo>
                  <a:cubicBezTo>
                    <a:pt x="6098" y="8330"/>
                    <a:pt x="6161" y="8318"/>
                    <a:pt x="6221" y="8293"/>
                  </a:cubicBezTo>
                  <a:cubicBezTo>
                    <a:pt x="6246" y="8281"/>
                    <a:pt x="6272" y="8276"/>
                    <a:pt x="6298" y="8276"/>
                  </a:cubicBezTo>
                  <a:cubicBezTo>
                    <a:pt x="6365" y="8276"/>
                    <a:pt x="6430" y="8312"/>
                    <a:pt x="6467" y="8373"/>
                  </a:cubicBezTo>
                  <a:cubicBezTo>
                    <a:pt x="6488" y="8407"/>
                    <a:pt x="6513" y="8440"/>
                    <a:pt x="6542" y="8465"/>
                  </a:cubicBezTo>
                  <a:lnTo>
                    <a:pt x="6190" y="9148"/>
                  </a:lnTo>
                  <a:lnTo>
                    <a:pt x="6057" y="8833"/>
                  </a:lnTo>
                  <a:cubicBezTo>
                    <a:pt x="6021" y="8749"/>
                    <a:pt x="5942" y="8696"/>
                    <a:pt x="5854" y="8696"/>
                  </a:cubicBezTo>
                  <a:cubicBezTo>
                    <a:pt x="5837" y="8696"/>
                    <a:pt x="5819" y="8698"/>
                    <a:pt x="5802" y="8703"/>
                  </a:cubicBezTo>
                  <a:lnTo>
                    <a:pt x="5471" y="8781"/>
                  </a:lnTo>
                  <a:lnTo>
                    <a:pt x="5751" y="8235"/>
                  </a:lnTo>
                  <a:close/>
                  <a:moveTo>
                    <a:pt x="6625" y="275"/>
                  </a:moveTo>
                  <a:cubicBezTo>
                    <a:pt x="6999" y="275"/>
                    <a:pt x="7304" y="579"/>
                    <a:pt x="7304" y="954"/>
                  </a:cubicBezTo>
                  <a:lnTo>
                    <a:pt x="7304" y="5055"/>
                  </a:lnTo>
                  <a:cubicBezTo>
                    <a:pt x="7296" y="5046"/>
                    <a:pt x="7289" y="5035"/>
                    <a:pt x="7281" y="5025"/>
                  </a:cubicBezTo>
                  <a:cubicBezTo>
                    <a:pt x="7189" y="4872"/>
                    <a:pt x="7031" y="4796"/>
                    <a:pt x="6874" y="4796"/>
                  </a:cubicBezTo>
                  <a:cubicBezTo>
                    <a:pt x="6716" y="4796"/>
                    <a:pt x="6559" y="4873"/>
                    <a:pt x="6466" y="5025"/>
                  </a:cubicBezTo>
                  <a:cubicBezTo>
                    <a:pt x="6428" y="5085"/>
                    <a:pt x="6364" y="5121"/>
                    <a:pt x="6296" y="5121"/>
                  </a:cubicBezTo>
                  <a:cubicBezTo>
                    <a:pt x="6270" y="5121"/>
                    <a:pt x="6244" y="5116"/>
                    <a:pt x="6219" y="5105"/>
                  </a:cubicBezTo>
                  <a:cubicBezTo>
                    <a:pt x="6159" y="5079"/>
                    <a:pt x="6097" y="5067"/>
                    <a:pt x="6036" y="5067"/>
                  </a:cubicBezTo>
                  <a:cubicBezTo>
                    <a:pt x="6002" y="5067"/>
                    <a:pt x="5968" y="5071"/>
                    <a:pt x="5934" y="5078"/>
                  </a:cubicBezTo>
                  <a:lnTo>
                    <a:pt x="1518" y="5078"/>
                  </a:lnTo>
                  <a:cubicBezTo>
                    <a:pt x="1441" y="5078"/>
                    <a:pt x="1379" y="5142"/>
                    <a:pt x="1379" y="5218"/>
                  </a:cubicBezTo>
                  <a:cubicBezTo>
                    <a:pt x="1379" y="5294"/>
                    <a:pt x="1441" y="5358"/>
                    <a:pt x="1518" y="5358"/>
                  </a:cubicBezTo>
                  <a:lnTo>
                    <a:pt x="5597" y="5358"/>
                  </a:lnTo>
                  <a:cubicBezTo>
                    <a:pt x="5567" y="5427"/>
                    <a:pt x="5554" y="5503"/>
                    <a:pt x="5560" y="5583"/>
                  </a:cubicBezTo>
                  <a:cubicBezTo>
                    <a:pt x="5567" y="5681"/>
                    <a:pt x="5503" y="5771"/>
                    <a:pt x="5407" y="5793"/>
                  </a:cubicBezTo>
                  <a:cubicBezTo>
                    <a:pt x="5294" y="5821"/>
                    <a:pt x="5197" y="5886"/>
                    <a:pt x="5130" y="5977"/>
                  </a:cubicBezTo>
                  <a:lnTo>
                    <a:pt x="1515" y="5977"/>
                  </a:lnTo>
                  <a:cubicBezTo>
                    <a:pt x="1439" y="5977"/>
                    <a:pt x="1377" y="6041"/>
                    <a:pt x="1377" y="6117"/>
                  </a:cubicBezTo>
                  <a:cubicBezTo>
                    <a:pt x="1377" y="6192"/>
                    <a:pt x="1439" y="6256"/>
                    <a:pt x="1515" y="6256"/>
                  </a:cubicBezTo>
                  <a:lnTo>
                    <a:pt x="5040" y="6256"/>
                  </a:lnTo>
                  <a:cubicBezTo>
                    <a:pt x="5040" y="6369"/>
                    <a:pt x="5079" y="6481"/>
                    <a:pt x="5154" y="6570"/>
                  </a:cubicBezTo>
                  <a:cubicBezTo>
                    <a:pt x="5220" y="6644"/>
                    <a:pt x="5220" y="6752"/>
                    <a:pt x="5154" y="6827"/>
                  </a:cubicBezTo>
                  <a:cubicBezTo>
                    <a:pt x="5142" y="6841"/>
                    <a:pt x="5129" y="6859"/>
                    <a:pt x="5117" y="6876"/>
                  </a:cubicBezTo>
                  <a:lnTo>
                    <a:pt x="1515" y="6876"/>
                  </a:lnTo>
                  <a:cubicBezTo>
                    <a:pt x="1439" y="6876"/>
                    <a:pt x="1377" y="6938"/>
                    <a:pt x="1377" y="7015"/>
                  </a:cubicBezTo>
                  <a:cubicBezTo>
                    <a:pt x="1377" y="7091"/>
                    <a:pt x="1439" y="7155"/>
                    <a:pt x="1515" y="7155"/>
                  </a:cubicBezTo>
                  <a:lnTo>
                    <a:pt x="5040" y="7155"/>
                  </a:lnTo>
                  <a:cubicBezTo>
                    <a:pt x="5047" y="7366"/>
                    <a:pt x="5191" y="7551"/>
                    <a:pt x="5407" y="7602"/>
                  </a:cubicBezTo>
                  <a:cubicBezTo>
                    <a:pt x="5503" y="7624"/>
                    <a:pt x="5567" y="7713"/>
                    <a:pt x="5560" y="7811"/>
                  </a:cubicBezTo>
                  <a:cubicBezTo>
                    <a:pt x="5555" y="7865"/>
                    <a:pt x="5560" y="7917"/>
                    <a:pt x="5573" y="7967"/>
                  </a:cubicBezTo>
                  <a:lnTo>
                    <a:pt x="5166" y="8761"/>
                  </a:lnTo>
                  <a:cubicBezTo>
                    <a:pt x="5088" y="8914"/>
                    <a:pt x="5205" y="9084"/>
                    <a:pt x="5362" y="9084"/>
                  </a:cubicBezTo>
                  <a:cubicBezTo>
                    <a:pt x="5379" y="9084"/>
                    <a:pt x="5396" y="9082"/>
                    <a:pt x="5413" y="9078"/>
                  </a:cubicBezTo>
                  <a:lnTo>
                    <a:pt x="5818" y="8983"/>
                  </a:lnTo>
                  <a:lnTo>
                    <a:pt x="5918" y="9222"/>
                  </a:lnTo>
                  <a:lnTo>
                    <a:pt x="958" y="9222"/>
                  </a:lnTo>
                  <a:cubicBezTo>
                    <a:pt x="585" y="9222"/>
                    <a:pt x="281" y="8918"/>
                    <a:pt x="281" y="8545"/>
                  </a:cubicBezTo>
                  <a:lnTo>
                    <a:pt x="281" y="954"/>
                  </a:lnTo>
                  <a:cubicBezTo>
                    <a:pt x="281" y="579"/>
                    <a:pt x="585" y="275"/>
                    <a:pt x="958" y="275"/>
                  </a:cubicBezTo>
                  <a:close/>
                  <a:moveTo>
                    <a:pt x="6957" y="8591"/>
                  </a:moveTo>
                  <a:lnTo>
                    <a:pt x="7151" y="8970"/>
                  </a:lnTo>
                  <a:cubicBezTo>
                    <a:pt x="6970" y="9196"/>
                    <a:pt x="6741" y="9225"/>
                    <a:pt x="6596" y="9225"/>
                  </a:cubicBezTo>
                  <a:cubicBezTo>
                    <a:pt x="6547" y="9225"/>
                    <a:pt x="6508" y="9221"/>
                    <a:pt x="6483" y="9221"/>
                  </a:cubicBezTo>
                  <a:cubicBezTo>
                    <a:pt x="6476" y="9221"/>
                    <a:pt x="6469" y="9222"/>
                    <a:pt x="6464" y="9222"/>
                  </a:cubicBezTo>
                  <a:lnTo>
                    <a:pt x="6787" y="8591"/>
                  </a:lnTo>
                  <a:cubicBezTo>
                    <a:pt x="6817" y="8596"/>
                    <a:pt x="6847" y="8599"/>
                    <a:pt x="6877" y="8599"/>
                  </a:cubicBezTo>
                  <a:cubicBezTo>
                    <a:pt x="6904" y="8599"/>
                    <a:pt x="6931" y="8597"/>
                    <a:pt x="6957" y="8591"/>
                  </a:cubicBezTo>
                  <a:close/>
                  <a:moveTo>
                    <a:pt x="957" y="0"/>
                  </a:moveTo>
                  <a:cubicBezTo>
                    <a:pt x="429" y="0"/>
                    <a:pt x="0" y="429"/>
                    <a:pt x="0" y="957"/>
                  </a:cubicBezTo>
                  <a:lnTo>
                    <a:pt x="0" y="8548"/>
                  </a:lnTo>
                  <a:cubicBezTo>
                    <a:pt x="0" y="9075"/>
                    <a:pt x="429" y="9505"/>
                    <a:pt x="957" y="9505"/>
                  </a:cubicBezTo>
                  <a:lnTo>
                    <a:pt x="6623" y="9505"/>
                  </a:lnTo>
                  <a:cubicBezTo>
                    <a:pt x="6874" y="9505"/>
                    <a:pt x="7110" y="9408"/>
                    <a:pt x="7286" y="9237"/>
                  </a:cubicBezTo>
                  <a:lnTo>
                    <a:pt x="7363" y="9386"/>
                  </a:lnTo>
                  <a:cubicBezTo>
                    <a:pt x="7404" y="9467"/>
                    <a:pt x="7481" y="9507"/>
                    <a:pt x="7559" y="9507"/>
                  </a:cubicBezTo>
                  <a:cubicBezTo>
                    <a:pt x="7643" y="9507"/>
                    <a:pt x="7727" y="9461"/>
                    <a:pt x="7765" y="9371"/>
                  </a:cubicBezTo>
                  <a:lnTo>
                    <a:pt x="7924" y="8986"/>
                  </a:lnTo>
                  <a:lnTo>
                    <a:pt x="8330" y="9081"/>
                  </a:lnTo>
                  <a:cubicBezTo>
                    <a:pt x="8348" y="9086"/>
                    <a:pt x="8365" y="9087"/>
                    <a:pt x="8382" y="9087"/>
                  </a:cubicBezTo>
                  <a:cubicBezTo>
                    <a:pt x="8541" y="9087"/>
                    <a:pt x="8656" y="8916"/>
                    <a:pt x="8578" y="8763"/>
                  </a:cubicBezTo>
                  <a:lnTo>
                    <a:pt x="8172" y="7972"/>
                  </a:lnTo>
                  <a:cubicBezTo>
                    <a:pt x="8184" y="7921"/>
                    <a:pt x="8189" y="7869"/>
                    <a:pt x="8184" y="7816"/>
                  </a:cubicBezTo>
                  <a:cubicBezTo>
                    <a:pt x="8177" y="7713"/>
                    <a:pt x="8241" y="7626"/>
                    <a:pt x="8337" y="7603"/>
                  </a:cubicBezTo>
                  <a:cubicBezTo>
                    <a:pt x="8686" y="7522"/>
                    <a:pt x="8822" y="7098"/>
                    <a:pt x="8590" y="6830"/>
                  </a:cubicBezTo>
                  <a:cubicBezTo>
                    <a:pt x="8524" y="6755"/>
                    <a:pt x="8524" y="6645"/>
                    <a:pt x="8590" y="6571"/>
                  </a:cubicBezTo>
                  <a:cubicBezTo>
                    <a:pt x="8823" y="6301"/>
                    <a:pt x="8686" y="5879"/>
                    <a:pt x="8337" y="5797"/>
                  </a:cubicBezTo>
                  <a:cubicBezTo>
                    <a:pt x="8241" y="5775"/>
                    <a:pt x="8177" y="5686"/>
                    <a:pt x="8184" y="5588"/>
                  </a:cubicBezTo>
                  <a:cubicBezTo>
                    <a:pt x="8209" y="5300"/>
                    <a:pt x="7979" y="5071"/>
                    <a:pt x="7712" y="5071"/>
                  </a:cubicBezTo>
                  <a:cubicBezTo>
                    <a:pt x="7669" y="5071"/>
                    <a:pt x="7624" y="5077"/>
                    <a:pt x="7580" y="5090"/>
                  </a:cubicBezTo>
                  <a:lnTo>
                    <a:pt x="7580" y="957"/>
                  </a:lnTo>
                  <a:cubicBezTo>
                    <a:pt x="7580" y="429"/>
                    <a:pt x="7151" y="0"/>
                    <a:pt x="6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6921168" y="3138837"/>
              <a:ext cx="64050" cy="64084"/>
            </a:xfrm>
            <a:custGeom>
              <a:rect b="b" l="l" r="r" t="t"/>
              <a:pathLst>
                <a:path extrusionOk="0" h="1895" w="1894">
                  <a:moveTo>
                    <a:pt x="948" y="277"/>
                  </a:moveTo>
                  <a:cubicBezTo>
                    <a:pt x="1316" y="277"/>
                    <a:pt x="1616" y="576"/>
                    <a:pt x="1616" y="945"/>
                  </a:cubicBezTo>
                  <a:cubicBezTo>
                    <a:pt x="1616" y="1315"/>
                    <a:pt x="1316" y="1614"/>
                    <a:pt x="948" y="1614"/>
                  </a:cubicBezTo>
                  <a:cubicBezTo>
                    <a:pt x="579" y="1614"/>
                    <a:pt x="279" y="1315"/>
                    <a:pt x="279" y="945"/>
                  </a:cubicBezTo>
                  <a:cubicBezTo>
                    <a:pt x="279" y="579"/>
                    <a:pt x="578" y="277"/>
                    <a:pt x="948" y="277"/>
                  </a:cubicBezTo>
                  <a:close/>
                  <a:moveTo>
                    <a:pt x="948" y="1"/>
                  </a:moveTo>
                  <a:cubicBezTo>
                    <a:pt x="425" y="1"/>
                    <a:pt x="0" y="426"/>
                    <a:pt x="0" y="947"/>
                  </a:cubicBezTo>
                  <a:cubicBezTo>
                    <a:pt x="0" y="1470"/>
                    <a:pt x="425" y="1895"/>
                    <a:pt x="948" y="1895"/>
                  </a:cubicBezTo>
                  <a:cubicBezTo>
                    <a:pt x="1469" y="1895"/>
                    <a:pt x="1894" y="1470"/>
                    <a:pt x="1894" y="947"/>
                  </a:cubicBezTo>
                  <a:cubicBezTo>
                    <a:pt x="1894" y="424"/>
                    <a:pt x="1469" y="1"/>
                    <a:pt x="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6" name="Google Shape;806;p26"/>
          <p:cNvGrpSpPr/>
          <p:nvPr/>
        </p:nvGrpSpPr>
        <p:grpSpPr>
          <a:xfrm>
            <a:off x="868730" y="1925164"/>
            <a:ext cx="297797" cy="321470"/>
            <a:chOff x="6064232" y="2944251"/>
            <a:chExt cx="297797" cy="321470"/>
          </a:xfrm>
        </p:grpSpPr>
        <p:sp>
          <p:nvSpPr>
            <p:cNvPr id="807" name="Google Shape;807;p26"/>
            <p:cNvSpPr/>
            <p:nvPr/>
          </p:nvSpPr>
          <p:spPr>
            <a:xfrm>
              <a:off x="6149622" y="2989161"/>
              <a:ext cx="142980" cy="143048"/>
            </a:xfrm>
            <a:custGeom>
              <a:rect b="b" l="l" r="r" t="t"/>
              <a:pathLst>
                <a:path extrusionOk="0" h="4230" w="4228">
                  <a:moveTo>
                    <a:pt x="2325" y="280"/>
                  </a:moveTo>
                  <a:cubicBezTo>
                    <a:pt x="2353" y="280"/>
                    <a:pt x="2377" y="302"/>
                    <a:pt x="2377" y="330"/>
                  </a:cubicBezTo>
                  <a:lnTo>
                    <a:pt x="2377" y="344"/>
                  </a:lnTo>
                  <a:cubicBezTo>
                    <a:pt x="2382" y="440"/>
                    <a:pt x="2447" y="522"/>
                    <a:pt x="2540" y="547"/>
                  </a:cubicBezTo>
                  <a:cubicBezTo>
                    <a:pt x="2668" y="583"/>
                    <a:pt x="2791" y="633"/>
                    <a:pt x="2906" y="699"/>
                  </a:cubicBezTo>
                  <a:cubicBezTo>
                    <a:pt x="2940" y="717"/>
                    <a:pt x="2977" y="726"/>
                    <a:pt x="3014" y="726"/>
                  </a:cubicBezTo>
                  <a:cubicBezTo>
                    <a:pt x="3071" y="726"/>
                    <a:pt x="3127" y="705"/>
                    <a:pt x="3170" y="664"/>
                  </a:cubicBezTo>
                  <a:cubicBezTo>
                    <a:pt x="3171" y="664"/>
                    <a:pt x="3190" y="642"/>
                    <a:pt x="3215" y="642"/>
                  </a:cubicBezTo>
                  <a:cubicBezTo>
                    <a:pt x="3225" y="642"/>
                    <a:pt x="3236" y="646"/>
                    <a:pt x="3247" y="657"/>
                  </a:cubicBezTo>
                  <a:lnTo>
                    <a:pt x="3558" y="966"/>
                  </a:lnTo>
                  <a:cubicBezTo>
                    <a:pt x="3579" y="985"/>
                    <a:pt x="3579" y="1019"/>
                    <a:pt x="3558" y="1042"/>
                  </a:cubicBezTo>
                  <a:lnTo>
                    <a:pt x="3555" y="1045"/>
                  </a:lnTo>
                  <a:cubicBezTo>
                    <a:pt x="3488" y="1116"/>
                    <a:pt x="3475" y="1224"/>
                    <a:pt x="3522" y="1309"/>
                  </a:cubicBezTo>
                  <a:cubicBezTo>
                    <a:pt x="3588" y="1423"/>
                    <a:pt x="3640" y="1547"/>
                    <a:pt x="3675" y="1673"/>
                  </a:cubicBezTo>
                  <a:cubicBezTo>
                    <a:pt x="3700" y="1765"/>
                    <a:pt x="3782" y="1836"/>
                    <a:pt x="3891" y="1836"/>
                  </a:cubicBezTo>
                  <a:cubicBezTo>
                    <a:pt x="3926" y="1836"/>
                    <a:pt x="3944" y="1862"/>
                    <a:pt x="3944" y="1888"/>
                  </a:cubicBezTo>
                  <a:lnTo>
                    <a:pt x="3946" y="2325"/>
                  </a:lnTo>
                  <a:cubicBezTo>
                    <a:pt x="3946" y="2346"/>
                    <a:pt x="3937" y="2356"/>
                    <a:pt x="3931" y="2364"/>
                  </a:cubicBezTo>
                  <a:cubicBezTo>
                    <a:pt x="3921" y="2377"/>
                    <a:pt x="3906" y="2379"/>
                    <a:pt x="3901" y="2379"/>
                  </a:cubicBezTo>
                  <a:cubicBezTo>
                    <a:pt x="3900" y="2379"/>
                    <a:pt x="3900" y="2378"/>
                    <a:pt x="3900" y="2378"/>
                  </a:cubicBezTo>
                  <a:cubicBezTo>
                    <a:pt x="3899" y="2378"/>
                    <a:pt x="3899" y="2378"/>
                    <a:pt x="3899" y="2378"/>
                  </a:cubicBezTo>
                  <a:cubicBezTo>
                    <a:pt x="3892" y="2378"/>
                    <a:pt x="3728" y="2380"/>
                    <a:pt x="3683" y="2543"/>
                  </a:cubicBezTo>
                  <a:cubicBezTo>
                    <a:pt x="3647" y="2673"/>
                    <a:pt x="3597" y="2794"/>
                    <a:pt x="3531" y="2910"/>
                  </a:cubicBezTo>
                  <a:cubicBezTo>
                    <a:pt x="3484" y="2995"/>
                    <a:pt x="3498" y="3102"/>
                    <a:pt x="3565" y="3173"/>
                  </a:cubicBezTo>
                  <a:lnTo>
                    <a:pt x="3568" y="3176"/>
                  </a:lnTo>
                  <a:cubicBezTo>
                    <a:pt x="3589" y="3197"/>
                    <a:pt x="3589" y="3231"/>
                    <a:pt x="3568" y="3250"/>
                  </a:cubicBezTo>
                  <a:lnTo>
                    <a:pt x="3261" y="3561"/>
                  </a:lnTo>
                  <a:cubicBezTo>
                    <a:pt x="3250" y="3571"/>
                    <a:pt x="3237" y="3576"/>
                    <a:pt x="3224" y="3576"/>
                  </a:cubicBezTo>
                  <a:cubicBezTo>
                    <a:pt x="3210" y="3576"/>
                    <a:pt x="3197" y="3571"/>
                    <a:pt x="3187" y="3561"/>
                  </a:cubicBezTo>
                  <a:lnTo>
                    <a:pt x="3181" y="3555"/>
                  </a:lnTo>
                  <a:cubicBezTo>
                    <a:pt x="3139" y="3515"/>
                    <a:pt x="3084" y="3495"/>
                    <a:pt x="3028" y="3495"/>
                  </a:cubicBezTo>
                  <a:cubicBezTo>
                    <a:pt x="2990" y="3495"/>
                    <a:pt x="2952" y="3504"/>
                    <a:pt x="2918" y="3524"/>
                  </a:cubicBezTo>
                  <a:cubicBezTo>
                    <a:pt x="2802" y="3589"/>
                    <a:pt x="2680" y="3641"/>
                    <a:pt x="2554" y="3677"/>
                  </a:cubicBezTo>
                  <a:cubicBezTo>
                    <a:pt x="2459" y="3702"/>
                    <a:pt x="2392" y="3791"/>
                    <a:pt x="2390" y="3892"/>
                  </a:cubicBezTo>
                  <a:lnTo>
                    <a:pt x="2390" y="3895"/>
                  </a:lnTo>
                  <a:cubicBezTo>
                    <a:pt x="2390" y="3911"/>
                    <a:pt x="2383" y="3923"/>
                    <a:pt x="2376" y="3931"/>
                  </a:cubicBezTo>
                  <a:cubicBezTo>
                    <a:pt x="2370" y="3937"/>
                    <a:pt x="2356" y="3947"/>
                    <a:pt x="2335" y="3947"/>
                  </a:cubicBezTo>
                  <a:cubicBezTo>
                    <a:pt x="2334" y="3947"/>
                    <a:pt x="1897" y="3948"/>
                    <a:pt x="1900" y="3948"/>
                  </a:cubicBezTo>
                  <a:cubicBezTo>
                    <a:pt x="1872" y="3948"/>
                    <a:pt x="1848" y="3926"/>
                    <a:pt x="1848" y="3896"/>
                  </a:cubicBezTo>
                  <a:lnTo>
                    <a:pt x="1848" y="3885"/>
                  </a:lnTo>
                  <a:cubicBezTo>
                    <a:pt x="1844" y="3788"/>
                    <a:pt x="1777" y="3706"/>
                    <a:pt x="1685" y="3680"/>
                  </a:cubicBezTo>
                  <a:cubicBezTo>
                    <a:pt x="1559" y="3644"/>
                    <a:pt x="1434" y="3595"/>
                    <a:pt x="1320" y="3530"/>
                  </a:cubicBezTo>
                  <a:cubicBezTo>
                    <a:pt x="1285" y="3510"/>
                    <a:pt x="1247" y="3501"/>
                    <a:pt x="1209" y="3501"/>
                  </a:cubicBezTo>
                  <a:cubicBezTo>
                    <a:pt x="1152" y="3501"/>
                    <a:pt x="1096" y="3522"/>
                    <a:pt x="1054" y="3562"/>
                  </a:cubicBezTo>
                  <a:lnTo>
                    <a:pt x="1052" y="3565"/>
                  </a:lnTo>
                  <a:lnTo>
                    <a:pt x="1049" y="3567"/>
                  </a:lnTo>
                  <a:cubicBezTo>
                    <a:pt x="1039" y="3577"/>
                    <a:pt x="1025" y="3582"/>
                    <a:pt x="1011" y="3582"/>
                  </a:cubicBezTo>
                  <a:cubicBezTo>
                    <a:pt x="998" y="3582"/>
                    <a:pt x="984" y="3577"/>
                    <a:pt x="973" y="3567"/>
                  </a:cubicBezTo>
                  <a:lnTo>
                    <a:pt x="664" y="3261"/>
                  </a:lnTo>
                  <a:cubicBezTo>
                    <a:pt x="645" y="3240"/>
                    <a:pt x="642" y="3209"/>
                    <a:pt x="667" y="3187"/>
                  </a:cubicBezTo>
                  <a:lnTo>
                    <a:pt x="670" y="3182"/>
                  </a:lnTo>
                  <a:cubicBezTo>
                    <a:pt x="737" y="3112"/>
                    <a:pt x="751" y="3004"/>
                    <a:pt x="703" y="2919"/>
                  </a:cubicBezTo>
                  <a:cubicBezTo>
                    <a:pt x="638" y="2803"/>
                    <a:pt x="586" y="2681"/>
                    <a:pt x="550" y="2555"/>
                  </a:cubicBezTo>
                  <a:cubicBezTo>
                    <a:pt x="525" y="2462"/>
                    <a:pt x="443" y="2392"/>
                    <a:pt x="335" y="2392"/>
                  </a:cubicBezTo>
                  <a:cubicBezTo>
                    <a:pt x="299" y="2392"/>
                    <a:pt x="281" y="2365"/>
                    <a:pt x="281" y="2340"/>
                  </a:cubicBezTo>
                  <a:lnTo>
                    <a:pt x="280" y="1903"/>
                  </a:lnTo>
                  <a:cubicBezTo>
                    <a:pt x="280" y="1853"/>
                    <a:pt x="327" y="1851"/>
                    <a:pt x="329" y="1850"/>
                  </a:cubicBezTo>
                  <a:lnTo>
                    <a:pt x="333" y="1850"/>
                  </a:lnTo>
                  <a:cubicBezTo>
                    <a:pt x="431" y="1847"/>
                    <a:pt x="520" y="1781"/>
                    <a:pt x="547" y="1685"/>
                  </a:cubicBezTo>
                  <a:cubicBezTo>
                    <a:pt x="581" y="1559"/>
                    <a:pt x="632" y="1434"/>
                    <a:pt x="697" y="1319"/>
                  </a:cubicBezTo>
                  <a:cubicBezTo>
                    <a:pt x="745" y="1235"/>
                    <a:pt x="730" y="1125"/>
                    <a:pt x="663" y="1057"/>
                  </a:cubicBezTo>
                  <a:lnTo>
                    <a:pt x="660" y="1054"/>
                  </a:lnTo>
                  <a:cubicBezTo>
                    <a:pt x="639" y="1033"/>
                    <a:pt x="639" y="999"/>
                    <a:pt x="660" y="979"/>
                  </a:cubicBezTo>
                  <a:lnTo>
                    <a:pt x="966" y="670"/>
                  </a:lnTo>
                  <a:cubicBezTo>
                    <a:pt x="976" y="660"/>
                    <a:pt x="990" y="655"/>
                    <a:pt x="1003" y="655"/>
                  </a:cubicBezTo>
                  <a:cubicBezTo>
                    <a:pt x="1017" y="655"/>
                    <a:pt x="1031" y="660"/>
                    <a:pt x="1042" y="670"/>
                  </a:cubicBezTo>
                  <a:cubicBezTo>
                    <a:pt x="1084" y="713"/>
                    <a:pt x="1141" y="734"/>
                    <a:pt x="1198" y="734"/>
                  </a:cubicBezTo>
                  <a:cubicBezTo>
                    <a:pt x="1237" y="734"/>
                    <a:pt x="1277" y="724"/>
                    <a:pt x="1312" y="705"/>
                  </a:cubicBezTo>
                  <a:cubicBezTo>
                    <a:pt x="1425" y="639"/>
                    <a:pt x="1547" y="589"/>
                    <a:pt x="1673" y="553"/>
                  </a:cubicBezTo>
                  <a:cubicBezTo>
                    <a:pt x="1768" y="528"/>
                    <a:pt x="1835" y="439"/>
                    <a:pt x="1836" y="338"/>
                  </a:cubicBezTo>
                  <a:lnTo>
                    <a:pt x="1836" y="335"/>
                  </a:lnTo>
                  <a:cubicBezTo>
                    <a:pt x="1836" y="306"/>
                    <a:pt x="1862" y="284"/>
                    <a:pt x="1888" y="283"/>
                  </a:cubicBezTo>
                  <a:lnTo>
                    <a:pt x="2325" y="280"/>
                  </a:lnTo>
                  <a:close/>
                  <a:moveTo>
                    <a:pt x="2325" y="0"/>
                  </a:moveTo>
                  <a:lnTo>
                    <a:pt x="1888" y="2"/>
                  </a:lnTo>
                  <a:cubicBezTo>
                    <a:pt x="1718" y="2"/>
                    <a:pt x="1578" y="131"/>
                    <a:pt x="1560" y="293"/>
                  </a:cubicBezTo>
                  <a:cubicBezTo>
                    <a:pt x="1437" y="330"/>
                    <a:pt x="1318" y="381"/>
                    <a:pt x="1205" y="442"/>
                  </a:cubicBezTo>
                  <a:cubicBezTo>
                    <a:pt x="1146" y="396"/>
                    <a:pt x="1075" y="373"/>
                    <a:pt x="1003" y="373"/>
                  </a:cubicBezTo>
                  <a:cubicBezTo>
                    <a:pt x="917" y="373"/>
                    <a:pt x="832" y="406"/>
                    <a:pt x="767" y="471"/>
                  </a:cubicBezTo>
                  <a:lnTo>
                    <a:pt x="461" y="780"/>
                  </a:lnTo>
                  <a:cubicBezTo>
                    <a:pt x="342" y="899"/>
                    <a:pt x="333" y="1088"/>
                    <a:pt x="434" y="1218"/>
                  </a:cubicBezTo>
                  <a:cubicBezTo>
                    <a:pt x="373" y="1331"/>
                    <a:pt x="326" y="1450"/>
                    <a:pt x="290" y="1573"/>
                  </a:cubicBezTo>
                  <a:cubicBezTo>
                    <a:pt x="128" y="1593"/>
                    <a:pt x="1" y="1732"/>
                    <a:pt x="1" y="1903"/>
                  </a:cubicBezTo>
                  <a:lnTo>
                    <a:pt x="2" y="2340"/>
                  </a:lnTo>
                  <a:cubicBezTo>
                    <a:pt x="2" y="2511"/>
                    <a:pt x="133" y="2650"/>
                    <a:pt x="293" y="2668"/>
                  </a:cubicBezTo>
                  <a:cubicBezTo>
                    <a:pt x="330" y="2791"/>
                    <a:pt x="381" y="2910"/>
                    <a:pt x="442" y="3023"/>
                  </a:cubicBezTo>
                  <a:cubicBezTo>
                    <a:pt x="342" y="3151"/>
                    <a:pt x="350" y="3341"/>
                    <a:pt x="470" y="3460"/>
                  </a:cubicBezTo>
                  <a:lnTo>
                    <a:pt x="779" y="3766"/>
                  </a:lnTo>
                  <a:cubicBezTo>
                    <a:pt x="843" y="3830"/>
                    <a:pt x="928" y="3862"/>
                    <a:pt x="1013" y="3862"/>
                  </a:cubicBezTo>
                  <a:cubicBezTo>
                    <a:pt x="1085" y="3862"/>
                    <a:pt x="1157" y="3840"/>
                    <a:pt x="1217" y="3794"/>
                  </a:cubicBezTo>
                  <a:cubicBezTo>
                    <a:pt x="1330" y="3855"/>
                    <a:pt x="1449" y="3902"/>
                    <a:pt x="1571" y="3940"/>
                  </a:cubicBezTo>
                  <a:cubicBezTo>
                    <a:pt x="1591" y="4101"/>
                    <a:pt x="1729" y="4229"/>
                    <a:pt x="1900" y="4229"/>
                  </a:cubicBezTo>
                  <a:lnTo>
                    <a:pt x="1902" y="4229"/>
                  </a:lnTo>
                  <a:lnTo>
                    <a:pt x="2338" y="4228"/>
                  </a:lnTo>
                  <a:cubicBezTo>
                    <a:pt x="2511" y="4228"/>
                    <a:pt x="2649" y="4098"/>
                    <a:pt x="2667" y="3937"/>
                  </a:cubicBezTo>
                  <a:cubicBezTo>
                    <a:pt x="2790" y="3899"/>
                    <a:pt x="2909" y="3849"/>
                    <a:pt x="3022" y="3788"/>
                  </a:cubicBezTo>
                  <a:cubicBezTo>
                    <a:pt x="3081" y="3833"/>
                    <a:pt x="3152" y="3856"/>
                    <a:pt x="3224" y="3856"/>
                  </a:cubicBezTo>
                  <a:cubicBezTo>
                    <a:pt x="3309" y="3856"/>
                    <a:pt x="3395" y="3824"/>
                    <a:pt x="3460" y="3758"/>
                  </a:cubicBezTo>
                  <a:lnTo>
                    <a:pt x="3767" y="3448"/>
                  </a:lnTo>
                  <a:cubicBezTo>
                    <a:pt x="3889" y="3328"/>
                    <a:pt x="3894" y="3137"/>
                    <a:pt x="3794" y="3010"/>
                  </a:cubicBezTo>
                  <a:cubicBezTo>
                    <a:pt x="3855" y="2897"/>
                    <a:pt x="3904" y="2778"/>
                    <a:pt x="3938" y="2655"/>
                  </a:cubicBezTo>
                  <a:cubicBezTo>
                    <a:pt x="4102" y="2637"/>
                    <a:pt x="4228" y="2496"/>
                    <a:pt x="4228" y="2325"/>
                  </a:cubicBezTo>
                  <a:lnTo>
                    <a:pt x="4226" y="1888"/>
                  </a:lnTo>
                  <a:cubicBezTo>
                    <a:pt x="4226" y="1718"/>
                    <a:pt x="4097" y="1578"/>
                    <a:pt x="3935" y="1560"/>
                  </a:cubicBezTo>
                  <a:cubicBezTo>
                    <a:pt x="3898" y="1437"/>
                    <a:pt x="3848" y="1318"/>
                    <a:pt x="3787" y="1205"/>
                  </a:cubicBezTo>
                  <a:cubicBezTo>
                    <a:pt x="3886" y="1076"/>
                    <a:pt x="3877" y="886"/>
                    <a:pt x="3757" y="767"/>
                  </a:cubicBezTo>
                  <a:lnTo>
                    <a:pt x="3446" y="458"/>
                  </a:lnTo>
                  <a:cubicBezTo>
                    <a:pt x="3382" y="394"/>
                    <a:pt x="3298" y="362"/>
                    <a:pt x="3215" y="362"/>
                  </a:cubicBezTo>
                  <a:cubicBezTo>
                    <a:pt x="3142" y="362"/>
                    <a:pt x="3069" y="386"/>
                    <a:pt x="3010" y="434"/>
                  </a:cubicBezTo>
                  <a:cubicBezTo>
                    <a:pt x="2897" y="375"/>
                    <a:pt x="2778" y="324"/>
                    <a:pt x="2655" y="290"/>
                  </a:cubicBezTo>
                  <a:cubicBezTo>
                    <a:pt x="2636" y="128"/>
                    <a:pt x="2497" y="0"/>
                    <a:pt x="2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6178265" y="3021558"/>
              <a:ext cx="85930" cy="78186"/>
            </a:xfrm>
            <a:custGeom>
              <a:rect b="b" l="l" r="r" t="t"/>
              <a:pathLst>
                <a:path extrusionOk="0" h="2312" w="2541">
                  <a:moveTo>
                    <a:pt x="1269" y="277"/>
                  </a:moveTo>
                  <a:cubicBezTo>
                    <a:pt x="1493" y="277"/>
                    <a:pt x="1717" y="363"/>
                    <a:pt x="1890" y="534"/>
                  </a:cubicBezTo>
                  <a:cubicBezTo>
                    <a:pt x="2233" y="878"/>
                    <a:pt x="2233" y="1435"/>
                    <a:pt x="1890" y="1777"/>
                  </a:cubicBezTo>
                  <a:cubicBezTo>
                    <a:pt x="1725" y="1942"/>
                    <a:pt x="1505" y="2035"/>
                    <a:pt x="1269" y="2035"/>
                  </a:cubicBezTo>
                  <a:cubicBezTo>
                    <a:pt x="1032" y="2035"/>
                    <a:pt x="813" y="1945"/>
                    <a:pt x="646" y="1777"/>
                  </a:cubicBezTo>
                  <a:cubicBezTo>
                    <a:pt x="481" y="1612"/>
                    <a:pt x="388" y="1391"/>
                    <a:pt x="388" y="1155"/>
                  </a:cubicBezTo>
                  <a:cubicBezTo>
                    <a:pt x="388" y="921"/>
                    <a:pt x="478" y="700"/>
                    <a:pt x="646" y="534"/>
                  </a:cubicBezTo>
                  <a:cubicBezTo>
                    <a:pt x="817" y="363"/>
                    <a:pt x="1041" y="277"/>
                    <a:pt x="1269" y="277"/>
                  </a:cubicBezTo>
                  <a:close/>
                  <a:moveTo>
                    <a:pt x="1268" y="0"/>
                  </a:moveTo>
                  <a:cubicBezTo>
                    <a:pt x="972" y="0"/>
                    <a:pt x="676" y="113"/>
                    <a:pt x="452" y="338"/>
                  </a:cubicBezTo>
                  <a:cubicBezTo>
                    <a:pt x="0" y="789"/>
                    <a:pt x="0" y="1523"/>
                    <a:pt x="452" y="1975"/>
                  </a:cubicBezTo>
                  <a:cubicBezTo>
                    <a:pt x="676" y="2199"/>
                    <a:pt x="973" y="2312"/>
                    <a:pt x="1270" y="2312"/>
                  </a:cubicBezTo>
                  <a:cubicBezTo>
                    <a:pt x="1567" y="2312"/>
                    <a:pt x="1863" y="2199"/>
                    <a:pt x="2089" y="1975"/>
                  </a:cubicBezTo>
                  <a:cubicBezTo>
                    <a:pt x="2540" y="1523"/>
                    <a:pt x="2540" y="789"/>
                    <a:pt x="2089" y="338"/>
                  </a:cubicBezTo>
                  <a:cubicBezTo>
                    <a:pt x="1862" y="113"/>
                    <a:pt x="1565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6064232" y="2944251"/>
              <a:ext cx="254646" cy="302159"/>
            </a:xfrm>
            <a:custGeom>
              <a:rect b="b" l="l" r="r" t="t"/>
              <a:pathLst>
                <a:path extrusionOk="0" h="8935" w="7530">
                  <a:moveTo>
                    <a:pt x="863" y="1291"/>
                  </a:moveTo>
                  <a:cubicBezTo>
                    <a:pt x="966" y="1291"/>
                    <a:pt x="1049" y="1375"/>
                    <a:pt x="1049" y="1477"/>
                  </a:cubicBezTo>
                  <a:cubicBezTo>
                    <a:pt x="1049" y="1580"/>
                    <a:pt x="966" y="1663"/>
                    <a:pt x="863" y="1663"/>
                  </a:cubicBezTo>
                  <a:lnTo>
                    <a:pt x="465" y="1663"/>
                  </a:lnTo>
                  <a:cubicBezTo>
                    <a:pt x="363" y="1663"/>
                    <a:pt x="280" y="1580"/>
                    <a:pt x="280" y="1477"/>
                  </a:cubicBezTo>
                  <a:cubicBezTo>
                    <a:pt x="280" y="1375"/>
                    <a:pt x="363" y="1291"/>
                    <a:pt x="465" y="1291"/>
                  </a:cubicBezTo>
                  <a:close/>
                  <a:moveTo>
                    <a:pt x="863" y="2786"/>
                  </a:moveTo>
                  <a:cubicBezTo>
                    <a:pt x="966" y="2786"/>
                    <a:pt x="1049" y="2869"/>
                    <a:pt x="1049" y="2971"/>
                  </a:cubicBezTo>
                  <a:cubicBezTo>
                    <a:pt x="1049" y="3074"/>
                    <a:pt x="966" y="3157"/>
                    <a:pt x="863" y="3157"/>
                  </a:cubicBezTo>
                  <a:lnTo>
                    <a:pt x="465" y="3157"/>
                  </a:lnTo>
                  <a:cubicBezTo>
                    <a:pt x="363" y="3157"/>
                    <a:pt x="280" y="3074"/>
                    <a:pt x="280" y="2971"/>
                  </a:cubicBezTo>
                  <a:cubicBezTo>
                    <a:pt x="280" y="2869"/>
                    <a:pt x="363" y="2786"/>
                    <a:pt x="465" y="2786"/>
                  </a:cubicBezTo>
                  <a:close/>
                  <a:moveTo>
                    <a:pt x="863" y="4278"/>
                  </a:moveTo>
                  <a:cubicBezTo>
                    <a:pt x="966" y="4278"/>
                    <a:pt x="1049" y="4362"/>
                    <a:pt x="1049" y="4464"/>
                  </a:cubicBezTo>
                  <a:cubicBezTo>
                    <a:pt x="1049" y="4566"/>
                    <a:pt x="966" y="4650"/>
                    <a:pt x="863" y="4650"/>
                  </a:cubicBezTo>
                  <a:lnTo>
                    <a:pt x="465" y="4650"/>
                  </a:lnTo>
                  <a:cubicBezTo>
                    <a:pt x="363" y="4650"/>
                    <a:pt x="280" y="4566"/>
                    <a:pt x="280" y="4464"/>
                  </a:cubicBezTo>
                  <a:cubicBezTo>
                    <a:pt x="280" y="4362"/>
                    <a:pt x="363" y="4278"/>
                    <a:pt x="465" y="4278"/>
                  </a:cubicBezTo>
                  <a:close/>
                  <a:moveTo>
                    <a:pt x="863" y="5773"/>
                  </a:moveTo>
                  <a:cubicBezTo>
                    <a:pt x="966" y="5773"/>
                    <a:pt x="1049" y="5857"/>
                    <a:pt x="1049" y="5958"/>
                  </a:cubicBezTo>
                  <a:cubicBezTo>
                    <a:pt x="1049" y="6061"/>
                    <a:pt x="966" y="6144"/>
                    <a:pt x="863" y="6144"/>
                  </a:cubicBezTo>
                  <a:lnTo>
                    <a:pt x="465" y="6144"/>
                  </a:lnTo>
                  <a:cubicBezTo>
                    <a:pt x="363" y="6144"/>
                    <a:pt x="280" y="6061"/>
                    <a:pt x="280" y="5958"/>
                  </a:cubicBezTo>
                  <a:cubicBezTo>
                    <a:pt x="280" y="5857"/>
                    <a:pt x="363" y="5773"/>
                    <a:pt x="465" y="5773"/>
                  </a:cubicBezTo>
                  <a:close/>
                  <a:moveTo>
                    <a:pt x="863" y="7268"/>
                  </a:moveTo>
                  <a:cubicBezTo>
                    <a:pt x="966" y="7268"/>
                    <a:pt x="1049" y="7351"/>
                    <a:pt x="1049" y="7454"/>
                  </a:cubicBezTo>
                  <a:cubicBezTo>
                    <a:pt x="1049" y="7555"/>
                    <a:pt x="966" y="7640"/>
                    <a:pt x="863" y="7640"/>
                  </a:cubicBezTo>
                  <a:lnTo>
                    <a:pt x="465" y="7640"/>
                  </a:lnTo>
                  <a:cubicBezTo>
                    <a:pt x="363" y="7640"/>
                    <a:pt x="280" y="7555"/>
                    <a:pt x="280" y="7454"/>
                  </a:cubicBezTo>
                  <a:cubicBezTo>
                    <a:pt x="280" y="7351"/>
                    <a:pt x="363" y="7268"/>
                    <a:pt x="465" y="7268"/>
                  </a:cubicBezTo>
                  <a:close/>
                  <a:moveTo>
                    <a:pt x="1752" y="275"/>
                  </a:moveTo>
                  <a:lnTo>
                    <a:pt x="1752" y="8653"/>
                  </a:lnTo>
                  <a:lnTo>
                    <a:pt x="1158" y="8653"/>
                  </a:lnTo>
                  <a:cubicBezTo>
                    <a:pt x="963" y="8653"/>
                    <a:pt x="803" y="8494"/>
                    <a:pt x="803" y="8298"/>
                  </a:cubicBezTo>
                  <a:lnTo>
                    <a:pt x="803" y="7917"/>
                  </a:lnTo>
                  <a:lnTo>
                    <a:pt x="862" y="7917"/>
                  </a:lnTo>
                  <a:cubicBezTo>
                    <a:pt x="1119" y="7917"/>
                    <a:pt x="1327" y="7709"/>
                    <a:pt x="1327" y="7454"/>
                  </a:cubicBezTo>
                  <a:cubicBezTo>
                    <a:pt x="1327" y="7197"/>
                    <a:pt x="1119" y="6989"/>
                    <a:pt x="862" y="6989"/>
                  </a:cubicBezTo>
                  <a:lnTo>
                    <a:pt x="803" y="6989"/>
                  </a:lnTo>
                  <a:lnTo>
                    <a:pt x="803" y="6423"/>
                  </a:lnTo>
                  <a:lnTo>
                    <a:pt x="862" y="6423"/>
                  </a:lnTo>
                  <a:cubicBezTo>
                    <a:pt x="1119" y="6423"/>
                    <a:pt x="1327" y="6215"/>
                    <a:pt x="1327" y="5958"/>
                  </a:cubicBezTo>
                  <a:cubicBezTo>
                    <a:pt x="1327" y="5703"/>
                    <a:pt x="1119" y="5495"/>
                    <a:pt x="862" y="5495"/>
                  </a:cubicBezTo>
                  <a:lnTo>
                    <a:pt x="803" y="5495"/>
                  </a:lnTo>
                  <a:lnTo>
                    <a:pt x="803" y="4929"/>
                  </a:lnTo>
                  <a:lnTo>
                    <a:pt x="862" y="4929"/>
                  </a:lnTo>
                  <a:cubicBezTo>
                    <a:pt x="1119" y="4929"/>
                    <a:pt x="1327" y="4721"/>
                    <a:pt x="1327" y="4464"/>
                  </a:cubicBezTo>
                  <a:cubicBezTo>
                    <a:pt x="1327" y="4207"/>
                    <a:pt x="1119" y="4001"/>
                    <a:pt x="862" y="4001"/>
                  </a:cubicBezTo>
                  <a:lnTo>
                    <a:pt x="803" y="4001"/>
                  </a:lnTo>
                  <a:lnTo>
                    <a:pt x="803" y="3433"/>
                  </a:lnTo>
                  <a:lnTo>
                    <a:pt x="862" y="3433"/>
                  </a:lnTo>
                  <a:cubicBezTo>
                    <a:pt x="1119" y="3433"/>
                    <a:pt x="1327" y="3225"/>
                    <a:pt x="1327" y="2970"/>
                  </a:cubicBezTo>
                  <a:cubicBezTo>
                    <a:pt x="1327" y="2713"/>
                    <a:pt x="1119" y="2505"/>
                    <a:pt x="862" y="2505"/>
                  </a:cubicBezTo>
                  <a:lnTo>
                    <a:pt x="803" y="2505"/>
                  </a:lnTo>
                  <a:lnTo>
                    <a:pt x="803" y="1939"/>
                  </a:lnTo>
                  <a:lnTo>
                    <a:pt x="862" y="1939"/>
                  </a:lnTo>
                  <a:cubicBezTo>
                    <a:pt x="1119" y="1939"/>
                    <a:pt x="1327" y="1731"/>
                    <a:pt x="1327" y="1476"/>
                  </a:cubicBezTo>
                  <a:cubicBezTo>
                    <a:pt x="1327" y="1219"/>
                    <a:pt x="1119" y="1011"/>
                    <a:pt x="862" y="1011"/>
                  </a:cubicBezTo>
                  <a:lnTo>
                    <a:pt x="803" y="1011"/>
                  </a:lnTo>
                  <a:lnTo>
                    <a:pt x="803" y="630"/>
                  </a:lnTo>
                  <a:cubicBezTo>
                    <a:pt x="803" y="436"/>
                    <a:pt x="963" y="275"/>
                    <a:pt x="1158" y="275"/>
                  </a:cubicBezTo>
                  <a:close/>
                  <a:moveTo>
                    <a:pt x="1158" y="1"/>
                  </a:moveTo>
                  <a:cubicBezTo>
                    <a:pt x="808" y="1"/>
                    <a:pt x="525" y="284"/>
                    <a:pt x="525" y="633"/>
                  </a:cubicBezTo>
                  <a:lnTo>
                    <a:pt x="525" y="1015"/>
                  </a:lnTo>
                  <a:lnTo>
                    <a:pt x="465" y="1015"/>
                  </a:lnTo>
                  <a:cubicBezTo>
                    <a:pt x="208" y="1015"/>
                    <a:pt x="0" y="1223"/>
                    <a:pt x="0" y="1479"/>
                  </a:cubicBezTo>
                  <a:cubicBezTo>
                    <a:pt x="0" y="1735"/>
                    <a:pt x="208" y="1943"/>
                    <a:pt x="465" y="1943"/>
                  </a:cubicBezTo>
                  <a:lnTo>
                    <a:pt x="525" y="1943"/>
                  </a:lnTo>
                  <a:lnTo>
                    <a:pt x="525" y="2509"/>
                  </a:lnTo>
                  <a:lnTo>
                    <a:pt x="465" y="2509"/>
                  </a:lnTo>
                  <a:cubicBezTo>
                    <a:pt x="208" y="2509"/>
                    <a:pt x="0" y="2717"/>
                    <a:pt x="0" y="2973"/>
                  </a:cubicBezTo>
                  <a:cubicBezTo>
                    <a:pt x="0" y="3230"/>
                    <a:pt x="208" y="3438"/>
                    <a:pt x="465" y="3438"/>
                  </a:cubicBezTo>
                  <a:lnTo>
                    <a:pt x="525" y="3438"/>
                  </a:lnTo>
                  <a:lnTo>
                    <a:pt x="525" y="4004"/>
                  </a:lnTo>
                  <a:lnTo>
                    <a:pt x="465" y="4004"/>
                  </a:lnTo>
                  <a:cubicBezTo>
                    <a:pt x="208" y="4004"/>
                    <a:pt x="0" y="4211"/>
                    <a:pt x="0" y="4468"/>
                  </a:cubicBezTo>
                  <a:cubicBezTo>
                    <a:pt x="0" y="4724"/>
                    <a:pt x="208" y="4932"/>
                    <a:pt x="465" y="4932"/>
                  </a:cubicBezTo>
                  <a:lnTo>
                    <a:pt x="525" y="4932"/>
                  </a:lnTo>
                  <a:lnTo>
                    <a:pt x="525" y="5498"/>
                  </a:lnTo>
                  <a:lnTo>
                    <a:pt x="465" y="5498"/>
                  </a:lnTo>
                  <a:cubicBezTo>
                    <a:pt x="208" y="5498"/>
                    <a:pt x="0" y="5706"/>
                    <a:pt x="0" y="5963"/>
                  </a:cubicBezTo>
                  <a:cubicBezTo>
                    <a:pt x="0" y="6218"/>
                    <a:pt x="208" y="6426"/>
                    <a:pt x="465" y="6426"/>
                  </a:cubicBezTo>
                  <a:lnTo>
                    <a:pt x="525" y="6426"/>
                  </a:lnTo>
                  <a:lnTo>
                    <a:pt x="525" y="6994"/>
                  </a:lnTo>
                  <a:lnTo>
                    <a:pt x="465" y="6994"/>
                  </a:lnTo>
                  <a:cubicBezTo>
                    <a:pt x="208" y="6994"/>
                    <a:pt x="0" y="7201"/>
                    <a:pt x="0" y="7457"/>
                  </a:cubicBezTo>
                  <a:cubicBezTo>
                    <a:pt x="0" y="7714"/>
                    <a:pt x="208" y="7922"/>
                    <a:pt x="465" y="7922"/>
                  </a:cubicBezTo>
                  <a:lnTo>
                    <a:pt x="525" y="7922"/>
                  </a:lnTo>
                  <a:lnTo>
                    <a:pt x="525" y="8302"/>
                  </a:lnTo>
                  <a:cubicBezTo>
                    <a:pt x="525" y="8651"/>
                    <a:pt x="808" y="8935"/>
                    <a:pt x="1158" y="8935"/>
                  </a:cubicBezTo>
                  <a:lnTo>
                    <a:pt x="5557" y="8935"/>
                  </a:lnTo>
                  <a:cubicBezTo>
                    <a:pt x="5634" y="8935"/>
                    <a:pt x="5697" y="8872"/>
                    <a:pt x="5697" y="8795"/>
                  </a:cubicBezTo>
                  <a:cubicBezTo>
                    <a:pt x="5697" y="8719"/>
                    <a:pt x="5633" y="8653"/>
                    <a:pt x="5557" y="8653"/>
                  </a:cubicBezTo>
                  <a:lnTo>
                    <a:pt x="2029" y="8653"/>
                  </a:lnTo>
                  <a:lnTo>
                    <a:pt x="2029" y="280"/>
                  </a:lnTo>
                  <a:lnTo>
                    <a:pt x="6897" y="280"/>
                  </a:lnTo>
                  <a:cubicBezTo>
                    <a:pt x="7091" y="280"/>
                    <a:pt x="7250" y="439"/>
                    <a:pt x="7250" y="633"/>
                  </a:cubicBezTo>
                  <a:lnTo>
                    <a:pt x="7250" y="4956"/>
                  </a:lnTo>
                  <a:cubicBezTo>
                    <a:pt x="7250" y="5033"/>
                    <a:pt x="7314" y="5095"/>
                    <a:pt x="7390" y="5095"/>
                  </a:cubicBezTo>
                  <a:cubicBezTo>
                    <a:pt x="7466" y="5095"/>
                    <a:pt x="7530" y="5033"/>
                    <a:pt x="7530" y="4956"/>
                  </a:cubicBezTo>
                  <a:lnTo>
                    <a:pt x="7530" y="633"/>
                  </a:lnTo>
                  <a:cubicBezTo>
                    <a:pt x="7530" y="284"/>
                    <a:pt x="7246" y="1"/>
                    <a:pt x="6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6231764" y="3129098"/>
              <a:ext cx="130265" cy="136623"/>
            </a:xfrm>
            <a:custGeom>
              <a:rect b="b" l="l" r="r" t="t"/>
              <a:pathLst>
                <a:path extrusionOk="0" h="4040" w="3852">
                  <a:moveTo>
                    <a:pt x="2485" y="281"/>
                  </a:moveTo>
                  <a:lnTo>
                    <a:pt x="2485" y="1975"/>
                  </a:lnTo>
                  <a:cubicBezTo>
                    <a:pt x="2485" y="2114"/>
                    <a:pt x="2598" y="2227"/>
                    <a:pt x="2737" y="2227"/>
                  </a:cubicBezTo>
                  <a:lnTo>
                    <a:pt x="3452" y="2227"/>
                  </a:lnTo>
                  <a:lnTo>
                    <a:pt x="1925" y="3751"/>
                  </a:lnTo>
                  <a:lnTo>
                    <a:pt x="401" y="2227"/>
                  </a:lnTo>
                  <a:lnTo>
                    <a:pt x="1111" y="2227"/>
                  </a:lnTo>
                  <a:cubicBezTo>
                    <a:pt x="1249" y="2227"/>
                    <a:pt x="1364" y="2114"/>
                    <a:pt x="1364" y="1975"/>
                  </a:cubicBezTo>
                  <a:lnTo>
                    <a:pt x="1364" y="281"/>
                  </a:lnTo>
                  <a:close/>
                  <a:moveTo>
                    <a:pt x="1335" y="1"/>
                  </a:moveTo>
                  <a:cubicBezTo>
                    <a:pt x="1196" y="1"/>
                    <a:pt x="1083" y="113"/>
                    <a:pt x="1083" y="253"/>
                  </a:cubicBezTo>
                  <a:lnTo>
                    <a:pt x="1083" y="1946"/>
                  </a:lnTo>
                  <a:lnTo>
                    <a:pt x="336" y="1946"/>
                  </a:lnTo>
                  <a:cubicBezTo>
                    <a:pt x="111" y="1946"/>
                    <a:pt x="0" y="2218"/>
                    <a:pt x="157" y="2377"/>
                  </a:cubicBezTo>
                  <a:lnTo>
                    <a:pt x="1747" y="3966"/>
                  </a:lnTo>
                  <a:cubicBezTo>
                    <a:pt x="1796" y="4015"/>
                    <a:pt x="1860" y="4040"/>
                    <a:pt x="1925" y="4040"/>
                  </a:cubicBezTo>
                  <a:cubicBezTo>
                    <a:pt x="1990" y="4040"/>
                    <a:pt x="2054" y="4015"/>
                    <a:pt x="2103" y="3966"/>
                  </a:cubicBezTo>
                  <a:lnTo>
                    <a:pt x="3693" y="2377"/>
                  </a:lnTo>
                  <a:cubicBezTo>
                    <a:pt x="3851" y="2220"/>
                    <a:pt x="3740" y="1946"/>
                    <a:pt x="3514" y="1946"/>
                  </a:cubicBezTo>
                  <a:lnTo>
                    <a:pt x="2763" y="1946"/>
                  </a:lnTo>
                  <a:lnTo>
                    <a:pt x="2763" y="253"/>
                  </a:lnTo>
                  <a:cubicBezTo>
                    <a:pt x="2763" y="113"/>
                    <a:pt x="2650" y="1"/>
                    <a:pt x="2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1" name="Google Shape;811;p26"/>
          <p:cNvSpPr/>
          <p:nvPr/>
        </p:nvSpPr>
        <p:spPr>
          <a:xfrm>
            <a:off x="5112100" y="4260647"/>
            <a:ext cx="319122" cy="259985"/>
          </a:xfrm>
          <a:custGeom>
            <a:rect b="b" l="l" r="r" t="t"/>
            <a:pathLst>
              <a:path extrusionOk="0" h="13114" w="16099">
                <a:moveTo>
                  <a:pt x="648" y="0"/>
                </a:moveTo>
                <a:cubicBezTo>
                  <a:pt x="235" y="0"/>
                  <a:pt x="1" y="392"/>
                  <a:pt x="131" y="968"/>
                </a:cubicBezTo>
                <a:cubicBezTo>
                  <a:pt x="355" y="1958"/>
                  <a:pt x="1086" y="2891"/>
                  <a:pt x="1932" y="3422"/>
                </a:cubicBezTo>
                <a:cubicBezTo>
                  <a:pt x="6629" y="6391"/>
                  <a:pt x="9831" y="11078"/>
                  <a:pt x="15201" y="13054"/>
                </a:cubicBezTo>
                <a:cubicBezTo>
                  <a:pt x="15312" y="13095"/>
                  <a:pt x="15408" y="13114"/>
                  <a:pt x="15490" y="13114"/>
                </a:cubicBezTo>
                <a:cubicBezTo>
                  <a:pt x="16099" y="13114"/>
                  <a:pt x="15944" y="12093"/>
                  <a:pt x="15775" y="11673"/>
                </a:cubicBezTo>
                <a:cubicBezTo>
                  <a:pt x="15415" y="10782"/>
                  <a:pt x="14690" y="9840"/>
                  <a:pt x="13762" y="9499"/>
                </a:cubicBezTo>
                <a:cubicBezTo>
                  <a:pt x="8789" y="7668"/>
                  <a:pt x="5598" y="2966"/>
                  <a:pt x="1196" y="187"/>
                </a:cubicBezTo>
                <a:cubicBezTo>
                  <a:pt x="994" y="58"/>
                  <a:pt x="808" y="0"/>
                  <a:pt x="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6"/>
          <p:cNvSpPr/>
          <p:nvPr/>
        </p:nvSpPr>
        <p:spPr>
          <a:xfrm rot="5088715">
            <a:off x="5830259" y="3490154"/>
            <a:ext cx="274666" cy="273375"/>
          </a:xfrm>
          <a:custGeom>
            <a:rect b="b" l="l" r="r" t="t"/>
            <a:pathLst>
              <a:path extrusionOk="0" h="16731" w="16810">
                <a:moveTo>
                  <a:pt x="13072" y="0"/>
                </a:moveTo>
                <a:cubicBezTo>
                  <a:pt x="12755" y="0"/>
                  <a:pt x="12451" y="60"/>
                  <a:pt x="12190" y="197"/>
                </a:cubicBezTo>
                <a:cubicBezTo>
                  <a:pt x="6402" y="3222"/>
                  <a:pt x="1371" y="8232"/>
                  <a:pt x="201" y="14870"/>
                </a:cubicBezTo>
                <a:cubicBezTo>
                  <a:pt x="0" y="16008"/>
                  <a:pt x="1408" y="16731"/>
                  <a:pt x="2659" y="16731"/>
                </a:cubicBezTo>
                <a:cubicBezTo>
                  <a:pt x="3519" y="16731"/>
                  <a:pt x="4305" y="16389"/>
                  <a:pt x="4443" y="15606"/>
                </a:cubicBezTo>
                <a:cubicBezTo>
                  <a:pt x="5458" y="9839"/>
                  <a:pt x="9787" y="5367"/>
                  <a:pt x="14844" y="2725"/>
                </a:cubicBezTo>
                <a:cubicBezTo>
                  <a:pt x="16809" y="1696"/>
                  <a:pt x="14753" y="0"/>
                  <a:pt x="130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6"/>
          <p:cNvSpPr/>
          <p:nvPr/>
        </p:nvSpPr>
        <p:spPr>
          <a:xfrm flipH="1">
            <a:off x="5797015" y="2347384"/>
            <a:ext cx="319122" cy="259985"/>
          </a:xfrm>
          <a:custGeom>
            <a:rect b="b" l="l" r="r" t="t"/>
            <a:pathLst>
              <a:path extrusionOk="0" h="13114" w="16099">
                <a:moveTo>
                  <a:pt x="648" y="0"/>
                </a:moveTo>
                <a:cubicBezTo>
                  <a:pt x="235" y="0"/>
                  <a:pt x="1" y="392"/>
                  <a:pt x="131" y="968"/>
                </a:cubicBezTo>
                <a:cubicBezTo>
                  <a:pt x="355" y="1958"/>
                  <a:pt x="1086" y="2891"/>
                  <a:pt x="1932" y="3422"/>
                </a:cubicBezTo>
                <a:cubicBezTo>
                  <a:pt x="6629" y="6391"/>
                  <a:pt x="9831" y="11078"/>
                  <a:pt x="15201" y="13054"/>
                </a:cubicBezTo>
                <a:cubicBezTo>
                  <a:pt x="15312" y="13095"/>
                  <a:pt x="15408" y="13114"/>
                  <a:pt x="15490" y="13114"/>
                </a:cubicBezTo>
                <a:cubicBezTo>
                  <a:pt x="16099" y="13114"/>
                  <a:pt x="15944" y="12093"/>
                  <a:pt x="15775" y="11673"/>
                </a:cubicBezTo>
                <a:cubicBezTo>
                  <a:pt x="15415" y="10782"/>
                  <a:pt x="14690" y="9840"/>
                  <a:pt x="13762" y="9499"/>
                </a:cubicBezTo>
                <a:cubicBezTo>
                  <a:pt x="8789" y="7668"/>
                  <a:pt x="5598" y="2966"/>
                  <a:pt x="1196" y="187"/>
                </a:cubicBezTo>
                <a:cubicBezTo>
                  <a:pt x="994" y="58"/>
                  <a:pt x="808" y="0"/>
                  <a:pt x="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6"/>
          <p:cNvSpPr/>
          <p:nvPr/>
        </p:nvSpPr>
        <p:spPr>
          <a:xfrm flipH="1" rot="-5088715">
            <a:off x="5123313" y="1576891"/>
            <a:ext cx="274666" cy="273375"/>
          </a:xfrm>
          <a:custGeom>
            <a:rect b="b" l="l" r="r" t="t"/>
            <a:pathLst>
              <a:path extrusionOk="0" h="16731" w="16810">
                <a:moveTo>
                  <a:pt x="13072" y="0"/>
                </a:moveTo>
                <a:cubicBezTo>
                  <a:pt x="12755" y="0"/>
                  <a:pt x="12451" y="60"/>
                  <a:pt x="12190" y="197"/>
                </a:cubicBezTo>
                <a:cubicBezTo>
                  <a:pt x="6402" y="3222"/>
                  <a:pt x="1371" y="8232"/>
                  <a:pt x="201" y="14870"/>
                </a:cubicBezTo>
                <a:cubicBezTo>
                  <a:pt x="0" y="16008"/>
                  <a:pt x="1408" y="16731"/>
                  <a:pt x="2659" y="16731"/>
                </a:cubicBezTo>
                <a:cubicBezTo>
                  <a:pt x="3519" y="16731"/>
                  <a:pt x="4305" y="16389"/>
                  <a:pt x="4443" y="15606"/>
                </a:cubicBezTo>
                <a:cubicBezTo>
                  <a:pt x="5458" y="9839"/>
                  <a:pt x="9787" y="5367"/>
                  <a:pt x="14844" y="2725"/>
                </a:cubicBezTo>
                <a:cubicBezTo>
                  <a:pt x="16809" y="1696"/>
                  <a:pt x="14753" y="0"/>
                  <a:pt x="13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6"/>
          <p:cNvSpPr/>
          <p:nvPr/>
        </p:nvSpPr>
        <p:spPr>
          <a:xfrm flipH="1">
            <a:off x="1200513" y="4260647"/>
            <a:ext cx="319122" cy="259985"/>
          </a:xfrm>
          <a:custGeom>
            <a:rect b="b" l="l" r="r" t="t"/>
            <a:pathLst>
              <a:path extrusionOk="0" h="13114" w="16099">
                <a:moveTo>
                  <a:pt x="648" y="0"/>
                </a:moveTo>
                <a:cubicBezTo>
                  <a:pt x="235" y="0"/>
                  <a:pt x="1" y="392"/>
                  <a:pt x="131" y="968"/>
                </a:cubicBezTo>
                <a:cubicBezTo>
                  <a:pt x="355" y="1958"/>
                  <a:pt x="1086" y="2891"/>
                  <a:pt x="1932" y="3422"/>
                </a:cubicBezTo>
                <a:cubicBezTo>
                  <a:pt x="6629" y="6391"/>
                  <a:pt x="9831" y="11078"/>
                  <a:pt x="15201" y="13054"/>
                </a:cubicBezTo>
                <a:cubicBezTo>
                  <a:pt x="15312" y="13095"/>
                  <a:pt x="15408" y="13114"/>
                  <a:pt x="15490" y="13114"/>
                </a:cubicBezTo>
                <a:cubicBezTo>
                  <a:pt x="16099" y="13114"/>
                  <a:pt x="15944" y="12093"/>
                  <a:pt x="15775" y="11673"/>
                </a:cubicBezTo>
                <a:cubicBezTo>
                  <a:pt x="15415" y="10782"/>
                  <a:pt x="14690" y="9840"/>
                  <a:pt x="13762" y="9499"/>
                </a:cubicBezTo>
                <a:cubicBezTo>
                  <a:pt x="8789" y="7668"/>
                  <a:pt x="5598" y="2966"/>
                  <a:pt x="1196" y="187"/>
                </a:cubicBezTo>
                <a:cubicBezTo>
                  <a:pt x="994" y="58"/>
                  <a:pt x="808" y="0"/>
                  <a:pt x="6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6"/>
          <p:cNvSpPr/>
          <p:nvPr/>
        </p:nvSpPr>
        <p:spPr>
          <a:xfrm flipH="1" rot="-5088715">
            <a:off x="526811" y="3490154"/>
            <a:ext cx="274666" cy="273375"/>
          </a:xfrm>
          <a:custGeom>
            <a:rect b="b" l="l" r="r" t="t"/>
            <a:pathLst>
              <a:path extrusionOk="0" h="16731" w="16810">
                <a:moveTo>
                  <a:pt x="13072" y="0"/>
                </a:moveTo>
                <a:cubicBezTo>
                  <a:pt x="12755" y="0"/>
                  <a:pt x="12451" y="60"/>
                  <a:pt x="12190" y="197"/>
                </a:cubicBezTo>
                <a:cubicBezTo>
                  <a:pt x="6402" y="3222"/>
                  <a:pt x="1371" y="8232"/>
                  <a:pt x="201" y="14870"/>
                </a:cubicBezTo>
                <a:cubicBezTo>
                  <a:pt x="0" y="16008"/>
                  <a:pt x="1408" y="16731"/>
                  <a:pt x="2659" y="16731"/>
                </a:cubicBezTo>
                <a:cubicBezTo>
                  <a:pt x="3519" y="16731"/>
                  <a:pt x="4305" y="16389"/>
                  <a:pt x="4443" y="15606"/>
                </a:cubicBezTo>
                <a:cubicBezTo>
                  <a:pt x="5458" y="9839"/>
                  <a:pt x="9787" y="5367"/>
                  <a:pt x="14844" y="2725"/>
                </a:cubicBezTo>
                <a:cubicBezTo>
                  <a:pt x="16809" y="1696"/>
                  <a:pt x="14753" y="0"/>
                  <a:pt x="130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7" name="Google Shape;8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3109" y="822720"/>
            <a:ext cx="1046250" cy="38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Bibliographical References</a:t>
            </a:r>
            <a:endParaRPr/>
          </a:p>
        </p:txBody>
      </p:sp>
      <p:sp>
        <p:nvSpPr>
          <p:cNvPr id="823" name="Google Shape;823;p27"/>
          <p:cNvSpPr txBox="1"/>
          <p:nvPr>
            <p:ph idx="2" type="title"/>
          </p:nvPr>
        </p:nvSpPr>
        <p:spPr>
          <a:xfrm>
            <a:off x="719976" y="16150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“Name Of The Study Issue”</a:t>
            </a:r>
            <a:endParaRPr/>
          </a:p>
        </p:txBody>
      </p:sp>
      <p:sp>
        <p:nvSpPr>
          <p:cNvPr id="824" name="Google Shape;824;p27"/>
          <p:cNvSpPr txBox="1"/>
          <p:nvPr>
            <p:ph idx="1" type="subTitle"/>
          </p:nvPr>
        </p:nvSpPr>
        <p:spPr>
          <a:xfrm>
            <a:off x="719976" y="2201550"/>
            <a:ext cx="23055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Name, Surname. Year of publication. Editor</a:t>
            </a:r>
            <a:endParaRPr/>
          </a:p>
        </p:txBody>
      </p:sp>
      <p:sp>
        <p:nvSpPr>
          <p:cNvPr id="825" name="Google Shape;825;p27"/>
          <p:cNvSpPr txBox="1"/>
          <p:nvPr>
            <p:ph idx="3" type="title"/>
          </p:nvPr>
        </p:nvSpPr>
        <p:spPr>
          <a:xfrm>
            <a:off x="3419245" y="16150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“Name Of The Study Issue”</a:t>
            </a:r>
            <a:endParaRPr/>
          </a:p>
        </p:txBody>
      </p:sp>
      <p:sp>
        <p:nvSpPr>
          <p:cNvPr id="826" name="Google Shape;826;p27"/>
          <p:cNvSpPr txBox="1"/>
          <p:nvPr>
            <p:ph idx="4" type="subTitle"/>
          </p:nvPr>
        </p:nvSpPr>
        <p:spPr>
          <a:xfrm>
            <a:off x="3419247" y="2201550"/>
            <a:ext cx="23055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Name, Surname. Year of publication. Editor</a:t>
            </a:r>
            <a:endParaRPr/>
          </a:p>
        </p:txBody>
      </p:sp>
      <p:sp>
        <p:nvSpPr>
          <p:cNvPr id="827" name="Google Shape;827;p27"/>
          <p:cNvSpPr txBox="1"/>
          <p:nvPr>
            <p:ph idx="5" type="title"/>
          </p:nvPr>
        </p:nvSpPr>
        <p:spPr>
          <a:xfrm>
            <a:off x="719976" y="33287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“Name Of The Study Issue”</a:t>
            </a:r>
            <a:endParaRPr/>
          </a:p>
        </p:txBody>
      </p:sp>
      <p:sp>
        <p:nvSpPr>
          <p:cNvPr id="828" name="Google Shape;828;p27"/>
          <p:cNvSpPr txBox="1"/>
          <p:nvPr>
            <p:ph idx="6" type="subTitle"/>
          </p:nvPr>
        </p:nvSpPr>
        <p:spPr>
          <a:xfrm>
            <a:off x="719976" y="3915275"/>
            <a:ext cx="23055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Name, Surname. Year of publication. Editor</a:t>
            </a:r>
            <a:endParaRPr/>
          </a:p>
        </p:txBody>
      </p:sp>
      <p:sp>
        <p:nvSpPr>
          <p:cNvPr id="829" name="Google Shape;829;p27"/>
          <p:cNvSpPr txBox="1"/>
          <p:nvPr>
            <p:ph idx="7" type="title"/>
          </p:nvPr>
        </p:nvSpPr>
        <p:spPr>
          <a:xfrm>
            <a:off x="3419245" y="33287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“Name Of The Study Issue”</a:t>
            </a:r>
            <a:endParaRPr/>
          </a:p>
        </p:txBody>
      </p:sp>
      <p:sp>
        <p:nvSpPr>
          <p:cNvPr id="830" name="Google Shape;830;p27"/>
          <p:cNvSpPr txBox="1"/>
          <p:nvPr>
            <p:ph idx="8" type="subTitle"/>
          </p:nvPr>
        </p:nvSpPr>
        <p:spPr>
          <a:xfrm>
            <a:off x="3419247" y="3915275"/>
            <a:ext cx="23055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Name, Surname. Year of publication. Editor</a:t>
            </a:r>
            <a:endParaRPr/>
          </a:p>
        </p:txBody>
      </p:sp>
      <p:sp>
        <p:nvSpPr>
          <p:cNvPr id="831" name="Google Shape;831;p27"/>
          <p:cNvSpPr txBox="1"/>
          <p:nvPr>
            <p:ph idx="9" type="title"/>
          </p:nvPr>
        </p:nvSpPr>
        <p:spPr>
          <a:xfrm>
            <a:off x="6118521" y="161502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“Name Of The Study Issue”</a:t>
            </a:r>
            <a:endParaRPr/>
          </a:p>
        </p:txBody>
      </p:sp>
      <p:sp>
        <p:nvSpPr>
          <p:cNvPr id="832" name="Google Shape;832;p27"/>
          <p:cNvSpPr txBox="1"/>
          <p:nvPr>
            <p:ph idx="13" type="subTitle"/>
          </p:nvPr>
        </p:nvSpPr>
        <p:spPr>
          <a:xfrm>
            <a:off x="6118524" y="2201550"/>
            <a:ext cx="23055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Name, Surname. Year of publication. Editor</a:t>
            </a:r>
            <a:endParaRPr/>
          </a:p>
        </p:txBody>
      </p:sp>
      <p:sp>
        <p:nvSpPr>
          <p:cNvPr id="833" name="Google Shape;833;p27"/>
          <p:cNvSpPr txBox="1"/>
          <p:nvPr>
            <p:ph idx="14" type="title"/>
          </p:nvPr>
        </p:nvSpPr>
        <p:spPr>
          <a:xfrm>
            <a:off x="6118521" y="3328750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“Name Of The Study Issue”</a:t>
            </a:r>
            <a:endParaRPr/>
          </a:p>
        </p:txBody>
      </p:sp>
      <p:sp>
        <p:nvSpPr>
          <p:cNvPr id="834" name="Google Shape;834;p27"/>
          <p:cNvSpPr txBox="1"/>
          <p:nvPr>
            <p:ph idx="15" type="subTitle"/>
          </p:nvPr>
        </p:nvSpPr>
        <p:spPr>
          <a:xfrm>
            <a:off x="6118524" y="3915275"/>
            <a:ext cx="23055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Name, Surname. Year of publication. Editor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Google Shape;83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345" y="1577268"/>
            <a:ext cx="1652455" cy="3445213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28"/>
          <p:cNvSpPr txBox="1"/>
          <p:nvPr>
            <p:ph type="title"/>
          </p:nvPr>
        </p:nvSpPr>
        <p:spPr>
          <a:xfrm>
            <a:off x="720000" y="540000"/>
            <a:ext cx="57582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/>
              <a:t>45% of women</a:t>
            </a:r>
            <a:endParaRPr/>
          </a:p>
        </p:txBody>
      </p:sp>
      <p:sp>
        <p:nvSpPr>
          <p:cNvPr id="841" name="Google Shape;841;p28"/>
          <p:cNvSpPr txBox="1"/>
          <p:nvPr>
            <p:ph idx="1" type="subTitle"/>
          </p:nvPr>
        </p:nvSpPr>
        <p:spPr>
          <a:xfrm>
            <a:off x="720000" y="1175826"/>
            <a:ext cx="57582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know that </a:t>
            </a:r>
            <a:r>
              <a:rPr b="1" lang="en">
                <a:solidFill>
                  <a:schemeClr val="lt1"/>
                </a:solidFill>
                <a:highlight>
                  <a:schemeClr val="accent3"/>
                </a:highlight>
              </a:rPr>
              <a:t>Neptune</a:t>
            </a:r>
            <a:r>
              <a:rPr b="1" lang="en"/>
              <a:t> </a:t>
            </a:r>
            <a:r>
              <a:rPr lang="en"/>
              <a:t>is the farthest planet from the Sun</a:t>
            </a:r>
            <a:endParaRPr/>
          </a:p>
        </p:txBody>
      </p:sp>
      <p:sp>
        <p:nvSpPr>
          <p:cNvPr id="842" name="Google Shape;842;p28"/>
          <p:cNvSpPr txBox="1"/>
          <p:nvPr>
            <p:ph idx="2" type="title"/>
          </p:nvPr>
        </p:nvSpPr>
        <p:spPr>
          <a:xfrm>
            <a:off x="2665800" y="3299875"/>
            <a:ext cx="57582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en"/>
              <a:t>34% of men</a:t>
            </a:r>
            <a:endParaRPr/>
          </a:p>
        </p:txBody>
      </p:sp>
      <p:sp>
        <p:nvSpPr>
          <p:cNvPr id="843" name="Google Shape;843;p28"/>
          <p:cNvSpPr txBox="1"/>
          <p:nvPr>
            <p:ph idx="3" type="subTitle"/>
          </p:nvPr>
        </p:nvSpPr>
        <p:spPr>
          <a:xfrm>
            <a:off x="2665800" y="3911414"/>
            <a:ext cx="57582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know that the </a:t>
            </a:r>
            <a:r>
              <a:rPr b="1" lang="en">
                <a:solidFill>
                  <a:schemeClr val="lt1"/>
                </a:solidFill>
                <a:highlight>
                  <a:schemeClr val="accent3"/>
                </a:highlight>
              </a:rPr>
              <a:t>Sun</a:t>
            </a:r>
            <a:r>
              <a:rPr b="1" lang="en"/>
              <a:t> </a:t>
            </a:r>
            <a:r>
              <a:rPr lang="en"/>
              <a:t>is the star at the center of the Solar System</a:t>
            </a:r>
            <a:endParaRPr/>
          </a:p>
        </p:txBody>
      </p:sp>
      <p:pic>
        <p:nvPicPr>
          <p:cNvPr id="844" name="Google Shape;84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833" y="416452"/>
            <a:ext cx="2514751" cy="2829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9"/>
          <p:cNvSpPr/>
          <p:nvPr/>
        </p:nvSpPr>
        <p:spPr>
          <a:xfrm>
            <a:off x="3927578" y="3181398"/>
            <a:ext cx="1144797" cy="1059791"/>
          </a:xfrm>
          <a:custGeom>
            <a:rect b="b" l="l" r="r" t="t"/>
            <a:pathLst>
              <a:path extrusionOk="0" h="54502" w="58866">
                <a:moveTo>
                  <a:pt x="34218" y="5743"/>
                </a:moveTo>
                <a:cubicBezTo>
                  <a:pt x="36392" y="5743"/>
                  <a:pt x="38993" y="6037"/>
                  <a:pt x="41131" y="6857"/>
                </a:cubicBezTo>
                <a:cubicBezTo>
                  <a:pt x="39933" y="6708"/>
                  <a:pt x="38707" y="6638"/>
                  <a:pt x="37471" y="6638"/>
                </a:cubicBezTo>
                <a:cubicBezTo>
                  <a:pt x="34066" y="6638"/>
                  <a:pt x="30586" y="7169"/>
                  <a:pt x="27385" y="8050"/>
                </a:cubicBezTo>
                <a:cubicBezTo>
                  <a:pt x="27092" y="7676"/>
                  <a:pt x="26790" y="7322"/>
                  <a:pt x="26501" y="7019"/>
                </a:cubicBezTo>
                <a:cubicBezTo>
                  <a:pt x="28230" y="6495"/>
                  <a:pt x="29994" y="6102"/>
                  <a:pt x="31781" y="5880"/>
                </a:cubicBezTo>
                <a:cubicBezTo>
                  <a:pt x="32476" y="5794"/>
                  <a:pt x="33310" y="5743"/>
                  <a:pt x="34218" y="5743"/>
                </a:cubicBezTo>
                <a:close/>
                <a:moveTo>
                  <a:pt x="38119" y="49581"/>
                </a:moveTo>
                <a:cubicBezTo>
                  <a:pt x="37114" y="50391"/>
                  <a:pt x="36084" y="51098"/>
                  <a:pt x="35034" y="51650"/>
                </a:cubicBezTo>
                <a:cubicBezTo>
                  <a:pt x="33425" y="52496"/>
                  <a:pt x="31672" y="52853"/>
                  <a:pt x="29880" y="52853"/>
                </a:cubicBezTo>
                <a:cubicBezTo>
                  <a:pt x="29439" y="52853"/>
                  <a:pt x="28996" y="52831"/>
                  <a:pt x="28552" y="52790"/>
                </a:cubicBezTo>
                <a:cubicBezTo>
                  <a:pt x="29136" y="52710"/>
                  <a:pt x="29716" y="52595"/>
                  <a:pt x="30260" y="52499"/>
                </a:cubicBezTo>
                <a:cubicBezTo>
                  <a:pt x="31069" y="52358"/>
                  <a:pt x="31865" y="52092"/>
                  <a:pt x="32587" y="51730"/>
                </a:cubicBezTo>
                <a:cubicBezTo>
                  <a:pt x="34574" y="51308"/>
                  <a:pt x="36483" y="50608"/>
                  <a:pt x="38119" y="49581"/>
                </a:cubicBezTo>
                <a:close/>
                <a:moveTo>
                  <a:pt x="30356" y="0"/>
                </a:moveTo>
                <a:cubicBezTo>
                  <a:pt x="25199" y="0"/>
                  <a:pt x="19969" y="1938"/>
                  <a:pt x="15609" y="4406"/>
                </a:cubicBezTo>
                <a:cubicBezTo>
                  <a:pt x="13160" y="5795"/>
                  <a:pt x="10873" y="7503"/>
                  <a:pt x="8850" y="9479"/>
                </a:cubicBezTo>
                <a:cubicBezTo>
                  <a:pt x="5158" y="10917"/>
                  <a:pt x="1867" y="13827"/>
                  <a:pt x="2847" y="17758"/>
                </a:cubicBezTo>
                <a:cubicBezTo>
                  <a:pt x="2331" y="18830"/>
                  <a:pt x="1877" y="19936"/>
                  <a:pt x="1509" y="21077"/>
                </a:cubicBezTo>
                <a:cubicBezTo>
                  <a:pt x="0" y="25755"/>
                  <a:pt x="398" y="30367"/>
                  <a:pt x="1869" y="34745"/>
                </a:cubicBezTo>
                <a:cubicBezTo>
                  <a:pt x="2095" y="40691"/>
                  <a:pt x="4884" y="46347"/>
                  <a:pt x="10404" y="48991"/>
                </a:cubicBezTo>
                <a:cubicBezTo>
                  <a:pt x="11485" y="49959"/>
                  <a:pt x="12660" y="50838"/>
                  <a:pt x="13928" y="51595"/>
                </a:cubicBezTo>
                <a:cubicBezTo>
                  <a:pt x="14459" y="51911"/>
                  <a:pt x="15008" y="52189"/>
                  <a:pt x="15564" y="52450"/>
                </a:cubicBezTo>
                <a:cubicBezTo>
                  <a:pt x="15603" y="52493"/>
                  <a:pt x="15639" y="52540"/>
                  <a:pt x="15678" y="52583"/>
                </a:cubicBezTo>
                <a:cubicBezTo>
                  <a:pt x="15779" y="52689"/>
                  <a:pt x="16012" y="52752"/>
                  <a:pt x="16319" y="52787"/>
                </a:cubicBezTo>
                <a:cubicBezTo>
                  <a:pt x="19214" y="53995"/>
                  <a:pt x="22382" y="54501"/>
                  <a:pt x="25578" y="54501"/>
                </a:cubicBezTo>
                <a:cubicBezTo>
                  <a:pt x="29548" y="54501"/>
                  <a:pt x="33562" y="53721"/>
                  <a:pt x="37156" y="52537"/>
                </a:cubicBezTo>
                <a:cubicBezTo>
                  <a:pt x="50233" y="48230"/>
                  <a:pt x="58866" y="32892"/>
                  <a:pt x="56015" y="19378"/>
                </a:cubicBezTo>
                <a:cubicBezTo>
                  <a:pt x="54622" y="12773"/>
                  <a:pt x="50261" y="9177"/>
                  <a:pt x="44850" y="7610"/>
                </a:cubicBezTo>
                <a:cubicBezTo>
                  <a:pt x="42351" y="4293"/>
                  <a:pt x="39096" y="1628"/>
                  <a:pt x="34964" y="564"/>
                </a:cubicBezTo>
                <a:cubicBezTo>
                  <a:pt x="33452" y="176"/>
                  <a:pt x="31907" y="0"/>
                  <a:pt x="303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9"/>
          <p:cNvSpPr txBox="1"/>
          <p:nvPr>
            <p:ph idx="1" type="subTitle"/>
          </p:nvPr>
        </p:nvSpPr>
        <p:spPr>
          <a:xfrm>
            <a:off x="720000" y="2080575"/>
            <a:ext cx="28548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replace the image on the screen with your own work.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Just right-click on it and select </a:t>
            </a:r>
            <a:r>
              <a:rPr b="1" lang="en">
                <a:solidFill>
                  <a:schemeClr val="lt1"/>
                </a:solidFill>
                <a:highlight>
                  <a:schemeClr val="accent3"/>
                </a:highlight>
              </a:rPr>
              <a:t>“Replace image”</a:t>
            </a:r>
            <a:endParaRPr b="1">
              <a:solidFill>
                <a:schemeClr val="lt1"/>
              </a:solidFill>
              <a:highlight>
                <a:schemeClr val="accent3"/>
              </a:highlight>
            </a:endParaRPr>
          </a:p>
        </p:txBody>
      </p:sp>
      <p:sp>
        <p:nvSpPr>
          <p:cNvPr id="851" name="Google Shape;851;p29"/>
          <p:cNvSpPr txBox="1"/>
          <p:nvPr>
            <p:ph type="title"/>
          </p:nvPr>
        </p:nvSpPr>
        <p:spPr>
          <a:xfrm>
            <a:off x="608412" y="115674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Desktop Device</a:t>
            </a:r>
            <a:endParaRPr/>
          </a:p>
        </p:txBody>
      </p:sp>
      <p:grpSp>
        <p:nvGrpSpPr>
          <p:cNvPr id="852" name="Google Shape;852;p29"/>
          <p:cNvGrpSpPr/>
          <p:nvPr/>
        </p:nvGrpSpPr>
        <p:grpSpPr>
          <a:xfrm>
            <a:off x="4390301" y="1626175"/>
            <a:ext cx="3922111" cy="2692898"/>
            <a:chOff x="1669418" y="1345915"/>
            <a:chExt cx="4461000" cy="3062896"/>
          </a:xfrm>
        </p:grpSpPr>
        <p:sp>
          <p:nvSpPr>
            <p:cNvPr id="853" name="Google Shape;853;p29"/>
            <p:cNvSpPr/>
            <p:nvPr/>
          </p:nvSpPr>
          <p:spPr>
            <a:xfrm>
              <a:off x="1669418" y="1345915"/>
              <a:ext cx="4461000" cy="2544300"/>
            </a:xfrm>
            <a:prstGeom prst="roundRect">
              <a:avLst>
                <a:gd fmla="val 3857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3136306" y="3890163"/>
              <a:ext cx="1523257" cy="518648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55" name="Google Shape;855;p29"/>
            <p:cNvCxnSpPr/>
            <p:nvPr/>
          </p:nvCxnSpPr>
          <p:spPr>
            <a:xfrm>
              <a:off x="3152769" y="4359730"/>
              <a:ext cx="15012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856" name="Google Shape;8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5546" y="1705403"/>
            <a:ext cx="3784054" cy="209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"/>
          <p:cNvSpPr/>
          <p:nvPr/>
        </p:nvSpPr>
        <p:spPr>
          <a:xfrm>
            <a:off x="2699792" y="3352283"/>
            <a:ext cx="3744416" cy="51561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p3"/>
          <p:cNvGrpSpPr/>
          <p:nvPr/>
        </p:nvGrpSpPr>
        <p:grpSpPr>
          <a:xfrm>
            <a:off x="827584" y="2304259"/>
            <a:ext cx="1944216" cy="1048024"/>
            <a:chOff x="803640" y="3362835"/>
            <a:chExt cx="2059657" cy="1048024"/>
          </a:xfrm>
        </p:grpSpPr>
        <p:sp>
          <p:nvSpPr>
            <p:cNvPr id="334" name="Google Shape;334;p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. 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3"/>
          <p:cNvGrpSpPr/>
          <p:nvPr/>
        </p:nvGrpSpPr>
        <p:grpSpPr>
          <a:xfrm>
            <a:off x="6660232" y="2248560"/>
            <a:ext cx="1944216" cy="1048024"/>
            <a:chOff x="803640" y="3362835"/>
            <a:chExt cx="2059657" cy="1048024"/>
          </a:xfrm>
        </p:grpSpPr>
        <p:sp>
          <p:nvSpPr>
            <p:cNvPr id="337" name="Google Shape;337;p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. 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3"/>
          <p:cNvSpPr txBox="1"/>
          <p:nvPr/>
        </p:nvSpPr>
        <p:spPr>
          <a:xfrm>
            <a:off x="0" y="12551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Break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"/>
          <p:cNvSpPr txBox="1"/>
          <p:nvPr/>
        </p:nvSpPr>
        <p:spPr>
          <a:xfrm>
            <a:off x="2026586" y="3867894"/>
            <a:ext cx="5404048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Mercury’s name has nothing to do with the liquid metal, since it was named after the Roman messenger god</a:t>
            </a:r>
            <a:endParaRPr b="0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1" name="Google Shape;3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6181" y="1275263"/>
            <a:ext cx="4919671" cy="2611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0"/>
          <p:cNvSpPr txBox="1"/>
          <p:nvPr>
            <p:ph type="title"/>
          </p:nvPr>
        </p:nvSpPr>
        <p:spPr>
          <a:xfrm>
            <a:off x="2310204" y="265020"/>
            <a:ext cx="5187875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Real Estate Infographics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62" name="Google Shape;862;p30"/>
          <p:cNvSpPr txBox="1"/>
          <p:nvPr/>
        </p:nvSpPr>
        <p:spPr>
          <a:xfrm>
            <a:off x="1669953" y="1401140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Mercury’s the closest planet to the Sun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30"/>
          <p:cNvSpPr txBox="1"/>
          <p:nvPr/>
        </p:nvSpPr>
        <p:spPr>
          <a:xfrm>
            <a:off x="1669953" y="2417700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4" name="Google Shape;864;p30"/>
          <p:cNvSpPr txBox="1"/>
          <p:nvPr/>
        </p:nvSpPr>
        <p:spPr>
          <a:xfrm>
            <a:off x="1675090" y="2925980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b="0" i="0" sz="14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5" name="Google Shape;865;p30"/>
          <p:cNvSpPr txBox="1"/>
          <p:nvPr/>
        </p:nvSpPr>
        <p:spPr>
          <a:xfrm>
            <a:off x="1669953" y="1909420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b="0" i="0" sz="14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6" name="Google Shape;866;p30"/>
          <p:cNvSpPr txBox="1"/>
          <p:nvPr/>
        </p:nvSpPr>
        <p:spPr>
          <a:xfrm>
            <a:off x="1675090" y="3942540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b="0" i="0" sz="14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7" name="Google Shape;867;p30"/>
          <p:cNvSpPr txBox="1"/>
          <p:nvPr/>
        </p:nvSpPr>
        <p:spPr>
          <a:xfrm>
            <a:off x="1675090" y="3434260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full of iron oxide dust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8" name="Google Shape;868;p30"/>
          <p:cNvSpPr txBox="1"/>
          <p:nvPr/>
        </p:nvSpPr>
        <p:spPr>
          <a:xfrm>
            <a:off x="973078" y="302845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b="1" i="0" sz="2000" u="none" cap="none" strike="noStrike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9" name="Google Shape;869;p30"/>
          <p:cNvSpPr txBox="1"/>
          <p:nvPr/>
        </p:nvSpPr>
        <p:spPr>
          <a:xfrm>
            <a:off x="973078" y="354690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b="1" i="0" sz="20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0" name="Google Shape;870;p30"/>
          <p:cNvSpPr txBox="1"/>
          <p:nvPr/>
        </p:nvSpPr>
        <p:spPr>
          <a:xfrm>
            <a:off x="973078" y="404590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b="1" i="0" sz="2000" u="none" cap="none" strike="noStrike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1" name="Google Shape;871;p30"/>
          <p:cNvSpPr txBox="1"/>
          <p:nvPr/>
        </p:nvSpPr>
        <p:spPr>
          <a:xfrm>
            <a:off x="950153" y="149569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b="1" i="0" sz="20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2" name="Google Shape;872;p30"/>
          <p:cNvSpPr txBox="1"/>
          <p:nvPr/>
        </p:nvSpPr>
        <p:spPr>
          <a:xfrm>
            <a:off x="950153" y="201414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b="1" i="0" sz="2000" u="none" cap="none" strike="noStrike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3" name="Google Shape;873;p30"/>
          <p:cNvSpPr txBox="1"/>
          <p:nvPr/>
        </p:nvSpPr>
        <p:spPr>
          <a:xfrm>
            <a:off x="950153" y="251315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b="1" i="0" sz="2000" u="none" cap="none" strike="noStrike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4" name="Google Shape;8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3830" y="746220"/>
            <a:ext cx="2671470" cy="415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1"/>
          <p:cNvSpPr txBox="1"/>
          <p:nvPr>
            <p:ph type="title"/>
          </p:nvPr>
        </p:nvSpPr>
        <p:spPr>
          <a:xfrm>
            <a:off x="1640033" y="118302"/>
            <a:ext cx="5842754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Real Estate Infographics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880" name="Google Shape;880;p31"/>
          <p:cNvGrpSpPr/>
          <p:nvPr/>
        </p:nvGrpSpPr>
        <p:grpSpPr>
          <a:xfrm>
            <a:off x="2649647" y="2184799"/>
            <a:ext cx="3846672" cy="1678303"/>
            <a:chOff x="2812947" y="2184794"/>
            <a:chExt cx="3519693" cy="1678303"/>
          </a:xfrm>
        </p:grpSpPr>
        <p:sp>
          <p:nvSpPr>
            <p:cNvPr id="881" name="Google Shape;881;p31"/>
            <p:cNvSpPr/>
            <p:nvPr/>
          </p:nvSpPr>
          <p:spPr>
            <a:xfrm>
              <a:off x="2827571" y="2205870"/>
              <a:ext cx="1424072" cy="190989"/>
            </a:xfrm>
            <a:custGeom>
              <a:rect b="b" l="l" r="r" t="t"/>
              <a:pathLst>
                <a:path extrusionOk="0" fill="none" h="11476" w="65815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cap="rnd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2812947" y="2184794"/>
              <a:ext cx="42755" cy="42755"/>
            </a:xfrm>
            <a:custGeom>
              <a:rect b="b" l="l" r="r" t="t"/>
              <a:pathLst>
                <a:path extrusionOk="0" h="2569" w="2569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5151712" y="2208475"/>
              <a:ext cx="1148670" cy="190973"/>
            </a:xfrm>
            <a:custGeom>
              <a:rect b="b" l="l" r="r" t="t"/>
              <a:pathLst>
                <a:path extrusionOk="0" fill="none" h="11475" w="73187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cap="rnd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6289606" y="2188534"/>
              <a:ext cx="42755" cy="42755"/>
            </a:xfrm>
            <a:custGeom>
              <a:rect b="b" l="l" r="r" t="t"/>
              <a:pathLst>
                <a:path extrusionOk="0" h="2569" w="2569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2824681" y="3649985"/>
              <a:ext cx="1314932" cy="191016"/>
            </a:xfrm>
            <a:custGeom>
              <a:rect b="b" l="l" r="r" t="t"/>
              <a:pathLst>
                <a:path extrusionOk="0" fill="none" h="50003" w="97004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cap="rnd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2819748" y="3819295"/>
              <a:ext cx="42755" cy="42771"/>
            </a:xfrm>
            <a:custGeom>
              <a:rect b="b" l="l" r="r" t="t"/>
              <a:pathLst>
                <a:path extrusionOk="0" h="2570" w="2569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5625216" y="3841988"/>
              <a:ext cx="682457" cy="17"/>
            </a:xfrm>
            <a:custGeom>
              <a:rect b="b" l="l" r="r" t="t"/>
              <a:pathLst>
                <a:path extrusionOk="0" fill="none" h="1" w="7362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cap="rnd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289320" y="3820326"/>
              <a:ext cx="43320" cy="42771"/>
            </a:xfrm>
            <a:custGeom>
              <a:rect b="b" l="l" r="r" t="t"/>
              <a:pathLst>
                <a:path extrusionOk="0" h="2570" w="2603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9" name="Google Shape;889;p31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b="1" i="0" sz="2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0" name="Google Shape;890;p31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b="1" i="0" sz="2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1" name="Google Shape;891;p31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b="1" i="0" sz="2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2" name="Google Shape;892;p31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b="1" i="0" sz="2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3" name="Google Shape;893;p31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b="0" i="0" sz="1200" u="none" cap="none" strike="noStrike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4" name="Google Shape;894;p31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it’s the second planet from the Sun</a:t>
            </a:r>
            <a:endParaRPr b="0" i="0" sz="1200" u="none" cap="none" strike="noStrike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5" name="Google Shape;895;p31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b="0" i="0" sz="1200" u="none" cap="none" strike="noStrike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6" name="Google Shape;896;p31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B6B6B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b="0" i="0" sz="1200" u="none" cap="none" strike="noStrike">
              <a:solidFill>
                <a:srgbClr val="6B6B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7" name="Google Shape;89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6196" y="554263"/>
            <a:ext cx="1428199" cy="462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2"/>
          <p:cNvSpPr txBox="1"/>
          <p:nvPr>
            <p:ph idx="1" type="subTitle"/>
          </p:nvPr>
        </p:nvSpPr>
        <p:spPr>
          <a:xfrm>
            <a:off x="361368" y="0"/>
            <a:ext cx="85206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200">
                <a:solidFill>
                  <a:srgbClr val="000000"/>
                </a:solidFill>
              </a:rPr>
              <a:t>Insert the title of your subtitle Here</a:t>
            </a:r>
            <a:endParaRPr/>
          </a:p>
        </p:txBody>
      </p:sp>
      <p:sp>
        <p:nvSpPr>
          <p:cNvPr id="903" name="Google Shape;903;p32"/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32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6B6B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  <a:endParaRPr/>
          </a:p>
        </p:txBody>
      </p:sp>
      <p:sp>
        <p:nvSpPr>
          <p:cNvPr id="905" name="Google Shape;905;p32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32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6B6B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6B6B6B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  <a:endParaRPr/>
          </a:p>
        </p:txBody>
      </p:sp>
      <p:sp>
        <p:nvSpPr>
          <p:cNvPr id="907" name="Google Shape;907;p32"/>
          <p:cNvSpPr/>
          <p:nvPr/>
        </p:nvSpPr>
        <p:spPr>
          <a:xfrm>
            <a:off x="595530" y="1746871"/>
            <a:ext cx="3528000" cy="36000"/>
          </a:xfrm>
          <a:prstGeom prst="rect">
            <a:avLst/>
          </a:prstGeom>
          <a:solidFill>
            <a:srgbClr val="A50021"/>
          </a:solidFill>
          <a:ln cap="flat" cmpd="sng" w="25400">
            <a:solidFill>
              <a:srgbClr val="A500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32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rgbClr val="A50021"/>
          </a:solidFill>
          <a:ln cap="flat" cmpd="sng" w="25400">
            <a:solidFill>
              <a:srgbClr val="A500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33"/>
          <p:cNvSpPr txBox="1"/>
          <p:nvPr>
            <p:ph idx="1" type="subTitle"/>
          </p:nvPr>
        </p:nvSpPr>
        <p:spPr>
          <a:xfrm>
            <a:off x="5766587" y="693104"/>
            <a:ext cx="3257983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4400">
                <a:solidFill>
                  <a:srgbClr val="000000"/>
                </a:solidFill>
              </a:rPr>
              <a:t>Columns Layout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914" name="Google Shape;914;p33"/>
          <p:cNvSpPr txBox="1"/>
          <p:nvPr>
            <p:ph idx="4294967295" type="body"/>
          </p:nvPr>
        </p:nvSpPr>
        <p:spPr>
          <a:xfrm>
            <a:off x="447249" y="949088"/>
            <a:ext cx="91440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solidFill>
                  <a:srgbClr val="000000"/>
                </a:solidFill>
              </a:rPr>
              <a:t>Insert the title of your subtitle Here</a:t>
            </a:r>
            <a:endParaRPr/>
          </a:p>
        </p:txBody>
      </p:sp>
      <p:sp>
        <p:nvSpPr>
          <p:cNvPr id="915" name="Google Shape;915;p33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33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sp>
        <p:nvSpPr>
          <p:cNvPr id="917" name="Google Shape;917;p33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Text Here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33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  <p:sp>
        <p:nvSpPr>
          <p:cNvPr id="919" name="Google Shape;919;p3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33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EEB2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" name="Google Shape;9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3644" y="2316060"/>
            <a:ext cx="2350859" cy="241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4"/>
          <p:cNvSpPr txBox="1"/>
          <p:nvPr>
            <p:ph type="ctrTitle"/>
          </p:nvPr>
        </p:nvSpPr>
        <p:spPr>
          <a:xfrm>
            <a:off x="1518747" y="1247136"/>
            <a:ext cx="6262062" cy="8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9600">
                <a:solidFill>
                  <a:srgbClr val="FAB0A8"/>
                </a:solidFill>
              </a:rPr>
              <a:t>Thanks!</a:t>
            </a:r>
            <a:endParaRPr sz="9600">
              <a:solidFill>
                <a:srgbClr val="FAB0A8"/>
              </a:solidFill>
            </a:endParaRPr>
          </a:p>
        </p:txBody>
      </p:sp>
      <p:sp>
        <p:nvSpPr>
          <p:cNvPr id="927" name="Google Shape;927;p34"/>
          <p:cNvSpPr txBox="1"/>
          <p:nvPr>
            <p:ph idx="1" type="subTitle"/>
          </p:nvPr>
        </p:nvSpPr>
        <p:spPr>
          <a:xfrm>
            <a:off x="2447652" y="1792225"/>
            <a:ext cx="4404252" cy="1158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2000">
                <a:highlight>
                  <a:schemeClr val="dk2"/>
                </a:highlight>
              </a:rPr>
              <a:t>Does anyone have any questions?</a:t>
            </a:r>
            <a:endParaRPr b="1" sz="2000">
              <a:highlight>
                <a:schemeClr val="dk2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</p:txBody>
      </p:sp>
      <p:grpSp>
        <p:nvGrpSpPr>
          <p:cNvPr id="928" name="Google Shape;928;p34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929" name="Google Shape;929;p34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FAB0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F977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32" name="Google Shape;93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9867" y="2563201"/>
            <a:ext cx="3355082" cy="2602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5"/>
          <p:cNvSpPr txBox="1"/>
          <p:nvPr>
            <p:ph type="title"/>
          </p:nvPr>
        </p:nvSpPr>
        <p:spPr>
          <a:xfrm>
            <a:off x="992143" y="2574469"/>
            <a:ext cx="737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>
                <a:solidFill>
                  <a:srgbClr val="000000"/>
                </a:solidFill>
              </a:rPr>
              <a:t>https://www.plantillaspower-point.com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6"/>
          <p:cNvSpPr txBox="1"/>
          <p:nvPr>
            <p:ph type="title"/>
          </p:nvPr>
        </p:nvSpPr>
        <p:spPr>
          <a:xfrm>
            <a:off x="367461" y="308646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AB0A8"/>
                </a:solidFill>
              </a:rPr>
              <a:t>Resources</a:t>
            </a:r>
            <a:endParaRPr>
              <a:solidFill>
                <a:srgbClr val="FAB0A8"/>
              </a:solidFill>
            </a:endParaRPr>
          </a:p>
        </p:txBody>
      </p:sp>
      <p:pic>
        <p:nvPicPr>
          <p:cNvPr id="943" name="Google Shape;94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461" y="1386929"/>
            <a:ext cx="2120209" cy="3540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7670" y="866350"/>
            <a:ext cx="1631250" cy="406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9461" y="657116"/>
            <a:ext cx="1444632" cy="417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6377" y="872946"/>
            <a:ext cx="3194254" cy="224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06701" y="2736046"/>
            <a:ext cx="3491323" cy="2074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7"/>
          <p:cNvSpPr txBox="1"/>
          <p:nvPr>
            <p:ph type="title"/>
          </p:nvPr>
        </p:nvSpPr>
        <p:spPr>
          <a:xfrm>
            <a:off x="367461" y="308646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AB0A8"/>
                </a:solidFill>
              </a:rPr>
              <a:t>Resources</a:t>
            </a:r>
            <a:endParaRPr>
              <a:solidFill>
                <a:srgbClr val="FAB0A8"/>
              </a:solidFill>
            </a:endParaRPr>
          </a:p>
        </p:txBody>
      </p:sp>
      <p:pic>
        <p:nvPicPr>
          <p:cNvPr id="953" name="Google Shape;9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60" y="1154901"/>
            <a:ext cx="6547501" cy="3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8"/>
          <p:cNvSpPr txBox="1"/>
          <p:nvPr>
            <p:ph type="title"/>
          </p:nvPr>
        </p:nvSpPr>
        <p:spPr>
          <a:xfrm>
            <a:off x="367461" y="308646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AB0A8"/>
                </a:solidFill>
              </a:rPr>
              <a:t>Resources</a:t>
            </a:r>
            <a:endParaRPr>
              <a:solidFill>
                <a:srgbClr val="FAB0A8"/>
              </a:solidFill>
            </a:endParaRPr>
          </a:p>
        </p:txBody>
      </p:sp>
      <p:pic>
        <p:nvPicPr>
          <p:cNvPr id="959" name="Google Shape;95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461" y="872946"/>
            <a:ext cx="5128359" cy="400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6211" y="3153205"/>
            <a:ext cx="2627731" cy="154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1965" y="1189885"/>
            <a:ext cx="2388492" cy="145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74892" y="1142517"/>
            <a:ext cx="593138" cy="17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9"/>
          <p:cNvSpPr txBox="1"/>
          <p:nvPr>
            <p:ph type="title"/>
          </p:nvPr>
        </p:nvSpPr>
        <p:spPr>
          <a:xfrm>
            <a:off x="367461" y="308646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AB0A8"/>
                </a:solidFill>
              </a:rPr>
              <a:t>Resources</a:t>
            </a:r>
            <a:endParaRPr>
              <a:solidFill>
                <a:srgbClr val="FAB0A8"/>
              </a:solidFill>
            </a:endParaRPr>
          </a:p>
        </p:txBody>
      </p:sp>
      <p:pic>
        <p:nvPicPr>
          <p:cNvPr id="968" name="Google Shape;96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461" y="872946"/>
            <a:ext cx="2415259" cy="410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6372" y="590796"/>
            <a:ext cx="2722500" cy="40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0431" y="865675"/>
            <a:ext cx="3018059" cy="186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0602" y="3073434"/>
            <a:ext cx="2496674" cy="152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"/>
          <p:cNvSpPr txBox="1"/>
          <p:nvPr>
            <p:ph type="title"/>
          </p:nvPr>
        </p:nvSpPr>
        <p:spPr>
          <a:xfrm>
            <a:off x="1086850" y="173581"/>
            <a:ext cx="6392740" cy="451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Real Estate Infographics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7" name="Google Shape;347;p4"/>
          <p:cNvSpPr txBox="1"/>
          <p:nvPr/>
        </p:nvSpPr>
        <p:spPr>
          <a:xfrm>
            <a:off x="3678363" y="3677638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CCDC8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i="0" sz="1600" u="none" cap="none" strike="noStrike">
              <a:solidFill>
                <a:srgbClr val="FCCDC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4"/>
          <p:cNvSpPr txBox="1"/>
          <p:nvPr/>
        </p:nvSpPr>
        <p:spPr>
          <a:xfrm>
            <a:off x="1086850" y="3672863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CCDC8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i="0" sz="1600" u="none" cap="none" strike="noStrike">
              <a:solidFill>
                <a:srgbClr val="FCCDC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4"/>
          <p:cNvSpPr txBox="1"/>
          <p:nvPr/>
        </p:nvSpPr>
        <p:spPr>
          <a:xfrm>
            <a:off x="634750" y="4032688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4"/>
          <p:cNvSpPr txBox="1"/>
          <p:nvPr/>
        </p:nvSpPr>
        <p:spPr>
          <a:xfrm>
            <a:off x="3226268" y="4033777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gas giant and the biggest planet in the Solar System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4"/>
          <p:cNvSpPr txBox="1"/>
          <p:nvPr/>
        </p:nvSpPr>
        <p:spPr>
          <a:xfrm>
            <a:off x="6269863" y="367419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CCDC8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 i="0" sz="1600" u="none" cap="none" strike="noStrike">
              <a:solidFill>
                <a:srgbClr val="FCCDC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4"/>
          <p:cNvSpPr txBox="1"/>
          <p:nvPr/>
        </p:nvSpPr>
        <p:spPr>
          <a:xfrm>
            <a:off x="5817774" y="4033483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3" name="Google Shape;3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5220" y="1106774"/>
            <a:ext cx="956250" cy="25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4158" y="1298287"/>
            <a:ext cx="1057500" cy="24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7368" y="1044899"/>
            <a:ext cx="1023750" cy="26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0"/>
          <p:cNvSpPr txBox="1"/>
          <p:nvPr>
            <p:ph idx="4294967295"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40"/>
          <p:cNvSpPr txBox="1"/>
          <p:nvPr>
            <p:ph idx="4294967295" type="body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resize these icons without losing quality.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change the stroke and fill color; just select the icon and click on the paint bucket/pen.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>
                <a:solidFill>
                  <a:srgbClr val="FFC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Flaticon’s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extension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b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8" name="Google Shape;978;p40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</p:grpSpPr>
        <p:sp>
          <p:nvSpPr>
            <p:cNvPr id="979" name="Google Shape;979;p40"/>
            <p:cNvSpPr/>
            <p:nvPr/>
          </p:nvSpPr>
          <p:spPr>
            <a:xfrm>
              <a:off x="1125675" y="470575"/>
              <a:ext cx="28275" cy="28250"/>
            </a:xfrm>
            <a:custGeom>
              <a:rect b="b" l="l" r="r" t="t"/>
              <a:pathLst>
                <a:path extrusionOk="0" h="1130" w="1131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898875" y="244725"/>
              <a:ext cx="481800" cy="225875"/>
            </a:xfrm>
            <a:custGeom>
              <a:rect b="b" l="l" r="r" t="t"/>
              <a:pathLst>
                <a:path extrusionOk="0" h="9035" w="19272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1324200" y="385900"/>
              <a:ext cx="56475" cy="197625"/>
            </a:xfrm>
            <a:custGeom>
              <a:rect b="b" l="l" r="r" t="t"/>
              <a:pathLst>
                <a:path extrusionOk="0" h="7905" w="2259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898875" y="385900"/>
              <a:ext cx="56475" cy="197625"/>
            </a:xfrm>
            <a:custGeom>
              <a:rect b="b" l="l" r="r" t="t"/>
              <a:pathLst>
                <a:path extrusionOk="0" h="7905" w="2259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063650" y="414125"/>
              <a:ext cx="146750" cy="141125"/>
            </a:xfrm>
            <a:custGeom>
              <a:rect b="b" l="l" r="r" t="t"/>
              <a:pathLst>
                <a:path extrusionOk="0" h="5645" w="587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898875" y="498800"/>
              <a:ext cx="481800" cy="169425"/>
            </a:xfrm>
            <a:custGeom>
              <a:rect b="b" l="l" r="r" t="t"/>
              <a:pathLst>
                <a:path extrusionOk="0" h="6777" w="19272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5" name="Google Shape;985;p40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</p:grpSpPr>
        <p:sp>
          <p:nvSpPr>
            <p:cNvPr id="986" name="Google Shape;986;p40"/>
            <p:cNvSpPr/>
            <p:nvPr/>
          </p:nvSpPr>
          <p:spPr>
            <a:xfrm>
              <a:off x="1585800" y="258825"/>
              <a:ext cx="310650" cy="430550"/>
            </a:xfrm>
            <a:custGeom>
              <a:rect b="b" l="l" r="r" t="t"/>
              <a:pathLst>
                <a:path extrusionOk="0" h="17222" w="12426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1529350" y="583200"/>
              <a:ext cx="423475" cy="157450"/>
            </a:xfrm>
            <a:custGeom>
              <a:rect b="b" l="l" r="r" t="t"/>
              <a:pathLst>
                <a:path extrusionOk="0" h="6298" w="16939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40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</p:grpSpPr>
        <p:sp>
          <p:nvSpPr>
            <p:cNvPr id="989" name="Google Shape;989;p40"/>
            <p:cNvSpPr/>
            <p:nvPr/>
          </p:nvSpPr>
          <p:spPr>
            <a:xfrm>
              <a:off x="2084325" y="363300"/>
              <a:ext cx="484150" cy="254100"/>
            </a:xfrm>
            <a:custGeom>
              <a:rect b="b" l="l" r="r" t="t"/>
              <a:pathLst>
                <a:path extrusionOk="0" h="10164" w="19366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2250600" y="419775"/>
              <a:ext cx="145175" cy="141125"/>
            </a:xfrm>
            <a:custGeom>
              <a:rect b="b" l="l" r="r" t="t"/>
              <a:pathLst>
                <a:path extrusionOk="0" h="5645" w="5807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</p:grpSpPr>
        <p:sp>
          <p:nvSpPr>
            <p:cNvPr id="992" name="Google Shape;992;p40"/>
            <p:cNvSpPr/>
            <p:nvPr/>
          </p:nvSpPr>
          <p:spPr>
            <a:xfrm>
              <a:off x="2739175" y="420675"/>
              <a:ext cx="360100" cy="310550"/>
            </a:xfrm>
            <a:custGeom>
              <a:rect b="b" l="l" r="r" t="t"/>
              <a:pathLst>
                <a:path extrusionOk="0" h="12422" w="14404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2707500" y="249400"/>
              <a:ext cx="423475" cy="141175"/>
            </a:xfrm>
            <a:custGeom>
              <a:rect b="b" l="l" r="r" t="t"/>
              <a:pathLst>
                <a:path extrusionOk="0" h="5647" w="16939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40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</p:grpSpPr>
        <p:sp>
          <p:nvSpPr>
            <p:cNvPr id="995" name="Google Shape;995;p40"/>
            <p:cNvSpPr/>
            <p:nvPr/>
          </p:nvSpPr>
          <p:spPr>
            <a:xfrm>
              <a:off x="3610875" y="334550"/>
              <a:ext cx="56475" cy="28250"/>
            </a:xfrm>
            <a:custGeom>
              <a:rect b="b" l="l" r="r" t="t"/>
              <a:pathLst>
                <a:path extrusionOk="0" h="1130" w="2259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346767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356652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3413250" y="334550"/>
              <a:ext cx="56500" cy="28250"/>
            </a:xfrm>
            <a:custGeom>
              <a:rect b="b" l="l" r="r" t="t"/>
              <a:pathLst>
                <a:path extrusionOk="0" h="1130" w="226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3300325" y="476675"/>
              <a:ext cx="84725" cy="254100"/>
            </a:xfrm>
            <a:custGeom>
              <a:rect b="b" l="l" r="r" t="t"/>
              <a:pathLst>
                <a:path extrusionOk="0" h="10164" w="3389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3413250" y="335525"/>
              <a:ext cx="320800" cy="395250"/>
            </a:xfrm>
            <a:custGeom>
              <a:rect b="b" l="l" r="r" t="t"/>
              <a:pathLst>
                <a:path extrusionOk="0" h="15810" w="12832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p40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</p:grpSpPr>
        <p:sp>
          <p:nvSpPr>
            <p:cNvPr id="1002" name="Google Shape;1002;p40"/>
            <p:cNvSpPr/>
            <p:nvPr/>
          </p:nvSpPr>
          <p:spPr>
            <a:xfrm>
              <a:off x="4206725" y="598350"/>
              <a:ext cx="70775" cy="68025"/>
            </a:xfrm>
            <a:custGeom>
              <a:rect b="b" l="l" r="r" t="t"/>
              <a:pathLst>
                <a:path extrusionOk="0" h="2721" w="2831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4226750" y="538600"/>
              <a:ext cx="91250" cy="48150"/>
            </a:xfrm>
            <a:custGeom>
              <a:rect b="b" l="l" r="r" t="t"/>
              <a:pathLst>
                <a:path extrusionOk="0" h="1926" w="365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4146500" y="618325"/>
              <a:ext cx="52050" cy="88650"/>
            </a:xfrm>
            <a:custGeom>
              <a:rect b="b" l="l" r="r" t="t"/>
              <a:pathLst>
                <a:path extrusionOk="0" h="3546" w="2082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3927425" y="319075"/>
              <a:ext cx="70650" cy="67850"/>
            </a:xfrm>
            <a:custGeom>
              <a:rect b="b" l="l" r="r" t="t"/>
              <a:pathLst>
                <a:path extrusionOk="0" h="2714" w="2826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4007000" y="279300"/>
              <a:ext cx="51675" cy="88150"/>
            </a:xfrm>
            <a:custGeom>
              <a:rect b="b" l="l" r="r" t="t"/>
              <a:pathLst>
                <a:path extrusionOk="0" h="3526" w="2067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3887300" y="398850"/>
              <a:ext cx="91800" cy="48250"/>
            </a:xfrm>
            <a:custGeom>
              <a:rect b="b" l="l" r="r" t="t"/>
              <a:pathLst>
                <a:path extrusionOk="0" h="1930" w="3672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3854700" y="413675"/>
              <a:ext cx="353475" cy="317200"/>
            </a:xfrm>
            <a:custGeom>
              <a:rect b="b" l="l" r="r" t="t"/>
              <a:pathLst>
                <a:path extrusionOk="0" h="12688" w="14139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3996825" y="249750"/>
              <a:ext cx="358300" cy="322025"/>
            </a:xfrm>
            <a:custGeom>
              <a:rect b="b" l="l" r="r" t="t"/>
              <a:pathLst>
                <a:path extrusionOk="0" h="12881" w="14332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0" name="Google Shape;1010;p40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</p:grpSpPr>
        <p:sp>
          <p:nvSpPr>
            <p:cNvPr id="1011" name="Google Shape;1011;p40"/>
            <p:cNvSpPr/>
            <p:nvPr/>
          </p:nvSpPr>
          <p:spPr>
            <a:xfrm>
              <a:off x="4447550" y="413675"/>
              <a:ext cx="353475" cy="317200"/>
            </a:xfrm>
            <a:custGeom>
              <a:rect b="b" l="l" r="r" t="t"/>
              <a:pathLst>
                <a:path extrusionOk="0" h="12688" w="14139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4589675" y="249750"/>
              <a:ext cx="358300" cy="322025"/>
            </a:xfrm>
            <a:custGeom>
              <a:rect b="b" l="l" r="r" t="t"/>
              <a:pathLst>
                <a:path extrusionOk="0" h="12881" w="14332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3" name="Google Shape;1013;p40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</p:grpSpPr>
        <p:sp>
          <p:nvSpPr>
            <p:cNvPr id="1014" name="Google Shape;1014;p40"/>
            <p:cNvSpPr/>
            <p:nvPr/>
          </p:nvSpPr>
          <p:spPr>
            <a:xfrm>
              <a:off x="5191775" y="560925"/>
              <a:ext cx="197625" cy="170300"/>
            </a:xfrm>
            <a:custGeom>
              <a:rect b="b" l="l" r="r" t="t"/>
              <a:pathLst>
                <a:path extrusionOk="0" h="6812" w="7905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5049725" y="249400"/>
              <a:ext cx="481825" cy="396225"/>
            </a:xfrm>
            <a:custGeom>
              <a:rect b="b" l="l" r="r" t="t"/>
              <a:pathLst>
                <a:path extrusionOk="0" h="15849" w="19273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6" name="Google Shape;1016;p40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</p:grpSpPr>
        <p:sp>
          <p:nvSpPr>
            <p:cNvPr id="1017" name="Google Shape;1017;p40"/>
            <p:cNvSpPr/>
            <p:nvPr/>
          </p:nvSpPr>
          <p:spPr>
            <a:xfrm>
              <a:off x="5660400" y="436700"/>
              <a:ext cx="481825" cy="283250"/>
            </a:xfrm>
            <a:custGeom>
              <a:rect b="b" l="l" r="r" t="t"/>
              <a:pathLst>
                <a:path extrusionOk="0" h="11330" w="19273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5660400" y="238125"/>
              <a:ext cx="481825" cy="170375"/>
            </a:xfrm>
            <a:custGeom>
              <a:rect b="b" l="l" r="r" t="t"/>
              <a:pathLst>
                <a:path extrusionOk="0" h="6815" w="19273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40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</p:grpSpPr>
        <p:sp>
          <p:nvSpPr>
            <p:cNvPr id="1020" name="Google Shape;1020;p40"/>
            <p:cNvSpPr/>
            <p:nvPr/>
          </p:nvSpPr>
          <p:spPr>
            <a:xfrm>
              <a:off x="6425625" y="482025"/>
              <a:ext cx="177700" cy="135375"/>
            </a:xfrm>
            <a:custGeom>
              <a:rect b="b" l="l" r="r" t="t"/>
              <a:pathLst>
                <a:path extrusionOk="0" h="5415" w="7108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6462150" y="419775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6349225" y="508600"/>
              <a:ext cx="113625" cy="108800"/>
            </a:xfrm>
            <a:custGeom>
              <a:rect b="b" l="l" r="r" t="t"/>
              <a:pathLst>
                <a:path extrusionOk="0" h="4352" w="4545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6349225" y="363300"/>
              <a:ext cx="254100" cy="172575"/>
            </a:xfrm>
            <a:custGeom>
              <a:rect b="b" l="l" r="r" t="t"/>
              <a:pathLst>
                <a:path extrusionOk="0" h="6903" w="10164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6235400" y="24940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5" name="Google Shape;1025;p40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</p:grpSpPr>
        <p:sp>
          <p:nvSpPr>
            <p:cNvPr id="1026" name="Google Shape;1026;p40"/>
            <p:cNvSpPr/>
            <p:nvPr/>
          </p:nvSpPr>
          <p:spPr>
            <a:xfrm>
              <a:off x="1325175" y="1040825"/>
              <a:ext cx="56425" cy="28275"/>
            </a:xfrm>
            <a:custGeom>
              <a:rect b="b" l="l" r="r" t="t"/>
              <a:pathLst>
                <a:path extrusionOk="0" h="1131" w="2257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1323750" y="956100"/>
              <a:ext cx="59275" cy="56525"/>
            </a:xfrm>
            <a:custGeom>
              <a:rect b="b" l="l" r="r" t="t"/>
              <a:pathLst>
                <a:path extrusionOk="0" h="2261" w="2371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1323750" y="1097250"/>
              <a:ext cx="59275" cy="56525"/>
            </a:xfrm>
            <a:custGeom>
              <a:rect b="b" l="l" r="r" t="t"/>
              <a:pathLst>
                <a:path extrusionOk="0" h="2261" w="2371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899850" y="871450"/>
              <a:ext cx="396150" cy="423400"/>
            </a:xfrm>
            <a:custGeom>
              <a:rect b="b" l="l" r="r" t="t"/>
              <a:pathLst>
                <a:path extrusionOk="0" h="16936" w="15846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0" name="Google Shape;1030;p40"/>
          <p:cNvSpPr/>
          <p:nvPr/>
        </p:nvSpPr>
        <p:spPr>
          <a:xfrm>
            <a:off x="1265674" y="2711214"/>
            <a:ext cx="302200" cy="339253"/>
          </a:xfrm>
          <a:custGeom>
            <a:rect b="b" l="l" r="r" t="t"/>
            <a:pathLst>
              <a:path extrusionOk="0" h="19273" w="17168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B0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1" name="Google Shape;1031;p40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</p:grpSpPr>
        <p:sp>
          <p:nvSpPr>
            <p:cNvPr id="1032" name="Google Shape;1032;p40"/>
            <p:cNvSpPr/>
            <p:nvPr/>
          </p:nvSpPr>
          <p:spPr>
            <a:xfrm>
              <a:off x="2085525" y="926925"/>
              <a:ext cx="483625" cy="397175"/>
            </a:xfrm>
            <a:custGeom>
              <a:rect b="b" l="l" r="r" t="t"/>
              <a:pathLst>
                <a:path extrusionOk="0" h="15887" w="19345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2085450" y="1151875"/>
              <a:ext cx="143650" cy="87575"/>
            </a:xfrm>
            <a:custGeom>
              <a:rect b="b" l="l" r="r" t="t"/>
              <a:pathLst>
                <a:path extrusionOk="0" h="3503" w="5746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2274775" y="842250"/>
              <a:ext cx="294375" cy="197650"/>
            </a:xfrm>
            <a:custGeom>
              <a:rect b="b" l="l" r="r" t="t"/>
              <a:pathLst>
                <a:path extrusionOk="0" h="7906" w="11775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5" name="Google Shape;1035;p40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</p:grpSpPr>
        <p:sp>
          <p:nvSpPr>
            <p:cNvPr id="1036" name="Google Shape;1036;p40"/>
            <p:cNvSpPr/>
            <p:nvPr/>
          </p:nvSpPr>
          <p:spPr>
            <a:xfrm>
              <a:off x="2685825" y="840375"/>
              <a:ext cx="481900" cy="481825"/>
            </a:xfrm>
            <a:custGeom>
              <a:rect b="b" l="l" r="r" t="t"/>
              <a:pathLst>
                <a:path extrusionOk="0" h="19273" w="19276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2819200" y="98340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8" name="Google Shape;1038;p40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</p:grpSpPr>
        <p:sp>
          <p:nvSpPr>
            <p:cNvPr id="1039" name="Google Shape;1039;p40"/>
            <p:cNvSpPr/>
            <p:nvPr/>
          </p:nvSpPr>
          <p:spPr>
            <a:xfrm>
              <a:off x="3270675" y="902000"/>
              <a:ext cx="447125" cy="422525"/>
            </a:xfrm>
            <a:custGeom>
              <a:rect b="b" l="l" r="r" t="t"/>
              <a:pathLst>
                <a:path extrusionOk="0" h="16901" w="17885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3385250" y="841800"/>
              <a:ext cx="279700" cy="220925"/>
            </a:xfrm>
            <a:custGeom>
              <a:rect b="b" l="l" r="r" t="t"/>
              <a:pathLst>
                <a:path extrusionOk="0" h="8837" w="11188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3530100" y="924750"/>
              <a:ext cx="238275" cy="250200"/>
            </a:xfrm>
            <a:custGeom>
              <a:rect b="b" l="l" r="r" t="t"/>
              <a:pathLst>
                <a:path extrusionOk="0" h="10008" w="9531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2" name="Google Shape;1042;p40"/>
          <p:cNvSpPr/>
          <p:nvPr/>
        </p:nvSpPr>
        <p:spPr>
          <a:xfrm>
            <a:off x="2919129" y="2721811"/>
            <a:ext cx="339253" cy="318060"/>
          </a:xfrm>
          <a:custGeom>
            <a:rect b="b" l="l" r="r" t="t"/>
            <a:pathLst>
              <a:path extrusionOk="0" h="18069" w="19273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B0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3" name="Google Shape;1043;p40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</p:grpSpPr>
        <p:sp>
          <p:nvSpPr>
            <p:cNvPr id="1044" name="Google Shape;1044;p40"/>
            <p:cNvSpPr/>
            <p:nvPr/>
          </p:nvSpPr>
          <p:spPr>
            <a:xfrm>
              <a:off x="4467200" y="1018225"/>
              <a:ext cx="481825" cy="282350"/>
            </a:xfrm>
            <a:custGeom>
              <a:rect b="b" l="l" r="r" t="t"/>
              <a:pathLst>
                <a:path extrusionOk="0" h="11294" w="19273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4608425" y="1129300"/>
              <a:ext cx="45125" cy="60175"/>
            </a:xfrm>
            <a:custGeom>
              <a:rect b="b" l="l" r="r" t="t"/>
              <a:pathLst>
                <a:path extrusionOk="0" h="2407" w="1805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4495500" y="877100"/>
              <a:ext cx="141175" cy="141175"/>
            </a:xfrm>
            <a:custGeom>
              <a:rect b="b" l="l" r="r" t="t"/>
              <a:pathLst>
                <a:path extrusionOk="0" h="5647" w="5647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4636650" y="877100"/>
              <a:ext cx="141175" cy="141175"/>
            </a:xfrm>
            <a:custGeom>
              <a:rect b="b" l="l" r="r" t="t"/>
              <a:pathLst>
                <a:path extrusionOk="0" h="5647" w="5647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8" name="Google Shape;1048;p40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</p:grpSpPr>
        <p:sp>
          <p:nvSpPr>
            <p:cNvPr id="1049" name="Google Shape;1049;p40"/>
            <p:cNvSpPr/>
            <p:nvPr/>
          </p:nvSpPr>
          <p:spPr>
            <a:xfrm>
              <a:off x="5045500" y="842250"/>
              <a:ext cx="503875" cy="481850"/>
            </a:xfrm>
            <a:custGeom>
              <a:rect b="b" l="l" r="r" t="t"/>
              <a:pathLst>
                <a:path extrusionOk="0" h="19274" w="20155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5221050" y="898625"/>
              <a:ext cx="254100" cy="254100"/>
            </a:xfrm>
            <a:custGeom>
              <a:rect b="b" l="l" r="r" t="t"/>
              <a:pathLst>
                <a:path extrusionOk="0" h="10164" w="10164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40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</p:grpSpPr>
        <p:sp>
          <p:nvSpPr>
            <p:cNvPr id="1052" name="Google Shape;1052;p40"/>
            <p:cNvSpPr/>
            <p:nvPr/>
          </p:nvSpPr>
          <p:spPr>
            <a:xfrm>
              <a:off x="6004200" y="1075025"/>
              <a:ext cx="86075" cy="93450"/>
            </a:xfrm>
            <a:custGeom>
              <a:rect b="b" l="l" r="r" t="t"/>
              <a:pathLst>
                <a:path extrusionOk="0" h="3738" w="3443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5880900" y="953275"/>
              <a:ext cx="95100" cy="93525"/>
            </a:xfrm>
            <a:custGeom>
              <a:rect b="b" l="l" r="r" t="t"/>
              <a:pathLst>
                <a:path extrusionOk="0" h="3741" w="3804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6004200" y="953275"/>
              <a:ext cx="119575" cy="93525"/>
            </a:xfrm>
            <a:custGeom>
              <a:rect b="b" l="l" r="r" t="t"/>
              <a:pathLst>
                <a:path extrusionOk="0" h="3741" w="4783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5880900" y="1075025"/>
              <a:ext cx="95100" cy="93450"/>
            </a:xfrm>
            <a:custGeom>
              <a:rect b="b" l="l" r="r" t="t"/>
              <a:pathLst>
                <a:path extrusionOk="0" h="3738" w="3804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5645200" y="879425"/>
              <a:ext cx="207500" cy="167375"/>
            </a:xfrm>
            <a:custGeom>
              <a:rect b="b" l="l" r="r" t="t"/>
              <a:pathLst>
                <a:path extrusionOk="0" h="6695" w="830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5722500" y="1075025"/>
              <a:ext cx="370875" cy="211775"/>
            </a:xfrm>
            <a:custGeom>
              <a:rect b="b" l="l" r="r" t="t"/>
              <a:pathLst>
                <a:path extrusionOk="0" h="8471" w="14835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8" name="Google Shape;1058;p40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</p:grpSpPr>
        <p:sp>
          <p:nvSpPr>
            <p:cNvPr id="1059" name="Google Shape;1059;p40"/>
            <p:cNvSpPr/>
            <p:nvPr/>
          </p:nvSpPr>
          <p:spPr>
            <a:xfrm>
              <a:off x="6264525" y="1033450"/>
              <a:ext cx="135300" cy="266450"/>
            </a:xfrm>
            <a:custGeom>
              <a:rect b="b" l="l" r="r" t="t"/>
              <a:pathLst>
                <a:path extrusionOk="0" h="10658" w="5412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6552700" y="1033450"/>
              <a:ext cx="135325" cy="266450"/>
            </a:xfrm>
            <a:custGeom>
              <a:rect b="b" l="l" r="r" t="t"/>
              <a:pathLst>
                <a:path extrusionOk="0" h="10658" w="5413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0"/>
            <p:cNvSpPr/>
            <p:nvPr/>
          </p:nvSpPr>
          <p:spPr>
            <a:xfrm>
              <a:off x="6462150" y="985275"/>
              <a:ext cx="28025" cy="28250"/>
            </a:xfrm>
            <a:custGeom>
              <a:rect b="b" l="l" r="r" t="t"/>
              <a:pathLst>
                <a:path extrusionOk="0" h="1130" w="1121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6288775" y="1182900"/>
              <a:ext cx="375075" cy="141175"/>
            </a:xfrm>
            <a:custGeom>
              <a:rect b="b" l="l" r="r" t="t"/>
              <a:pathLst>
                <a:path extrusionOk="0" h="5647" w="15003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6278675" y="965325"/>
              <a:ext cx="42350" cy="84725"/>
            </a:xfrm>
            <a:custGeom>
              <a:rect b="b" l="l" r="r" t="t"/>
              <a:pathLst>
                <a:path extrusionOk="0" h="3389" w="1694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6631525" y="965325"/>
              <a:ext cx="42400" cy="84725"/>
            </a:xfrm>
            <a:custGeom>
              <a:rect b="b" l="l" r="r" t="t"/>
              <a:pathLst>
                <a:path extrusionOk="0" h="3389" w="1696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6349225" y="842250"/>
              <a:ext cx="254100" cy="312425"/>
            </a:xfrm>
            <a:custGeom>
              <a:rect b="b" l="l" r="r" t="t"/>
              <a:pathLst>
                <a:path extrusionOk="0" h="12497" w="10164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6" name="Google Shape;1066;p40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</p:grpSpPr>
        <p:sp>
          <p:nvSpPr>
            <p:cNvPr id="1067" name="Google Shape;1067;p40"/>
            <p:cNvSpPr/>
            <p:nvPr/>
          </p:nvSpPr>
          <p:spPr>
            <a:xfrm>
              <a:off x="900750" y="1627500"/>
              <a:ext cx="481825" cy="290400"/>
            </a:xfrm>
            <a:custGeom>
              <a:rect b="b" l="l" r="r" t="t"/>
              <a:pathLst>
                <a:path extrusionOk="0" h="11616" w="19273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1296950" y="1549900"/>
              <a:ext cx="71550" cy="105850"/>
            </a:xfrm>
            <a:custGeom>
              <a:rect b="b" l="l" r="r" t="t"/>
              <a:pathLst>
                <a:path extrusionOk="0" h="4234" w="2862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914900" y="1549900"/>
              <a:ext cx="71550" cy="105850"/>
            </a:xfrm>
            <a:custGeom>
              <a:rect b="b" l="l" r="r" t="t"/>
              <a:pathLst>
                <a:path extrusionOk="0" h="4234" w="2862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1014650" y="1436075"/>
              <a:ext cx="254100" cy="336150"/>
            </a:xfrm>
            <a:custGeom>
              <a:rect b="b" l="l" r="r" t="t"/>
              <a:pathLst>
                <a:path extrusionOk="0" h="13446" w="10164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1" name="Google Shape;1071;p40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</p:grpSpPr>
        <p:sp>
          <p:nvSpPr>
            <p:cNvPr id="1072" name="Google Shape;1072;p40"/>
            <p:cNvSpPr/>
            <p:nvPr/>
          </p:nvSpPr>
          <p:spPr>
            <a:xfrm>
              <a:off x="1492675" y="1540400"/>
              <a:ext cx="481825" cy="290925"/>
            </a:xfrm>
            <a:custGeom>
              <a:rect b="b" l="l" r="r" t="t"/>
              <a:pathLst>
                <a:path extrusionOk="0" h="11637" w="19273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1522575" y="1520750"/>
              <a:ext cx="421975" cy="165800"/>
            </a:xfrm>
            <a:custGeom>
              <a:rect b="b" l="l" r="r" t="t"/>
              <a:pathLst>
                <a:path extrusionOk="0" h="6632" w="16879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0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</p:grpSpPr>
        <p:sp>
          <p:nvSpPr>
            <p:cNvPr id="1075" name="Google Shape;1075;p40"/>
            <p:cNvSpPr/>
            <p:nvPr/>
          </p:nvSpPr>
          <p:spPr>
            <a:xfrm>
              <a:off x="2425125" y="1718700"/>
              <a:ext cx="146275" cy="141750"/>
            </a:xfrm>
            <a:custGeom>
              <a:rect b="b" l="l" r="r" t="t"/>
              <a:pathLst>
                <a:path extrusionOk="0" h="5670" w="5851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2071000" y="1477850"/>
              <a:ext cx="453125" cy="439050"/>
            </a:xfrm>
            <a:custGeom>
              <a:rect b="b" l="l" r="r" t="t"/>
              <a:pathLst>
                <a:path extrusionOk="0" h="17562" w="18125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2141600" y="1435025"/>
              <a:ext cx="146300" cy="141850"/>
            </a:xfrm>
            <a:custGeom>
              <a:rect b="b" l="l" r="r" t="t"/>
              <a:pathLst>
                <a:path extrusionOk="0" h="5674" w="5852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8" name="Google Shape;1078;p40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</p:grpSpPr>
        <p:sp>
          <p:nvSpPr>
            <p:cNvPr id="1079" name="Google Shape;1079;p40"/>
            <p:cNvSpPr/>
            <p:nvPr/>
          </p:nvSpPr>
          <p:spPr>
            <a:xfrm>
              <a:off x="3081050" y="1542700"/>
              <a:ext cx="97050" cy="267350"/>
            </a:xfrm>
            <a:custGeom>
              <a:rect b="b" l="l" r="r" t="t"/>
              <a:pathLst>
                <a:path extrusionOk="0" h="10694" w="3882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3041000" y="1582600"/>
              <a:ext cx="75075" cy="187725"/>
            </a:xfrm>
            <a:custGeom>
              <a:rect b="b" l="l" r="r" t="t"/>
              <a:pathLst>
                <a:path extrusionOk="0" h="7509" w="3003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2678350" y="1464650"/>
              <a:ext cx="339700" cy="422700"/>
            </a:xfrm>
            <a:custGeom>
              <a:rect b="b" l="l" r="r" t="t"/>
              <a:pathLst>
                <a:path extrusionOk="0" h="16908" w="13588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40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</p:grpSpPr>
        <p:sp>
          <p:nvSpPr>
            <p:cNvPr id="1083" name="Google Shape;1083;p40"/>
            <p:cNvSpPr/>
            <p:nvPr/>
          </p:nvSpPr>
          <p:spPr>
            <a:xfrm>
              <a:off x="3271200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3356575" y="1520525"/>
              <a:ext cx="311000" cy="311025"/>
            </a:xfrm>
            <a:custGeom>
              <a:rect b="b" l="l" r="r" t="t"/>
              <a:pathLst>
                <a:path extrusionOk="0" h="12441" w="1244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5" name="Google Shape;1085;p40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</p:grpSpPr>
        <p:sp>
          <p:nvSpPr>
            <p:cNvPr id="1086" name="Google Shape;1086;p40"/>
            <p:cNvSpPr/>
            <p:nvPr/>
          </p:nvSpPr>
          <p:spPr>
            <a:xfrm>
              <a:off x="3858100" y="1868750"/>
              <a:ext cx="55575" cy="48200"/>
            </a:xfrm>
            <a:custGeom>
              <a:rect b="b" l="l" r="r" t="t"/>
              <a:pathLst>
                <a:path extrusionOk="0" h="1928" w="2223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3917950" y="1808500"/>
              <a:ext cx="60350" cy="48525"/>
            </a:xfrm>
            <a:custGeom>
              <a:rect b="b" l="l" r="r" t="t"/>
              <a:pathLst>
                <a:path extrusionOk="0" h="1941" w="2414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3876450" y="1435075"/>
              <a:ext cx="450375" cy="251250"/>
            </a:xfrm>
            <a:custGeom>
              <a:rect b="b" l="l" r="r" t="t"/>
              <a:pathLst>
                <a:path extrusionOk="0" h="10050" w="18015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4094925" y="1456025"/>
              <a:ext cx="250950" cy="445250"/>
            </a:xfrm>
            <a:custGeom>
              <a:rect b="b" l="l" r="r" t="t"/>
              <a:pathLst>
                <a:path extrusionOk="0" h="17810" w="10038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3993575" y="1542825"/>
              <a:ext cx="245025" cy="242525"/>
            </a:xfrm>
            <a:custGeom>
              <a:rect b="b" l="l" r="r" t="t"/>
              <a:pathLst>
                <a:path extrusionOk="0" h="9701" w="9801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1" name="Google Shape;1091;p40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</p:grpSpPr>
        <p:sp>
          <p:nvSpPr>
            <p:cNvPr id="1092" name="Google Shape;1092;p40"/>
            <p:cNvSpPr/>
            <p:nvPr/>
          </p:nvSpPr>
          <p:spPr>
            <a:xfrm>
              <a:off x="4624975" y="1465275"/>
              <a:ext cx="56650" cy="86000"/>
            </a:xfrm>
            <a:custGeom>
              <a:rect b="b" l="l" r="r" t="t"/>
              <a:pathLst>
                <a:path extrusionOk="0" h="3440" w="2266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4615275" y="1797425"/>
              <a:ext cx="66350" cy="89375"/>
            </a:xfrm>
            <a:custGeom>
              <a:rect b="b" l="l" r="r" t="t"/>
              <a:pathLst>
                <a:path extrusionOk="0" h="3575" w="2654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4583125" y="154725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4597950" y="1576075"/>
              <a:ext cx="83675" cy="87525"/>
            </a:xfrm>
            <a:custGeom>
              <a:rect b="b" l="l" r="r" t="t"/>
              <a:pathLst>
                <a:path extrusionOk="0" h="3501" w="3347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4597650" y="1692175"/>
              <a:ext cx="83975" cy="82450"/>
            </a:xfrm>
            <a:custGeom>
              <a:rect b="b" l="l" r="r" t="t"/>
              <a:pathLst>
                <a:path extrusionOk="0" h="3298" w="3359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4798050" y="1663575"/>
              <a:ext cx="28475" cy="28250"/>
            </a:xfrm>
            <a:custGeom>
              <a:rect b="b" l="l" r="r" t="t"/>
              <a:pathLst>
                <a:path extrusionOk="0" h="1130" w="1139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4710200" y="1435075"/>
              <a:ext cx="228500" cy="228525"/>
            </a:xfrm>
            <a:custGeom>
              <a:rect b="b" l="l" r="r" t="t"/>
              <a:pathLst>
                <a:path extrusionOk="0" h="9141" w="914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4819200" y="1593475"/>
              <a:ext cx="89400" cy="70125"/>
            </a:xfrm>
            <a:custGeom>
              <a:rect b="b" l="l" r="r" t="t"/>
              <a:pathLst>
                <a:path extrusionOk="0" h="2805" w="3576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4819200" y="1692175"/>
              <a:ext cx="89475" cy="66275"/>
            </a:xfrm>
            <a:custGeom>
              <a:rect b="b" l="l" r="r" t="t"/>
              <a:pathLst>
                <a:path extrusionOk="0" h="2651" w="3579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4456875" y="1691800"/>
              <a:ext cx="225125" cy="225100"/>
            </a:xfrm>
            <a:custGeom>
              <a:rect b="b" l="l" r="r" t="t"/>
              <a:pathLst>
                <a:path extrusionOk="0" h="9004" w="9005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4487000" y="1595125"/>
              <a:ext cx="88925" cy="68475"/>
            </a:xfrm>
            <a:custGeom>
              <a:rect b="b" l="l" r="r" t="t"/>
              <a:pathLst>
                <a:path extrusionOk="0" h="2739" w="3557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4486925" y="1692175"/>
              <a:ext cx="89450" cy="66350"/>
            </a:xfrm>
            <a:custGeom>
              <a:rect b="b" l="l" r="r" t="t"/>
              <a:pathLst>
                <a:path extrusionOk="0" h="2654" w="3578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4456875" y="1435075"/>
              <a:ext cx="225125" cy="228525"/>
            </a:xfrm>
            <a:custGeom>
              <a:rect b="b" l="l" r="r" t="t"/>
              <a:pathLst>
                <a:path extrusionOk="0" h="9141" w="9005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4710200" y="1691800"/>
              <a:ext cx="228500" cy="225100"/>
            </a:xfrm>
            <a:custGeom>
              <a:rect b="b" l="l" r="r" t="t"/>
              <a:pathLst>
                <a:path extrusionOk="0" h="9004" w="914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4710200" y="1465200"/>
              <a:ext cx="70025" cy="89375"/>
            </a:xfrm>
            <a:custGeom>
              <a:rect b="b" l="l" r="r" t="t"/>
              <a:pathLst>
                <a:path extrusionOk="0" h="3575" w="2801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4710200" y="1575850"/>
              <a:ext cx="86150" cy="87750"/>
            </a:xfrm>
            <a:custGeom>
              <a:rect b="b" l="l" r="r" t="t"/>
              <a:pathLst>
                <a:path extrusionOk="0" h="3510" w="3446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4710200" y="1797500"/>
              <a:ext cx="70025" cy="89375"/>
            </a:xfrm>
            <a:custGeom>
              <a:rect b="b" l="l" r="r" t="t"/>
              <a:pathLst>
                <a:path extrusionOk="0" h="3575" w="2801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4681975" y="1776400"/>
              <a:ext cx="28250" cy="28350"/>
            </a:xfrm>
            <a:custGeom>
              <a:rect b="b" l="l" r="r" t="t"/>
              <a:pathLst>
                <a:path extrusionOk="0" h="1134" w="113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4710200" y="1692175"/>
              <a:ext cx="86150" cy="82450"/>
            </a:xfrm>
            <a:custGeom>
              <a:rect b="b" l="l" r="r" t="t"/>
              <a:pathLst>
                <a:path extrusionOk="0" h="3298" w="3446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1" name="Google Shape;1111;p40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</p:grpSpPr>
        <p:sp>
          <p:nvSpPr>
            <p:cNvPr id="1112" name="Google Shape;1112;p40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40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</p:grpSpPr>
        <p:sp>
          <p:nvSpPr>
            <p:cNvPr id="1117" name="Google Shape;1117;p40"/>
            <p:cNvSpPr/>
            <p:nvPr/>
          </p:nvSpPr>
          <p:spPr>
            <a:xfrm>
              <a:off x="5642475" y="1435075"/>
              <a:ext cx="481975" cy="340675"/>
            </a:xfrm>
            <a:custGeom>
              <a:rect b="b" l="l" r="r" t="t"/>
              <a:pathLst>
                <a:path extrusionOk="0" h="13627" w="19279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5756375" y="1803975"/>
              <a:ext cx="254100" cy="112925"/>
            </a:xfrm>
            <a:custGeom>
              <a:rect b="b" l="l" r="r" t="t"/>
              <a:pathLst>
                <a:path extrusionOk="0" h="4517" w="10164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5843400" y="1537550"/>
              <a:ext cx="79975" cy="76125"/>
            </a:xfrm>
            <a:custGeom>
              <a:rect b="b" l="l" r="r" t="t"/>
              <a:pathLst>
                <a:path extrusionOk="0" h="3045" w="3199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0" name="Google Shape;1120;p40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</p:grpSpPr>
        <p:sp>
          <p:nvSpPr>
            <p:cNvPr id="1121" name="Google Shape;1121;p40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6" name="Google Shape;1126;p40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</p:grpSpPr>
        <p:sp>
          <p:nvSpPr>
            <p:cNvPr id="1127" name="Google Shape;1127;p40"/>
            <p:cNvSpPr/>
            <p:nvPr/>
          </p:nvSpPr>
          <p:spPr>
            <a:xfrm>
              <a:off x="1035500" y="2028975"/>
              <a:ext cx="314925" cy="153075"/>
            </a:xfrm>
            <a:custGeom>
              <a:rect b="b" l="l" r="r" t="t"/>
              <a:pathLst>
                <a:path extrusionOk="0" h="6123" w="12597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1212475" y="2137450"/>
              <a:ext cx="137950" cy="304275"/>
            </a:xfrm>
            <a:custGeom>
              <a:rect b="b" l="l" r="r" t="t"/>
              <a:pathLst>
                <a:path extrusionOk="0" h="12171" w="5518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924450" y="2204450"/>
              <a:ext cx="139300" cy="304275"/>
            </a:xfrm>
            <a:custGeom>
              <a:rect b="b" l="l" r="r" t="t"/>
              <a:pathLst>
                <a:path extrusionOk="0" h="12171" w="5572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40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</p:grpSpPr>
        <p:sp>
          <p:nvSpPr>
            <p:cNvPr id="1131" name="Google Shape;1131;p40"/>
            <p:cNvSpPr/>
            <p:nvPr/>
          </p:nvSpPr>
          <p:spPr>
            <a:xfrm>
              <a:off x="2085450" y="2061650"/>
              <a:ext cx="141250" cy="418950"/>
            </a:xfrm>
            <a:custGeom>
              <a:rect b="b" l="l" r="r" t="t"/>
              <a:pathLst>
                <a:path extrusionOk="0" h="16758" w="565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2254900" y="2061050"/>
              <a:ext cx="143050" cy="415650"/>
            </a:xfrm>
            <a:custGeom>
              <a:rect b="b" l="l" r="r" t="t"/>
              <a:pathLst>
                <a:path extrusionOk="0" h="16626" w="5722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2426175" y="2057100"/>
              <a:ext cx="141175" cy="418925"/>
            </a:xfrm>
            <a:custGeom>
              <a:rect b="b" l="l" r="r" t="t"/>
              <a:pathLst>
                <a:path extrusionOk="0" h="16757" w="5647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4" name="Google Shape;1134;p40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</p:grpSpPr>
        <p:sp>
          <p:nvSpPr>
            <p:cNvPr id="1135" name="Google Shape;1135;p40"/>
            <p:cNvSpPr/>
            <p:nvPr/>
          </p:nvSpPr>
          <p:spPr>
            <a:xfrm>
              <a:off x="2899450" y="2249100"/>
              <a:ext cx="39550" cy="39550"/>
            </a:xfrm>
            <a:custGeom>
              <a:rect b="b" l="l" r="r" t="t"/>
              <a:pathLst>
                <a:path extrusionOk="0" h="1582" w="1582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092400" y="2249100"/>
              <a:ext cx="39550" cy="39550"/>
            </a:xfrm>
            <a:custGeom>
              <a:rect b="b" l="l" r="r" t="t"/>
              <a:pathLst>
                <a:path extrusionOk="0" h="1582" w="1582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2678350" y="2389425"/>
              <a:ext cx="481825" cy="58150"/>
            </a:xfrm>
            <a:custGeom>
              <a:rect b="b" l="l" r="r" t="t"/>
              <a:pathLst>
                <a:path extrusionOk="0" h="2326" w="19273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706600" y="2249100"/>
              <a:ext cx="39550" cy="39550"/>
            </a:xfrm>
            <a:custGeom>
              <a:rect b="b" l="l" r="r" t="t"/>
              <a:pathLst>
                <a:path extrusionOk="0" h="1582" w="1582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2678275" y="2090100"/>
              <a:ext cx="481900" cy="271125"/>
            </a:xfrm>
            <a:custGeom>
              <a:rect b="b" l="l" r="r" t="t"/>
              <a:pathLst>
                <a:path extrusionOk="0" h="10845" w="19276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40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</p:grpSpPr>
        <p:sp>
          <p:nvSpPr>
            <p:cNvPr id="1141" name="Google Shape;1141;p40"/>
            <p:cNvSpPr/>
            <p:nvPr/>
          </p:nvSpPr>
          <p:spPr>
            <a:xfrm>
              <a:off x="3357325" y="2210550"/>
              <a:ext cx="85700" cy="205775"/>
            </a:xfrm>
            <a:custGeom>
              <a:rect b="b" l="l" r="r" t="t"/>
              <a:pathLst>
                <a:path extrusionOk="0" h="8231" w="3428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3471225" y="2152075"/>
              <a:ext cx="84725" cy="264250"/>
            </a:xfrm>
            <a:custGeom>
              <a:rect b="b" l="l" r="r" t="t"/>
              <a:pathLst>
                <a:path extrusionOk="0" h="10570" w="3389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3584150" y="2093500"/>
              <a:ext cx="84700" cy="322825"/>
            </a:xfrm>
            <a:custGeom>
              <a:rect b="b" l="l" r="r" t="t"/>
              <a:pathLst>
                <a:path extrusionOk="0" h="12913" w="3388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4" name="Google Shape;1144;p40"/>
          <p:cNvSpPr/>
          <p:nvPr/>
        </p:nvSpPr>
        <p:spPr>
          <a:xfrm>
            <a:off x="2921919" y="3550464"/>
            <a:ext cx="333673" cy="315824"/>
          </a:xfrm>
          <a:custGeom>
            <a:rect b="b" l="l" r="r" t="t"/>
            <a:pathLst>
              <a:path extrusionOk="0" h="17942" w="18956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B0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5" name="Google Shape;1145;p40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</p:grpSpPr>
        <p:sp>
          <p:nvSpPr>
            <p:cNvPr id="1146" name="Google Shape;1146;p40"/>
            <p:cNvSpPr/>
            <p:nvPr/>
          </p:nvSpPr>
          <p:spPr>
            <a:xfrm>
              <a:off x="4492800" y="2027925"/>
              <a:ext cx="54600" cy="481825"/>
            </a:xfrm>
            <a:custGeom>
              <a:rect b="b" l="l" r="r" t="t"/>
              <a:pathLst>
                <a:path extrusionOk="0" h="19273" w="2184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575600" y="2051425"/>
              <a:ext cx="332025" cy="262450"/>
            </a:xfrm>
            <a:custGeom>
              <a:rect b="b" l="l" r="r" t="t"/>
              <a:pathLst>
                <a:path extrusionOk="0" h="10498" w="13281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8" name="Google Shape;1148;p40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</p:grpSpPr>
        <p:sp>
          <p:nvSpPr>
            <p:cNvPr id="1149" name="Google Shape;1149;p40"/>
            <p:cNvSpPr/>
            <p:nvPr/>
          </p:nvSpPr>
          <p:spPr>
            <a:xfrm>
              <a:off x="5191775" y="2394925"/>
              <a:ext cx="197625" cy="114825"/>
            </a:xfrm>
            <a:custGeom>
              <a:rect b="b" l="l" r="r" t="t"/>
              <a:pathLst>
                <a:path extrusionOk="0" h="4593" w="7905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5113625" y="2027900"/>
              <a:ext cx="347300" cy="338825"/>
            </a:xfrm>
            <a:custGeom>
              <a:rect b="b" l="l" r="r" t="t"/>
              <a:pathLst>
                <a:path extrusionOk="0" h="13553" w="13892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5049725" y="2197300"/>
              <a:ext cx="56400" cy="28275"/>
            </a:xfrm>
            <a:custGeom>
              <a:rect b="b" l="l" r="r" t="t"/>
              <a:pathLst>
                <a:path extrusionOk="0" h="1131" w="2256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5052575" y="2102800"/>
              <a:ext cx="50850" cy="48075"/>
            </a:xfrm>
            <a:custGeom>
              <a:rect b="b" l="l" r="r" t="t"/>
              <a:pathLst>
                <a:path extrusionOk="0" h="1923" w="2034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5052575" y="2272175"/>
              <a:ext cx="50700" cy="47900"/>
            </a:xfrm>
            <a:custGeom>
              <a:rect b="b" l="l" r="r" t="t"/>
              <a:pathLst>
                <a:path extrusionOk="0" h="1916" w="2028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5475050" y="2197300"/>
              <a:ext cx="56425" cy="28275"/>
            </a:xfrm>
            <a:custGeom>
              <a:rect b="b" l="l" r="r" t="t"/>
              <a:pathLst>
                <a:path extrusionOk="0" h="1131" w="2257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5477925" y="2102800"/>
              <a:ext cx="50675" cy="47900"/>
            </a:xfrm>
            <a:custGeom>
              <a:rect b="b" l="l" r="r" t="t"/>
              <a:pathLst>
                <a:path extrusionOk="0" h="1916" w="2027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5477775" y="2272000"/>
              <a:ext cx="50825" cy="48075"/>
            </a:xfrm>
            <a:custGeom>
              <a:rect b="b" l="l" r="r" t="t"/>
              <a:pathLst>
                <a:path extrusionOk="0" h="1923" w="2033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7" name="Google Shape;1157;p40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</p:grpSpPr>
        <p:sp>
          <p:nvSpPr>
            <p:cNvPr id="1158" name="Google Shape;1158;p40"/>
            <p:cNvSpPr/>
            <p:nvPr/>
          </p:nvSpPr>
          <p:spPr>
            <a:xfrm>
              <a:off x="5756075" y="2028150"/>
              <a:ext cx="252825" cy="83275"/>
            </a:xfrm>
            <a:custGeom>
              <a:rect b="b" l="l" r="r" t="t"/>
              <a:pathLst>
                <a:path extrusionOk="0" h="3331" w="10113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5726350" y="2139650"/>
              <a:ext cx="312300" cy="224425"/>
            </a:xfrm>
            <a:custGeom>
              <a:rect b="b" l="l" r="r" t="t"/>
              <a:pathLst>
                <a:path extrusionOk="0" h="8977" w="12492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5842500" y="2392350"/>
              <a:ext cx="79975" cy="117400"/>
            </a:xfrm>
            <a:custGeom>
              <a:rect b="b" l="l" r="r" t="t"/>
              <a:pathLst>
                <a:path extrusionOk="0" h="4696" w="3199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1" name="Google Shape;1161;p40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</p:grpSpPr>
        <p:sp>
          <p:nvSpPr>
            <p:cNvPr id="1162" name="Google Shape;1162;p40"/>
            <p:cNvSpPr/>
            <p:nvPr/>
          </p:nvSpPr>
          <p:spPr>
            <a:xfrm>
              <a:off x="6239925" y="2032450"/>
              <a:ext cx="472775" cy="472775"/>
            </a:xfrm>
            <a:custGeom>
              <a:rect b="b" l="l" r="r" t="t"/>
              <a:pathLst>
                <a:path extrusionOk="0" h="18911" w="18911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6329800" y="2122325"/>
              <a:ext cx="292950" cy="293025"/>
            </a:xfrm>
            <a:custGeom>
              <a:rect b="b" l="l" r="r" t="t"/>
              <a:pathLst>
                <a:path extrusionOk="0" h="11721" w="11718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4" name="Google Shape;1164;p40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</p:grpSpPr>
        <p:sp>
          <p:nvSpPr>
            <p:cNvPr id="1165" name="Google Shape;1165;p40"/>
            <p:cNvSpPr/>
            <p:nvPr/>
          </p:nvSpPr>
          <p:spPr>
            <a:xfrm>
              <a:off x="986725" y="2807325"/>
              <a:ext cx="308000" cy="108800"/>
            </a:xfrm>
            <a:custGeom>
              <a:rect b="b" l="l" r="r" t="t"/>
              <a:pathLst>
                <a:path extrusionOk="0" h="4352" w="1232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1126675" y="2847600"/>
              <a:ext cx="28100" cy="28175"/>
            </a:xfrm>
            <a:custGeom>
              <a:rect b="b" l="l" r="r" t="t"/>
              <a:pathLst>
                <a:path extrusionOk="0" h="1127" w="1124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903075" y="2730000"/>
              <a:ext cx="475275" cy="263350"/>
            </a:xfrm>
            <a:custGeom>
              <a:rect b="b" l="l" r="r" t="t"/>
              <a:pathLst>
                <a:path extrusionOk="0" h="10534" w="19011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8" name="Google Shape;1168;p40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</p:grpSpPr>
        <p:sp>
          <p:nvSpPr>
            <p:cNvPr id="1169" name="Google Shape;1169;p40"/>
            <p:cNvSpPr/>
            <p:nvPr/>
          </p:nvSpPr>
          <p:spPr>
            <a:xfrm>
              <a:off x="1719425" y="217005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1832350" y="225475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1606500" y="225475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1492675" y="2425025"/>
              <a:ext cx="481825" cy="84725"/>
            </a:xfrm>
            <a:custGeom>
              <a:rect b="b" l="l" r="r" t="t"/>
              <a:pathLst>
                <a:path extrusionOk="0" h="3389" w="19273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1492675" y="2027925"/>
              <a:ext cx="481825" cy="368000"/>
            </a:xfrm>
            <a:custGeom>
              <a:rect b="b" l="l" r="r" t="t"/>
              <a:pathLst>
                <a:path extrusionOk="0" h="14720" w="19273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4" name="Google Shape;1174;p40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</p:grpSpPr>
        <p:sp>
          <p:nvSpPr>
            <p:cNvPr id="1175" name="Google Shape;1175;p40"/>
            <p:cNvSpPr/>
            <p:nvPr/>
          </p:nvSpPr>
          <p:spPr>
            <a:xfrm>
              <a:off x="1677125" y="2620775"/>
              <a:ext cx="112950" cy="113850"/>
            </a:xfrm>
            <a:custGeom>
              <a:rect b="b" l="l" r="r" t="t"/>
              <a:pathLst>
                <a:path extrusionOk="0" h="4554" w="4518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1492675" y="2734675"/>
              <a:ext cx="481825" cy="367925"/>
            </a:xfrm>
            <a:custGeom>
              <a:rect b="b" l="l" r="r" t="t"/>
              <a:pathLst>
                <a:path extrusionOk="0" h="14717" w="19273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7" name="Google Shape;1177;p40"/>
          <p:cNvSpPr/>
          <p:nvPr/>
        </p:nvSpPr>
        <p:spPr>
          <a:xfrm>
            <a:off x="5873522" y="2287094"/>
            <a:ext cx="352508" cy="339253"/>
          </a:xfrm>
          <a:custGeom>
            <a:rect b="b" l="l" r="r" t="t"/>
            <a:pathLst>
              <a:path extrusionOk="0" h="19273" w="20026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B0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8" name="Google Shape;1178;p40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</p:grpSpPr>
        <p:sp>
          <p:nvSpPr>
            <p:cNvPr id="1179" name="Google Shape;1179;p40"/>
            <p:cNvSpPr/>
            <p:nvPr/>
          </p:nvSpPr>
          <p:spPr>
            <a:xfrm>
              <a:off x="2682350" y="2725775"/>
              <a:ext cx="70175" cy="73425"/>
            </a:xfrm>
            <a:custGeom>
              <a:rect b="b" l="l" r="r" t="t"/>
              <a:pathLst>
                <a:path extrusionOk="0" h="2937" w="2807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2682350" y="3006350"/>
              <a:ext cx="70175" cy="73500"/>
            </a:xfrm>
            <a:custGeom>
              <a:rect b="b" l="l" r="r" t="t"/>
              <a:pathLst>
                <a:path extrusionOk="0" h="2940" w="2807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3085925" y="272570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2825150" y="2843075"/>
              <a:ext cx="180700" cy="107375"/>
            </a:xfrm>
            <a:custGeom>
              <a:rect b="b" l="l" r="r" t="t"/>
              <a:pathLst>
                <a:path extrusionOk="0" h="4295" w="7228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2682350" y="2725700"/>
              <a:ext cx="473775" cy="354150"/>
            </a:xfrm>
            <a:custGeom>
              <a:rect b="b" l="l" r="r" t="t"/>
              <a:pathLst>
                <a:path extrusionOk="0" h="14166" w="18951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3085925" y="300635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2825450" y="2643425"/>
              <a:ext cx="187550" cy="54075"/>
            </a:xfrm>
            <a:custGeom>
              <a:rect b="b" l="l" r="r" t="t"/>
              <a:pathLst>
                <a:path extrusionOk="0" h="2163" w="7502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6" name="Google Shape;1186;p40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</p:grpSpPr>
        <p:sp>
          <p:nvSpPr>
            <p:cNvPr id="1187" name="Google Shape;1187;p40"/>
            <p:cNvSpPr/>
            <p:nvPr/>
          </p:nvSpPr>
          <p:spPr>
            <a:xfrm>
              <a:off x="3342725" y="2620775"/>
              <a:ext cx="338775" cy="56475"/>
            </a:xfrm>
            <a:custGeom>
              <a:rect b="b" l="l" r="r" t="t"/>
              <a:pathLst>
                <a:path extrusionOk="0" h="2259" w="13551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3342725" y="2705450"/>
              <a:ext cx="338775" cy="284225"/>
            </a:xfrm>
            <a:custGeom>
              <a:rect b="b" l="l" r="r" t="t"/>
              <a:pathLst>
                <a:path extrusionOk="0" h="11369" w="13551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3342725" y="3017875"/>
              <a:ext cx="338775" cy="84725"/>
            </a:xfrm>
            <a:custGeom>
              <a:rect b="b" l="l" r="r" t="t"/>
              <a:pathLst>
                <a:path extrusionOk="0" h="3389" w="13551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0" name="Google Shape;1190;p40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</p:grpSpPr>
        <p:sp>
          <p:nvSpPr>
            <p:cNvPr id="1191" name="Google Shape;1191;p40"/>
            <p:cNvSpPr/>
            <p:nvPr/>
          </p:nvSpPr>
          <p:spPr>
            <a:xfrm>
              <a:off x="3907325" y="3016975"/>
              <a:ext cx="74550" cy="56475"/>
            </a:xfrm>
            <a:custGeom>
              <a:rect b="b" l="l" r="r" t="t"/>
              <a:pathLst>
                <a:path extrusionOk="0" h="2259" w="2982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3907325" y="2705450"/>
              <a:ext cx="282325" cy="283325"/>
            </a:xfrm>
            <a:custGeom>
              <a:rect b="b" l="l" r="r" t="t"/>
              <a:pathLst>
                <a:path extrusionOk="0" h="11333" w="11293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3907325" y="2620775"/>
              <a:ext cx="282325" cy="56475"/>
            </a:xfrm>
            <a:custGeom>
              <a:rect b="b" l="l" r="r" t="t"/>
              <a:pathLst>
                <a:path extrusionOk="0" h="2259" w="11293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3992025" y="2762900"/>
              <a:ext cx="310550" cy="339700"/>
            </a:xfrm>
            <a:custGeom>
              <a:rect b="b" l="l" r="r" t="t"/>
              <a:pathLst>
                <a:path extrusionOk="0" h="13588" w="12422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5" name="Google Shape;1195;p40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</p:grpSpPr>
        <p:sp>
          <p:nvSpPr>
            <p:cNvPr id="1196" name="Google Shape;1196;p40"/>
            <p:cNvSpPr/>
            <p:nvPr/>
          </p:nvSpPr>
          <p:spPr>
            <a:xfrm>
              <a:off x="4542475" y="3031050"/>
              <a:ext cx="189725" cy="56475"/>
            </a:xfrm>
            <a:custGeom>
              <a:rect b="b" l="l" r="r" t="t"/>
              <a:pathLst>
                <a:path extrusionOk="0" h="2259" w="7589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4456875" y="2946350"/>
              <a:ext cx="256125" cy="56500"/>
            </a:xfrm>
            <a:custGeom>
              <a:rect b="b" l="l" r="r" t="t"/>
              <a:pathLst>
                <a:path extrusionOk="0" h="2260" w="10245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4741225" y="2861675"/>
              <a:ext cx="169400" cy="141175"/>
            </a:xfrm>
            <a:custGeom>
              <a:rect b="b" l="l" r="r" t="t"/>
              <a:pathLst>
                <a:path extrusionOk="0" h="5647" w="6776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4741225" y="3031050"/>
              <a:ext cx="169400" cy="42400"/>
            </a:xfrm>
            <a:custGeom>
              <a:rect b="b" l="l" r="r" t="t"/>
              <a:pathLst>
                <a:path extrusionOk="0" h="1696" w="6776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4456875" y="2635825"/>
              <a:ext cx="481825" cy="282325"/>
            </a:xfrm>
            <a:custGeom>
              <a:rect b="b" l="l" r="r" t="t"/>
              <a:pathLst>
                <a:path extrusionOk="0" h="11293" w="19273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4741225" y="2791125"/>
              <a:ext cx="169400" cy="42325"/>
            </a:xfrm>
            <a:custGeom>
              <a:rect b="b" l="l" r="r" t="t"/>
              <a:pathLst>
                <a:path extrusionOk="0" h="1693" w="6776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2" name="Google Shape;1202;p40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</p:grpSpPr>
        <p:sp>
          <p:nvSpPr>
            <p:cNvPr id="1203" name="Google Shape;1203;p40"/>
            <p:cNvSpPr/>
            <p:nvPr/>
          </p:nvSpPr>
          <p:spPr>
            <a:xfrm>
              <a:off x="5135325" y="3031050"/>
              <a:ext cx="310550" cy="56475"/>
            </a:xfrm>
            <a:custGeom>
              <a:rect b="b" l="l" r="r" t="t"/>
              <a:pathLst>
                <a:path extrusionOk="0" h="2259" w="12422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5049725" y="2946350"/>
              <a:ext cx="481825" cy="56500"/>
            </a:xfrm>
            <a:custGeom>
              <a:rect b="b" l="l" r="r" t="t"/>
              <a:pathLst>
                <a:path extrusionOk="0" h="2260" w="19273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5049725" y="2635825"/>
              <a:ext cx="481825" cy="282325"/>
            </a:xfrm>
            <a:custGeom>
              <a:rect b="b" l="l" r="r" t="t"/>
              <a:pathLst>
                <a:path extrusionOk="0" h="11293" w="19273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p40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</p:grpSpPr>
        <p:sp>
          <p:nvSpPr>
            <p:cNvPr id="1207" name="Google Shape;1207;p40"/>
            <p:cNvSpPr/>
            <p:nvPr/>
          </p:nvSpPr>
          <p:spPr>
            <a:xfrm>
              <a:off x="5837150" y="2812950"/>
              <a:ext cx="92625" cy="88125"/>
            </a:xfrm>
            <a:custGeom>
              <a:rect b="b" l="l" r="r" t="t"/>
              <a:pathLst>
                <a:path extrusionOk="0" h="3525" w="3705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5643000" y="2631975"/>
              <a:ext cx="480850" cy="469975"/>
            </a:xfrm>
            <a:custGeom>
              <a:rect b="b" l="l" r="r" t="t"/>
              <a:pathLst>
                <a:path extrusionOk="0" h="18799" w="19234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6041550" y="2749725"/>
              <a:ext cx="79750" cy="95025"/>
            </a:xfrm>
            <a:custGeom>
              <a:rect b="b" l="l" r="r" t="t"/>
              <a:pathLst>
                <a:path extrusionOk="0" h="3801" w="319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5963025" y="2996125"/>
              <a:ext cx="92625" cy="81175"/>
            </a:xfrm>
            <a:custGeom>
              <a:rect b="b" l="l" r="r" t="t"/>
              <a:pathLst>
                <a:path extrusionOk="0" h="3247" w="3705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5711225" y="2996200"/>
              <a:ext cx="92600" cy="81100"/>
            </a:xfrm>
            <a:custGeom>
              <a:rect b="b" l="l" r="r" t="t"/>
              <a:pathLst>
                <a:path extrusionOk="0" h="3244" w="3704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5645575" y="2749725"/>
              <a:ext cx="79825" cy="95100"/>
            </a:xfrm>
            <a:custGeom>
              <a:rect b="b" l="l" r="r" t="t"/>
              <a:pathLst>
                <a:path extrusionOk="0" h="3804" w="3193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5836025" y="2621375"/>
              <a:ext cx="94800" cy="74100"/>
            </a:xfrm>
            <a:custGeom>
              <a:rect b="b" l="l" r="r" t="t"/>
              <a:pathLst>
                <a:path extrusionOk="0" h="2964" w="3792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4" name="Google Shape;1214;p40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</p:grpSpPr>
        <p:sp>
          <p:nvSpPr>
            <p:cNvPr id="1215" name="Google Shape;1215;p40"/>
            <p:cNvSpPr/>
            <p:nvPr/>
          </p:nvSpPr>
          <p:spPr>
            <a:xfrm>
              <a:off x="6405675" y="2620775"/>
              <a:ext cx="28275" cy="56475"/>
            </a:xfrm>
            <a:custGeom>
              <a:rect b="b" l="l" r="r" t="t"/>
              <a:pathLst>
                <a:path extrusionOk="0" h="2259" w="1131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6518600" y="2620775"/>
              <a:ext cx="28250" cy="56475"/>
            </a:xfrm>
            <a:custGeom>
              <a:rect b="b" l="l" r="r" t="t"/>
              <a:pathLst>
                <a:path extrusionOk="0" h="2259" w="113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6603300" y="2649000"/>
              <a:ext cx="28250" cy="56475"/>
            </a:xfrm>
            <a:custGeom>
              <a:rect b="b" l="l" r="r" t="t"/>
              <a:pathLst>
                <a:path extrusionOk="0" h="2259" w="113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6321000" y="2649000"/>
              <a:ext cx="28250" cy="56475"/>
            </a:xfrm>
            <a:custGeom>
              <a:rect b="b" l="l" r="r" t="t"/>
              <a:pathLst>
                <a:path extrusionOk="0" h="2259" w="113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6235250" y="2677225"/>
              <a:ext cx="481975" cy="425375"/>
            </a:xfrm>
            <a:custGeom>
              <a:rect b="b" l="l" r="r" t="t"/>
              <a:pathLst>
                <a:path extrusionOk="0" h="17015" w="19279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40"/>
          <p:cNvSpPr/>
          <p:nvPr/>
        </p:nvSpPr>
        <p:spPr>
          <a:xfrm>
            <a:off x="5037584" y="2720693"/>
            <a:ext cx="345027" cy="320295"/>
          </a:xfrm>
          <a:custGeom>
            <a:rect b="b" l="l" r="r" t="t"/>
            <a:pathLst>
              <a:path extrusionOk="0" h="18196" w="19601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B0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1" name="Google Shape;1221;p40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</p:grpSpPr>
        <p:sp>
          <p:nvSpPr>
            <p:cNvPr id="1222" name="Google Shape;1222;p40"/>
            <p:cNvSpPr/>
            <p:nvPr/>
          </p:nvSpPr>
          <p:spPr>
            <a:xfrm>
              <a:off x="1760150" y="3308225"/>
              <a:ext cx="143825" cy="140600"/>
            </a:xfrm>
            <a:custGeom>
              <a:rect b="b" l="l" r="r" t="t"/>
              <a:pathLst>
                <a:path extrusionOk="0" h="5624" w="5753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1873075" y="3421150"/>
              <a:ext cx="146375" cy="140600"/>
            </a:xfrm>
            <a:custGeom>
              <a:rect b="b" l="l" r="r" t="t"/>
              <a:pathLst>
                <a:path extrusionOk="0" h="5624" w="5855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1535000" y="3223325"/>
              <a:ext cx="406450" cy="481825"/>
            </a:xfrm>
            <a:custGeom>
              <a:rect b="b" l="l" r="r" t="t"/>
              <a:pathLst>
                <a:path extrusionOk="0" h="19273" w="16258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5" name="Google Shape;1225;p40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</p:grpSpPr>
        <p:sp>
          <p:nvSpPr>
            <p:cNvPr id="1226" name="Google Shape;1226;p40"/>
            <p:cNvSpPr/>
            <p:nvPr/>
          </p:nvSpPr>
          <p:spPr>
            <a:xfrm>
              <a:off x="2320325" y="3263750"/>
              <a:ext cx="227825" cy="141025"/>
            </a:xfrm>
            <a:custGeom>
              <a:rect b="b" l="l" r="r" t="t"/>
              <a:pathLst>
                <a:path extrusionOk="0" h="5641" w="9113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2085525" y="3355200"/>
              <a:ext cx="481825" cy="290100"/>
            </a:xfrm>
            <a:custGeom>
              <a:rect b="b" l="l" r="r" t="t"/>
              <a:pathLst>
                <a:path extrusionOk="0" h="11604" w="19273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8" name="Google Shape;1228;p40"/>
          <p:cNvSpPr/>
          <p:nvPr/>
        </p:nvSpPr>
        <p:spPr>
          <a:xfrm>
            <a:off x="6294404" y="2778690"/>
            <a:ext cx="339253" cy="204295"/>
          </a:xfrm>
          <a:custGeom>
            <a:rect b="b" l="l" r="r" t="t"/>
            <a:pathLst>
              <a:path extrusionOk="0" h="11606" w="19273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B0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9" name="Google Shape;1229;p40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</p:grpSpPr>
        <p:sp>
          <p:nvSpPr>
            <p:cNvPr id="1230" name="Google Shape;1230;p40"/>
            <p:cNvSpPr/>
            <p:nvPr/>
          </p:nvSpPr>
          <p:spPr>
            <a:xfrm>
              <a:off x="3392550" y="3335025"/>
              <a:ext cx="239050" cy="239050"/>
            </a:xfrm>
            <a:custGeom>
              <a:rect b="b" l="l" r="r" t="t"/>
              <a:pathLst>
                <a:path extrusionOk="0" h="9562" w="9562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3270450" y="3213625"/>
              <a:ext cx="483175" cy="481850"/>
            </a:xfrm>
            <a:custGeom>
              <a:rect b="b" l="l" r="r" t="t"/>
              <a:pathLst>
                <a:path extrusionOk="0" h="19274" w="19327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2" name="Google Shape;1232;p40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</p:grpSpPr>
        <p:sp>
          <p:nvSpPr>
            <p:cNvPr id="1233" name="Google Shape;1233;p40"/>
            <p:cNvSpPr/>
            <p:nvPr/>
          </p:nvSpPr>
          <p:spPr>
            <a:xfrm>
              <a:off x="3984950" y="3213600"/>
              <a:ext cx="239925" cy="481825"/>
            </a:xfrm>
            <a:custGeom>
              <a:rect b="b" l="l" r="r" t="t"/>
              <a:pathLst>
                <a:path extrusionOk="0" h="19273" w="9597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4072650" y="3543175"/>
              <a:ext cx="64525" cy="64625"/>
            </a:xfrm>
            <a:custGeom>
              <a:rect b="b" l="l" r="r" t="t"/>
              <a:pathLst>
                <a:path extrusionOk="0" h="2585" w="2581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5" name="Google Shape;1235;p40"/>
          <p:cNvSpPr/>
          <p:nvPr/>
        </p:nvSpPr>
        <p:spPr>
          <a:xfrm>
            <a:off x="7549578" y="2711214"/>
            <a:ext cx="339306" cy="339253"/>
          </a:xfrm>
          <a:custGeom>
            <a:rect b="b" l="l" r="r" t="t"/>
            <a:pathLst>
              <a:path extrusionOk="0" h="19273" w="19276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B0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40"/>
          <p:cNvSpPr/>
          <p:nvPr/>
        </p:nvSpPr>
        <p:spPr>
          <a:xfrm>
            <a:off x="7974508" y="2731069"/>
            <a:ext cx="339253" cy="299542"/>
          </a:xfrm>
          <a:custGeom>
            <a:rect b="b" l="l" r="r" t="t"/>
            <a:pathLst>
              <a:path extrusionOk="0" h="17017" w="19273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B0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7" name="Google Shape;1237;p40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</p:grpSpPr>
        <p:sp>
          <p:nvSpPr>
            <p:cNvPr id="1238" name="Google Shape;1238;p40"/>
            <p:cNvSpPr/>
            <p:nvPr/>
          </p:nvSpPr>
          <p:spPr>
            <a:xfrm>
              <a:off x="5756375" y="3255775"/>
              <a:ext cx="112950" cy="143425"/>
            </a:xfrm>
            <a:custGeom>
              <a:rect b="b" l="l" r="r" t="t"/>
              <a:pathLst>
                <a:path extrusionOk="0" h="5737" w="4518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5629975" y="3374400"/>
              <a:ext cx="140575" cy="136175"/>
            </a:xfrm>
            <a:custGeom>
              <a:rect b="b" l="l" r="r" t="t"/>
              <a:pathLst>
                <a:path extrusionOk="0" h="5447" w="5623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5897525" y="3255775"/>
              <a:ext cx="112950" cy="143425"/>
            </a:xfrm>
            <a:custGeom>
              <a:rect b="b" l="l" r="r" t="t"/>
              <a:pathLst>
                <a:path extrusionOk="0" h="5737" w="4518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996075" y="3373900"/>
              <a:ext cx="138400" cy="136200"/>
            </a:xfrm>
            <a:custGeom>
              <a:rect b="b" l="l" r="r" t="t"/>
              <a:pathLst>
                <a:path extrusionOk="0" h="5448" w="5536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728150" y="3427400"/>
              <a:ext cx="310575" cy="225875"/>
            </a:xfrm>
            <a:custGeom>
              <a:rect b="b" l="l" r="r" t="t"/>
              <a:pathLst>
                <a:path extrusionOk="0" h="9035" w="12423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3" name="Google Shape;1243;p40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</p:grpSpPr>
        <p:sp>
          <p:nvSpPr>
            <p:cNvPr id="1244" name="Google Shape;1244;p40"/>
            <p:cNvSpPr/>
            <p:nvPr/>
          </p:nvSpPr>
          <p:spPr>
            <a:xfrm>
              <a:off x="6444675" y="3255925"/>
              <a:ext cx="128300" cy="90200"/>
            </a:xfrm>
            <a:custGeom>
              <a:rect b="b" l="l" r="r" t="t"/>
              <a:pathLst>
                <a:path extrusionOk="0" h="3608" w="5132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444750" y="3563200"/>
              <a:ext cx="128225" cy="89925"/>
            </a:xfrm>
            <a:custGeom>
              <a:rect b="b" l="l" r="r" t="t"/>
              <a:pathLst>
                <a:path extrusionOk="0" h="3597" w="5129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375350" y="3355650"/>
              <a:ext cx="244750" cy="197650"/>
            </a:xfrm>
            <a:custGeom>
              <a:rect b="b" l="l" r="r" t="t"/>
              <a:pathLst>
                <a:path extrusionOk="0" h="7906" w="979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587875" y="3385100"/>
              <a:ext cx="130325" cy="140500"/>
            </a:xfrm>
            <a:custGeom>
              <a:rect b="b" l="l" r="r" t="t"/>
              <a:pathLst>
                <a:path extrusionOk="0" h="5620" w="5213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234950" y="3469100"/>
              <a:ext cx="165050" cy="141200"/>
            </a:xfrm>
            <a:custGeom>
              <a:rect b="b" l="l" r="r" t="t"/>
              <a:pathLst>
                <a:path extrusionOk="0" h="5648" w="6602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234950" y="3299725"/>
              <a:ext cx="165050" cy="141175"/>
            </a:xfrm>
            <a:custGeom>
              <a:rect b="b" l="l" r="r" t="t"/>
              <a:pathLst>
                <a:path extrusionOk="0" h="5647" w="6602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</p:grpSpPr>
        <p:sp>
          <p:nvSpPr>
            <p:cNvPr id="1251" name="Google Shape;1251;p40"/>
            <p:cNvSpPr/>
            <p:nvPr/>
          </p:nvSpPr>
          <p:spPr>
            <a:xfrm>
              <a:off x="914900" y="4174425"/>
              <a:ext cx="423400" cy="113850"/>
            </a:xfrm>
            <a:custGeom>
              <a:rect b="b" l="l" r="r" t="t"/>
              <a:pathLst>
                <a:path extrusionOk="0" h="4554" w="16936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971350" y="3806450"/>
              <a:ext cx="254100" cy="339775"/>
            </a:xfrm>
            <a:custGeom>
              <a:rect b="b" l="l" r="r" t="t"/>
              <a:pathLst>
                <a:path extrusionOk="0" h="13591" w="10164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971350" y="3947600"/>
              <a:ext cx="141175" cy="198625"/>
            </a:xfrm>
            <a:custGeom>
              <a:rect b="b" l="l" r="r" t="t"/>
              <a:pathLst>
                <a:path extrusionOk="0" h="7945" w="5647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1253675" y="3806450"/>
              <a:ext cx="112925" cy="90350"/>
            </a:xfrm>
            <a:custGeom>
              <a:rect b="b" l="l" r="r" t="t"/>
              <a:pathLst>
                <a:path extrusionOk="0" h="3614" w="4517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1253600" y="3876425"/>
              <a:ext cx="95025" cy="42975"/>
            </a:xfrm>
            <a:custGeom>
              <a:rect b="b" l="l" r="r" t="t"/>
              <a:pathLst>
                <a:path extrusionOk="0" h="1719" w="3801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</p:grpSpPr>
        <p:sp>
          <p:nvSpPr>
            <p:cNvPr id="1257" name="Google Shape;1257;p40"/>
            <p:cNvSpPr/>
            <p:nvPr/>
          </p:nvSpPr>
          <p:spPr>
            <a:xfrm>
              <a:off x="1541775" y="3877050"/>
              <a:ext cx="302500" cy="277225"/>
            </a:xfrm>
            <a:custGeom>
              <a:rect b="b" l="l" r="r" t="t"/>
              <a:pathLst>
                <a:path extrusionOk="0" h="11089" w="1210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1824450" y="3805975"/>
              <a:ext cx="157500" cy="150525"/>
            </a:xfrm>
            <a:custGeom>
              <a:rect b="b" l="l" r="r" t="t"/>
              <a:pathLst>
                <a:path extrusionOk="0" h="6021" w="630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1626675" y="3936600"/>
              <a:ext cx="277225" cy="302600"/>
            </a:xfrm>
            <a:custGeom>
              <a:rect b="b" l="l" r="r" t="t"/>
              <a:pathLst>
                <a:path extrusionOk="0" h="12104" w="11089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1490050" y="4166500"/>
              <a:ext cx="129950" cy="121825"/>
            </a:xfrm>
            <a:custGeom>
              <a:rect b="b" l="l" r="r" t="t"/>
              <a:pathLst>
                <a:path extrusionOk="0" h="4873" w="5198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1" name="Google Shape;1261;p40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</p:grpSpPr>
        <p:sp>
          <p:nvSpPr>
            <p:cNvPr id="1262" name="Google Shape;1262;p40"/>
            <p:cNvSpPr/>
            <p:nvPr/>
          </p:nvSpPr>
          <p:spPr>
            <a:xfrm>
              <a:off x="2104275" y="3806450"/>
              <a:ext cx="442975" cy="481825"/>
            </a:xfrm>
            <a:custGeom>
              <a:rect b="b" l="l" r="r" t="t"/>
              <a:pathLst>
                <a:path extrusionOk="0" h="19273" w="17719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2284200" y="4005050"/>
              <a:ext cx="84700" cy="84700"/>
            </a:xfrm>
            <a:custGeom>
              <a:rect b="b" l="l" r="r" t="t"/>
              <a:pathLst>
                <a:path extrusionOk="0" h="3388" w="3388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4" name="Google Shape;1264;p40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</p:grpSpPr>
        <p:sp>
          <p:nvSpPr>
            <p:cNvPr id="1265" name="Google Shape;1265;p40"/>
            <p:cNvSpPr/>
            <p:nvPr/>
          </p:nvSpPr>
          <p:spPr>
            <a:xfrm>
              <a:off x="2710875" y="4144450"/>
              <a:ext cx="416725" cy="143825"/>
            </a:xfrm>
            <a:custGeom>
              <a:rect b="b" l="l" r="r" t="t"/>
              <a:pathLst>
                <a:path extrusionOk="0" h="5753" w="16669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784800" y="3806450"/>
              <a:ext cx="268850" cy="309800"/>
            </a:xfrm>
            <a:custGeom>
              <a:rect b="b" l="l" r="r" t="t"/>
              <a:pathLst>
                <a:path extrusionOk="0" h="12392" w="10754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7" name="Google Shape;1267;p40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</p:grpSpPr>
        <p:sp>
          <p:nvSpPr>
            <p:cNvPr id="1268" name="Google Shape;1268;p40"/>
            <p:cNvSpPr/>
            <p:nvPr/>
          </p:nvSpPr>
          <p:spPr>
            <a:xfrm>
              <a:off x="3271200" y="3920350"/>
              <a:ext cx="283225" cy="310475"/>
            </a:xfrm>
            <a:custGeom>
              <a:rect b="b" l="l" r="r" t="t"/>
              <a:pathLst>
                <a:path extrusionOk="0" h="12419" w="11329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0"/>
            <p:cNvSpPr/>
            <p:nvPr/>
          </p:nvSpPr>
          <p:spPr>
            <a:xfrm>
              <a:off x="3526175" y="3863875"/>
              <a:ext cx="226850" cy="310575"/>
            </a:xfrm>
            <a:custGeom>
              <a:rect b="b" l="l" r="r" t="t"/>
              <a:pathLst>
                <a:path extrusionOk="0" h="12423" w="9074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0" name="Google Shape;1270;p40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</p:grpSpPr>
        <p:sp>
          <p:nvSpPr>
            <p:cNvPr id="1271" name="Google Shape;1271;p40"/>
            <p:cNvSpPr/>
            <p:nvPr/>
          </p:nvSpPr>
          <p:spPr>
            <a:xfrm>
              <a:off x="3895050" y="3942650"/>
              <a:ext cx="419725" cy="345300"/>
            </a:xfrm>
            <a:custGeom>
              <a:rect b="b" l="l" r="r" t="t"/>
              <a:pathLst>
                <a:path extrusionOk="0" h="13812" w="16789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4016325" y="3806775"/>
              <a:ext cx="199225" cy="142475"/>
            </a:xfrm>
            <a:custGeom>
              <a:rect b="b" l="l" r="r" t="t"/>
              <a:pathLst>
                <a:path extrusionOk="0" h="5699" w="7969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3" name="Google Shape;1273;p40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</p:grpSpPr>
        <p:sp>
          <p:nvSpPr>
            <p:cNvPr id="1274" name="Google Shape;1274;p40"/>
            <p:cNvSpPr/>
            <p:nvPr/>
          </p:nvSpPr>
          <p:spPr>
            <a:xfrm>
              <a:off x="4726375" y="3806475"/>
              <a:ext cx="56500" cy="141125"/>
            </a:xfrm>
            <a:custGeom>
              <a:rect b="b" l="l" r="r" t="t"/>
              <a:pathLst>
                <a:path extrusionOk="0" h="5645" w="226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4641700" y="3806475"/>
              <a:ext cx="56475" cy="141125"/>
            </a:xfrm>
            <a:custGeom>
              <a:rect b="b" l="l" r="r" t="t"/>
              <a:pathLst>
                <a:path extrusionOk="0" h="5645" w="2259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4557000" y="3806475"/>
              <a:ext cx="56500" cy="141125"/>
            </a:xfrm>
            <a:custGeom>
              <a:rect b="b" l="l" r="r" t="t"/>
              <a:pathLst>
                <a:path extrusionOk="0" h="5645" w="226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4464775" y="4230875"/>
              <a:ext cx="395250" cy="57400"/>
            </a:xfrm>
            <a:custGeom>
              <a:rect b="b" l="l" r="r" t="t"/>
              <a:pathLst>
                <a:path extrusionOk="0" h="2296" w="1581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4840675" y="4007300"/>
              <a:ext cx="101725" cy="166025"/>
            </a:xfrm>
            <a:custGeom>
              <a:rect b="b" l="l" r="r" t="t"/>
              <a:pathLst>
                <a:path extrusionOk="0" h="6641" w="4069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4464775" y="3976800"/>
              <a:ext cx="395250" cy="225875"/>
            </a:xfrm>
            <a:custGeom>
              <a:rect b="b" l="l" r="r" t="t"/>
              <a:pathLst>
                <a:path extrusionOk="0" h="9035" w="1581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40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</p:grpSpPr>
        <p:sp>
          <p:nvSpPr>
            <p:cNvPr id="1281" name="Google Shape;1281;p40"/>
            <p:cNvSpPr/>
            <p:nvPr/>
          </p:nvSpPr>
          <p:spPr>
            <a:xfrm>
              <a:off x="5361150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0"/>
            <p:cNvSpPr/>
            <p:nvPr/>
          </p:nvSpPr>
          <p:spPr>
            <a:xfrm>
              <a:off x="5191775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5049725" y="380645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40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</p:grpSpPr>
        <p:sp>
          <p:nvSpPr>
            <p:cNvPr id="1285" name="Google Shape;1285;p40"/>
            <p:cNvSpPr/>
            <p:nvPr/>
          </p:nvSpPr>
          <p:spPr>
            <a:xfrm>
              <a:off x="5793425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0"/>
            <p:cNvSpPr/>
            <p:nvPr/>
          </p:nvSpPr>
          <p:spPr>
            <a:xfrm>
              <a:off x="5794475" y="4089725"/>
              <a:ext cx="195600" cy="84725"/>
            </a:xfrm>
            <a:custGeom>
              <a:rect b="b" l="l" r="r" t="t"/>
              <a:pathLst>
                <a:path extrusionOk="0" h="3389" w="7824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>
              <a:off x="5651375" y="380645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>
              <a:off x="5962800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p40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</p:grpSpPr>
        <p:sp>
          <p:nvSpPr>
            <p:cNvPr id="1290" name="Google Shape;1290;p40"/>
            <p:cNvSpPr/>
            <p:nvPr/>
          </p:nvSpPr>
          <p:spPr>
            <a:xfrm>
              <a:off x="6346200" y="4002825"/>
              <a:ext cx="66950" cy="63225"/>
            </a:xfrm>
            <a:custGeom>
              <a:rect b="b" l="l" r="r" t="t"/>
              <a:pathLst>
                <a:path extrusionOk="0" h="2529" w="2678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6539375" y="4002825"/>
              <a:ext cx="66950" cy="63200"/>
            </a:xfrm>
            <a:custGeom>
              <a:rect b="b" l="l" r="r" t="t"/>
              <a:pathLst>
                <a:path extrusionOk="0" h="2528" w="2678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6264300" y="3809300"/>
              <a:ext cx="423950" cy="476175"/>
            </a:xfrm>
            <a:custGeom>
              <a:rect b="b" l="l" r="r" t="t"/>
              <a:pathLst>
                <a:path extrusionOk="0" h="19047" w="16958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3" name="Google Shape;1293;p40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</p:grpSpPr>
        <p:sp>
          <p:nvSpPr>
            <p:cNvPr id="1294" name="Google Shape;1294;p40"/>
            <p:cNvSpPr/>
            <p:nvPr/>
          </p:nvSpPr>
          <p:spPr>
            <a:xfrm>
              <a:off x="992750" y="4642900"/>
              <a:ext cx="145300" cy="144100"/>
            </a:xfrm>
            <a:custGeom>
              <a:rect b="b" l="l" r="r" t="t"/>
              <a:pathLst>
                <a:path extrusionOk="0" h="5764" w="5812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1138025" y="47633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1269550" y="4399275"/>
              <a:ext cx="113025" cy="112125"/>
            </a:xfrm>
            <a:custGeom>
              <a:rect b="b" l="l" r="r" t="t"/>
              <a:pathLst>
                <a:path extrusionOk="0" h="4485" w="4521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1161975" y="4531175"/>
              <a:ext cx="91400" cy="84350"/>
            </a:xfrm>
            <a:custGeom>
              <a:rect b="b" l="l" r="r" t="t"/>
              <a:pathLst>
                <a:path extrusionOk="0" h="3374" w="3656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1031050" y="4411100"/>
              <a:ext cx="338650" cy="338725"/>
            </a:xfrm>
            <a:custGeom>
              <a:rect b="b" l="l" r="r" t="t"/>
              <a:pathLst>
                <a:path extrusionOk="0" h="13549" w="13546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1130500" y="4740450"/>
              <a:ext cx="108950" cy="111250"/>
            </a:xfrm>
            <a:custGeom>
              <a:rect b="b" l="l" r="r" t="t"/>
              <a:pathLst>
                <a:path extrusionOk="0" h="4450" w="4358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927325" y="4539825"/>
              <a:ext cx="114150" cy="109800"/>
            </a:xfrm>
            <a:custGeom>
              <a:rect b="b" l="l" r="r" t="t"/>
              <a:pathLst>
                <a:path extrusionOk="0" h="4392" w="4566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898875" y="4711550"/>
              <a:ext cx="170825" cy="169575"/>
            </a:xfrm>
            <a:custGeom>
              <a:rect b="b" l="l" r="r" t="t"/>
              <a:pathLst>
                <a:path extrusionOk="0" h="6783" w="6833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40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</p:grpSpPr>
        <p:sp>
          <p:nvSpPr>
            <p:cNvPr id="1303" name="Google Shape;1303;p40"/>
            <p:cNvSpPr/>
            <p:nvPr/>
          </p:nvSpPr>
          <p:spPr>
            <a:xfrm>
              <a:off x="1841375" y="4649825"/>
              <a:ext cx="43325" cy="43300"/>
            </a:xfrm>
            <a:custGeom>
              <a:rect b="b" l="l" r="r" t="t"/>
              <a:pathLst>
                <a:path extrusionOk="0" h="1732" w="1733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1582425" y="4649825"/>
              <a:ext cx="43300" cy="43300"/>
            </a:xfrm>
            <a:custGeom>
              <a:rect b="b" l="l" r="r" t="t"/>
              <a:pathLst>
                <a:path extrusionOk="0" h="1732" w="1732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0"/>
            <p:cNvSpPr/>
            <p:nvPr/>
          </p:nvSpPr>
          <p:spPr>
            <a:xfrm>
              <a:off x="1492675" y="4420975"/>
              <a:ext cx="481825" cy="356475"/>
            </a:xfrm>
            <a:custGeom>
              <a:rect b="b" l="l" r="r" t="t"/>
              <a:pathLst>
                <a:path extrusionOk="0" h="14259" w="19273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1546875" y="4805650"/>
              <a:ext cx="118975" cy="53850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1801325" y="4805650"/>
              <a:ext cx="118975" cy="53850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40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</p:grpSpPr>
        <p:sp>
          <p:nvSpPr>
            <p:cNvPr id="1309" name="Google Shape;1309;p40"/>
            <p:cNvSpPr/>
            <p:nvPr/>
          </p:nvSpPr>
          <p:spPr>
            <a:xfrm>
              <a:off x="2084100" y="4652250"/>
              <a:ext cx="105325" cy="90050"/>
            </a:xfrm>
            <a:custGeom>
              <a:rect b="b" l="l" r="r" t="t"/>
              <a:pathLst>
                <a:path extrusionOk="0" h="3602" w="4213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2372575" y="4644175"/>
              <a:ext cx="175875" cy="226275"/>
            </a:xfrm>
            <a:custGeom>
              <a:rect b="b" l="l" r="r" t="t"/>
              <a:pathLst>
                <a:path extrusionOk="0" h="9051" w="7035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2093950" y="4419400"/>
              <a:ext cx="228500" cy="174750"/>
            </a:xfrm>
            <a:custGeom>
              <a:rect b="b" l="l" r="r" t="t"/>
              <a:pathLst>
                <a:path extrusionOk="0" h="6990" w="914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2224425" y="4777500"/>
              <a:ext cx="90425" cy="102675"/>
            </a:xfrm>
            <a:custGeom>
              <a:rect b="b" l="l" r="r" t="t"/>
              <a:pathLst>
                <a:path extrusionOk="0" h="4107" w="3617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2454100" y="4400250"/>
              <a:ext cx="116550" cy="107300"/>
            </a:xfrm>
            <a:custGeom>
              <a:rect b="b" l="l" r="r" t="t"/>
              <a:pathLst>
                <a:path extrusionOk="0" h="4292" w="4662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2152975" y="4431500"/>
              <a:ext cx="381925" cy="377725"/>
            </a:xfrm>
            <a:custGeom>
              <a:rect b="b" l="l" r="r" t="t"/>
              <a:pathLst>
                <a:path extrusionOk="0" h="15109" w="15277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5" name="Google Shape;1315;p40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</p:grpSpPr>
        <p:sp>
          <p:nvSpPr>
            <p:cNvPr id="1316" name="Google Shape;1316;p40"/>
            <p:cNvSpPr/>
            <p:nvPr/>
          </p:nvSpPr>
          <p:spPr>
            <a:xfrm>
              <a:off x="2905550" y="4515000"/>
              <a:ext cx="28275" cy="366100"/>
            </a:xfrm>
            <a:custGeom>
              <a:rect b="b" l="l" r="r" t="t"/>
              <a:pathLst>
                <a:path extrusionOk="0" h="14644" w="1131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2962025" y="4710725"/>
              <a:ext cx="141175" cy="29225"/>
            </a:xfrm>
            <a:custGeom>
              <a:rect b="b" l="l" r="r" t="t"/>
              <a:pathLst>
                <a:path extrusionOk="0" h="1169" w="5647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2962025" y="4768175"/>
              <a:ext cx="141175" cy="112925"/>
            </a:xfrm>
            <a:custGeom>
              <a:rect b="b" l="l" r="r" t="t"/>
              <a:pathLst>
                <a:path extrusionOk="0" h="4517" w="5647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2736175" y="4710725"/>
              <a:ext cx="141175" cy="29225"/>
            </a:xfrm>
            <a:custGeom>
              <a:rect b="b" l="l" r="r" t="t"/>
              <a:pathLst>
                <a:path extrusionOk="0" h="1169" w="5647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2736175" y="4768175"/>
              <a:ext cx="141175" cy="112925"/>
            </a:xfrm>
            <a:custGeom>
              <a:rect b="b" l="l" r="r" t="t"/>
              <a:pathLst>
                <a:path extrusionOk="0" h="4517" w="5647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2707950" y="4515075"/>
              <a:ext cx="169400" cy="82825"/>
            </a:xfrm>
            <a:custGeom>
              <a:rect b="b" l="l" r="r" t="t"/>
              <a:pathLst>
                <a:path extrusionOk="0" h="3313" w="6776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2736175" y="4626025"/>
              <a:ext cx="141175" cy="56500"/>
            </a:xfrm>
            <a:custGeom>
              <a:rect b="b" l="l" r="r" t="t"/>
              <a:pathLst>
                <a:path extrusionOk="0" h="2260" w="5647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2850525" y="4430375"/>
              <a:ext cx="138325" cy="56500"/>
            </a:xfrm>
            <a:custGeom>
              <a:rect b="b" l="l" r="r" t="t"/>
              <a:pathLst>
                <a:path extrusionOk="0" h="2260" w="5533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2974300" y="4399350"/>
              <a:ext cx="129650" cy="87525"/>
            </a:xfrm>
            <a:custGeom>
              <a:rect b="b" l="l" r="r" t="t"/>
              <a:pathLst>
                <a:path extrusionOk="0" h="3501" w="5186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2735425" y="4399325"/>
              <a:ext cx="129650" cy="87475"/>
            </a:xfrm>
            <a:custGeom>
              <a:rect b="b" l="l" r="r" t="t"/>
              <a:pathLst>
                <a:path extrusionOk="0" h="3499" w="5186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2962025" y="4515075"/>
              <a:ext cx="169400" cy="82825"/>
            </a:xfrm>
            <a:custGeom>
              <a:rect b="b" l="l" r="r" t="t"/>
              <a:pathLst>
                <a:path extrusionOk="0" h="3313" w="6776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2962025" y="4626025"/>
              <a:ext cx="141175" cy="56500"/>
            </a:xfrm>
            <a:custGeom>
              <a:rect b="b" l="l" r="r" t="t"/>
              <a:pathLst>
                <a:path extrusionOk="0" h="2260" w="5647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8" name="Google Shape;1328;p40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</p:grpSpPr>
        <p:sp>
          <p:nvSpPr>
            <p:cNvPr id="1329" name="Google Shape;1329;p40"/>
            <p:cNvSpPr/>
            <p:nvPr/>
          </p:nvSpPr>
          <p:spPr>
            <a:xfrm>
              <a:off x="3543950" y="4648550"/>
              <a:ext cx="78450" cy="95775"/>
            </a:xfrm>
            <a:custGeom>
              <a:rect b="b" l="l" r="r" t="t"/>
              <a:pathLst>
                <a:path extrusionOk="0" h="3831" w="3138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3427250" y="4456050"/>
              <a:ext cx="197650" cy="197175"/>
            </a:xfrm>
            <a:custGeom>
              <a:rect b="b" l="l" r="r" t="t"/>
              <a:pathLst>
                <a:path extrusionOk="0" h="7887" w="7906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3428150" y="4399275"/>
              <a:ext cx="166925" cy="84725"/>
            </a:xfrm>
            <a:custGeom>
              <a:rect b="b" l="l" r="r" t="t"/>
              <a:pathLst>
                <a:path extrusionOk="0" h="3389" w="6677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0"/>
            <p:cNvSpPr/>
            <p:nvPr/>
          </p:nvSpPr>
          <p:spPr>
            <a:xfrm>
              <a:off x="3330525" y="4674000"/>
              <a:ext cx="181225" cy="207125"/>
            </a:xfrm>
            <a:custGeom>
              <a:rect b="b" l="l" r="r" t="t"/>
              <a:pathLst>
                <a:path extrusionOk="0" h="8285" w="7249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0"/>
            <p:cNvSpPr/>
            <p:nvPr/>
          </p:nvSpPr>
          <p:spPr>
            <a:xfrm>
              <a:off x="3540175" y="4674000"/>
              <a:ext cx="181000" cy="207100"/>
            </a:xfrm>
            <a:custGeom>
              <a:rect b="b" l="l" r="r" t="t"/>
              <a:pathLst>
                <a:path extrusionOk="0" h="8284" w="724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3429975" y="4648850"/>
              <a:ext cx="78225" cy="95400"/>
            </a:xfrm>
            <a:custGeom>
              <a:rect b="b" l="l" r="r" t="t"/>
              <a:pathLst>
                <a:path extrusionOk="0" h="3816" w="3129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3514200" y="4681000"/>
              <a:ext cx="23150" cy="17550"/>
            </a:xfrm>
            <a:custGeom>
              <a:rect b="b" l="l" r="r" t="t"/>
              <a:pathLst>
                <a:path extrusionOk="0" h="702" w="926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0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</p:grpSpPr>
        <p:sp>
          <p:nvSpPr>
            <p:cNvPr id="1337" name="Google Shape;1337;p40"/>
            <p:cNvSpPr/>
            <p:nvPr/>
          </p:nvSpPr>
          <p:spPr>
            <a:xfrm>
              <a:off x="4022650" y="4427525"/>
              <a:ext cx="166625" cy="84700"/>
            </a:xfrm>
            <a:custGeom>
              <a:rect b="b" l="l" r="r" t="t"/>
              <a:pathLst>
                <a:path extrusionOk="0" h="3388" w="6665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4021450" y="4484275"/>
              <a:ext cx="197650" cy="199225"/>
            </a:xfrm>
            <a:custGeom>
              <a:rect b="b" l="l" r="r" t="t"/>
              <a:pathLst>
                <a:path extrusionOk="0" h="7969" w="7906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4054050" y="4692500"/>
              <a:ext cx="132975" cy="47450"/>
            </a:xfrm>
            <a:custGeom>
              <a:rect b="b" l="l" r="r" t="t"/>
              <a:pathLst>
                <a:path extrusionOk="0" h="1898" w="5319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4163275" y="4399275"/>
              <a:ext cx="84275" cy="84200"/>
            </a:xfrm>
            <a:custGeom>
              <a:rect b="b" l="l" r="r" t="t"/>
              <a:pathLst>
                <a:path extrusionOk="0" h="3368" w="3371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3938800" y="4692800"/>
              <a:ext cx="359700" cy="188300"/>
            </a:xfrm>
            <a:custGeom>
              <a:rect b="b" l="l" r="r" t="t"/>
              <a:pathLst>
                <a:path extrusionOk="0" h="7532" w="14388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2" name="Google Shape;1342;p40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</p:grpSpPr>
        <p:sp>
          <p:nvSpPr>
            <p:cNvPr id="1343" name="Google Shape;1343;p40"/>
            <p:cNvSpPr/>
            <p:nvPr/>
          </p:nvSpPr>
          <p:spPr>
            <a:xfrm>
              <a:off x="4655400" y="4399275"/>
              <a:ext cx="84700" cy="84725"/>
            </a:xfrm>
            <a:custGeom>
              <a:rect b="b" l="l" r="r" t="t"/>
              <a:pathLst>
                <a:path extrusionOk="0" h="3389" w="3388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4584850" y="4512200"/>
              <a:ext cx="225875" cy="368900"/>
            </a:xfrm>
            <a:custGeom>
              <a:rect b="b" l="l" r="r" t="t"/>
              <a:pathLst>
                <a:path extrusionOk="0" h="14756" w="9035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5" name="Google Shape;1345;p40"/>
          <p:cNvSpPr/>
          <p:nvPr/>
        </p:nvSpPr>
        <p:spPr>
          <a:xfrm>
            <a:off x="7957998" y="3538820"/>
            <a:ext cx="372275" cy="339112"/>
          </a:xfrm>
          <a:custGeom>
            <a:rect b="b" l="l" r="r" t="t"/>
            <a:pathLst>
              <a:path extrusionOk="0" h="19265" w="21149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B0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6" name="Google Shape;1346;p40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</p:grpSpPr>
        <p:sp>
          <p:nvSpPr>
            <p:cNvPr id="1347" name="Google Shape;1347;p40"/>
            <p:cNvSpPr/>
            <p:nvPr/>
          </p:nvSpPr>
          <p:spPr>
            <a:xfrm>
              <a:off x="5642550" y="43992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5756375" y="4626100"/>
              <a:ext cx="254100" cy="28275"/>
            </a:xfrm>
            <a:custGeom>
              <a:rect b="b" l="l" r="r" t="t"/>
              <a:pathLst>
                <a:path extrusionOk="0" h="1131" w="10164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9" name="Google Shape;1349;p40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</p:grpSpPr>
        <p:sp>
          <p:nvSpPr>
            <p:cNvPr id="1350" name="Google Shape;1350;p40"/>
            <p:cNvSpPr/>
            <p:nvPr/>
          </p:nvSpPr>
          <p:spPr>
            <a:xfrm>
              <a:off x="6462150" y="4525375"/>
              <a:ext cx="28250" cy="141250"/>
            </a:xfrm>
            <a:custGeom>
              <a:rect b="b" l="l" r="r" t="t"/>
              <a:pathLst>
                <a:path extrusionOk="0" h="5650" w="113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218300" y="4416175"/>
              <a:ext cx="516000" cy="448000"/>
            </a:xfrm>
            <a:custGeom>
              <a:rect b="b" l="l" r="r" t="t"/>
              <a:pathLst>
                <a:path extrusionOk="0" h="17920" w="2064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6462150" y="4751225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3" name="Google Shape;1353;p40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</p:grpSpPr>
        <p:sp>
          <p:nvSpPr>
            <p:cNvPr id="1354" name="Google Shape;1354;p40"/>
            <p:cNvSpPr/>
            <p:nvPr/>
          </p:nvSpPr>
          <p:spPr>
            <a:xfrm>
              <a:off x="1126600" y="536010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0"/>
            <p:cNvSpPr/>
            <p:nvPr/>
          </p:nvSpPr>
          <p:spPr>
            <a:xfrm>
              <a:off x="1056050" y="5079900"/>
              <a:ext cx="169400" cy="194950"/>
            </a:xfrm>
            <a:custGeom>
              <a:rect b="b" l="l" r="r" t="t"/>
              <a:pathLst>
                <a:path extrusionOk="0" h="7798" w="6776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899850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7" name="Google Shape;1357;p40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</p:grpSpPr>
        <p:sp>
          <p:nvSpPr>
            <p:cNvPr id="1358" name="Google Shape;1358;p40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40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</p:grpSpPr>
        <p:sp>
          <p:nvSpPr>
            <p:cNvPr id="1361" name="Google Shape;1361;p40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40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</p:grpSpPr>
        <p:sp>
          <p:nvSpPr>
            <p:cNvPr id="1364" name="Google Shape;1364;p40"/>
            <p:cNvSpPr/>
            <p:nvPr/>
          </p:nvSpPr>
          <p:spPr>
            <a:xfrm>
              <a:off x="2975725" y="5079150"/>
              <a:ext cx="56475" cy="309125"/>
            </a:xfrm>
            <a:custGeom>
              <a:rect b="b" l="l" r="r" t="t"/>
              <a:pathLst>
                <a:path extrusionOk="0" h="12365" w="2259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0"/>
            <p:cNvSpPr/>
            <p:nvPr/>
          </p:nvSpPr>
          <p:spPr>
            <a:xfrm>
              <a:off x="2806350" y="5162500"/>
              <a:ext cx="84700" cy="225775"/>
            </a:xfrm>
            <a:custGeom>
              <a:rect b="b" l="l" r="r" t="t"/>
              <a:pathLst>
                <a:path extrusionOk="0" h="9031" w="3388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0"/>
            <p:cNvSpPr/>
            <p:nvPr/>
          </p:nvSpPr>
          <p:spPr>
            <a:xfrm>
              <a:off x="2678350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40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</p:grpSpPr>
        <p:sp>
          <p:nvSpPr>
            <p:cNvPr id="1368" name="Google Shape;1368;p40"/>
            <p:cNvSpPr/>
            <p:nvPr/>
          </p:nvSpPr>
          <p:spPr>
            <a:xfrm>
              <a:off x="3497950" y="5106025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3497950" y="5218950"/>
              <a:ext cx="28250" cy="141175"/>
            </a:xfrm>
            <a:custGeom>
              <a:rect b="b" l="l" r="r" t="t"/>
              <a:pathLst>
                <a:path extrusionOk="0" h="5647" w="113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3271200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40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</p:grpSpPr>
        <p:sp>
          <p:nvSpPr>
            <p:cNvPr id="1372" name="Google Shape;1372;p40"/>
            <p:cNvSpPr/>
            <p:nvPr/>
          </p:nvSpPr>
          <p:spPr>
            <a:xfrm>
              <a:off x="3877525" y="5058825"/>
              <a:ext cx="315450" cy="164750"/>
            </a:xfrm>
            <a:custGeom>
              <a:rect b="b" l="l" r="r" t="t"/>
              <a:pathLst>
                <a:path extrusionOk="0" h="6590" w="12618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4113750" y="5133350"/>
              <a:ext cx="232200" cy="339175"/>
            </a:xfrm>
            <a:custGeom>
              <a:rect b="b" l="l" r="r" t="t"/>
              <a:pathLst>
                <a:path extrusionOk="0" h="13567" w="9288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0"/>
            <p:cNvSpPr/>
            <p:nvPr/>
          </p:nvSpPr>
          <p:spPr>
            <a:xfrm>
              <a:off x="3998800" y="4993625"/>
              <a:ext cx="334125" cy="168500"/>
            </a:xfrm>
            <a:custGeom>
              <a:rect b="b" l="l" r="r" t="t"/>
              <a:pathLst>
                <a:path extrusionOk="0" h="6740" w="13365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0"/>
            <p:cNvSpPr/>
            <p:nvPr/>
          </p:nvSpPr>
          <p:spPr>
            <a:xfrm>
              <a:off x="3863900" y="5132450"/>
              <a:ext cx="221650" cy="339925"/>
            </a:xfrm>
            <a:custGeom>
              <a:rect b="b" l="l" r="r" t="t"/>
              <a:pathLst>
                <a:path extrusionOk="0" h="13597" w="8866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6" name="Google Shape;1376;p40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</p:grpSpPr>
        <p:sp>
          <p:nvSpPr>
            <p:cNvPr id="1377" name="Google Shape;1377;p40"/>
            <p:cNvSpPr/>
            <p:nvPr/>
          </p:nvSpPr>
          <p:spPr>
            <a:xfrm>
              <a:off x="4470350" y="5058825"/>
              <a:ext cx="315450" cy="164750"/>
            </a:xfrm>
            <a:custGeom>
              <a:rect b="b" l="l" r="r" t="t"/>
              <a:pathLst>
                <a:path extrusionOk="0" h="6590" w="12618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0"/>
            <p:cNvSpPr/>
            <p:nvPr/>
          </p:nvSpPr>
          <p:spPr>
            <a:xfrm>
              <a:off x="4706575" y="5133350"/>
              <a:ext cx="232200" cy="339175"/>
            </a:xfrm>
            <a:custGeom>
              <a:rect b="b" l="l" r="r" t="t"/>
              <a:pathLst>
                <a:path extrusionOk="0" h="13567" w="9288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0"/>
            <p:cNvSpPr/>
            <p:nvPr/>
          </p:nvSpPr>
          <p:spPr>
            <a:xfrm>
              <a:off x="4591625" y="4993625"/>
              <a:ext cx="334125" cy="168500"/>
            </a:xfrm>
            <a:custGeom>
              <a:rect b="b" l="l" r="r" t="t"/>
              <a:pathLst>
                <a:path extrusionOk="0" h="6740" w="13365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0"/>
            <p:cNvSpPr/>
            <p:nvPr/>
          </p:nvSpPr>
          <p:spPr>
            <a:xfrm>
              <a:off x="4456725" y="5132450"/>
              <a:ext cx="221650" cy="339925"/>
            </a:xfrm>
            <a:custGeom>
              <a:rect b="b" l="l" r="r" t="t"/>
              <a:pathLst>
                <a:path extrusionOk="0" h="13597" w="8866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40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</p:grpSpPr>
        <p:sp>
          <p:nvSpPr>
            <p:cNvPr id="1382" name="Google Shape;1382;p40"/>
            <p:cNvSpPr/>
            <p:nvPr/>
          </p:nvSpPr>
          <p:spPr>
            <a:xfrm>
              <a:off x="5063200" y="5058825"/>
              <a:ext cx="315450" cy="164750"/>
            </a:xfrm>
            <a:custGeom>
              <a:rect b="b" l="l" r="r" t="t"/>
              <a:pathLst>
                <a:path extrusionOk="0" h="6590" w="12618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5299425" y="5133350"/>
              <a:ext cx="232200" cy="339175"/>
            </a:xfrm>
            <a:custGeom>
              <a:rect b="b" l="l" r="r" t="t"/>
              <a:pathLst>
                <a:path extrusionOk="0" h="13567" w="9288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5184475" y="4993600"/>
              <a:ext cx="334125" cy="168525"/>
            </a:xfrm>
            <a:custGeom>
              <a:rect b="b" l="l" r="r" t="t"/>
              <a:pathLst>
                <a:path extrusionOk="0" h="6741" w="13365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0"/>
            <p:cNvSpPr/>
            <p:nvPr/>
          </p:nvSpPr>
          <p:spPr>
            <a:xfrm>
              <a:off x="5049575" y="5132450"/>
              <a:ext cx="221650" cy="339925"/>
            </a:xfrm>
            <a:custGeom>
              <a:rect b="b" l="l" r="r" t="t"/>
              <a:pathLst>
                <a:path extrusionOk="0" h="13597" w="8866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AB0A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41"/>
          <p:cNvSpPr txBox="1"/>
          <p:nvPr>
            <p:ph idx="4294967295" type="title"/>
          </p:nvPr>
        </p:nvSpPr>
        <p:spPr>
          <a:xfrm>
            <a:off x="849675" y="94792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41"/>
          <p:cNvSpPr txBox="1"/>
          <p:nvPr>
            <p:ph idx="4294967295" type="title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2" name="Google Shape;1392;p41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</p:grpSpPr>
        <p:sp>
          <p:nvSpPr>
            <p:cNvPr id="1393" name="Google Shape;1393;p41"/>
            <p:cNvSpPr/>
            <p:nvPr/>
          </p:nvSpPr>
          <p:spPr>
            <a:xfrm>
              <a:off x="-42951250" y="3279250"/>
              <a:ext cx="233950" cy="152050"/>
            </a:xfrm>
            <a:custGeom>
              <a:rect b="b" l="l" r="r" t="t"/>
              <a:pathLst>
                <a:path extrusionOk="0" h="6082" w="9358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-42971725" y="3451750"/>
              <a:ext cx="275675" cy="83200"/>
            </a:xfrm>
            <a:custGeom>
              <a:rect b="b" l="l" r="r" t="t"/>
              <a:pathLst>
                <a:path extrusionOk="0" h="3328" w="11027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-42866975" y="3217825"/>
              <a:ext cx="63025" cy="40975"/>
            </a:xfrm>
            <a:custGeom>
              <a:rect b="b" l="l" r="r" t="t"/>
              <a:pathLst>
                <a:path extrusionOk="0" h="1639" w="2521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41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</p:grpSpPr>
        <p:sp>
          <p:nvSpPr>
            <p:cNvPr id="1397" name="Google Shape;1397;p41"/>
            <p:cNvSpPr/>
            <p:nvPr/>
          </p:nvSpPr>
          <p:spPr>
            <a:xfrm>
              <a:off x="-42914225" y="3612600"/>
              <a:ext cx="241825" cy="239275"/>
            </a:xfrm>
            <a:custGeom>
              <a:rect b="b" l="l" r="r" t="t"/>
              <a:pathLst>
                <a:path extrusionOk="0" h="9571" w="9673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-42946525" y="3762850"/>
              <a:ext cx="118950" cy="118950"/>
            </a:xfrm>
            <a:custGeom>
              <a:rect b="b" l="l" r="r" t="t"/>
              <a:pathLst>
                <a:path extrusionOk="0" h="4758" w="4758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-42996150" y="3855800"/>
              <a:ext cx="78000" cy="45700"/>
            </a:xfrm>
            <a:custGeom>
              <a:rect b="b" l="l" r="r" t="t"/>
              <a:pathLst>
                <a:path extrusionOk="0" h="1828" w="312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0" name="Google Shape;1400;p41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</p:grpSpPr>
        <p:sp>
          <p:nvSpPr>
            <p:cNvPr id="1401" name="Google Shape;1401;p41"/>
            <p:cNvSpPr/>
            <p:nvPr/>
          </p:nvSpPr>
          <p:spPr>
            <a:xfrm>
              <a:off x="-42930775" y="4225200"/>
              <a:ext cx="191425" cy="42550"/>
            </a:xfrm>
            <a:custGeom>
              <a:rect b="b" l="l" r="r" t="t"/>
              <a:pathLst>
                <a:path extrusionOk="0" h="1702" w="7657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-42908725" y="4163750"/>
              <a:ext cx="148900" cy="42550"/>
            </a:xfrm>
            <a:custGeom>
              <a:rect b="b" l="l" r="r" t="t"/>
              <a:pathLst>
                <a:path extrusionOk="0" h="1702" w="5956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-42994575" y="3950300"/>
              <a:ext cx="319025" cy="211125"/>
            </a:xfrm>
            <a:custGeom>
              <a:rect b="b" l="l" r="r" t="t"/>
              <a:pathLst>
                <a:path extrusionOk="0" h="8445" w="12761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4" name="Google Shape;1404;p41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</p:grpSpPr>
        <p:sp>
          <p:nvSpPr>
            <p:cNvPr id="1405" name="Google Shape;1405;p41"/>
            <p:cNvSpPr/>
            <p:nvPr/>
          </p:nvSpPr>
          <p:spPr>
            <a:xfrm>
              <a:off x="-41111350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-41110575" y="3412375"/>
              <a:ext cx="146525" cy="144150"/>
            </a:xfrm>
            <a:custGeom>
              <a:rect b="b" l="l" r="r" t="t"/>
              <a:pathLst>
                <a:path extrusionOk="0" h="5766" w="5861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1"/>
            <p:cNvSpPr/>
            <p:nvPr/>
          </p:nvSpPr>
          <p:spPr>
            <a:xfrm>
              <a:off x="-40938875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-40938875" y="3411575"/>
              <a:ext cx="145725" cy="144950"/>
            </a:xfrm>
            <a:custGeom>
              <a:rect b="b" l="l" r="r" t="t"/>
              <a:pathLst>
                <a:path extrusionOk="0" h="5798" w="5829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9" name="Google Shape;1409;p41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</p:grpSpPr>
        <p:sp>
          <p:nvSpPr>
            <p:cNvPr id="1410" name="Google Shape;1410;p41"/>
            <p:cNvSpPr/>
            <p:nvPr/>
          </p:nvSpPr>
          <p:spPr>
            <a:xfrm>
              <a:off x="-41016850" y="3605525"/>
              <a:ext cx="106350" cy="105375"/>
            </a:xfrm>
            <a:custGeom>
              <a:rect b="b" l="l" r="r" t="t"/>
              <a:pathLst>
                <a:path extrusionOk="0" h="4215" w="4254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-40900275" y="3721300"/>
              <a:ext cx="107125" cy="105375"/>
            </a:xfrm>
            <a:custGeom>
              <a:rect b="b" l="l" r="r" t="t"/>
              <a:pathLst>
                <a:path extrusionOk="0" h="4215" w="4285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-41117650" y="3668350"/>
              <a:ext cx="262300" cy="254675"/>
            </a:xfrm>
            <a:custGeom>
              <a:rect b="b" l="l" r="r" t="t"/>
              <a:pathLst>
                <a:path extrusionOk="0" h="10187" w="10492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3" name="Google Shape;1413;p41"/>
          <p:cNvSpPr/>
          <p:nvPr/>
        </p:nvSpPr>
        <p:spPr>
          <a:xfrm>
            <a:off x="3006881" y="2443479"/>
            <a:ext cx="372720" cy="361678"/>
          </a:xfrm>
          <a:custGeom>
            <a:rect b="b" l="l" r="r" t="t"/>
            <a:pathLst>
              <a:path extrusionOk="0" h="12382" w="1276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4" name="Google Shape;1414;p41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</p:grpSpPr>
        <p:sp>
          <p:nvSpPr>
            <p:cNvPr id="1415" name="Google Shape;1415;p41"/>
            <p:cNvSpPr/>
            <p:nvPr/>
          </p:nvSpPr>
          <p:spPr>
            <a:xfrm>
              <a:off x="-39205300" y="3220175"/>
              <a:ext cx="185100" cy="111875"/>
            </a:xfrm>
            <a:custGeom>
              <a:rect b="b" l="l" r="r" t="t"/>
              <a:pathLst>
                <a:path extrusionOk="0" h="4475" w="7404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-39184825" y="3353300"/>
              <a:ext cx="144950" cy="185100"/>
            </a:xfrm>
            <a:custGeom>
              <a:rect b="b" l="l" r="r" t="t"/>
              <a:pathLst>
                <a:path extrusionOk="0" h="7404" w="5798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41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</p:grpSpPr>
        <p:sp>
          <p:nvSpPr>
            <p:cNvPr id="1418" name="Google Shape;1418;p41"/>
            <p:cNvSpPr/>
            <p:nvPr/>
          </p:nvSpPr>
          <p:spPr>
            <a:xfrm>
              <a:off x="-39248625" y="3588600"/>
              <a:ext cx="256775" cy="316050"/>
            </a:xfrm>
            <a:custGeom>
              <a:rect b="b" l="l" r="r" t="t"/>
              <a:pathLst>
                <a:path extrusionOk="0" h="12642" w="10271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1"/>
            <p:cNvSpPr/>
            <p:nvPr/>
          </p:nvSpPr>
          <p:spPr>
            <a:xfrm>
              <a:off x="-39076150" y="3684875"/>
              <a:ext cx="84300" cy="80300"/>
            </a:xfrm>
            <a:custGeom>
              <a:rect b="b" l="l" r="r" t="t"/>
              <a:pathLst>
                <a:path extrusionOk="0" h="3212" w="3372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41"/>
          <p:cNvSpPr/>
          <p:nvPr/>
        </p:nvSpPr>
        <p:spPr>
          <a:xfrm>
            <a:off x="1763554" y="3801114"/>
            <a:ext cx="363548" cy="370909"/>
          </a:xfrm>
          <a:custGeom>
            <a:rect b="b" l="l" r="r" t="t"/>
            <a:pathLst>
              <a:path extrusionOk="0" h="12698" w="12446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41"/>
          <p:cNvSpPr/>
          <p:nvPr/>
        </p:nvSpPr>
        <p:spPr>
          <a:xfrm>
            <a:off x="3953101" y="2872552"/>
            <a:ext cx="369974" cy="368601"/>
          </a:xfrm>
          <a:custGeom>
            <a:rect b="b" l="l" r="r" t="t"/>
            <a:pathLst>
              <a:path extrusionOk="0" h="12619" w="12666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41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</p:grpSpPr>
        <p:sp>
          <p:nvSpPr>
            <p:cNvPr id="1423" name="Google Shape;1423;p41"/>
            <p:cNvSpPr/>
            <p:nvPr/>
          </p:nvSpPr>
          <p:spPr>
            <a:xfrm>
              <a:off x="-42651700" y="3239075"/>
              <a:ext cx="367600" cy="296175"/>
            </a:xfrm>
            <a:custGeom>
              <a:rect b="b" l="l" r="r" t="t"/>
              <a:pathLst>
                <a:path extrusionOk="0" h="11847" w="14704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-42419600" y="3217825"/>
              <a:ext cx="106350" cy="106350"/>
            </a:xfrm>
            <a:custGeom>
              <a:rect b="b" l="l" r="r" t="t"/>
              <a:pathLst>
                <a:path extrusionOk="0" h="4254" w="4254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-42623600" y="3218600"/>
              <a:ext cx="106350" cy="106375"/>
            </a:xfrm>
            <a:custGeom>
              <a:rect b="b" l="l" r="r" t="t"/>
              <a:pathLst>
                <a:path extrusionOk="0" h="4255" w="4254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-42561375" y="3279250"/>
              <a:ext cx="185900" cy="186700"/>
            </a:xfrm>
            <a:custGeom>
              <a:rect b="b" l="l" r="r" t="t"/>
              <a:pathLst>
                <a:path extrusionOk="0" h="7468" w="7436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7" name="Google Shape;1427;p41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</p:grpSpPr>
        <p:sp>
          <p:nvSpPr>
            <p:cNvPr id="1428" name="Google Shape;1428;p41"/>
            <p:cNvSpPr/>
            <p:nvPr/>
          </p:nvSpPr>
          <p:spPr>
            <a:xfrm>
              <a:off x="-42617300" y="3587775"/>
              <a:ext cx="306950" cy="310875"/>
            </a:xfrm>
            <a:custGeom>
              <a:rect b="b" l="l" r="r" t="t"/>
              <a:pathLst>
                <a:path extrusionOk="0" h="12435" w="12278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1"/>
            <p:cNvSpPr/>
            <p:nvPr/>
          </p:nvSpPr>
          <p:spPr>
            <a:xfrm>
              <a:off x="-42500725" y="3712425"/>
              <a:ext cx="63025" cy="62275"/>
            </a:xfrm>
            <a:custGeom>
              <a:rect b="b" l="l" r="r" t="t"/>
              <a:pathLst>
                <a:path extrusionOk="0" h="2491" w="2521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0" name="Google Shape;1430;p41"/>
          <p:cNvSpPr/>
          <p:nvPr/>
        </p:nvSpPr>
        <p:spPr>
          <a:xfrm>
            <a:off x="1275131" y="2412197"/>
            <a:ext cx="371785" cy="369974"/>
          </a:xfrm>
          <a:custGeom>
            <a:rect b="b" l="l" r="r" t="t"/>
            <a:pathLst>
              <a:path extrusionOk="0" h="12666" w="12728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1" name="Google Shape;1431;p41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</p:grpSpPr>
        <p:sp>
          <p:nvSpPr>
            <p:cNvPr id="1432" name="Google Shape;1432;p41"/>
            <p:cNvSpPr/>
            <p:nvPr/>
          </p:nvSpPr>
          <p:spPr>
            <a:xfrm>
              <a:off x="-40709675" y="3273750"/>
              <a:ext cx="84300" cy="84300"/>
            </a:xfrm>
            <a:custGeom>
              <a:rect b="b" l="l" r="r" t="t"/>
              <a:pathLst>
                <a:path extrusionOk="0" h="3372" w="3372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1"/>
            <p:cNvSpPr/>
            <p:nvPr/>
          </p:nvSpPr>
          <p:spPr>
            <a:xfrm>
              <a:off x="-40578925" y="3247175"/>
              <a:ext cx="151250" cy="149475"/>
            </a:xfrm>
            <a:custGeom>
              <a:rect b="b" l="l" r="r" t="t"/>
              <a:pathLst>
                <a:path extrusionOk="0" h="5979" w="605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1"/>
            <p:cNvSpPr/>
            <p:nvPr/>
          </p:nvSpPr>
          <p:spPr>
            <a:xfrm>
              <a:off x="-40678175" y="3305250"/>
              <a:ext cx="213475" cy="213475"/>
            </a:xfrm>
            <a:custGeom>
              <a:rect b="b" l="l" r="r" t="t"/>
              <a:pathLst>
                <a:path extrusionOk="0" h="8539" w="8539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1"/>
            <p:cNvSpPr/>
            <p:nvPr/>
          </p:nvSpPr>
          <p:spPr>
            <a:xfrm>
              <a:off x="-40513550" y="3469850"/>
              <a:ext cx="87875" cy="85800"/>
            </a:xfrm>
            <a:custGeom>
              <a:rect b="b" l="l" r="r" t="t"/>
              <a:pathLst>
                <a:path extrusionOk="0" h="3432" w="3515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1"/>
            <p:cNvSpPr/>
            <p:nvPr/>
          </p:nvSpPr>
          <p:spPr>
            <a:xfrm>
              <a:off x="-40738025" y="3404500"/>
              <a:ext cx="150450" cy="149475"/>
            </a:xfrm>
            <a:custGeom>
              <a:rect b="b" l="l" r="r" t="t"/>
              <a:pathLst>
                <a:path extrusionOk="0" h="5979" w="6018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1"/>
            <p:cNvSpPr/>
            <p:nvPr/>
          </p:nvSpPr>
          <p:spPr>
            <a:xfrm>
              <a:off x="-40748275" y="3238700"/>
              <a:ext cx="92175" cy="87850"/>
            </a:xfrm>
            <a:custGeom>
              <a:rect b="b" l="l" r="r" t="t"/>
              <a:pathLst>
                <a:path extrusionOk="0" h="3514" w="3687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41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</p:grpSpPr>
        <p:sp>
          <p:nvSpPr>
            <p:cNvPr id="1439" name="Google Shape;1439;p41"/>
            <p:cNvSpPr/>
            <p:nvPr/>
          </p:nvSpPr>
          <p:spPr>
            <a:xfrm>
              <a:off x="-40745125" y="3632900"/>
              <a:ext cx="300125" cy="82725"/>
            </a:xfrm>
            <a:custGeom>
              <a:rect b="b" l="l" r="r" t="t"/>
              <a:pathLst>
                <a:path extrusionOk="0" h="3309" w="12005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1"/>
            <p:cNvSpPr/>
            <p:nvPr/>
          </p:nvSpPr>
          <p:spPr>
            <a:xfrm>
              <a:off x="-40508050" y="3736075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-40466300" y="3736875"/>
              <a:ext cx="39400" cy="82725"/>
            </a:xfrm>
            <a:custGeom>
              <a:rect b="b" l="l" r="r" t="t"/>
              <a:pathLst>
                <a:path extrusionOk="0" h="3309" w="1576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-40723050" y="3736075"/>
              <a:ext cx="194550" cy="82725"/>
            </a:xfrm>
            <a:custGeom>
              <a:rect b="b" l="l" r="r" t="t"/>
              <a:pathLst>
                <a:path extrusionOk="0" h="3309" w="7782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1"/>
            <p:cNvSpPr/>
            <p:nvPr/>
          </p:nvSpPr>
          <p:spPr>
            <a:xfrm>
              <a:off x="-40681325" y="3839250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1"/>
            <p:cNvSpPr/>
            <p:nvPr/>
          </p:nvSpPr>
          <p:spPr>
            <a:xfrm>
              <a:off x="-40639575" y="3840825"/>
              <a:ext cx="190625" cy="81950"/>
            </a:xfrm>
            <a:custGeom>
              <a:rect b="b" l="l" r="r" t="t"/>
              <a:pathLst>
                <a:path extrusionOk="0" h="3278" w="7625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1"/>
            <p:cNvSpPr/>
            <p:nvPr/>
          </p:nvSpPr>
          <p:spPr>
            <a:xfrm>
              <a:off x="-40745125" y="3840050"/>
              <a:ext cx="43350" cy="82725"/>
            </a:xfrm>
            <a:custGeom>
              <a:rect b="b" l="l" r="r" t="t"/>
              <a:pathLst>
                <a:path extrusionOk="0" h="3309" w="1734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41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</p:grpSpPr>
        <p:sp>
          <p:nvSpPr>
            <p:cNvPr id="1447" name="Google Shape;1447;p41"/>
            <p:cNvSpPr/>
            <p:nvPr/>
          </p:nvSpPr>
          <p:spPr>
            <a:xfrm>
              <a:off x="-40699425" y="4118075"/>
              <a:ext cx="226850" cy="101625"/>
            </a:xfrm>
            <a:custGeom>
              <a:rect b="b" l="l" r="r" t="t"/>
              <a:pathLst>
                <a:path extrusionOk="0" h="4065" w="9074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-40742750" y="3972175"/>
              <a:ext cx="311125" cy="316825"/>
            </a:xfrm>
            <a:custGeom>
              <a:rect b="b" l="l" r="r" t="t"/>
              <a:pathLst>
                <a:path extrusionOk="0" h="12673" w="12445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41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</p:grpSpPr>
        <p:sp>
          <p:nvSpPr>
            <p:cNvPr id="1450" name="Google Shape;1450;p41"/>
            <p:cNvSpPr/>
            <p:nvPr/>
          </p:nvSpPr>
          <p:spPr>
            <a:xfrm>
              <a:off x="-38735875" y="3222550"/>
              <a:ext cx="103975" cy="123675"/>
            </a:xfrm>
            <a:custGeom>
              <a:rect b="b" l="l" r="r" t="t"/>
              <a:pathLst>
                <a:path extrusionOk="0" h="4947" w="4159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1"/>
            <p:cNvSpPr/>
            <p:nvPr/>
          </p:nvSpPr>
          <p:spPr>
            <a:xfrm>
              <a:off x="-38756375" y="3302875"/>
              <a:ext cx="22075" cy="63050"/>
            </a:xfrm>
            <a:custGeom>
              <a:rect b="b" l="l" r="r" t="t"/>
              <a:pathLst>
                <a:path extrusionOk="0" h="2522" w="883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-38859550" y="3221750"/>
              <a:ext cx="103200" cy="122900"/>
            </a:xfrm>
            <a:custGeom>
              <a:rect b="b" l="l" r="r" t="t"/>
              <a:pathLst>
                <a:path extrusionOk="0" h="4916" w="4128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-38860325" y="3367475"/>
              <a:ext cx="228425" cy="170925"/>
            </a:xfrm>
            <a:custGeom>
              <a:rect b="b" l="l" r="r" t="t"/>
              <a:pathLst>
                <a:path extrusionOk="0" h="6837" w="9137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4" name="Google Shape;1454;p41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</p:grpSpPr>
        <p:sp>
          <p:nvSpPr>
            <p:cNvPr id="1455" name="Google Shape;1455;p41"/>
            <p:cNvSpPr/>
            <p:nvPr/>
          </p:nvSpPr>
          <p:spPr>
            <a:xfrm>
              <a:off x="-38716975" y="3591875"/>
              <a:ext cx="137050" cy="131625"/>
            </a:xfrm>
            <a:custGeom>
              <a:rect b="b" l="l" r="r" t="t"/>
              <a:pathLst>
                <a:path extrusionOk="0" h="5265" w="5482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1"/>
            <p:cNvSpPr/>
            <p:nvPr/>
          </p:nvSpPr>
          <p:spPr>
            <a:xfrm>
              <a:off x="-38905225" y="3774675"/>
              <a:ext cx="137075" cy="131400"/>
            </a:xfrm>
            <a:custGeom>
              <a:rect b="b" l="l" r="r" t="t"/>
              <a:pathLst>
                <a:path extrusionOk="0" h="5256" w="5483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1"/>
            <p:cNvSpPr/>
            <p:nvPr/>
          </p:nvSpPr>
          <p:spPr>
            <a:xfrm>
              <a:off x="-38891050" y="3599025"/>
              <a:ext cx="298525" cy="300900"/>
            </a:xfrm>
            <a:custGeom>
              <a:rect b="b" l="l" r="r" t="t"/>
              <a:pathLst>
                <a:path extrusionOk="0" h="12036" w="11941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8" name="Google Shape;1458;p41"/>
          <p:cNvSpPr/>
          <p:nvPr/>
        </p:nvSpPr>
        <p:spPr>
          <a:xfrm>
            <a:off x="2198491" y="3859092"/>
            <a:ext cx="369974" cy="312927"/>
          </a:xfrm>
          <a:custGeom>
            <a:rect b="b" l="l" r="r" t="t"/>
            <a:pathLst>
              <a:path extrusionOk="0" h="10713" w="12666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9" name="Google Shape;1459;p41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</p:grpSpPr>
        <p:sp>
          <p:nvSpPr>
            <p:cNvPr id="1460" name="Google Shape;1460;p41"/>
            <p:cNvSpPr/>
            <p:nvPr/>
          </p:nvSpPr>
          <p:spPr>
            <a:xfrm>
              <a:off x="-37268550" y="3671055"/>
              <a:ext cx="83525" cy="82525"/>
            </a:xfrm>
            <a:custGeom>
              <a:rect b="b" l="l" r="r" t="t"/>
              <a:pathLst>
                <a:path extrusionOk="0" h="3301" w="3341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1"/>
            <p:cNvSpPr/>
            <p:nvPr/>
          </p:nvSpPr>
          <p:spPr>
            <a:xfrm>
              <a:off x="-37370925" y="3579105"/>
              <a:ext cx="248900" cy="316450"/>
            </a:xfrm>
            <a:custGeom>
              <a:rect b="b" l="l" r="r" t="t"/>
              <a:pathLst>
                <a:path extrusionOk="0" h="12658" w="9956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2" name="Google Shape;1462;p41"/>
          <p:cNvSpPr/>
          <p:nvPr/>
        </p:nvSpPr>
        <p:spPr>
          <a:xfrm>
            <a:off x="1697481" y="1534192"/>
            <a:ext cx="364453" cy="369419"/>
          </a:xfrm>
          <a:custGeom>
            <a:rect b="b" l="l" r="r" t="t"/>
            <a:pathLst>
              <a:path extrusionOk="0" h="12647" w="12477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41"/>
          <p:cNvSpPr/>
          <p:nvPr/>
        </p:nvSpPr>
        <p:spPr>
          <a:xfrm>
            <a:off x="1722323" y="1969494"/>
            <a:ext cx="314767" cy="371814"/>
          </a:xfrm>
          <a:custGeom>
            <a:rect b="b" l="l" r="r" t="t"/>
            <a:pathLst>
              <a:path extrusionOk="0" h="12729" w="10776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4" name="Google Shape;1464;p41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</p:grpSpPr>
        <p:sp>
          <p:nvSpPr>
            <p:cNvPr id="1465" name="Google Shape;1465;p41"/>
            <p:cNvSpPr/>
            <p:nvPr/>
          </p:nvSpPr>
          <p:spPr>
            <a:xfrm>
              <a:off x="-42258150" y="3951100"/>
              <a:ext cx="316650" cy="123675"/>
            </a:xfrm>
            <a:custGeom>
              <a:rect b="b" l="l" r="r" t="t"/>
              <a:pathLst>
                <a:path extrusionOk="0" h="4947" w="12666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1"/>
            <p:cNvSpPr/>
            <p:nvPr/>
          </p:nvSpPr>
          <p:spPr>
            <a:xfrm>
              <a:off x="-42259725" y="4096800"/>
              <a:ext cx="316650" cy="170950"/>
            </a:xfrm>
            <a:custGeom>
              <a:rect b="b" l="l" r="r" t="t"/>
              <a:pathLst>
                <a:path extrusionOk="0" h="6838" w="12666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41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</p:grpSpPr>
        <p:sp>
          <p:nvSpPr>
            <p:cNvPr id="1468" name="Google Shape;1468;p41"/>
            <p:cNvSpPr/>
            <p:nvPr/>
          </p:nvSpPr>
          <p:spPr>
            <a:xfrm>
              <a:off x="-40218975" y="3308400"/>
              <a:ext cx="158325" cy="248125"/>
            </a:xfrm>
            <a:custGeom>
              <a:rect b="b" l="l" r="r" t="t"/>
              <a:pathLst>
                <a:path extrusionOk="0" h="9925" w="6333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1"/>
            <p:cNvSpPr/>
            <p:nvPr/>
          </p:nvSpPr>
          <p:spPr>
            <a:xfrm>
              <a:off x="-40316650" y="3267450"/>
              <a:ext cx="86675" cy="257575"/>
            </a:xfrm>
            <a:custGeom>
              <a:rect b="b" l="l" r="r" t="t"/>
              <a:pathLst>
                <a:path extrusionOk="0" h="10303" w="3467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1"/>
            <p:cNvSpPr/>
            <p:nvPr/>
          </p:nvSpPr>
          <p:spPr>
            <a:xfrm>
              <a:off x="-40209525" y="3267450"/>
              <a:ext cx="86650" cy="257575"/>
            </a:xfrm>
            <a:custGeom>
              <a:rect b="b" l="l" r="r" t="t"/>
              <a:pathLst>
                <a:path extrusionOk="0" h="10303" w="3466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1"/>
            <p:cNvSpPr/>
            <p:nvPr/>
          </p:nvSpPr>
          <p:spPr>
            <a:xfrm>
              <a:off x="-40378075" y="3308400"/>
              <a:ext cx="157550" cy="248125"/>
            </a:xfrm>
            <a:custGeom>
              <a:rect b="b" l="l" r="r" t="t"/>
              <a:pathLst>
                <a:path extrusionOk="0" h="9925" w="6302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41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</p:grpSpPr>
        <p:sp>
          <p:nvSpPr>
            <p:cNvPr id="1473" name="Google Shape;1473;p41"/>
            <p:cNvSpPr/>
            <p:nvPr/>
          </p:nvSpPr>
          <p:spPr>
            <a:xfrm>
              <a:off x="-40372575" y="3604550"/>
              <a:ext cx="311150" cy="134475"/>
            </a:xfrm>
            <a:custGeom>
              <a:rect b="b" l="l" r="r" t="t"/>
              <a:pathLst>
                <a:path extrusionOk="0" h="5379" w="12446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1"/>
            <p:cNvSpPr/>
            <p:nvPr/>
          </p:nvSpPr>
          <p:spPr>
            <a:xfrm>
              <a:off x="-40312700" y="3730575"/>
              <a:ext cx="185100" cy="190625"/>
            </a:xfrm>
            <a:custGeom>
              <a:rect b="b" l="l" r="r" t="t"/>
              <a:pathLst>
                <a:path extrusionOk="0" h="7625" w="7404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1"/>
            <p:cNvSpPr/>
            <p:nvPr/>
          </p:nvSpPr>
          <p:spPr>
            <a:xfrm>
              <a:off x="-40250475" y="3688025"/>
              <a:ext cx="66950" cy="20500"/>
            </a:xfrm>
            <a:custGeom>
              <a:rect b="b" l="l" r="r" t="t"/>
              <a:pathLst>
                <a:path extrusionOk="0" h="820" w="2678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6" name="Google Shape;1476;p41"/>
          <p:cNvSpPr/>
          <p:nvPr/>
        </p:nvSpPr>
        <p:spPr>
          <a:xfrm>
            <a:off x="3896162" y="2436031"/>
            <a:ext cx="362613" cy="371902"/>
          </a:xfrm>
          <a:custGeom>
            <a:rect b="b" l="l" r="r" t="t"/>
            <a:pathLst>
              <a:path extrusionOk="0" h="12732" w="12414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7" name="Google Shape;1477;p41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</p:grpSpPr>
        <p:sp>
          <p:nvSpPr>
            <p:cNvPr id="1478" name="Google Shape;1478;p41"/>
            <p:cNvSpPr/>
            <p:nvPr/>
          </p:nvSpPr>
          <p:spPr>
            <a:xfrm>
              <a:off x="-38542250" y="3440725"/>
              <a:ext cx="101750" cy="97975"/>
            </a:xfrm>
            <a:custGeom>
              <a:rect b="b" l="l" r="r" t="t"/>
              <a:pathLst>
                <a:path extrusionOk="0" h="3919" w="407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1"/>
            <p:cNvSpPr/>
            <p:nvPr/>
          </p:nvSpPr>
          <p:spPr>
            <a:xfrm>
              <a:off x="-38494875" y="3354075"/>
              <a:ext cx="141800" cy="141025"/>
            </a:xfrm>
            <a:custGeom>
              <a:rect b="b" l="l" r="r" t="t"/>
              <a:pathLst>
                <a:path extrusionOk="0" h="5641" w="5672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1"/>
            <p:cNvSpPr/>
            <p:nvPr/>
          </p:nvSpPr>
          <p:spPr>
            <a:xfrm>
              <a:off x="-38432050" y="3220175"/>
              <a:ext cx="231325" cy="192225"/>
            </a:xfrm>
            <a:custGeom>
              <a:rect b="b" l="l" r="r" t="t"/>
              <a:pathLst>
                <a:path extrusionOk="0" h="7689" w="9253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1" name="Google Shape;1481;p41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</p:grpSpPr>
        <p:sp>
          <p:nvSpPr>
            <p:cNvPr id="1482" name="Google Shape;1482;p41"/>
            <p:cNvSpPr/>
            <p:nvPr/>
          </p:nvSpPr>
          <p:spPr>
            <a:xfrm>
              <a:off x="-38327900" y="3719550"/>
              <a:ext cx="20500" cy="41750"/>
            </a:xfrm>
            <a:custGeom>
              <a:rect b="b" l="l" r="r" t="t"/>
              <a:pathLst>
                <a:path extrusionOk="0" h="1670" w="82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1"/>
            <p:cNvSpPr/>
            <p:nvPr/>
          </p:nvSpPr>
          <p:spPr>
            <a:xfrm>
              <a:off x="-38452350" y="3719550"/>
              <a:ext cx="21300" cy="41750"/>
            </a:xfrm>
            <a:custGeom>
              <a:rect b="b" l="l" r="r" t="t"/>
              <a:pathLst>
                <a:path extrusionOk="0" h="1670" w="852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1"/>
            <p:cNvSpPr/>
            <p:nvPr/>
          </p:nvSpPr>
          <p:spPr>
            <a:xfrm>
              <a:off x="-38516925" y="3759700"/>
              <a:ext cx="275700" cy="144175"/>
            </a:xfrm>
            <a:custGeom>
              <a:rect b="b" l="l" r="r" t="t"/>
              <a:pathLst>
                <a:path extrusionOk="0" h="5767" w="11028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1"/>
            <p:cNvSpPr/>
            <p:nvPr/>
          </p:nvSpPr>
          <p:spPr>
            <a:xfrm>
              <a:off x="-38537400" y="3588000"/>
              <a:ext cx="316650" cy="151250"/>
            </a:xfrm>
            <a:custGeom>
              <a:rect b="b" l="l" r="r" t="t"/>
              <a:pathLst>
                <a:path extrusionOk="0" h="6050" w="12666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6" name="Google Shape;1486;p41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</p:grpSpPr>
        <p:sp>
          <p:nvSpPr>
            <p:cNvPr id="1487" name="Google Shape;1487;p41"/>
            <p:cNvSpPr/>
            <p:nvPr/>
          </p:nvSpPr>
          <p:spPr>
            <a:xfrm>
              <a:off x="-38538975" y="3954250"/>
              <a:ext cx="254425" cy="253625"/>
            </a:xfrm>
            <a:custGeom>
              <a:rect b="b" l="l" r="r" t="t"/>
              <a:pathLst>
                <a:path extrusionOk="0" h="10145" w="10177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1"/>
            <p:cNvSpPr/>
            <p:nvPr/>
          </p:nvSpPr>
          <p:spPr>
            <a:xfrm>
              <a:off x="-38496450" y="4081725"/>
              <a:ext cx="275700" cy="189175"/>
            </a:xfrm>
            <a:custGeom>
              <a:rect b="b" l="l" r="r" t="t"/>
              <a:pathLst>
                <a:path extrusionOk="0" h="7567" w="11028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9" name="Google Shape;1489;p41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</p:grpSpPr>
        <p:sp>
          <p:nvSpPr>
            <p:cNvPr id="1490" name="Google Shape;1490;p41"/>
            <p:cNvSpPr/>
            <p:nvPr/>
          </p:nvSpPr>
          <p:spPr>
            <a:xfrm>
              <a:off x="-37190575" y="4145233"/>
              <a:ext cx="126825" cy="122900"/>
            </a:xfrm>
            <a:custGeom>
              <a:rect b="b" l="l" r="r" t="t"/>
              <a:pathLst>
                <a:path extrusionOk="0" h="4916" w="5073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1"/>
            <p:cNvSpPr/>
            <p:nvPr/>
          </p:nvSpPr>
          <p:spPr>
            <a:xfrm>
              <a:off x="-37385100" y="3949908"/>
              <a:ext cx="248125" cy="248950"/>
            </a:xfrm>
            <a:custGeom>
              <a:rect b="b" l="l" r="r" t="t"/>
              <a:pathLst>
                <a:path extrusionOk="0" h="9958" w="9925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2" name="Google Shape;1492;p41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</p:grpSpPr>
        <p:sp>
          <p:nvSpPr>
            <p:cNvPr id="1493" name="Google Shape;1493;p41"/>
            <p:cNvSpPr/>
            <p:nvPr/>
          </p:nvSpPr>
          <p:spPr>
            <a:xfrm>
              <a:off x="-41895050" y="3273750"/>
              <a:ext cx="41775" cy="245750"/>
            </a:xfrm>
            <a:custGeom>
              <a:rect b="b" l="l" r="r" t="t"/>
              <a:pathLst>
                <a:path extrusionOk="0" h="9830" w="1671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1"/>
            <p:cNvSpPr/>
            <p:nvPr/>
          </p:nvSpPr>
          <p:spPr>
            <a:xfrm>
              <a:off x="-41619375" y="3273750"/>
              <a:ext cx="41775" cy="245750"/>
            </a:xfrm>
            <a:custGeom>
              <a:rect b="b" l="l" r="r" t="t"/>
              <a:pathLst>
                <a:path extrusionOk="0" h="9830" w="1671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1"/>
            <p:cNvSpPr/>
            <p:nvPr/>
          </p:nvSpPr>
          <p:spPr>
            <a:xfrm>
              <a:off x="-41832825" y="3321000"/>
              <a:ext cx="193000" cy="151250"/>
            </a:xfrm>
            <a:custGeom>
              <a:rect b="b" l="l" r="r" t="t"/>
              <a:pathLst>
                <a:path extrusionOk="0" h="6050" w="772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1"/>
            <p:cNvSpPr/>
            <p:nvPr/>
          </p:nvSpPr>
          <p:spPr>
            <a:xfrm>
              <a:off x="-41880075" y="3493500"/>
              <a:ext cx="287500" cy="40975"/>
            </a:xfrm>
            <a:custGeom>
              <a:rect b="b" l="l" r="r" t="t"/>
              <a:pathLst>
                <a:path extrusionOk="0" h="1639" w="1150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1"/>
            <p:cNvSpPr/>
            <p:nvPr/>
          </p:nvSpPr>
          <p:spPr>
            <a:xfrm>
              <a:off x="-41880875" y="3217225"/>
              <a:ext cx="288300" cy="83325"/>
            </a:xfrm>
            <a:custGeom>
              <a:rect b="b" l="l" r="r" t="t"/>
              <a:pathLst>
                <a:path extrusionOk="0" h="3333" w="11532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8" name="Google Shape;1498;p41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</p:grpSpPr>
        <p:sp>
          <p:nvSpPr>
            <p:cNvPr id="1499" name="Google Shape;1499;p41"/>
            <p:cNvSpPr/>
            <p:nvPr/>
          </p:nvSpPr>
          <p:spPr>
            <a:xfrm>
              <a:off x="-41827300" y="3715600"/>
              <a:ext cx="186675" cy="185900"/>
            </a:xfrm>
            <a:custGeom>
              <a:rect b="b" l="l" r="r" t="t"/>
              <a:pathLst>
                <a:path extrusionOk="0" h="7436" w="7467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1"/>
            <p:cNvSpPr/>
            <p:nvPr/>
          </p:nvSpPr>
          <p:spPr>
            <a:xfrm>
              <a:off x="-41726500" y="3586725"/>
              <a:ext cx="151250" cy="147800"/>
            </a:xfrm>
            <a:custGeom>
              <a:rect b="b" l="l" r="r" t="t"/>
              <a:pathLst>
                <a:path extrusionOk="0" h="5912" w="605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1"/>
            <p:cNvSpPr/>
            <p:nvPr/>
          </p:nvSpPr>
          <p:spPr>
            <a:xfrm>
              <a:off x="-41808400" y="3584850"/>
              <a:ext cx="148100" cy="89825"/>
            </a:xfrm>
            <a:custGeom>
              <a:rect b="b" l="l" r="r" t="t"/>
              <a:pathLst>
                <a:path extrusionOk="0" h="3593" w="5924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1"/>
            <p:cNvSpPr/>
            <p:nvPr/>
          </p:nvSpPr>
          <p:spPr>
            <a:xfrm>
              <a:off x="-41893475" y="3586725"/>
              <a:ext cx="148875" cy="147025"/>
            </a:xfrm>
            <a:custGeom>
              <a:rect b="b" l="l" r="r" t="t"/>
              <a:pathLst>
                <a:path extrusionOk="0" h="5881" w="5955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3" name="Google Shape;1503;p41"/>
          <p:cNvSpPr/>
          <p:nvPr/>
        </p:nvSpPr>
        <p:spPr>
          <a:xfrm>
            <a:off x="2133283" y="2414037"/>
            <a:ext cx="371814" cy="369302"/>
          </a:xfrm>
          <a:custGeom>
            <a:rect b="b" l="l" r="r" t="t"/>
            <a:pathLst>
              <a:path extrusionOk="0" h="12643" w="12729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41"/>
          <p:cNvSpPr/>
          <p:nvPr/>
        </p:nvSpPr>
        <p:spPr>
          <a:xfrm>
            <a:off x="845041" y="2906375"/>
            <a:ext cx="438997" cy="369039"/>
          </a:xfrm>
          <a:custGeom>
            <a:rect b="b" l="l" r="r" t="t"/>
            <a:pathLst>
              <a:path extrusionOk="0" h="12634" w="15029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5" name="Google Shape;1505;p41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</p:grpSpPr>
        <p:sp>
          <p:nvSpPr>
            <p:cNvPr id="1506" name="Google Shape;1506;p41"/>
            <p:cNvSpPr/>
            <p:nvPr/>
          </p:nvSpPr>
          <p:spPr>
            <a:xfrm>
              <a:off x="-39998250" y="3799600"/>
              <a:ext cx="288875" cy="123175"/>
            </a:xfrm>
            <a:custGeom>
              <a:rect b="b" l="l" r="r" t="t"/>
              <a:pathLst>
                <a:path extrusionOk="0" h="4927" w="11555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1"/>
            <p:cNvSpPr/>
            <p:nvPr/>
          </p:nvSpPr>
          <p:spPr>
            <a:xfrm>
              <a:off x="-39940950" y="3605325"/>
              <a:ext cx="160700" cy="212050"/>
            </a:xfrm>
            <a:custGeom>
              <a:rect b="b" l="l" r="r" t="t"/>
              <a:pathLst>
                <a:path extrusionOk="0" h="8482" w="6428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8" name="Google Shape;1508;p41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</p:grpSpPr>
        <p:sp>
          <p:nvSpPr>
            <p:cNvPr id="1509" name="Google Shape;1509;p41"/>
            <p:cNvSpPr/>
            <p:nvPr/>
          </p:nvSpPr>
          <p:spPr>
            <a:xfrm>
              <a:off x="-40011050" y="3972375"/>
              <a:ext cx="316650" cy="232350"/>
            </a:xfrm>
            <a:custGeom>
              <a:rect b="b" l="l" r="r" t="t"/>
              <a:pathLst>
                <a:path extrusionOk="0" h="9294" w="12666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-39950400" y="4225975"/>
              <a:ext cx="194575" cy="63025"/>
            </a:xfrm>
            <a:custGeom>
              <a:rect b="b" l="l" r="r" t="t"/>
              <a:pathLst>
                <a:path extrusionOk="0" h="2521" w="7783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1" name="Google Shape;1511;p41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</p:grpSpPr>
        <p:sp>
          <p:nvSpPr>
            <p:cNvPr id="1512" name="Google Shape;1512;p41"/>
            <p:cNvSpPr/>
            <p:nvPr/>
          </p:nvSpPr>
          <p:spPr>
            <a:xfrm>
              <a:off x="-38129425" y="3222550"/>
              <a:ext cx="228450" cy="227650"/>
            </a:xfrm>
            <a:custGeom>
              <a:rect b="b" l="l" r="r" t="t"/>
              <a:pathLst>
                <a:path extrusionOk="0" h="9106" w="9138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-38067200" y="3470650"/>
              <a:ext cx="103200" cy="67750"/>
            </a:xfrm>
            <a:custGeom>
              <a:rect b="b" l="l" r="r" t="t"/>
              <a:pathLst>
                <a:path extrusionOk="0" h="2710" w="4128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4" name="Google Shape;1514;p41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</p:grpSpPr>
        <p:sp>
          <p:nvSpPr>
            <p:cNvPr id="1515" name="Google Shape;1515;p41"/>
            <p:cNvSpPr/>
            <p:nvPr/>
          </p:nvSpPr>
          <p:spPr>
            <a:xfrm>
              <a:off x="-38171150" y="3760050"/>
              <a:ext cx="98475" cy="91050"/>
            </a:xfrm>
            <a:custGeom>
              <a:rect b="b" l="l" r="r" t="t"/>
              <a:pathLst>
                <a:path extrusionOk="0" h="3642" w="3939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1"/>
            <p:cNvSpPr/>
            <p:nvPr/>
          </p:nvSpPr>
          <p:spPr>
            <a:xfrm>
              <a:off x="-38172725" y="3641575"/>
              <a:ext cx="144150" cy="133900"/>
            </a:xfrm>
            <a:custGeom>
              <a:rect b="b" l="l" r="r" t="t"/>
              <a:pathLst>
                <a:path extrusionOk="0" h="5356" w="5766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1"/>
            <p:cNvSpPr/>
            <p:nvPr/>
          </p:nvSpPr>
          <p:spPr>
            <a:xfrm>
              <a:off x="-38117600" y="3806975"/>
              <a:ext cx="77200" cy="94525"/>
            </a:xfrm>
            <a:custGeom>
              <a:rect b="b" l="l" r="r" t="t"/>
              <a:pathLst>
                <a:path extrusionOk="0" h="3781" w="3088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1"/>
            <p:cNvSpPr/>
            <p:nvPr/>
          </p:nvSpPr>
          <p:spPr>
            <a:xfrm>
              <a:off x="-37997875" y="3716375"/>
              <a:ext cx="143350" cy="135500"/>
            </a:xfrm>
            <a:custGeom>
              <a:rect b="b" l="l" r="r" t="t"/>
              <a:pathLst>
                <a:path extrusionOk="0" h="5420" w="5734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1"/>
            <p:cNvSpPr/>
            <p:nvPr/>
          </p:nvSpPr>
          <p:spPr>
            <a:xfrm>
              <a:off x="-38044350" y="3761275"/>
              <a:ext cx="135500" cy="143375"/>
            </a:xfrm>
            <a:custGeom>
              <a:rect b="b" l="l" r="r" t="t"/>
              <a:pathLst>
                <a:path extrusionOk="0" h="5735" w="542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1"/>
            <p:cNvSpPr/>
            <p:nvPr/>
          </p:nvSpPr>
          <p:spPr>
            <a:xfrm>
              <a:off x="-37997875" y="3588800"/>
              <a:ext cx="89025" cy="97675"/>
            </a:xfrm>
            <a:custGeom>
              <a:rect b="b" l="l" r="r" t="t"/>
              <a:pathLst>
                <a:path extrusionOk="0" h="3907" w="3561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1"/>
            <p:cNvSpPr/>
            <p:nvPr/>
          </p:nvSpPr>
          <p:spPr>
            <a:xfrm>
              <a:off x="-38117600" y="3588000"/>
              <a:ext cx="135500" cy="143375"/>
            </a:xfrm>
            <a:custGeom>
              <a:rect b="b" l="l" r="r" t="t"/>
              <a:pathLst>
                <a:path extrusionOk="0" h="5735" w="542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1"/>
            <p:cNvSpPr/>
            <p:nvPr/>
          </p:nvSpPr>
          <p:spPr>
            <a:xfrm>
              <a:off x="-37953000" y="3641575"/>
              <a:ext cx="97700" cy="86350"/>
            </a:xfrm>
            <a:custGeom>
              <a:rect b="b" l="l" r="r" t="t"/>
              <a:pathLst>
                <a:path extrusionOk="0" h="3454" w="3908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3" name="Google Shape;1523;p41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</p:grpSpPr>
        <p:sp>
          <p:nvSpPr>
            <p:cNvPr id="1524" name="Google Shape;1524;p41"/>
            <p:cNvSpPr/>
            <p:nvPr/>
          </p:nvSpPr>
          <p:spPr>
            <a:xfrm>
              <a:off x="-38109725" y="3955025"/>
              <a:ext cx="188275" cy="220575"/>
            </a:xfrm>
            <a:custGeom>
              <a:rect b="b" l="l" r="r" t="t"/>
              <a:pathLst>
                <a:path extrusionOk="0" h="8823" w="7531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1"/>
            <p:cNvSpPr/>
            <p:nvPr/>
          </p:nvSpPr>
          <p:spPr>
            <a:xfrm>
              <a:off x="-38067200" y="4196050"/>
              <a:ext cx="104775" cy="75625"/>
            </a:xfrm>
            <a:custGeom>
              <a:rect b="b" l="l" r="r" t="t"/>
              <a:pathLst>
                <a:path extrusionOk="0" h="3025" w="4191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6" name="Google Shape;1526;p41"/>
          <p:cNvSpPr/>
          <p:nvPr/>
        </p:nvSpPr>
        <p:spPr>
          <a:xfrm>
            <a:off x="2248517" y="4262983"/>
            <a:ext cx="383790" cy="370266"/>
          </a:xfrm>
          <a:custGeom>
            <a:rect b="b" l="l" r="r" t="t"/>
            <a:pathLst>
              <a:path extrusionOk="0" h="12676" w="13139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7" name="Google Shape;1527;p41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</p:grpSpPr>
        <p:sp>
          <p:nvSpPr>
            <p:cNvPr id="1528" name="Google Shape;1528;p41"/>
            <p:cNvSpPr/>
            <p:nvPr/>
          </p:nvSpPr>
          <p:spPr>
            <a:xfrm>
              <a:off x="-41530375" y="3337550"/>
              <a:ext cx="199300" cy="197125"/>
            </a:xfrm>
            <a:custGeom>
              <a:rect b="b" l="l" r="r" t="t"/>
              <a:pathLst>
                <a:path extrusionOk="0" h="7885" w="7972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1"/>
            <p:cNvSpPr/>
            <p:nvPr/>
          </p:nvSpPr>
          <p:spPr>
            <a:xfrm>
              <a:off x="-41435075" y="3218800"/>
              <a:ext cx="224500" cy="221950"/>
            </a:xfrm>
            <a:custGeom>
              <a:rect b="b" l="l" r="r" t="t"/>
              <a:pathLst>
                <a:path extrusionOk="0" h="8878" w="898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41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</p:grpSpPr>
        <p:sp>
          <p:nvSpPr>
            <p:cNvPr id="1531" name="Google Shape;1531;p41"/>
            <p:cNvSpPr/>
            <p:nvPr/>
          </p:nvSpPr>
          <p:spPr>
            <a:xfrm>
              <a:off x="-41526450" y="3860525"/>
              <a:ext cx="315875" cy="40200"/>
            </a:xfrm>
            <a:custGeom>
              <a:rect b="b" l="l" r="r" t="t"/>
              <a:pathLst>
                <a:path extrusionOk="0" h="1608" w="12635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1"/>
            <p:cNvSpPr/>
            <p:nvPr/>
          </p:nvSpPr>
          <p:spPr>
            <a:xfrm>
              <a:off x="-41506750" y="3653375"/>
              <a:ext cx="275700" cy="186700"/>
            </a:xfrm>
            <a:custGeom>
              <a:rect b="b" l="l" r="r" t="t"/>
              <a:pathLst>
                <a:path extrusionOk="0" h="7468" w="11028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41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</p:grpSpPr>
        <p:sp>
          <p:nvSpPr>
            <p:cNvPr id="1534" name="Google Shape;1534;p41"/>
            <p:cNvSpPr/>
            <p:nvPr/>
          </p:nvSpPr>
          <p:spPr>
            <a:xfrm>
              <a:off x="-41483125" y="4041675"/>
              <a:ext cx="226075" cy="226075"/>
            </a:xfrm>
            <a:custGeom>
              <a:rect b="b" l="l" r="r" t="t"/>
              <a:pathLst>
                <a:path extrusionOk="0" h="9043" w="9043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1"/>
            <p:cNvSpPr/>
            <p:nvPr/>
          </p:nvSpPr>
          <p:spPr>
            <a:xfrm>
              <a:off x="-41422475" y="4114925"/>
              <a:ext cx="104775" cy="104775"/>
            </a:xfrm>
            <a:custGeom>
              <a:rect b="b" l="l" r="r" t="t"/>
              <a:pathLst>
                <a:path extrusionOk="0" h="4191" w="4191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-41526450" y="3951100"/>
              <a:ext cx="313500" cy="165575"/>
            </a:xfrm>
            <a:custGeom>
              <a:rect b="b" l="l" r="r" t="t"/>
              <a:pathLst>
                <a:path extrusionOk="0" h="6623" w="1254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7" name="Google Shape;1537;p41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</p:grpSpPr>
        <p:sp>
          <p:nvSpPr>
            <p:cNvPr id="1538" name="Google Shape;1538;p41"/>
            <p:cNvSpPr/>
            <p:nvPr/>
          </p:nvSpPr>
          <p:spPr>
            <a:xfrm>
              <a:off x="-39625900" y="3238300"/>
              <a:ext cx="290650" cy="318225"/>
            </a:xfrm>
            <a:custGeom>
              <a:rect b="b" l="l" r="r" t="t"/>
              <a:pathLst>
                <a:path extrusionOk="0" h="12729" w="11626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1"/>
            <p:cNvSpPr/>
            <p:nvPr/>
          </p:nvSpPr>
          <p:spPr>
            <a:xfrm>
              <a:off x="-39521150" y="3328875"/>
              <a:ext cx="82725" cy="227650"/>
            </a:xfrm>
            <a:custGeom>
              <a:rect b="b" l="l" r="r" t="t"/>
              <a:pathLst>
                <a:path extrusionOk="0" h="9106" w="3309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0" name="Google Shape;1540;p41"/>
          <p:cNvSpPr/>
          <p:nvPr/>
        </p:nvSpPr>
        <p:spPr>
          <a:xfrm>
            <a:off x="1353422" y="3365720"/>
            <a:ext cx="315672" cy="369974"/>
          </a:xfrm>
          <a:custGeom>
            <a:rect b="b" l="l" r="r" t="t"/>
            <a:pathLst>
              <a:path extrusionOk="0" h="12666" w="10807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1" name="Google Shape;1541;p41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</p:grpSpPr>
        <p:sp>
          <p:nvSpPr>
            <p:cNvPr id="1542" name="Google Shape;1542;p41"/>
            <p:cNvSpPr/>
            <p:nvPr/>
          </p:nvSpPr>
          <p:spPr>
            <a:xfrm>
              <a:off x="-39647175" y="3972000"/>
              <a:ext cx="95325" cy="153975"/>
            </a:xfrm>
            <a:custGeom>
              <a:rect b="b" l="l" r="r" t="t"/>
              <a:pathLst>
                <a:path extrusionOk="0" h="6159" w="3813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1"/>
            <p:cNvSpPr/>
            <p:nvPr/>
          </p:nvSpPr>
          <p:spPr>
            <a:xfrm>
              <a:off x="-39588875" y="4011750"/>
              <a:ext cx="216600" cy="277300"/>
            </a:xfrm>
            <a:custGeom>
              <a:rect b="b" l="l" r="r" t="t"/>
              <a:pathLst>
                <a:path extrusionOk="0" h="11092" w="8664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1"/>
            <p:cNvSpPr/>
            <p:nvPr/>
          </p:nvSpPr>
          <p:spPr>
            <a:xfrm>
              <a:off x="-39398275" y="4073975"/>
              <a:ext cx="64600" cy="71600"/>
            </a:xfrm>
            <a:custGeom>
              <a:rect b="b" l="l" r="r" t="t"/>
              <a:pathLst>
                <a:path extrusionOk="0" h="2864" w="2584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5" name="Google Shape;1545;p41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</p:grpSpPr>
        <p:sp>
          <p:nvSpPr>
            <p:cNvPr id="1546" name="Google Shape;1546;p41"/>
            <p:cNvSpPr/>
            <p:nvPr/>
          </p:nvSpPr>
          <p:spPr>
            <a:xfrm>
              <a:off x="-37808850" y="3294050"/>
              <a:ext cx="261500" cy="244950"/>
            </a:xfrm>
            <a:custGeom>
              <a:rect b="b" l="l" r="r" t="t"/>
              <a:pathLst>
                <a:path extrusionOk="0" h="9798" w="1046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1"/>
            <p:cNvSpPr/>
            <p:nvPr/>
          </p:nvSpPr>
          <p:spPr>
            <a:xfrm>
              <a:off x="-37601700" y="3221575"/>
              <a:ext cx="114225" cy="111275"/>
            </a:xfrm>
            <a:custGeom>
              <a:rect b="b" l="l" r="r" t="t"/>
              <a:pathLst>
                <a:path extrusionOk="0" h="4451" w="4569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8" name="Google Shape;1548;p41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</p:grpSpPr>
        <p:sp>
          <p:nvSpPr>
            <p:cNvPr id="1549" name="Google Shape;1549;p41"/>
            <p:cNvSpPr/>
            <p:nvPr/>
          </p:nvSpPr>
          <p:spPr>
            <a:xfrm>
              <a:off x="-37615100" y="3759700"/>
              <a:ext cx="62250" cy="62250"/>
            </a:xfrm>
            <a:custGeom>
              <a:rect b="b" l="l" r="r" t="t"/>
              <a:pathLst>
                <a:path extrusionOk="0" h="2490" w="249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1"/>
            <p:cNvSpPr/>
            <p:nvPr/>
          </p:nvSpPr>
          <p:spPr>
            <a:xfrm>
              <a:off x="-37806500" y="3643030"/>
              <a:ext cx="319025" cy="206400"/>
            </a:xfrm>
            <a:custGeom>
              <a:rect b="b" l="l" r="r" t="t"/>
              <a:pathLst>
                <a:path extrusionOk="0" h="8256" w="12761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1" name="Google Shape;1551;p41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</p:grpSpPr>
        <p:sp>
          <p:nvSpPr>
            <p:cNvPr id="1552" name="Google Shape;1552;p41"/>
            <p:cNvSpPr/>
            <p:nvPr/>
          </p:nvSpPr>
          <p:spPr>
            <a:xfrm>
              <a:off x="-37614300" y="3955025"/>
              <a:ext cx="124450" cy="186200"/>
            </a:xfrm>
            <a:custGeom>
              <a:rect b="b" l="l" r="r" t="t"/>
              <a:pathLst>
                <a:path extrusionOk="0" h="7448" w="4978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1"/>
            <p:cNvSpPr/>
            <p:nvPr/>
          </p:nvSpPr>
          <p:spPr>
            <a:xfrm>
              <a:off x="-37761600" y="4230700"/>
              <a:ext cx="270175" cy="40975"/>
            </a:xfrm>
            <a:custGeom>
              <a:rect b="b" l="l" r="r" t="t"/>
              <a:pathLst>
                <a:path extrusionOk="0" h="1639" w="10807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1"/>
            <p:cNvSpPr/>
            <p:nvPr/>
          </p:nvSpPr>
          <p:spPr>
            <a:xfrm>
              <a:off x="-37804925" y="3953450"/>
              <a:ext cx="274125" cy="295675"/>
            </a:xfrm>
            <a:custGeom>
              <a:rect b="b" l="l" r="r" t="t"/>
              <a:pathLst>
                <a:path extrusionOk="0" h="11827" w="10965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5" name="Google Shape;1555;p41"/>
          <p:cNvSpPr/>
          <p:nvPr/>
        </p:nvSpPr>
        <p:spPr>
          <a:xfrm>
            <a:off x="2754452" y="4266125"/>
            <a:ext cx="265986" cy="369039"/>
          </a:xfrm>
          <a:custGeom>
            <a:rect b="b" l="l" r="r" t="t"/>
            <a:pathLst>
              <a:path extrusionOk="0" h="12634" w="9106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6" name="Google Shape;1556;p41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</p:grpSpPr>
        <p:sp>
          <p:nvSpPr>
            <p:cNvPr id="1557" name="Google Shape;1557;p41"/>
            <p:cNvSpPr/>
            <p:nvPr/>
          </p:nvSpPr>
          <p:spPr>
            <a:xfrm>
              <a:off x="-28459750" y="3284775"/>
              <a:ext cx="296175" cy="104775"/>
            </a:xfrm>
            <a:custGeom>
              <a:rect b="b" l="l" r="r" t="t"/>
              <a:pathLst>
                <a:path extrusionOk="0" h="4191" w="11847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1"/>
            <p:cNvSpPr/>
            <p:nvPr/>
          </p:nvSpPr>
          <p:spPr>
            <a:xfrm>
              <a:off x="-28462125" y="3199700"/>
              <a:ext cx="295400" cy="125275"/>
            </a:xfrm>
            <a:custGeom>
              <a:rect b="b" l="l" r="r" t="t"/>
              <a:pathLst>
                <a:path extrusionOk="0" h="5011" w="11816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41"/>
            <p:cNvSpPr/>
            <p:nvPr/>
          </p:nvSpPr>
          <p:spPr>
            <a:xfrm>
              <a:off x="-28405400" y="3360375"/>
              <a:ext cx="186675" cy="98475"/>
            </a:xfrm>
            <a:custGeom>
              <a:rect b="b" l="l" r="r" t="t"/>
              <a:pathLst>
                <a:path extrusionOk="0" h="3939" w="7467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0" name="Google Shape;1560;p41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</p:grpSpPr>
        <p:sp>
          <p:nvSpPr>
            <p:cNvPr id="1561" name="Google Shape;1561;p41"/>
            <p:cNvSpPr/>
            <p:nvPr/>
          </p:nvSpPr>
          <p:spPr>
            <a:xfrm>
              <a:off x="-28461325" y="3666775"/>
              <a:ext cx="34675" cy="52775"/>
            </a:xfrm>
            <a:custGeom>
              <a:rect b="b" l="l" r="r" t="t"/>
              <a:pathLst>
                <a:path extrusionOk="0" h="2111" w="1387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41"/>
            <p:cNvSpPr/>
            <p:nvPr/>
          </p:nvSpPr>
          <p:spPr>
            <a:xfrm>
              <a:off x="-28461325" y="3737650"/>
              <a:ext cx="52775" cy="17350"/>
            </a:xfrm>
            <a:custGeom>
              <a:rect b="b" l="l" r="r" t="t"/>
              <a:pathLst>
                <a:path extrusionOk="0" h="694" w="2111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1"/>
            <p:cNvSpPr/>
            <p:nvPr/>
          </p:nvSpPr>
          <p:spPr>
            <a:xfrm>
              <a:off x="-28461325" y="3632100"/>
              <a:ext cx="52775" cy="17375"/>
            </a:xfrm>
            <a:custGeom>
              <a:rect b="b" l="l" r="r" t="t"/>
              <a:pathLst>
                <a:path extrusionOk="0" h="695" w="2111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1"/>
            <p:cNvSpPr/>
            <p:nvPr/>
          </p:nvSpPr>
          <p:spPr>
            <a:xfrm>
              <a:off x="-28460550" y="3545475"/>
              <a:ext cx="296175" cy="296175"/>
            </a:xfrm>
            <a:custGeom>
              <a:rect b="b" l="l" r="r" t="t"/>
              <a:pathLst>
                <a:path extrusionOk="0" h="11847" w="11847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1"/>
            <p:cNvSpPr/>
            <p:nvPr/>
          </p:nvSpPr>
          <p:spPr>
            <a:xfrm>
              <a:off x="-28347925" y="3649450"/>
              <a:ext cx="86675" cy="86650"/>
            </a:xfrm>
            <a:custGeom>
              <a:rect b="b" l="l" r="r" t="t"/>
              <a:pathLst>
                <a:path extrusionOk="0" h="3466" w="3467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1"/>
            <p:cNvSpPr/>
            <p:nvPr/>
          </p:nvSpPr>
          <p:spPr>
            <a:xfrm>
              <a:off x="-28408550" y="3597450"/>
              <a:ext cx="191400" cy="192200"/>
            </a:xfrm>
            <a:custGeom>
              <a:rect b="b" l="l" r="r" t="t"/>
              <a:pathLst>
                <a:path extrusionOk="0" h="7688" w="7656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7" name="Google Shape;1567;p41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</p:grpSpPr>
        <p:sp>
          <p:nvSpPr>
            <p:cNvPr id="1568" name="Google Shape;1568;p41"/>
            <p:cNvSpPr/>
            <p:nvPr/>
          </p:nvSpPr>
          <p:spPr>
            <a:xfrm>
              <a:off x="-28333725" y="4057375"/>
              <a:ext cx="86650" cy="64650"/>
            </a:xfrm>
            <a:custGeom>
              <a:rect b="b" l="l" r="r" t="t"/>
              <a:pathLst>
                <a:path extrusionOk="0" h="2586" w="3466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1"/>
            <p:cNvSpPr/>
            <p:nvPr/>
          </p:nvSpPr>
          <p:spPr>
            <a:xfrm>
              <a:off x="-28463700" y="3914875"/>
              <a:ext cx="303275" cy="296150"/>
            </a:xfrm>
            <a:custGeom>
              <a:rect b="b" l="l" r="r" t="t"/>
              <a:pathLst>
                <a:path extrusionOk="0" h="11846" w="12131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41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</p:grpSpPr>
        <p:sp>
          <p:nvSpPr>
            <p:cNvPr id="1571" name="Google Shape;1571;p41"/>
            <p:cNvSpPr/>
            <p:nvPr/>
          </p:nvSpPr>
          <p:spPr>
            <a:xfrm>
              <a:off x="-26330800" y="3327900"/>
              <a:ext cx="52775" cy="68750"/>
            </a:xfrm>
            <a:custGeom>
              <a:rect b="b" l="l" r="r" t="t"/>
              <a:pathLst>
                <a:path extrusionOk="0" h="2750" w="2111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41"/>
            <p:cNvSpPr/>
            <p:nvPr/>
          </p:nvSpPr>
          <p:spPr>
            <a:xfrm>
              <a:off x="-26573400" y="3224125"/>
              <a:ext cx="293025" cy="190625"/>
            </a:xfrm>
            <a:custGeom>
              <a:rect b="b" l="l" r="r" t="t"/>
              <a:pathLst>
                <a:path extrusionOk="0" h="7625" w="11721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3" name="Google Shape;1573;p41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</p:grpSpPr>
        <p:sp>
          <p:nvSpPr>
            <p:cNvPr id="1574" name="Google Shape;1574;p41"/>
            <p:cNvSpPr/>
            <p:nvPr/>
          </p:nvSpPr>
          <p:spPr>
            <a:xfrm>
              <a:off x="-26464700" y="3599225"/>
              <a:ext cx="77200" cy="38425"/>
            </a:xfrm>
            <a:custGeom>
              <a:rect b="b" l="l" r="r" t="t"/>
              <a:pathLst>
                <a:path extrusionOk="0" h="1537" w="3088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-26434775" y="368645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-26520625" y="3703775"/>
              <a:ext cx="55950" cy="67775"/>
            </a:xfrm>
            <a:custGeom>
              <a:rect b="b" l="l" r="r" t="t"/>
              <a:pathLst>
                <a:path extrusionOk="0" h="2711" w="2238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-26387525" y="3703000"/>
              <a:ext cx="55950" cy="67750"/>
            </a:xfrm>
            <a:custGeom>
              <a:rect b="b" l="l" r="r" t="t"/>
              <a:pathLst>
                <a:path extrusionOk="0" h="2710" w="2238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-26573400" y="3546250"/>
              <a:ext cx="295375" cy="295400"/>
            </a:xfrm>
            <a:custGeom>
              <a:rect b="b" l="l" r="r" t="t"/>
              <a:pathLst>
                <a:path extrusionOk="0" h="11816" w="11815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9" name="Google Shape;1579;p41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</p:grpSpPr>
        <p:sp>
          <p:nvSpPr>
            <p:cNvPr id="1580" name="Google Shape;1580;p41"/>
            <p:cNvSpPr/>
            <p:nvPr/>
          </p:nvSpPr>
          <p:spPr>
            <a:xfrm>
              <a:off x="-26413500" y="3918400"/>
              <a:ext cx="144925" cy="135125"/>
            </a:xfrm>
            <a:custGeom>
              <a:rect b="b" l="l" r="r" t="t"/>
              <a:pathLst>
                <a:path extrusionOk="0" h="5405" w="5797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-26466275" y="4026700"/>
              <a:ext cx="78775" cy="77225"/>
            </a:xfrm>
            <a:custGeom>
              <a:rect b="b" l="l" r="r" t="t"/>
              <a:pathLst>
                <a:path extrusionOk="0" h="3089" w="3151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-26583625" y="4077125"/>
              <a:ext cx="144925" cy="134700"/>
            </a:xfrm>
            <a:custGeom>
              <a:rect b="b" l="l" r="r" t="t"/>
              <a:pathLst>
                <a:path extrusionOk="0" h="5388" w="5797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-26581275" y="3917025"/>
              <a:ext cx="311125" cy="295600"/>
            </a:xfrm>
            <a:custGeom>
              <a:rect b="b" l="l" r="r" t="t"/>
              <a:pathLst>
                <a:path extrusionOk="0" h="11824" w="12445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4" name="Google Shape;1584;p41"/>
          <p:cNvSpPr/>
          <p:nvPr/>
        </p:nvSpPr>
        <p:spPr>
          <a:xfrm>
            <a:off x="5748315" y="2919564"/>
            <a:ext cx="352833" cy="351880"/>
          </a:xfrm>
          <a:custGeom>
            <a:rect b="b" l="l" r="r" t="t"/>
            <a:pathLst>
              <a:path extrusionOk="0" h="11815" w="11847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5" name="Google Shape;1585;p41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</p:grpSpPr>
        <p:sp>
          <p:nvSpPr>
            <p:cNvPr id="1586" name="Google Shape;1586;p41"/>
            <p:cNvSpPr/>
            <p:nvPr/>
          </p:nvSpPr>
          <p:spPr>
            <a:xfrm>
              <a:off x="-24694925" y="3572250"/>
              <a:ext cx="104000" cy="112650"/>
            </a:xfrm>
            <a:custGeom>
              <a:rect b="b" l="l" r="r" t="t"/>
              <a:pathLst>
                <a:path extrusionOk="0" h="4506" w="416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-24556300" y="3648650"/>
              <a:ext cx="104000" cy="113450"/>
            </a:xfrm>
            <a:custGeom>
              <a:rect b="b" l="l" r="r" t="t"/>
              <a:pathLst>
                <a:path extrusionOk="0" h="4538" w="416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-24694925" y="3702200"/>
              <a:ext cx="104000" cy="112675"/>
            </a:xfrm>
            <a:custGeom>
              <a:rect b="b" l="l" r="r" t="t"/>
              <a:pathLst>
                <a:path extrusionOk="0" h="4507" w="416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-24556300" y="3518700"/>
              <a:ext cx="104000" cy="113425"/>
            </a:xfrm>
            <a:custGeom>
              <a:rect b="b" l="l" r="r" t="t"/>
              <a:pathLst>
                <a:path extrusionOk="0" h="4537" w="416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0" name="Google Shape;1590;p41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</p:grpSpPr>
        <p:sp>
          <p:nvSpPr>
            <p:cNvPr id="1591" name="Google Shape;1591;p41"/>
            <p:cNvSpPr/>
            <p:nvPr/>
          </p:nvSpPr>
          <p:spPr>
            <a:xfrm>
              <a:off x="-24587800" y="3888875"/>
              <a:ext cx="105575" cy="227650"/>
            </a:xfrm>
            <a:custGeom>
              <a:rect b="b" l="l" r="r" t="t"/>
              <a:pathLst>
                <a:path extrusionOk="0" h="9106" w="4223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-24536600" y="4132250"/>
              <a:ext cx="70900" cy="17350"/>
            </a:xfrm>
            <a:custGeom>
              <a:rect b="b" l="l" r="r" t="t"/>
              <a:pathLst>
                <a:path extrusionOk="0" h="694" w="2836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-24709100" y="3963700"/>
              <a:ext cx="208750" cy="221350"/>
            </a:xfrm>
            <a:custGeom>
              <a:rect b="b" l="l" r="r" t="t"/>
              <a:pathLst>
                <a:path extrusionOk="0" h="8854" w="835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4" name="Google Shape;1594;p41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</p:grpSpPr>
        <p:sp>
          <p:nvSpPr>
            <p:cNvPr id="1595" name="Google Shape;1595;p41"/>
            <p:cNvSpPr/>
            <p:nvPr/>
          </p:nvSpPr>
          <p:spPr>
            <a:xfrm>
              <a:off x="-22863675" y="3131775"/>
              <a:ext cx="299300" cy="293425"/>
            </a:xfrm>
            <a:custGeom>
              <a:rect b="b" l="l" r="r" t="t"/>
              <a:pathLst>
                <a:path extrusionOk="0" h="11737" w="11972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-22740025" y="3217825"/>
              <a:ext cx="52000" cy="51225"/>
            </a:xfrm>
            <a:custGeom>
              <a:rect b="b" l="l" r="r" t="t"/>
              <a:pathLst>
                <a:path extrusionOk="0" h="2049" w="208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-22705375" y="3321800"/>
              <a:ext cx="17350" cy="18125"/>
            </a:xfrm>
            <a:custGeom>
              <a:rect b="b" l="l" r="r" t="t"/>
              <a:pathLst>
                <a:path extrusionOk="0" h="725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41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</p:grpSpPr>
        <p:sp>
          <p:nvSpPr>
            <p:cNvPr id="1599" name="Google Shape;1599;p41"/>
            <p:cNvSpPr/>
            <p:nvPr/>
          </p:nvSpPr>
          <p:spPr>
            <a:xfrm>
              <a:off x="-28059650" y="3192625"/>
              <a:ext cx="26025" cy="70125"/>
            </a:xfrm>
            <a:custGeom>
              <a:rect b="b" l="l" r="r" t="t"/>
              <a:pathLst>
                <a:path extrusionOk="0" h="2805" w="1041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-27843050" y="3192625"/>
              <a:ext cx="26025" cy="69325"/>
            </a:xfrm>
            <a:custGeom>
              <a:rect b="b" l="l" r="r" t="t"/>
              <a:pathLst>
                <a:path extrusionOk="0" h="2773" w="1041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-27973000" y="3202075"/>
              <a:ext cx="26000" cy="57525"/>
            </a:xfrm>
            <a:custGeom>
              <a:rect b="b" l="l" r="r" t="t"/>
              <a:pathLst>
                <a:path extrusionOk="0" h="2301" w="104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-27929675" y="3202075"/>
              <a:ext cx="26000" cy="57525"/>
            </a:xfrm>
            <a:custGeom>
              <a:rect b="b" l="l" r="r" t="t"/>
              <a:pathLst>
                <a:path extrusionOk="0" h="2301" w="104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-28016325" y="3175300"/>
              <a:ext cx="26025" cy="91375"/>
            </a:xfrm>
            <a:custGeom>
              <a:rect b="b" l="l" r="r" t="t"/>
              <a:pathLst>
                <a:path extrusionOk="0" h="3655" w="1041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-27886375" y="3176075"/>
              <a:ext cx="26025" cy="91400"/>
            </a:xfrm>
            <a:custGeom>
              <a:rect b="b" l="l" r="r" t="t"/>
              <a:pathLst>
                <a:path extrusionOk="0" h="3656" w="1041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-28017900" y="3269025"/>
              <a:ext cx="161475" cy="133125"/>
            </a:xfrm>
            <a:custGeom>
              <a:rect b="b" l="l" r="r" t="t"/>
              <a:pathLst>
                <a:path extrusionOk="0" h="5325" w="6459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-27930475" y="3269800"/>
              <a:ext cx="121325" cy="201650"/>
            </a:xfrm>
            <a:custGeom>
              <a:rect b="b" l="l" r="r" t="t"/>
              <a:pathLst>
                <a:path extrusionOk="0" h="8066" w="4853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-28069875" y="3271375"/>
              <a:ext cx="122875" cy="200075"/>
            </a:xfrm>
            <a:custGeom>
              <a:rect b="b" l="l" r="r" t="t"/>
              <a:pathLst>
                <a:path extrusionOk="0" h="8003" w="4915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8" name="Google Shape;1608;p41"/>
          <p:cNvSpPr/>
          <p:nvPr/>
        </p:nvSpPr>
        <p:spPr>
          <a:xfrm>
            <a:off x="5301578" y="1989685"/>
            <a:ext cx="352803" cy="350719"/>
          </a:xfrm>
          <a:custGeom>
            <a:rect b="b" l="l" r="r" t="t"/>
            <a:pathLst>
              <a:path extrusionOk="0" h="11776" w="11846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9" name="Google Shape;1609;p41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</p:grpSpPr>
        <p:sp>
          <p:nvSpPr>
            <p:cNvPr id="1610" name="Google Shape;1610;p41"/>
            <p:cNvSpPr/>
            <p:nvPr/>
          </p:nvSpPr>
          <p:spPr>
            <a:xfrm>
              <a:off x="-27996625" y="3916450"/>
              <a:ext cx="120525" cy="51225"/>
            </a:xfrm>
            <a:custGeom>
              <a:rect b="b" l="l" r="r" t="t"/>
              <a:pathLst>
                <a:path extrusionOk="0" h="2049" w="4821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-28032075" y="4089975"/>
              <a:ext cx="191425" cy="121850"/>
            </a:xfrm>
            <a:custGeom>
              <a:rect b="b" l="l" r="r" t="t"/>
              <a:pathLst>
                <a:path extrusionOk="0" h="4874" w="7657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-28024975" y="3985750"/>
              <a:ext cx="181950" cy="121975"/>
            </a:xfrm>
            <a:custGeom>
              <a:rect b="b" l="l" r="r" t="t"/>
              <a:pathLst>
                <a:path extrusionOk="0" h="4879" w="7278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3" name="Google Shape;1613;p41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</p:grpSpPr>
        <p:sp>
          <p:nvSpPr>
            <p:cNvPr id="1614" name="Google Shape;1614;p41"/>
            <p:cNvSpPr/>
            <p:nvPr/>
          </p:nvSpPr>
          <p:spPr>
            <a:xfrm>
              <a:off x="-26082700" y="3176075"/>
              <a:ext cx="51200" cy="226875"/>
            </a:xfrm>
            <a:custGeom>
              <a:rect b="b" l="l" r="r" t="t"/>
              <a:pathLst>
                <a:path extrusionOk="0" h="9075" w="2048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-26201650" y="3317075"/>
              <a:ext cx="296175" cy="155175"/>
            </a:xfrm>
            <a:custGeom>
              <a:rect b="b" l="l" r="r" t="t"/>
              <a:pathLst>
                <a:path extrusionOk="0" h="6207" w="11847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6" name="Google Shape;1616;p41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</p:grpSpPr>
        <p:sp>
          <p:nvSpPr>
            <p:cNvPr id="1617" name="Google Shape;1617;p41"/>
            <p:cNvSpPr/>
            <p:nvPr/>
          </p:nvSpPr>
          <p:spPr>
            <a:xfrm>
              <a:off x="-26204000" y="3669125"/>
              <a:ext cx="296175" cy="173300"/>
            </a:xfrm>
            <a:custGeom>
              <a:rect b="b" l="l" r="r" t="t"/>
              <a:pathLst>
                <a:path extrusionOk="0" h="6932" w="11847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-26204800" y="3547050"/>
              <a:ext cx="296975" cy="122100"/>
            </a:xfrm>
            <a:custGeom>
              <a:rect b="b" l="l" r="r" t="t"/>
              <a:pathLst>
                <a:path extrusionOk="0" h="4884" w="11879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9" name="Google Shape;1619;p41"/>
          <p:cNvSpPr/>
          <p:nvPr/>
        </p:nvSpPr>
        <p:spPr>
          <a:xfrm>
            <a:off x="7561179" y="2438650"/>
            <a:ext cx="289009" cy="352833"/>
          </a:xfrm>
          <a:custGeom>
            <a:rect b="b" l="l" r="r" t="t"/>
            <a:pathLst>
              <a:path extrusionOk="0" h="11847" w="9704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0" name="Google Shape;1620;p41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</p:grpSpPr>
        <p:sp>
          <p:nvSpPr>
            <p:cNvPr id="1621" name="Google Shape;1621;p41"/>
            <p:cNvSpPr/>
            <p:nvPr/>
          </p:nvSpPr>
          <p:spPr>
            <a:xfrm>
              <a:off x="-24238100" y="3271375"/>
              <a:ext cx="52025" cy="51225"/>
            </a:xfrm>
            <a:custGeom>
              <a:rect b="b" l="l" r="r" t="t"/>
              <a:pathLst>
                <a:path extrusionOk="0" h="2049" w="2081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-24353875" y="3147725"/>
              <a:ext cx="289875" cy="296175"/>
            </a:xfrm>
            <a:custGeom>
              <a:rect b="b" l="l" r="r" t="t"/>
              <a:pathLst>
                <a:path extrusionOk="0" h="11847" w="11595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3" name="Google Shape;1623;p41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</p:grpSpPr>
        <p:sp>
          <p:nvSpPr>
            <p:cNvPr id="1624" name="Google Shape;1624;p41"/>
            <p:cNvSpPr/>
            <p:nvPr/>
          </p:nvSpPr>
          <p:spPr>
            <a:xfrm>
              <a:off x="-24240450" y="3554150"/>
              <a:ext cx="69325" cy="34450"/>
            </a:xfrm>
            <a:custGeom>
              <a:rect b="b" l="l" r="r" t="t"/>
              <a:pathLst>
                <a:path extrusionOk="0" h="1378" w="2773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-24344425" y="3519475"/>
              <a:ext cx="276475" cy="295400"/>
            </a:xfrm>
            <a:custGeom>
              <a:rect b="b" l="l" r="r" t="t"/>
              <a:pathLst>
                <a:path extrusionOk="0" h="11816" w="11059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6" name="Google Shape;1626;p41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</p:grpSpPr>
        <p:sp>
          <p:nvSpPr>
            <p:cNvPr id="1627" name="Google Shape;1627;p41"/>
            <p:cNvSpPr/>
            <p:nvPr/>
          </p:nvSpPr>
          <p:spPr>
            <a:xfrm>
              <a:off x="-24251475" y="4012525"/>
              <a:ext cx="88225" cy="65400"/>
            </a:xfrm>
            <a:custGeom>
              <a:rect b="b" l="l" r="r" t="t"/>
              <a:pathLst>
                <a:path extrusionOk="0" h="2616" w="3529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-24353075" y="3891250"/>
              <a:ext cx="293800" cy="292225"/>
            </a:xfrm>
            <a:custGeom>
              <a:rect b="b" l="l" r="r" t="t"/>
              <a:pathLst>
                <a:path extrusionOk="0" h="11689" w="11752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9" name="Google Shape;1629;p41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</p:grpSpPr>
        <p:sp>
          <p:nvSpPr>
            <p:cNvPr id="1630" name="Google Shape;1630;p41"/>
            <p:cNvSpPr/>
            <p:nvPr/>
          </p:nvSpPr>
          <p:spPr>
            <a:xfrm>
              <a:off x="-22688825" y="3504100"/>
              <a:ext cx="140200" cy="295000"/>
            </a:xfrm>
            <a:custGeom>
              <a:rect b="b" l="l" r="r" t="t"/>
              <a:pathLst>
                <a:path extrusionOk="0" h="11800" w="5608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-22845575" y="3504075"/>
              <a:ext cx="139425" cy="294250"/>
            </a:xfrm>
            <a:custGeom>
              <a:rect b="b" l="l" r="r" t="t"/>
              <a:pathLst>
                <a:path extrusionOk="0" h="11770" w="5577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2" name="Google Shape;1632;p41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</p:grpSpPr>
        <p:sp>
          <p:nvSpPr>
            <p:cNvPr id="1633" name="Google Shape;1633;p41"/>
            <p:cNvSpPr/>
            <p:nvPr/>
          </p:nvSpPr>
          <p:spPr>
            <a:xfrm>
              <a:off x="-27492550" y="3298150"/>
              <a:ext cx="18125" cy="18150"/>
            </a:xfrm>
            <a:custGeom>
              <a:rect b="b" l="l" r="r" t="t"/>
              <a:pathLst>
                <a:path extrusionOk="0" h="726" w="725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-27613050" y="3175300"/>
              <a:ext cx="60650" cy="105550"/>
            </a:xfrm>
            <a:custGeom>
              <a:rect b="b" l="l" r="r" t="t"/>
              <a:pathLst>
                <a:path extrusionOk="0" h="4222" w="2426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-27691025" y="3175300"/>
              <a:ext cx="60650" cy="105550"/>
            </a:xfrm>
            <a:custGeom>
              <a:rect b="b" l="l" r="r" t="t"/>
              <a:pathLst>
                <a:path extrusionOk="0" h="4222" w="2426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-27691025" y="3263500"/>
              <a:ext cx="251275" cy="207175"/>
            </a:xfrm>
            <a:custGeom>
              <a:rect b="b" l="l" r="r" t="t"/>
              <a:pathLst>
                <a:path extrusionOk="0" h="8287" w="10051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7" name="Google Shape;1637;p41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</p:grpSpPr>
        <p:sp>
          <p:nvSpPr>
            <p:cNvPr id="1638" name="Google Shape;1638;p41"/>
            <p:cNvSpPr/>
            <p:nvPr/>
          </p:nvSpPr>
          <p:spPr>
            <a:xfrm>
              <a:off x="-27616200" y="3651800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-27721750" y="3598250"/>
              <a:ext cx="297750" cy="191400"/>
            </a:xfrm>
            <a:custGeom>
              <a:rect b="b" l="l" r="r" t="t"/>
              <a:pathLst>
                <a:path extrusionOk="0" h="7656" w="1191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0" name="Google Shape;1640;p41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</p:grpSpPr>
        <p:sp>
          <p:nvSpPr>
            <p:cNvPr id="1641" name="Google Shape;1641;p41"/>
            <p:cNvSpPr/>
            <p:nvPr/>
          </p:nvSpPr>
          <p:spPr>
            <a:xfrm>
              <a:off x="-27596525" y="3925600"/>
              <a:ext cx="172525" cy="162575"/>
            </a:xfrm>
            <a:custGeom>
              <a:rect b="b" l="l" r="r" t="t"/>
              <a:pathLst>
                <a:path extrusionOk="0" h="6503" w="6901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-27719400" y="4054275"/>
              <a:ext cx="157550" cy="157550"/>
            </a:xfrm>
            <a:custGeom>
              <a:rect b="b" l="l" r="r" t="t"/>
              <a:pathLst>
                <a:path extrusionOk="0" h="6302" w="6302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3" name="Google Shape;1643;p41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</p:grpSpPr>
        <p:sp>
          <p:nvSpPr>
            <p:cNvPr id="1644" name="Google Shape;1644;p41"/>
            <p:cNvSpPr/>
            <p:nvPr/>
          </p:nvSpPr>
          <p:spPr>
            <a:xfrm>
              <a:off x="-25625875" y="3316275"/>
              <a:ext cx="69325" cy="85875"/>
            </a:xfrm>
            <a:custGeom>
              <a:rect b="b" l="l" r="r" t="t"/>
              <a:pathLst>
                <a:path extrusionOk="0" h="3435" w="2773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-25729075" y="3176875"/>
              <a:ext cx="191425" cy="296950"/>
            </a:xfrm>
            <a:custGeom>
              <a:rect b="b" l="l" r="r" t="t"/>
              <a:pathLst>
                <a:path extrusionOk="0" h="11878" w="7657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41"/>
            <p:cNvSpPr/>
            <p:nvPr/>
          </p:nvSpPr>
          <p:spPr>
            <a:xfrm>
              <a:off x="-25834600" y="3350150"/>
              <a:ext cx="69325" cy="96100"/>
            </a:xfrm>
            <a:custGeom>
              <a:rect b="b" l="l" r="r" t="t"/>
              <a:pathLst>
                <a:path extrusionOk="0" h="3844" w="2773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41"/>
            <p:cNvSpPr/>
            <p:nvPr/>
          </p:nvSpPr>
          <p:spPr>
            <a:xfrm>
              <a:off x="-25799950" y="3368250"/>
              <a:ext cx="104775" cy="104000"/>
            </a:xfrm>
            <a:custGeom>
              <a:rect b="b" l="l" r="r" t="t"/>
              <a:pathLst>
                <a:path extrusionOk="0" h="4160" w="4191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-25712525" y="3317075"/>
              <a:ext cx="34675" cy="86650"/>
            </a:xfrm>
            <a:custGeom>
              <a:rect b="b" l="l" r="r" t="t"/>
              <a:pathLst>
                <a:path extrusionOk="0" h="3466" w="1387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9" name="Google Shape;1649;p41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</p:grpSpPr>
        <p:sp>
          <p:nvSpPr>
            <p:cNvPr id="1650" name="Google Shape;1650;p41"/>
            <p:cNvSpPr/>
            <p:nvPr/>
          </p:nvSpPr>
          <p:spPr>
            <a:xfrm>
              <a:off x="-25694400" y="3703775"/>
              <a:ext cx="17350" cy="17375"/>
            </a:xfrm>
            <a:custGeom>
              <a:rect b="b" l="l" r="r" t="t"/>
              <a:pathLst>
                <a:path extrusionOk="0" h="695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-25591225" y="3703775"/>
              <a:ext cx="53575" cy="18150"/>
            </a:xfrm>
            <a:custGeom>
              <a:rect b="b" l="l" r="r" t="t"/>
              <a:pathLst>
                <a:path extrusionOk="0" h="726" w="2143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41"/>
            <p:cNvSpPr/>
            <p:nvPr/>
          </p:nvSpPr>
          <p:spPr>
            <a:xfrm>
              <a:off x="-25834600" y="3703775"/>
              <a:ext cx="53575" cy="18150"/>
            </a:xfrm>
            <a:custGeom>
              <a:rect b="b" l="l" r="r" t="t"/>
              <a:pathLst>
                <a:path extrusionOk="0" h="726" w="2143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41"/>
            <p:cNvSpPr/>
            <p:nvPr/>
          </p:nvSpPr>
          <p:spPr>
            <a:xfrm>
              <a:off x="-25695200" y="3564375"/>
              <a:ext cx="17350" cy="52800"/>
            </a:xfrm>
            <a:custGeom>
              <a:rect b="b" l="l" r="r" t="t"/>
              <a:pathLst>
                <a:path extrusionOk="0" h="2112" w="694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-25792850" y="3606125"/>
              <a:ext cx="42550" cy="40975"/>
            </a:xfrm>
            <a:custGeom>
              <a:rect b="b" l="l" r="r" t="t"/>
              <a:pathLst>
                <a:path extrusionOk="0" h="1639" w="1702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-25621950" y="3606125"/>
              <a:ext cx="43350" cy="40975"/>
            </a:xfrm>
            <a:custGeom>
              <a:rect b="b" l="l" r="r" t="t"/>
              <a:pathLst>
                <a:path extrusionOk="0" h="1639" w="1734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-25783400" y="3806975"/>
              <a:ext cx="192200" cy="35450"/>
            </a:xfrm>
            <a:custGeom>
              <a:rect b="b" l="l" r="r" t="t"/>
              <a:pathLst>
                <a:path extrusionOk="0" h="1418" w="7688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-25764500" y="3635275"/>
              <a:ext cx="153600" cy="155175"/>
            </a:xfrm>
            <a:custGeom>
              <a:rect b="b" l="l" r="r" t="t"/>
              <a:pathLst>
                <a:path extrusionOk="0" h="6207" w="6144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8" name="Google Shape;1658;p41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</p:grpSpPr>
        <p:sp>
          <p:nvSpPr>
            <p:cNvPr id="1659" name="Google Shape;1659;p41"/>
            <p:cNvSpPr/>
            <p:nvPr/>
          </p:nvSpPr>
          <p:spPr>
            <a:xfrm>
              <a:off x="-25677875" y="3915850"/>
              <a:ext cx="143375" cy="137675"/>
            </a:xfrm>
            <a:custGeom>
              <a:rect b="b" l="l" r="r" t="t"/>
              <a:pathLst>
                <a:path extrusionOk="0" h="5507" w="5735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-25834600" y="4167700"/>
              <a:ext cx="43350" cy="44125"/>
            </a:xfrm>
            <a:custGeom>
              <a:rect b="b" l="l" r="r" t="t"/>
              <a:pathLst>
                <a:path extrusionOk="0" h="1765" w="1734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-25800725" y="3972375"/>
              <a:ext cx="206375" cy="207950"/>
            </a:xfrm>
            <a:custGeom>
              <a:rect b="b" l="l" r="r" t="t"/>
              <a:pathLst>
                <a:path extrusionOk="0" h="8318" w="8255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2" name="Google Shape;1662;p41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</p:grpSpPr>
        <p:sp>
          <p:nvSpPr>
            <p:cNvPr id="1663" name="Google Shape;1663;p41"/>
            <p:cNvSpPr/>
            <p:nvPr/>
          </p:nvSpPr>
          <p:spPr>
            <a:xfrm>
              <a:off x="-23930125" y="3149300"/>
              <a:ext cx="191400" cy="35475"/>
            </a:xfrm>
            <a:custGeom>
              <a:rect b="b" l="l" r="r" t="t"/>
              <a:pathLst>
                <a:path extrusionOk="0" h="1419" w="7656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-23878925" y="3237525"/>
              <a:ext cx="86650" cy="86650"/>
            </a:xfrm>
            <a:custGeom>
              <a:rect b="b" l="l" r="r" t="t"/>
              <a:pathLst>
                <a:path extrusionOk="0" h="3466" w="3466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41"/>
            <p:cNvSpPr/>
            <p:nvPr/>
          </p:nvSpPr>
          <p:spPr>
            <a:xfrm>
              <a:off x="-23930925" y="3375350"/>
              <a:ext cx="190625" cy="68575"/>
            </a:xfrm>
            <a:custGeom>
              <a:rect b="b" l="l" r="r" t="t"/>
              <a:pathLst>
                <a:path extrusionOk="0" h="2743" w="7625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1"/>
            <p:cNvSpPr/>
            <p:nvPr/>
          </p:nvSpPr>
          <p:spPr>
            <a:xfrm>
              <a:off x="-23930925" y="3202075"/>
              <a:ext cx="190625" cy="155975"/>
            </a:xfrm>
            <a:custGeom>
              <a:rect b="b" l="l" r="r" t="t"/>
              <a:pathLst>
                <a:path extrusionOk="0" h="6239" w="7625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41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</p:grpSpPr>
        <p:sp>
          <p:nvSpPr>
            <p:cNvPr id="1668" name="Google Shape;1668;p41"/>
            <p:cNvSpPr/>
            <p:nvPr/>
          </p:nvSpPr>
          <p:spPr>
            <a:xfrm>
              <a:off x="-23961625" y="3580925"/>
              <a:ext cx="263875" cy="233950"/>
            </a:xfrm>
            <a:custGeom>
              <a:rect b="b" l="l" r="r" t="t"/>
              <a:pathLst>
                <a:path extrusionOk="0" h="9358" w="10555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1"/>
            <p:cNvSpPr/>
            <p:nvPr/>
          </p:nvSpPr>
          <p:spPr>
            <a:xfrm>
              <a:off x="-23962425" y="3519475"/>
              <a:ext cx="158350" cy="122125"/>
            </a:xfrm>
            <a:custGeom>
              <a:rect b="b" l="l" r="r" t="t"/>
              <a:pathLst>
                <a:path extrusionOk="0" h="4885" w="6334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41"/>
          <p:cNvSpPr/>
          <p:nvPr/>
        </p:nvSpPr>
        <p:spPr>
          <a:xfrm>
            <a:off x="6629668" y="3852251"/>
            <a:ext cx="375349" cy="344435"/>
          </a:xfrm>
          <a:custGeom>
            <a:rect b="b" l="l" r="r" t="t"/>
            <a:pathLst>
              <a:path extrusionOk="0" h="11565" w="12603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1" name="Google Shape;1671;p41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</p:grpSpPr>
        <p:sp>
          <p:nvSpPr>
            <p:cNvPr id="1672" name="Google Shape;1672;p41"/>
            <p:cNvSpPr/>
            <p:nvPr/>
          </p:nvSpPr>
          <p:spPr>
            <a:xfrm>
              <a:off x="-22775475" y="4165325"/>
              <a:ext cx="65400" cy="34675"/>
            </a:xfrm>
            <a:custGeom>
              <a:rect b="b" l="l" r="r" t="t"/>
              <a:pathLst>
                <a:path extrusionOk="0" h="1387" w="2616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1"/>
            <p:cNvSpPr/>
            <p:nvPr/>
          </p:nvSpPr>
          <p:spPr>
            <a:xfrm>
              <a:off x="-22669150" y="3904725"/>
              <a:ext cx="81950" cy="244100"/>
            </a:xfrm>
            <a:custGeom>
              <a:rect b="b" l="l" r="r" t="t"/>
              <a:pathLst>
                <a:path extrusionOk="0" h="9764" w="3278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1"/>
            <p:cNvSpPr/>
            <p:nvPr/>
          </p:nvSpPr>
          <p:spPr>
            <a:xfrm>
              <a:off x="-22788075" y="3904625"/>
              <a:ext cx="87450" cy="244200"/>
            </a:xfrm>
            <a:custGeom>
              <a:rect b="b" l="l" r="r" t="t"/>
              <a:pathLst>
                <a:path extrusionOk="0" h="9768" w="3498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1"/>
            <p:cNvSpPr/>
            <p:nvPr/>
          </p:nvSpPr>
          <p:spPr>
            <a:xfrm>
              <a:off x="-22670725" y="4165325"/>
              <a:ext cx="64625" cy="34675"/>
            </a:xfrm>
            <a:custGeom>
              <a:rect b="b" l="l" r="r" t="t"/>
              <a:pathLst>
                <a:path extrusionOk="0" h="1387" w="2585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6" name="Google Shape;1676;p41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</p:grpSpPr>
        <p:sp>
          <p:nvSpPr>
            <p:cNvPr id="1677" name="Google Shape;1677;p41"/>
            <p:cNvSpPr/>
            <p:nvPr/>
          </p:nvSpPr>
          <p:spPr>
            <a:xfrm>
              <a:off x="-27351575" y="3175300"/>
              <a:ext cx="296975" cy="157550"/>
            </a:xfrm>
            <a:custGeom>
              <a:rect b="b" l="l" r="r" t="t"/>
              <a:pathLst>
                <a:path extrusionOk="0" h="6302" w="11879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-27123950" y="3332825"/>
              <a:ext cx="17350" cy="52000"/>
            </a:xfrm>
            <a:custGeom>
              <a:rect b="b" l="l" r="r" t="t"/>
              <a:pathLst>
                <a:path extrusionOk="0" h="2080" w="694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-27350775" y="3350150"/>
              <a:ext cx="296950" cy="121300"/>
            </a:xfrm>
            <a:custGeom>
              <a:rect b="b" l="l" r="r" t="t"/>
              <a:pathLst>
                <a:path extrusionOk="0" h="4852" w="11878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-27299575" y="3332825"/>
              <a:ext cx="18125" cy="52000"/>
            </a:xfrm>
            <a:custGeom>
              <a:rect b="b" l="l" r="r" t="t"/>
              <a:pathLst>
                <a:path extrusionOk="0" h="2080" w="725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1" name="Google Shape;1681;p41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</p:grpSpPr>
        <p:sp>
          <p:nvSpPr>
            <p:cNvPr id="1682" name="Google Shape;1682;p41"/>
            <p:cNvSpPr/>
            <p:nvPr/>
          </p:nvSpPr>
          <p:spPr>
            <a:xfrm>
              <a:off x="-27305100" y="3598450"/>
              <a:ext cx="208750" cy="173100"/>
            </a:xfrm>
            <a:custGeom>
              <a:rect b="b" l="l" r="r" t="t"/>
              <a:pathLst>
                <a:path extrusionOk="0" h="6924" w="835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-27313750" y="3770725"/>
              <a:ext cx="226050" cy="70925"/>
            </a:xfrm>
            <a:custGeom>
              <a:rect b="b" l="l" r="r" t="t"/>
              <a:pathLst>
                <a:path extrusionOk="0" h="2837" w="9042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-27261000" y="3545275"/>
              <a:ext cx="122100" cy="51425"/>
            </a:xfrm>
            <a:custGeom>
              <a:rect b="b" l="l" r="r" t="t"/>
              <a:pathLst>
                <a:path extrusionOk="0" h="2057" w="4884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5" name="Google Shape;1685;p41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</p:grpSpPr>
        <p:sp>
          <p:nvSpPr>
            <p:cNvPr id="1686" name="Google Shape;1686;p41"/>
            <p:cNvSpPr/>
            <p:nvPr/>
          </p:nvSpPr>
          <p:spPr>
            <a:xfrm>
              <a:off x="-27351575" y="4059000"/>
              <a:ext cx="153625" cy="155975"/>
            </a:xfrm>
            <a:custGeom>
              <a:rect b="b" l="l" r="r" t="t"/>
              <a:pathLst>
                <a:path extrusionOk="0" h="6239" w="6145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-27257050" y="3915650"/>
              <a:ext cx="203225" cy="202450"/>
            </a:xfrm>
            <a:custGeom>
              <a:rect b="b" l="l" r="r" t="t"/>
              <a:pathLst>
                <a:path extrusionOk="0" h="8098" w="8129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8" name="Google Shape;1688;p41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</p:grpSpPr>
        <p:sp>
          <p:nvSpPr>
            <p:cNvPr id="1689" name="Google Shape;1689;p41"/>
            <p:cNvSpPr/>
            <p:nvPr/>
          </p:nvSpPr>
          <p:spPr>
            <a:xfrm>
              <a:off x="-25445525" y="3367475"/>
              <a:ext cx="123675" cy="104775"/>
            </a:xfrm>
            <a:custGeom>
              <a:rect b="b" l="l" r="r" t="t"/>
              <a:pathLst>
                <a:path extrusionOk="0" h="4191" w="4947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-25398250" y="3175900"/>
              <a:ext cx="220550" cy="296350"/>
            </a:xfrm>
            <a:custGeom>
              <a:rect b="b" l="l" r="r" t="t"/>
              <a:pathLst>
                <a:path extrusionOk="0" h="11854" w="8822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-25328950" y="3211525"/>
              <a:ext cx="35475" cy="36250"/>
            </a:xfrm>
            <a:custGeom>
              <a:rect b="b" l="l" r="r" t="t"/>
              <a:pathLst>
                <a:path extrusionOk="0" h="1450" w="1419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2" name="Google Shape;1692;p41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</p:grpSpPr>
        <p:sp>
          <p:nvSpPr>
            <p:cNvPr id="1693" name="Google Shape;1693;p41"/>
            <p:cNvSpPr/>
            <p:nvPr/>
          </p:nvSpPr>
          <p:spPr>
            <a:xfrm>
              <a:off x="-25413225" y="3565175"/>
              <a:ext cx="172500" cy="103975"/>
            </a:xfrm>
            <a:custGeom>
              <a:rect b="b" l="l" r="r" t="t"/>
              <a:pathLst>
                <a:path extrusionOk="0" h="4159" w="690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-25465200" y="3650225"/>
              <a:ext cx="298525" cy="192200"/>
            </a:xfrm>
            <a:custGeom>
              <a:rect b="b" l="l" r="r" t="t"/>
              <a:pathLst>
                <a:path extrusionOk="0" h="7688" w="11941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5" name="Google Shape;1695;p41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</p:grpSpPr>
        <p:sp>
          <p:nvSpPr>
            <p:cNvPr id="1696" name="Google Shape;1696;p41"/>
            <p:cNvSpPr/>
            <p:nvPr/>
          </p:nvSpPr>
          <p:spPr>
            <a:xfrm>
              <a:off x="-25316350" y="3916150"/>
              <a:ext cx="150450" cy="149175"/>
            </a:xfrm>
            <a:custGeom>
              <a:rect b="b" l="l" r="r" t="t"/>
              <a:pathLst>
                <a:path extrusionOk="0" h="5967" w="6018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-25465200" y="4003875"/>
              <a:ext cx="208725" cy="207150"/>
            </a:xfrm>
            <a:custGeom>
              <a:rect b="b" l="l" r="r" t="t"/>
              <a:pathLst>
                <a:path extrusionOk="0" h="8286" w="8349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8" name="Google Shape;1698;p41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</p:grpSpPr>
        <p:sp>
          <p:nvSpPr>
            <p:cNvPr id="1699" name="Google Shape;1699;p41"/>
            <p:cNvSpPr/>
            <p:nvPr/>
          </p:nvSpPr>
          <p:spPr>
            <a:xfrm>
              <a:off x="-23493775" y="3183950"/>
              <a:ext cx="52775" cy="53600"/>
            </a:xfrm>
            <a:custGeom>
              <a:rect b="b" l="l" r="r" t="t"/>
              <a:pathLst>
                <a:path extrusionOk="0" h="2144" w="2111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-23615075" y="3268225"/>
              <a:ext cx="34675" cy="173300"/>
            </a:xfrm>
            <a:custGeom>
              <a:rect b="b" l="l" r="r" t="t"/>
              <a:pathLst>
                <a:path extrusionOk="0" h="6932" w="1387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-23354375" y="3270600"/>
              <a:ext cx="34675" cy="173300"/>
            </a:xfrm>
            <a:custGeom>
              <a:rect b="b" l="l" r="r" t="t"/>
              <a:pathLst>
                <a:path extrusionOk="0" h="6932" w="1387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-23562300" y="3148525"/>
              <a:ext cx="191400" cy="296150"/>
            </a:xfrm>
            <a:custGeom>
              <a:rect b="b" l="l" r="r" t="t"/>
              <a:pathLst>
                <a:path extrusionOk="0" h="11846" w="7656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3" name="Google Shape;1703;p41"/>
          <p:cNvSpPr/>
          <p:nvPr/>
        </p:nvSpPr>
        <p:spPr>
          <a:xfrm>
            <a:off x="7087484" y="3397507"/>
            <a:ext cx="356586" cy="353876"/>
          </a:xfrm>
          <a:custGeom>
            <a:rect b="b" l="l" r="r" t="t"/>
            <a:pathLst>
              <a:path extrusionOk="0" h="11882" w="11973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4" name="Google Shape;1704;p41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</p:grpSpPr>
        <p:sp>
          <p:nvSpPr>
            <p:cNvPr id="1705" name="Google Shape;1705;p41"/>
            <p:cNvSpPr/>
            <p:nvPr/>
          </p:nvSpPr>
          <p:spPr>
            <a:xfrm>
              <a:off x="-23615075" y="3954250"/>
              <a:ext cx="296175" cy="193775"/>
            </a:xfrm>
            <a:custGeom>
              <a:rect b="b" l="l" r="r" t="t"/>
              <a:pathLst>
                <a:path extrusionOk="0" h="7751" w="11847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-23615075" y="3906200"/>
              <a:ext cx="77200" cy="77225"/>
            </a:xfrm>
            <a:custGeom>
              <a:rect b="b" l="l" r="r" t="t"/>
              <a:pathLst>
                <a:path extrusionOk="0" h="3089" w="3088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-23543400" y="4167700"/>
              <a:ext cx="153600" cy="17350"/>
            </a:xfrm>
            <a:custGeom>
              <a:rect b="b" l="l" r="r" t="t"/>
              <a:pathLst>
                <a:path extrusionOk="0" h="694" w="6144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8" name="Google Shape;1708;p41"/>
          <p:cNvSpPr/>
          <p:nvPr/>
        </p:nvSpPr>
        <p:spPr>
          <a:xfrm>
            <a:off x="6207743" y="4290395"/>
            <a:ext cx="351880" cy="350957"/>
          </a:xfrm>
          <a:custGeom>
            <a:rect b="b" l="l" r="r" t="t"/>
            <a:pathLst>
              <a:path extrusionOk="0" h="11784" w="11815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9" name="Google Shape;1709;p41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</p:grpSpPr>
        <p:sp>
          <p:nvSpPr>
            <p:cNvPr id="1710" name="Google Shape;1710;p41"/>
            <p:cNvSpPr/>
            <p:nvPr/>
          </p:nvSpPr>
          <p:spPr>
            <a:xfrm>
              <a:off x="-26798650" y="3175500"/>
              <a:ext cx="115000" cy="114025"/>
            </a:xfrm>
            <a:custGeom>
              <a:rect b="b" l="l" r="r" t="t"/>
              <a:pathLst>
                <a:path extrusionOk="0" h="4561" w="460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-26980600" y="3325725"/>
              <a:ext cx="168575" cy="145725"/>
            </a:xfrm>
            <a:custGeom>
              <a:rect b="b" l="l" r="r" t="t"/>
              <a:pathLst>
                <a:path extrusionOk="0" h="5829" w="6743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-26893950" y="3226500"/>
              <a:ext cx="159125" cy="137850"/>
            </a:xfrm>
            <a:custGeom>
              <a:rect b="b" l="l" r="r" t="t"/>
              <a:pathLst>
                <a:path extrusionOk="0" h="5514" w="6365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3" name="Google Shape;1713;p41"/>
          <p:cNvSpPr/>
          <p:nvPr/>
        </p:nvSpPr>
        <p:spPr>
          <a:xfrm>
            <a:off x="6660447" y="1989089"/>
            <a:ext cx="309649" cy="351910"/>
          </a:xfrm>
          <a:custGeom>
            <a:rect b="b" l="l" r="r" t="t"/>
            <a:pathLst>
              <a:path extrusionOk="0" h="11816" w="10397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4" name="Google Shape;1714;p41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</p:grpSpPr>
        <p:sp>
          <p:nvSpPr>
            <p:cNvPr id="1715" name="Google Shape;1715;p41"/>
            <p:cNvSpPr/>
            <p:nvPr/>
          </p:nvSpPr>
          <p:spPr>
            <a:xfrm>
              <a:off x="-26978225" y="3951875"/>
              <a:ext cx="173300" cy="155975"/>
            </a:xfrm>
            <a:custGeom>
              <a:rect b="b" l="l" r="r" t="t"/>
              <a:pathLst>
                <a:path extrusionOk="0" h="6239" w="6932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-26981375" y="4124375"/>
              <a:ext cx="174075" cy="70125"/>
            </a:xfrm>
            <a:custGeom>
              <a:rect b="b" l="l" r="r" t="t"/>
              <a:pathLst>
                <a:path extrusionOk="0" h="2805" w="6963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-26790000" y="4002300"/>
              <a:ext cx="104775" cy="192200"/>
            </a:xfrm>
            <a:custGeom>
              <a:rect b="b" l="l" r="r" t="t"/>
              <a:pathLst>
                <a:path extrusionOk="0" h="7688" w="4191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8" name="Google Shape;1718;p41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</p:grpSpPr>
        <p:sp>
          <p:nvSpPr>
            <p:cNvPr id="1719" name="Google Shape;1719;p41"/>
            <p:cNvSpPr/>
            <p:nvPr/>
          </p:nvSpPr>
          <p:spPr>
            <a:xfrm>
              <a:off x="-24989225" y="3176075"/>
              <a:ext cx="87200" cy="122500"/>
            </a:xfrm>
            <a:custGeom>
              <a:rect b="b" l="l" r="r" t="t"/>
              <a:pathLst>
                <a:path extrusionOk="0" h="4900" w="3488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-25094250" y="3179225"/>
              <a:ext cx="295400" cy="291450"/>
            </a:xfrm>
            <a:custGeom>
              <a:rect b="b" l="l" r="r" t="t"/>
              <a:pathLst>
                <a:path extrusionOk="0" h="11658" w="11816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-24989225" y="3350975"/>
              <a:ext cx="87200" cy="122850"/>
            </a:xfrm>
            <a:custGeom>
              <a:rect b="b" l="l" r="r" t="t"/>
              <a:pathLst>
                <a:path extrusionOk="0" h="4914" w="3488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2" name="Google Shape;1722;p41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</p:grpSpPr>
        <p:sp>
          <p:nvSpPr>
            <p:cNvPr id="1723" name="Google Shape;1723;p41"/>
            <p:cNvSpPr/>
            <p:nvPr/>
          </p:nvSpPr>
          <p:spPr>
            <a:xfrm>
              <a:off x="-24990275" y="358092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41"/>
            <p:cNvSpPr/>
            <p:nvPr/>
          </p:nvSpPr>
          <p:spPr>
            <a:xfrm>
              <a:off x="-25041475" y="3668350"/>
              <a:ext cx="52025" cy="52000"/>
            </a:xfrm>
            <a:custGeom>
              <a:rect b="b" l="l" r="r" t="t"/>
              <a:pathLst>
                <a:path extrusionOk="0" h="2080" w="2081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41"/>
            <p:cNvSpPr/>
            <p:nvPr/>
          </p:nvSpPr>
          <p:spPr>
            <a:xfrm>
              <a:off x="-25094250" y="3547050"/>
              <a:ext cx="224500" cy="295375"/>
            </a:xfrm>
            <a:custGeom>
              <a:rect b="b" l="l" r="r" t="t"/>
              <a:pathLst>
                <a:path extrusionOk="0" h="11815" w="898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41"/>
            <p:cNvSpPr/>
            <p:nvPr/>
          </p:nvSpPr>
          <p:spPr>
            <a:xfrm>
              <a:off x="-24851650" y="3582300"/>
              <a:ext cx="52800" cy="190825"/>
            </a:xfrm>
            <a:custGeom>
              <a:rect b="b" l="l" r="r" t="t"/>
              <a:pathLst>
                <a:path extrusionOk="0" h="7633" w="2112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41"/>
            <p:cNvSpPr/>
            <p:nvPr/>
          </p:nvSpPr>
          <p:spPr>
            <a:xfrm>
              <a:off x="-24850875" y="3788050"/>
              <a:ext cx="52025" cy="53600"/>
            </a:xfrm>
            <a:custGeom>
              <a:rect b="b" l="l" r="r" t="t"/>
              <a:pathLst>
                <a:path extrusionOk="0" h="2144" w="2081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8" name="Google Shape;1728;p41"/>
          <p:cNvSpPr/>
          <p:nvPr/>
        </p:nvSpPr>
        <p:spPr>
          <a:xfrm>
            <a:off x="5303415" y="3903536"/>
            <a:ext cx="352833" cy="241864"/>
          </a:xfrm>
          <a:custGeom>
            <a:rect b="b" l="l" r="r" t="t"/>
            <a:pathLst>
              <a:path extrusionOk="0" h="8121" w="11847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9" name="Google Shape;1729;p41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</p:grpSpPr>
        <p:sp>
          <p:nvSpPr>
            <p:cNvPr id="1730" name="Google Shape;1730;p41"/>
            <p:cNvSpPr/>
            <p:nvPr/>
          </p:nvSpPr>
          <p:spPr>
            <a:xfrm>
              <a:off x="-23192925" y="3251700"/>
              <a:ext cx="192225" cy="105550"/>
            </a:xfrm>
            <a:custGeom>
              <a:rect b="b" l="l" r="r" t="t"/>
              <a:pathLst>
                <a:path extrusionOk="0" h="4222" w="7689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-23193700" y="3200500"/>
              <a:ext cx="192200" cy="106350"/>
            </a:xfrm>
            <a:custGeom>
              <a:rect b="b" l="l" r="r" t="t"/>
              <a:pathLst>
                <a:path extrusionOk="0" h="4254" w="7688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-23245675" y="3148525"/>
              <a:ext cx="296150" cy="296150"/>
            </a:xfrm>
            <a:custGeom>
              <a:rect b="b" l="l" r="r" t="t"/>
              <a:pathLst>
                <a:path extrusionOk="0" h="11846" w="11846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p41"/>
          <p:cNvSpPr/>
          <p:nvPr/>
        </p:nvSpPr>
        <p:spPr>
          <a:xfrm>
            <a:off x="7577658" y="3398490"/>
            <a:ext cx="269323" cy="351910"/>
          </a:xfrm>
          <a:custGeom>
            <a:rect b="b" l="l" r="r" t="t"/>
            <a:pathLst>
              <a:path extrusionOk="0" h="11816" w="9043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4" name="Google Shape;1734;p41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</p:grpSpPr>
        <p:sp>
          <p:nvSpPr>
            <p:cNvPr id="1735" name="Google Shape;1735;p41"/>
            <p:cNvSpPr/>
            <p:nvPr/>
          </p:nvSpPr>
          <p:spPr>
            <a:xfrm>
              <a:off x="-23106275" y="39589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-23106275" y="3992850"/>
              <a:ext cx="18150" cy="18125"/>
            </a:xfrm>
            <a:custGeom>
              <a:rect b="b" l="l" r="r" t="t"/>
              <a:pathLst>
                <a:path extrusionOk="0" h="725" w="726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1"/>
            <p:cNvSpPr/>
            <p:nvPr/>
          </p:nvSpPr>
          <p:spPr>
            <a:xfrm>
              <a:off x="-23106275" y="4062950"/>
              <a:ext cx="18150" cy="34675"/>
            </a:xfrm>
            <a:custGeom>
              <a:rect b="b" l="l" r="r" t="t"/>
              <a:pathLst>
                <a:path extrusionOk="0" h="1387" w="726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1"/>
            <p:cNvSpPr/>
            <p:nvPr/>
          </p:nvSpPr>
          <p:spPr>
            <a:xfrm>
              <a:off x="-23070825" y="3940850"/>
              <a:ext cx="52775" cy="26825"/>
            </a:xfrm>
            <a:custGeom>
              <a:rect b="b" l="l" r="r" t="t"/>
              <a:pathLst>
                <a:path extrusionOk="0" h="1073" w="2111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-23106275" y="392352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1"/>
            <p:cNvSpPr/>
            <p:nvPr/>
          </p:nvSpPr>
          <p:spPr>
            <a:xfrm>
              <a:off x="-23106275" y="4027500"/>
              <a:ext cx="18150" cy="18125"/>
            </a:xfrm>
            <a:custGeom>
              <a:rect b="b" l="l" r="r" t="t"/>
              <a:pathLst>
                <a:path extrusionOk="0" h="725" w="726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-23244900" y="3888100"/>
              <a:ext cx="295375" cy="296150"/>
            </a:xfrm>
            <a:custGeom>
              <a:rect b="b" l="l" r="r" t="t"/>
              <a:pathLst>
                <a:path extrusionOk="0" h="11846" w="11815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1"/>
            <p:cNvSpPr/>
            <p:nvPr/>
          </p:nvSpPr>
          <p:spPr>
            <a:xfrm>
              <a:off x="-23070825" y="3975525"/>
              <a:ext cx="43325" cy="26800"/>
            </a:xfrm>
            <a:custGeom>
              <a:rect b="b" l="l" r="r" t="t"/>
              <a:pathLst>
                <a:path extrusionOk="0" h="1072" w="1733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1"/>
            <p:cNvSpPr/>
            <p:nvPr/>
          </p:nvSpPr>
          <p:spPr>
            <a:xfrm>
              <a:off x="-23158250" y="4097600"/>
              <a:ext cx="121300" cy="52000"/>
            </a:xfrm>
            <a:custGeom>
              <a:rect b="b" l="l" r="r" t="t"/>
              <a:pathLst>
                <a:path extrusionOk="0" h="2080" w="4852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-23176375" y="3940850"/>
              <a:ext cx="52800" cy="26825"/>
            </a:xfrm>
            <a:custGeom>
              <a:rect b="b" l="l" r="r" t="t"/>
              <a:pathLst>
                <a:path extrusionOk="0" h="1073" w="2112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-23166125" y="3976300"/>
              <a:ext cx="44125" cy="26800"/>
            </a:xfrm>
            <a:custGeom>
              <a:rect b="b" l="l" r="r" t="t"/>
              <a:pathLst>
                <a:path extrusionOk="0" h="1072" w="1765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6" name="Google Shape;1746;p41"/>
          <p:cNvSpPr/>
          <p:nvPr/>
        </p:nvSpPr>
        <p:spPr>
          <a:xfrm>
            <a:off x="6612202" y="4288988"/>
            <a:ext cx="353786" cy="353757"/>
          </a:xfrm>
          <a:custGeom>
            <a:rect b="b" l="l" r="r" t="t"/>
            <a:pathLst>
              <a:path extrusionOk="0" h="11878" w="11879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42"/>
          <p:cNvSpPr txBox="1"/>
          <p:nvPr>
            <p:ph idx="4294967295" type="title"/>
          </p:nvPr>
        </p:nvSpPr>
        <p:spPr>
          <a:xfrm>
            <a:off x="849675" y="9437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42"/>
          <p:cNvSpPr txBox="1"/>
          <p:nvPr>
            <p:ph idx="4294967295" type="title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42"/>
          <p:cNvSpPr/>
          <p:nvPr/>
        </p:nvSpPr>
        <p:spPr>
          <a:xfrm>
            <a:off x="849879" y="1532849"/>
            <a:ext cx="367261" cy="366364"/>
          </a:xfrm>
          <a:custGeom>
            <a:rect b="b" l="l" r="r" t="t"/>
            <a:pathLst>
              <a:path extrusionOk="0" h="12666" w="12697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4" name="Google Shape;1754;p42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</p:grpSpPr>
        <p:sp>
          <p:nvSpPr>
            <p:cNvPr id="1755" name="Google Shape;1755;p42"/>
            <p:cNvSpPr/>
            <p:nvPr/>
          </p:nvSpPr>
          <p:spPr>
            <a:xfrm>
              <a:off x="-65145700" y="3769150"/>
              <a:ext cx="275675" cy="275700"/>
            </a:xfrm>
            <a:custGeom>
              <a:rect b="b" l="l" r="r" t="t"/>
              <a:pathLst>
                <a:path extrusionOk="0" h="11028" w="11027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-64977150" y="3727425"/>
              <a:ext cx="148875" cy="147300"/>
            </a:xfrm>
            <a:custGeom>
              <a:rect b="b" l="l" r="r" t="t"/>
              <a:pathLst>
                <a:path extrusionOk="0" h="5892" w="5955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7" name="Google Shape;1757;p42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</p:grpSpPr>
        <p:sp>
          <p:nvSpPr>
            <p:cNvPr id="1758" name="Google Shape;1758;p42"/>
            <p:cNvSpPr/>
            <p:nvPr/>
          </p:nvSpPr>
          <p:spPr>
            <a:xfrm>
              <a:off x="-65079550" y="4183450"/>
              <a:ext cx="185900" cy="185900"/>
            </a:xfrm>
            <a:custGeom>
              <a:rect b="b" l="l" r="r" t="t"/>
              <a:pathLst>
                <a:path extrusionOk="0" h="7436" w="7436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-65039375" y="4094450"/>
              <a:ext cx="104775" cy="19700"/>
            </a:xfrm>
            <a:custGeom>
              <a:rect b="b" l="l" r="r" t="t"/>
              <a:pathLst>
                <a:path extrusionOk="0" h="788" w="4191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-65144125" y="4121025"/>
              <a:ext cx="311900" cy="290850"/>
            </a:xfrm>
            <a:custGeom>
              <a:rect b="b" l="l" r="r" t="t"/>
              <a:pathLst>
                <a:path extrusionOk="0" h="11634" w="12476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1" name="Google Shape;1761;p42"/>
          <p:cNvSpPr/>
          <p:nvPr/>
        </p:nvSpPr>
        <p:spPr>
          <a:xfrm>
            <a:off x="3057429" y="1531476"/>
            <a:ext cx="369083" cy="369112"/>
          </a:xfrm>
          <a:custGeom>
            <a:rect b="b" l="l" r="r" t="t"/>
            <a:pathLst>
              <a:path extrusionOk="0" h="12761" w="1276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2" name="Google Shape;1762;p42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</p:grpSpPr>
        <p:sp>
          <p:nvSpPr>
            <p:cNvPr id="1763" name="Google Shape;1763;p42"/>
            <p:cNvSpPr/>
            <p:nvPr/>
          </p:nvSpPr>
          <p:spPr>
            <a:xfrm>
              <a:off x="-63126250" y="3744075"/>
              <a:ext cx="195925" cy="192875"/>
            </a:xfrm>
            <a:custGeom>
              <a:rect b="b" l="l" r="r" t="t"/>
              <a:pathLst>
                <a:path extrusionOk="0" h="7715" w="7837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-63190025" y="3814050"/>
              <a:ext cx="186675" cy="185900"/>
            </a:xfrm>
            <a:custGeom>
              <a:rect b="b" l="l" r="r" t="t"/>
              <a:pathLst>
                <a:path extrusionOk="0" h="7436" w="7467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-63250675" y="3751050"/>
              <a:ext cx="311125" cy="311125"/>
            </a:xfrm>
            <a:custGeom>
              <a:rect b="b" l="l" r="r" t="t"/>
              <a:pathLst>
                <a:path extrusionOk="0" h="12445" w="12445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42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</p:grpSpPr>
        <p:sp>
          <p:nvSpPr>
            <p:cNvPr id="1767" name="Google Shape;1767;p42"/>
            <p:cNvSpPr/>
            <p:nvPr/>
          </p:nvSpPr>
          <p:spPr>
            <a:xfrm>
              <a:off x="-63007300" y="4153725"/>
              <a:ext cx="30725" cy="29750"/>
            </a:xfrm>
            <a:custGeom>
              <a:rect b="b" l="l" r="r" t="t"/>
              <a:pathLst>
                <a:path extrusionOk="0" h="1190" w="1229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-63203425" y="4159025"/>
              <a:ext cx="222925" cy="222150"/>
            </a:xfrm>
            <a:custGeom>
              <a:rect b="b" l="l" r="r" t="t"/>
              <a:pathLst>
                <a:path extrusionOk="0" h="8886" w="8917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-63102600" y="4401625"/>
              <a:ext cx="20500" cy="26000"/>
            </a:xfrm>
            <a:custGeom>
              <a:rect b="b" l="l" r="r" t="t"/>
              <a:pathLst>
                <a:path extrusionOk="0" h="1040" w="82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-63006525" y="4354350"/>
              <a:ext cx="29950" cy="29975"/>
            </a:xfrm>
            <a:custGeom>
              <a:rect b="b" l="l" r="r" t="t"/>
              <a:pathLst>
                <a:path extrusionOk="0" h="1199" w="1198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-62960825" y="4258275"/>
              <a:ext cx="27575" cy="20500"/>
            </a:xfrm>
            <a:custGeom>
              <a:rect b="b" l="l" r="r" t="t"/>
              <a:pathLst>
                <a:path extrusionOk="0" h="820" w="1103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2"/>
            <p:cNvSpPr/>
            <p:nvPr/>
          </p:nvSpPr>
          <p:spPr>
            <a:xfrm>
              <a:off x="-63250675" y="4259050"/>
              <a:ext cx="26800" cy="20500"/>
            </a:xfrm>
            <a:custGeom>
              <a:rect b="b" l="l" r="r" t="t"/>
              <a:pathLst>
                <a:path extrusionOk="0" h="820" w="1072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2"/>
            <p:cNvSpPr/>
            <p:nvPr/>
          </p:nvSpPr>
          <p:spPr>
            <a:xfrm>
              <a:off x="-63208950" y="4354350"/>
              <a:ext cx="29175" cy="29975"/>
            </a:xfrm>
            <a:custGeom>
              <a:rect b="b" l="l" r="r" t="t"/>
              <a:pathLst>
                <a:path extrusionOk="0" h="1199" w="1167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2"/>
            <p:cNvSpPr/>
            <p:nvPr/>
          </p:nvSpPr>
          <p:spPr>
            <a:xfrm>
              <a:off x="-63208150" y="4153725"/>
              <a:ext cx="30725" cy="29750"/>
            </a:xfrm>
            <a:custGeom>
              <a:rect b="b" l="l" r="r" t="t"/>
              <a:pathLst>
                <a:path extrusionOk="0" h="1190" w="1229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2"/>
            <p:cNvSpPr/>
            <p:nvPr/>
          </p:nvSpPr>
          <p:spPr>
            <a:xfrm>
              <a:off x="-63102600" y="4110200"/>
              <a:ext cx="20500" cy="27600"/>
            </a:xfrm>
            <a:custGeom>
              <a:rect b="b" l="l" r="r" t="t"/>
              <a:pathLst>
                <a:path extrusionOk="0" h="1104" w="82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6" name="Google Shape;1776;p42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</p:grpSpPr>
        <p:sp>
          <p:nvSpPr>
            <p:cNvPr id="1777" name="Google Shape;1777;p42"/>
            <p:cNvSpPr/>
            <p:nvPr/>
          </p:nvSpPr>
          <p:spPr>
            <a:xfrm>
              <a:off x="-61165050" y="3558875"/>
              <a:ext cx="19700" cy="19700"/>
            </a:xfrm>
            <a:custGeom>
              <a:rect b="b" l="l" r="r" t="t"/>
              <a:pathLst>
                <a:path extrusionOk="0" h="788" w="788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2"/>
            <p:cNvSpPr/>
            <p:nvPr/>
          </p:nvSpPr>
          <p:spPr>
            <a:xfrm>
              <a:off x="-61247750" y="3476175"/>
              <a:ext cx="19700" cy="19700"/>
            </a:xfrm>
            <a:custGeom>
              <a:rect b="b" l="l" r="r" t="t"/>
              <a:pathLst>
                <a:path extrusionOk="0" h="788" w="788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2"/>
            <p:cNvSpPr/>
            <p:nvPr/>
          </p:nvSpPr>
          <p:spPr>
            <a:xfrm>
              <a:off x="-61351725" y="3372400"/>
              <a:ext cx="310350" cy="310150"/>
            </a:xfrm>
            <a:custGeom>
              <a:rect b="b" l="l" r="r" t="t"/>
              <a:pathLst>
                <a:path extrusionOk="0" h="12406" w="12414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0" name="Google Shape;1780;p42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</p:grpSpPr>
        <p:sp>
          <p:nvSpPr>
            <p:cNvPr id="1781" name="Google Shape;1781;p42"/>
            <p:cNvSpPr/>
            <p:nvPr/>
          </p:nvSpPr>
          <p:spPr>
            <a:xfrm>
              <a:off x="-61200500" y="3875475"/>
              <a:ext cx="41775" cy="41000"/>
            </a:xfrm>
            <a:custGeom>
              <a:rect b="b" l="l" r="r" t="t"/>
              <a:pathLst>
                <a:path extrusionOk="0" h="1640" w="1671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2"/>
            <p:cNvSpPr/>
            <p:nvPr/>
          </p:nvSpPr>
          <p:spPr>
            <a:xfrm>
              <a:off x="-61293425" y="3813275"/>
              <a:ext cx="192975" cy="165425"/>
            </a:xfrm>
            <a:custGeom>
              <a:rect b="b" l="l" r="r" t="t"/>
              <a:pathLst>
                <a:path extrusionOk="0" h="6617" w="7719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2"/>
            <p:cNvSpPr/>
            <p:nvPr/>
          </p:nvSpPr>
          <p:spPr>
            <a:xfrm>
              <a:off x="-61354875" y="3751050"/>
              <a:ext cx="316650" cy="288275"/>
            </a:xfrm>
            <a:custGeom>
              <a:rect b="b" l="l" r="r" t="t"/>
              <a:pathLst>
                <a:path extrusionOk="0" h="11531" w="12666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4" name="Google Shape;1784;p42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</p:grpSpPr>
        <p:sp>
          <p:nvSpPr>
            <p:cNvPr id="1785" name="Google Shape;1785;p42"/>
            <p:cNvSpPr/>
            <p:nvPr/>
          </p:nvSpPr>
          <p:spPr>
            <a:xfrm>
              <a:off x="-61172925" y="4240150"/>
              <a:ext cx="62225" cy="145750"/>
            </a:xfrm>
            <a:custGeom>
              <a:rect b="b" l="l" r="r" t="t"/>
              <a:pathLst>
                <a:path extrusionOk="0" h="5830" w="2489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2"/>
            <p:cNvSpPr/>
            <p:nvPr/>
          </p:nvSpPr>
          <p:spPr>
            <a:xfrm>
              <a:off x="-61354875" y="4101525"/>
              <a:ext cx="316650" cy="317450"/>
            </a:xfrm>
            <a:custGeom>
              <a:rect b="b" l="l" r="r" t="t"/>
              <a:pathLst>
                <a:path extrusionOk="0" h="12698" w="12666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7" name="Google Shape;1787;p42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</p:grpSpPr>
        <p:sp>
          <p:nvSpPr>
            <p:cNvPr id="1788" name="Google Shape;1788;p42"/>
            <p:cNvSpPr/>
            <p:nvPr/>
          </p:nvSpPr>
          <p:spPr>
            <a:xfrm>
              <a:off x="-59403925" y="3522625"/>
              <a:ext cx="21275" cy="20500"/>
            </a:xfrm>
            <a:custGeom>
              <a:rect b="b" l="l" r="r" t="t"/>
              <a:pathLst>
                <a:path extrusionOk="0" h="820" w="851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2"/>
            <p:cNvSpPr/>
            <p:nvPr/>
          </p:nvSpPr>
          <p:spPr>
            <a:xfrm>
              <a:off x="-59362175" y="3522625"/>
              <a:ext cx="20500" cy="20500"/>
            </a:xfrm>
            <a:custGeom>
              <a:rect b="b" l="l" r="r" t="t"/>
              <a:pathLst>
                <a:path extrusionOk="0" h="820" w="82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2"/>
            <p:cNvSpPr/>
            <p:nvPr/>
          </p:nvSpPr>
          <p:spPr>
            <a:xfrm>
              <a:off x="-59321225" y="3522625"/>
              <a:ext cx="20500" cy="20500"/>
            </a:xfrm>
            <a:custGeom>
              <a:rect b="b" l="l" r="r" t="t"/>
              <a:pathLst>
                <a:path extrusionOk="0" h="820" w="82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2"/>
            <p:cNvSpPr/>
            <p:nvPr/>
          </p:nvSpPr>
          <p:spPr>
            <a:xfrm>
              <a:off x="-59279475" y="3522625"/>
              <a:ext cx="20500" cy="20500"/>
            </a:xfrm>
            <a:custGeom>
              <a:rect b="b" l="l" r="r" t="t"/>
              <a:pathLst>
                <a:path extrusionOk="0" h="820" w="82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-59470075" y="3418825"/>
              <a:ext cx="317425" cy="206225"/>
            </a:xfrm>
            <a:custGeom>
              <a:rect b="b" l="l" r="r" t="t"/>
              <a:pathLst>
                <a:path extrusionOk="0" h="8249" w="12697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-59238525" y="3522625"/>
              <a:ext cx="20500" cy="20500"/>
            </a:xfrm>
            <a:custGeom>
              <a:rect b="b" l="l" r="r" t="t"/>
              <a:pathLst>
                <a:path extrusionOk="0" h="820" w="82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-59292875" y="3308975"/>
              <a:ext cx="106350" cy="41400"/>
            </a:xfrm>
            <a:custGeom>
              <a:rect b="b" l="l" r="r" t="t"/>
              <a:pathLst>
                <a:path extrusionOk="0" h="1656" w="4254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-59214100" y="3371400"/>
              <a:ext cx="62225" cy="68550"/>
            </a:xfrm>
            <a:custGeom>
              <a:rect b="b" l="l" r="r" t="t"/>
              <a:pathLst>
                <a:path extrusionOk="0" h="2742" w="2489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-59297600" y="3392600"/>
              <a:ext cx="62250" cy="48150"/>
            </a:xfrm>
            <a:custGeom>
              <a:rect b="b" l="l" r="r" t="t"/>
              <a:pathLst>
                <a:path extrusionOk="0" h="1926" w="249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7" name="Google Shape;1797;p42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</p:grpSpPr>
        <p:sp>
          <p:nvSpPr>
            <p:cNvPr id="1798" name="Google Shape;1798;p42"/>
            <p:cNvSpPr/>
            <p:nvPr/>
          </p:nvSpPr>
          <p:spPr>
            <a:xfrm>
              <a:off x="-64764500" y="3388725"/>
              <a:ext cx="272550" cy="272550"/>
            </a:xfrm>
            <a:custGeom>
              <a:rect b="b" l="l" r="r" t="t"/>
              <a:pathLst>
                <a:path extrusionOk="0" h="10902" w="10902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-64568375" y="3361050"/>
              <a:ext cx="104775" cy="105675"/>
            </a:xfrm>
            <a:custGeom>
              <a:rect b="b" l="l" r="r" t="t"/>
              <a:pathLst>
                <a:path extrusionOk="0" h="4227" w="4191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-64645575" y="3596675"/>
              <a:ext cx="85100" cy="79575"/>
            </a:xfrm>
            <a:custGeom>
              <a:rect b="b" l="l" r="r" t="t"/>
              <a:pathLst>
                <a:path extrusionOk="0" h="3183" w="3404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-64781025" y="3456475"/>
              <a:ext cx="80350" cy="85075"/>
            </a:xfrm>
            <a:custGeom>
              <a:rect b="b" l="l" r="r" t="t"/>
              <a:pathLst>
                <a:path extrusionOk="0" h="3403" w="3214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2" name="Google Shape;1802;p42"/>
          <p:cNvSpPr/>
          <p:nvPr/>
        </p:nvSpPr>
        <p:spPr>
          <a:xfrm>
            <a:off x="1295604" y="1976311"/>
            <a:ext cx="367261" cy="365438"/>
          </a:xfrm>
          <a:custGeom>
            <a:rect b="b" l="l" r="r" t="t"/>
            <a:pathLst>
              <a:path extrusionOk="0" h="12634" w="12697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2"/>
          <p:cNvSpPr/>
          <p:nvPr/>
        </p:nvSpPr>
        <p:spPr>
          <a:xfrm>
            <a:off x="1322938" y="2404313"/>
            <a:ext cx="312592" cy="367261"/>
          </a:xfrm>
          <a:custGeom>
            <a:rect b="b" l="l" r="r" t="t"/>
            <a:pathLst>
              <a:path extrusionOk="0" h="12697" w="10807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2"/>
          <p:cNvSpPr/>
          <p:nvPr/>
        </p:nvSpPr>
        <p:spPr>
          <a:xfrm>
            <a:off x="3508223" y="1572954"/>
            <a:ext cx="366335" cy="286155"/>
          </a:xfrm>
          <a:custGeom>
            <a:rect b="b" l="l" r="r" t="t"/>
            <a:pathLst>
              <a:path extrusionOk="0" h="9893" w="12665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5" name="Google Shape;1805;p42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</p:grpSpPr>
        <p:sp>
          <p:nvSpPr>
            <p:cNvPr id="1806" name="Google Shape;1806;p42"/>
            <p:cNvSpPr/>
            <p:nvPr/>
          </p:nvSpPr>
          <p:spPr>
            <a:xfrm>
              <a:off x="-62890750" y="3747425"/>
              <a:ext cx="313500" cy="195825"/>
            </a:xfrm>
            <a:custGeom>
              <a:rect b="b" l="l" r="r" t="t"/>
              <a:pathLst>
                <a:path extrusionOk="0" h="7833" w="1254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-62874975" y="3869075"/>
              <a:ext cx="315050" cy="196250"/>
            </a:xfrm>
            <a:custGeom>
              <a:rect b="b" l="l" r="r" t="t"/>
              <a:pathLst>
                <a:path extrusionOk="0" h="7850" w="12602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-62751325" y="3834525"/>
              <a:ext cx="15775" cy="26800"/>
            </a:xfrm>
            <a:custGeom>
              <a:rect b="b" l="l" r="r" t="t"/>
              <a:pathLst>
                <a:path extrusionOk="0" h="1072" w="631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-62715100" y="3950300"/>
              <a:ext cx="15775" cy="26025"/>
            </a:xfrm>
            <a:custGeom>
              <a:rect b="b" l="l" r="r" t="t"/>
              <a:pathLst>
                <a:path extrusionOk="0" h="1041" w="631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-62751325" y="3950300"/>
              <a:ext cx="15775" cy="26025"/>
            </a:xfrm>
            <a:custGeom>
              <a:rect b="b" l="l" r="r" t="t"/>
              <a:pathLst>
                <a:path extrusionOk="0" h="1041" w="631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-62822225" y="3881000"/>
              <a:ext cx="44125" cy="48075"/>
            </a:xfrm>
            <a:custGeom>
              <a:rect b="b" l="l" r="r" t="t"/>
              <a:pathLst>
                <a:path extrusionOk="0" h="1923" w="1765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-62715100" y="3833750"/>
              <a:ext cx="15775" cy="26800"/>
            </a:xfrm>
            <a:custGeom>
              <a:rect b="b" l="l" r="r" t="t"/>
              <a:pathLst>
                <a:path extrusionOk="0" h="1072" w="631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-62758425" y="3881000"/>
              <a:ext cx="22875" cy="48075"/>
            </a:xfrm>
            <a:custGeom>
              <a:rect b="b" l="l" r="r" t="t"/>
              <a:pathLst>
                <a:path extrusionOk="0" h="1923" w="915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-62715100" y="3809325"/>
              <a:ext cx="74850" cy="51225"/>
            </a:xfrm>
            <a:custGeom>
              <a:rect b="b" l="l" r="r" t="t"/>
              <a:pathLst>
                <a:path extrusionOk="0" h="2049" w="2994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-62715875" y="3950300"/>
              <a:ext cx="75625" cy="51225"/>
            </a:xfrm>
            <a:custGeom>
              <a:rect b="b" l="l" r="r" t="t"/>
              <a:pathLst>
                <a:path extrusionOk="0" h="2049" w="3025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-62811200" y="3949525"/>
              <a:ext cx="75650" cy="52000"/>
            </a:xfrm>
            <a:custGeom>
              <a:rect b="b" l="l" r="r" t="t"/>
              <a:pathLst>
                <a:path extrusionOk="0" h="2080" w="3026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-62673350" y="3881000"/>
              <a:ext cx="44125" cy="48075"/>
            </a:xfrm>
            <a:custGeom>
              <a:rect b="b" l="l" r="r" t="t"/>
              <a:pathLst>
                <a:path extrusionOk="0" h="1923" w="1765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-62810400" y="3810125"/>
              <a:ext cx="75625" cy="51200"/>
            </a:xfrm>
            <a:custGeom>
              <a:rect b="b" l="l" r="r" t="t"/>
              <a:pathLst>
                <a:path extrusionOk="0" h="2048" w="3025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-62715100" y="3881000"/>
              <a:ext cx="22850" cy="48075"/>
            </a:xfrm>
            <a:custGeom>
              <a:rect b="b" l="l" r="r" t="t"/>
              <a:pathLst>
                <a:path extrusionOk="0" h="1923" w="914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0" name="Google Shape;1820;p42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</p:grpSpPr>
        <p:sp>
          <p:nvSpPr>
            <p:cNvPr id="1821" name="Google Shape;1821;p42"/>
            <p:cNvSpPr/>
            <p:nvPr/>
          </p:nvSpPr>
          <p:spPr>
            <a:xfrm>
              <a:off x="-62884425" y="4325225"/>
              <a:ext cx="317425" cy="103200"/>
            </a:xfrm>
            <a:custGeom>
              <a:rect b="b" l="l" r="r" t="t"/>
              <a:pathLst>
                <a:path extrusionOk="0" h="4128" w="12697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-62884425" y="4111775"/>
              <a:ext cx="317425" cy="193000"/>
            </a:xfrm>
            <a:custGeom>
              <a:rect b="b" l="l" r="r" t="t"/>
              <a:pathLst>
                <a:path extrusionOk="0" h="7720" w="12697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3" name="Google Shape;1823;p42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</p:grpSpPr>
        <p:sp>
          <p:nvSpPr>
            <p:cNvPr id="1824" name="Google Shape;1824;p42"/>
            <p:cNvSpPr/>
            <p:nvPr/>
          </p:nvSpPr>
          <p:spPr>
            <a:xfrm>
              <a:off x="-60991000" y="3376900"/>
              <a:ext cx="315075" cy="311150"/>
            </a:xfrm>
            <a:custGeom>
              <a:rect b="b" l="l" r="r" t="t"/>
              <a:pathLst>
                <a:path extrusionOk="0" h="12446" w="12603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-60991775" y="3404275"/>
              <a:ext cx="174875" cy="89250"/>
            </a:xfrm>
            <a:custGeom>
              <a:rect b="b" l="l" r="r" t="t"/>
              <a:pathLst>
                <a:path extrusionOk="0" h="3570" w="6995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-60795650" y="3513975"/>
              <a:ext cx="89000" cy="173300"/>
            </a:xfrm>
            <a:custGeom>
              <a:rect b="b" l="l" r="r" t="t"/>
              <a:pathLst>
                <a:path extrusionOk="0" h="6932" w="356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7" name="Google Shape;1827;p42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</p:grpSpPr>
        <p:sp>
          <p:nvSpPr>
            <p:cNvPr id="1828" name="Google Shape;1828;p42"/>
            <p:cNvSpPr/>
            <p:nvPr/>
          </p:nvSpPr>
          <p:spPr>
            <a:xfrm>
              <a:off x="-60988625" y="3740800"/>
              <a:ext cx="311125" cy="310350"/>
            </a:xfrm>
            <a:custGeom>
              <a:rect b="b" l="l" r="r" t="t"/>
              <a:pathLst>
                <a:path extrusionOk="0" h="12414" w="12445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-60742100" y="3920375"/>
              <a:ext cx="68550" cy="55175"/>
            </a:xfrm>
            <a:custGeom>
              <a:rect b="b" l="l" r="r" t="t"/>
              <a:pathLst>
                <a:path extrusionOk="0" h="2207" w="2742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-60740525" y="3741600"/>
              <a:ext cx="68550" cy="158325"/>
            </a:xfrm>
            <a:custGeom>
              <a:rect b="b" l="l" r="r" t="t"/>
              <a:pathLst>
                <a:path extrusionOk="0" h="6333" w="2742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1" name="Google Shape;1831;p42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</p:grpSpPr>
        <p:sp>
          <p:nvSpPr>
            <p:cNvPr id="1832" name="Google Shape;1832;p42"/>
            <p:cNvSpPr/>
            <p:nvPr/>
          </p:nvSpPr>
          <p:spPr>
            <a:xfrm>
              <a:off x="-60987850" y="4355925"/>
              <a:ext cx="315875" cy="60675"/>
            </a:xfrm>
            <a:custGeom>
              <a:rect b="b" l="l" r="r" t="t"/>
              <a:pathLst>
                <a:path extrusionOk="0" h="2427" w="12635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-60987050" y="4100950"/>
              <a:ext cx="315850" cy="123475"/>
            </a:xfrm>
            <a:custGeom>
              <a:rect b="b" l="l" r="r" t="t"/>
              <a:pathLst>
                <a:path extrusionOk="0" h="4939" w="12634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-60757075" y="4245675"/>
              <a:ext cx="61475" cy="89025"/>
            </a:xfrm>
            <a:custGeom>
              <a:rect b="b" l="l" r="r" t="t"/>
              <a:pathLst>
                <a:path extrusionOk="0" h="3561" w="2459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-60861025" y="4245675"/>
              <a:ext cx="62225" cy="89025"/>
            </a:xfrm>
            <a:custGeom>
              <a:rect b="b" l="l" r="r" t="t"/>
              <a:pathLst>
                <a:path extrusionOk="0" h="3561" w="2489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-60964200" y="4245675"/>
              <a:ext cx="62225" cy="89025"/>
            </a:xfrm>
            <a:custGeom>
              <a:rect b="b" l="l" r="r" t="t"/>
              <a:pathLst>
                <a:path extrusionOk="0" h="3561" w="2489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7" name="Google Shape;1837;p42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</p:grpSpPr>
        <p:sp>
          <p:nvSpPr>
            <p:cNvPr id="1838" name="Google Shape;1838;p42"/>
            <p:cNvSpPr/>
            <p:nvPr/>
          </p:nvSpPr>
          <p:spPr>
            <a:xfrm>
              <a:off x="-59381875" y="3922750"/>
              <a:ext cx="79575" cy="29950"/>
            </a:xfrm>
            <a:custGeom>
              <a:rect b="b" l="l" r="r" t="t"/>
              <a:pathLst>
                <a:path extrusionOk="0" h="1198" w="3183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-59364550" y="3861525"/>
              <a:ext cx="43350" cy="40900"/>
            </a:xfrm>
            <a:custGeom>
              <a:rect b="b" l="l" r="r" t="t"/>
              <a:pathLst>
                <a:path extrusionOk="0" h="1636" w="1734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-59447250" y="3706150"/>
              <a:ext cx="319000" cy="308775"/>
            </a:xfrm>
            <a:custGeom>
              <a:rect b="b" l="l" r="r" t="t"/>
              <a:pathLst>
                <a:path extrusionOk="0" h="12351" w="1276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-59293650" y="3740025"/>
              <a:ext cx="14175" cy="14200"/>
            </a:xfrm>
            <a:custGeom>
              <a:rect b="b" l="l" r="r" t="t"/>
              <a:pathLst>
                <a:path extrusionOk="0" h="568" w="567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2" name="Google Shape;1842;p42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</p:grpSpPr>
        <p:sp>
          <p:nvSpPr>
            <p:cNvPr id="1843" name="Google Shape;1843;p42"/>
            <p:cNvSpPr/>
            <p:nvPr/>
          </p:nvSpPr>
          <p:spPr>
            <a:xfrm>
              <a:off x="-64332100" y="3362225"/>
              <a:ext cx="170150" cy="199025"/>
            </a:xfrm>
            <a:custGeom>
              <a:rect b="b" l="l" r="r" t="t"/>
              <a:pathLst>
                <a:path extrusionOk="0" h="7961" w="6806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-64406125" y="3559050"/>
              <a:ext cx="318225" cy="117975"/>
            </a:xfrm>
            <a:custGeom>
              <a:rect b="b" l="l" r="r" t="t"/>
              <a:pathLst>
                <a:path extrusionOk="0" h="4719" w="12729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5" name="Google Shape;1845;p42"/>
          <p:cNvSpPr/>
          <p:nvPr/>
        </p:nvSpPr>
        <p:spPr>
          <a:xfrm>
            <a:off x="1801771" y="1986663"/>
            <a:ext cx="241524" cy="367261"/>
          </a:xfrm>
          <a:custGeom>
            <a:rect b="b" l="l" r="r" t="t"/>
            <a:pathLst>
              <a:path extrusionOk="0" h="12697" w="835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6" name="Google Shape;1846;p42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</p:grpSpPr>
        <p:sp>
          <p:nvSpPr>
            <p:cNvPr id="1847" name="Google Shape;1847;p42"/>
            <p:cNvSpPr/>
            <p:nvPr/>
          </p:nvSpPr>
          <p:spPr>
            <a:xfrm>
              <a:off x="-64410850" y="4348850"/>
              <a:ext cx="317425" cy="62250"/>
            </a:xfrm>
            <a:custGeom>
              <a:rect b="b" l="l" r="r" t="t"/>
              <a:pathLst>
                <a:path extrusionOk="0" h="2490" w="12697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-64315550" y="4094450"/>
              <a:ext cx="122100" cy="192200"/>
            </a:xfrm>
            <a:custGeom>
              <a:rect b="b" l="l" r="r" t="t"/>
              <a:pathLst>
                <a:path extrusionOk="0" h="7688" w="4884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-64335250" y="4307100"/>
              <a:ext cx="161500" cy="21300"/>
            </a:xfrm>
            <a:custGeom>
              <a:rect b="b" l="l" r="r" t="t"/>
              <a:pathLst>
                <a:path extrusionOk="0" h="852" w="646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0" name="Google Shape;1850;p42"/>
          <p:cNvSpPr/>
          <p:nvPr/>
        </p:nvSpPr>
        <p:spPr>
          <a:xfrm>
            <a:off x="3983247" y="1532300"/>
            <a:ext cx="319882" cy="367463"/>
          </a:xfrm>
          <a:custGeom>
            <a:rect b="b" l="l" r="r" t="t"/>
            <a:pathLst>
              <a:path extrusionOk="0" h="12704" w="11059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1" name="Google Shape;1851;p42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</p:grpSpPr>
        <p:sp>
          <p:nvSpPr>
            <p:cNvPr id="1852" name="Google Shape;1852;p42"/>
            <p:cNvSpPr/>
            <p:nvPr/>
          </p:nvSpPr>
          <p:spPr>
            <a:xfrm>
              <a:off x="-62334675" y="3884950"/>
              <a:ext cx="62250" cy="145725"/>
            </a:xfrm>
            <a:custGeom>
              <a:rect b="b" l="l" r="r" t="t"/>
              <a:pathLst>
                <a:path extrusionOk="0" h="5829" w="249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-62516625" y="3743175"/>
              <a:ext cx="315875" cy="318400"/>
            </a:xfrm>
            <a:custGeom>
              <a:rect b="b" l="l" r="r" t="t"/>
              <a:pathLst>
                <a:path extrusionOk="0" h="12736" w="12635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4" name="Google Shape;1854;p42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</p:grpSpPr>
        <p:sp>
          <p:nvSpPr>
            <p:cNvPr id="1855" name="Google Shape;1855;p42"/>
            <p:cNvSpPr/>
            <p:nvPr/>
          </p:nvSpPr>
          <p:spPr>
            <a:xfrm>
              <a:off x="-62414225" y="4203925"/>
              <a:ext cx="206375" cy="207175"/>
            </a:xfrm>
            <a:custGeom>
              <a:rect b="b" l="l" r="r" t="t"/>
              <a:pathLst>
                <a:path extrusionOk="0" h="8287" w="8255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-62511100" y="4129100"/>
              <a:ext cx="159900" cy="74850"/>
            </a:xfrm>
            <a:custGeom>
              <a:rect b="b" l="l" r="r" t="t"/>
              <a:pathLst>
                <a:path extrusionOk="0" h="2994" w="6396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-62511100" y="4207075"/>
              <a:ext cx="110275" cy="59875"/>
            </a:xfrm>
            <a:custGeom>
              <a:rect b="b" l="l" r="r" t="t"/>
              <a:pathLst>
                <a:path extrusionOk="0" h="2395" w="4411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-62511100" y="4329950"/>
              <a:ext cx="106350" cy="59875"/>
            </a:xfrm>
            <a:custGeom>
              <a:rect b="b" l="l" r="r" t="t"/>
              <a:pathLst>
                <a:path extrusionOk="0" h="2395" w="4254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-62511900" y="4268500"/>
              <a:ext cx="78000" cy="60675"/>
            </a:xfrm>
            <a:custGeom>
              <a:rect b="b" l="l" r="r" t="t"/>
              <a:pathLst>
                <a:path extrusionOk="0" h="2427" w="312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0" name="Google Shape;1860;p42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</p:grpSpPr>
        <p:sp>
          <p:nvSpPr>
            <p:cNvPr id="1861" name="Google Shape;1861;p42"/>
            <p:cNvSpPr/>
            <p:nvPr/>
          </p:nvSpPr>
          <p:spPr>
            <a:xfrm>
              <a:off x="-60535750" y="3495075"/>
              <a:ext cx="206375" cy="82725"/>
            </a:xfrm>
            <a:custGeom>
              <a:rect b="b" l="l" r="r" t="t"/>
              <a:pathLst>
                <a:path extrusionOk="0" h="3309" w="8255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-60432575" y="3367475"/>
              <a:ext cx="20500" cy="47275"/>
            </a:xfrm>
            <a:custGeom>
              <a:rect b="b" l="l" r="r" t="t"/>
              <a:pathLst>
                <a:path extrusionOk="0" h="1891" w="82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-60535750" y="3367475"/>
              <a:ext cx="206375" cy="107150"/>
            </a:xfrm>
            <a:custGeom>
              <a:rect b="b" l="l" r="r" t="t"/>
              <a:pathLst>
                <a:path extrusionOk="0" h="4286" w="8255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2"/>
            <p:cNvSpPr/>
            <p:nvPr/>
          </p:nvSpPr>
          <p:spPr>
            <a:xfrm>
              <a:off x="-60597975" y="3368175"/>
              <a:ext cx="40200" cy="316725"/>
            </a:xfrm>
            <a:custGeom>
              <a:rect b="b" l="l" r="r" t="t"/>
              <a:pathLst>
                <a:path extrusionOk="0" h="12669" w="1608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2"/>
            <p:cNvSpPr/>
            <p:nvPr/>
          </p:nvSpPr>
          <p:spPr>
            <a:xfrm>
              <a:off x="-60535750" y="3597450"/>
              <a:ext cx="206375" cy="86675"/>
            </a:xfrm>
            <a:custGeom>
              <a:rect b="b" l="l" r="r" t="t"/>
              <a:pathLst>
                <a:path extrusionOk="0" h="3467" w="8255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6" name="Google Shape;1866;p42"/>
          <p:cNvSpPr/>
          <p:nvPr/>
        </p:nvSpPr>
        <p:spPr>
          <a:xfrm>
            <a:off x="2616264" y="3348731"/>
            <a:ext cx="369083" cy="365005"/>
          </a:xfrm>
          <a:custGeom>
            <a:rect b="b" l="l" r="r" t="t"/>
            <a:pathLst>
              <a:path extrusionOk="0" h="12619" w="1276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7" name="Google Shape;1867;p42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</p:grpSpPr>
        <p:sp>
          <p:nvSpPr>
            <p:cNvPr id="1868" name="Google Shape;1868;p42"/>
            <p:cNvSpPr/>
            <p:nvPr/>
          </p:nvSpPr>
          <p:spPr>
            <a:xfrm>
              <a:off x="-60463275" y="4249600"/>
              <a:ext cx="61450" cy="60675"/>
            </a:xfrm>
            <a:custGeom>
              <a:rect b="b" l="l" r="r" t="t"/>
              <a:pathLst>
                <a:path extrusionOk="0" h="2427" w="2458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-60526300" y="4249600"/>
              <a:ext cx="48075" cy="60675"/>
            </a:xfrm>
            <a:custGeom>
              <a:rect b="b" l="l" r="r" t="t"/>
              <a:pathLst>
                <a:path extrusionOk="0" h="2427" w="1923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-60621600" y="4145650"/>
              <a:ext cx="316650" cy="226850"/>
            </a:xfrm>
            <a:custGeom>
              <a:rect b="b" l="l" r="r" t="t"/>
              <a:pathLst>
                <a:path extrusionOk="0" h="9074" w="12666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1" name="Google Shape;1871;p42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</p:grpSpPr>
        <p:sp>
          <p:nvSpPr>
            <p:cNvPr id="1872" name="Google Shape;1872;p42"/>
            <p:cNvSpPr/>
            <p:nvPr/>
          </p:nvSpPr>
          <p:spPr>
            <a:xfrm>
              <a:off x="-59400775" y="4317350"/>
              <a:ext cx="89800" cy="82725"/>
            </a:xfrm>
            <a:custGeom>
              <a:rect b="b" l="l" r="r" t="t"/>
              <a:pathLst>
                <a:path extrusionOk="0" h="3309" w="3592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-59400000" y="4084200"/>
              <a:ext cx="89825" cy="212700"/>
            </a:xfrm>
            <a:custGeom>
              <a:rect b="b" l="l" r="r" t="t"/>
              <a:pathLst>
                <a:path extrusionOk="0" h="8508" w="3593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-59290500" y="4317350"/>
              <a:ext cx="89800" cy="82725"/>
            </a:xfrm>
            <a:custGeom>
              <a:rect b="b" l="l" r="r" t="t"/>
              <a:pathLst>
                <a:path extrusionOk="0" h="3309" w="3592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-59290500" y="4084200"/>
              <a:ext cx="89800" cy="212700"/>
            </a:xfrm>
            <a:custGeom>
              <a:rect b="b" l="l" r="r" t="t"/>
              <a:pathLst>
                <a:path extrusionOk="0" h="8508" w="3592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-59181025" y="4317350"/>
              <a:ext cx="89800" cy="82725"/>
            </a:xfrm>
            <a:custGeom>
              <a:rect b="b" l="l" r="r" t="t"/>
              <a:pathLst>
                <a:path extrusionOk="0" h="3309" w="3592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-59179450" y="4084200"/>
              <a:ext cx="89800" cy="212700"/>
            </a:xfrm>
            <a:custGeom>
              <a:rect b="b" l="l" r="r" t="t"/>
              <a:pathLst>
                <a:path extrusionOk="0" h="8508" w="3592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8" name="Google Shape;1878;p42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</p:grpSpPr>
        <p:sp>
          <p:nvSpPr>
            <p:cNvPr id="1879" name="Google Shape;1879;p42"/>
            <p:cNvSpPr/>
            <p:nvPr/>
          </p:nvSpPr>
          <p:spPr>
            <a:xfrm>
              <a:off x="-63980025" y="3532875"/>
              <a:ext cx="185900" cy="144150"/>
            </a:xfrm>
            <a:custGeom>
              <a:rect b="b" l="l" r="r" t="t"/>
              <a:pathLst>
                <a:path extrusionOk="0" h="5766" w="7436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2"/>
            <p:cNvSpPr/>
            <p:nvPr/>
          </p:nvSpPr>
          <p:spPr>
            <a:xfrm>
              <a:off x="-64044600" y="3360375"/>
              <a:ext cx="315850" cy="152825"/>
            </a:xfrm>
            <a:custGeom>
              <a:rect b="b" l="l" r="r" t="t"/>
              <a:pathLst>
                <a:path extrusionOk="0" h="6113" w="12634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2"/>
            <p:cNvSpPr/>
            <p:nvPr/>
          </p:nvSpPr>
          <p:spPr>
            <a:xfrm>
              <a:off x="-63945375" y="3408425"/>
              <a:ext cx="117375" cy="103200"/>
            </a:xfrm>
            <a:custGeom>
              <a:rect b="b" l="l" r="r" t="t"/>
              <a:pathLst>
                <a:path extrusionOk="0" h="4128" w="4695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2" name="Google Shape;1882;p42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</p:grpSpPr>
        <p:sp>
          <p:nvSpPr>
            <p:cNvPr id="1883" name="Google Shape;1883;p42"/>
            <p:cNvSpPr/>
            <p:nvPr/>
          </p:nvSpPr>
          <p:spPr>
            <a:xfrm>
              <a:off x="-64022550" y="3912500"/>
              <a:ext cx="270175" cy="90600"/>
            </a:xfrm>
            <a:custGeom>
              <a:rect b="b" l="l" r="r" t="t"/>
              <a:pathLst>
                <a:path extrusionOk="0" h="3624" w="10807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2"/>
            <p:cNvSpPr/>
            <p:nvPr/>
          </p:nvSpPr>
          <p:spPr>
            <a:xfrm>
              <a:off x="-64000500" y="4023550"/>
              <a:ext cx="227650" cy="21300"/>
            </a:xfrm>
            <a:custGeom>
              <a:rect b="b" l="l" r="r" t="t"/>
              <a:pathLst>
                <a:path extrusionOk="0" h="852" w="9106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2"/>
            <p:cNvSpPr/>
            <p:nvPr/>
          </p:nvSpPr>
          <p:spPr>
            <a:xfrm>
              <a:off x="-63960325" y="3727425"/>
              <a:ext cx="144925" cy="165425"/>
            </a:xfrm>
            <a:custGeom>
              <a:rect b="b" l="l" r="r" t="t"/>
              <a:pathLst>
                <a:path extrusionOk="0" h="6617" w="5797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6" name="Google Shape;1886;p42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</p:grpSpPr>
        <p:sp>
          <p:nvSpPr>
            <p:cNvPr id="1887" name="Google Shape;1887;p42"/>
            <p:cNvSpPr/>
            <p:nvPr/>
          </p:nvSpPr>
          <p:spPr>
            <a:xfrm>
              <a:off x="-63933550" y="4328375"/>
              <a:ext cx="93750" cy="40975"/>
            </a:xfrm>
            <a:custGeom>
              <a:rect b="b" l="l" r="r" t="t"/>
              <a:pathLst>
                <a:path extrusionOk="0" h="1639" w="375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2"/>
            <p:cNvSpPr/>
            <p:nvPr/>
          </p:nvSpPr>
          <p:spPr>
            <a:xfrm>
              <a:off x="-63980025" y="4135400"/>
              <a:ext cx="185900" cy="234725"/>
            </a:xfrm>
            <a:custGeom>
              <a:rect b="b" l="l" r="r" t="t"/>
              <a:pathLst>
                <a:path extrusionOk="0" h="9389" w="7436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2"/>
            <p:cNvSpPr/>
            <p:nvPr/>
          </p:nvSpPr>
          <p:spPr>
            <a:xfrm>
              <a:off x="-64001300" y="4389800"/>
              <a:ext cx="228450" cy="21300"/>
            </a:xfrm>
            <a:custGeom>
              <a:rect b="b" l="l" r="r" t="t"/>
              <a:pathLst>
                <a:path extrusionOk="0" h="852" w="9138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2"/>
            <p:cNvSpPr/>
            <p:nvPr/>
          </p:nvSpPr>
          <p:spPr>
            <a:xfrm>
              <a:off x="-64001300" y="4093650"/>
              <a:ext cx="226875" cy="20500"/>
            </a:xfrm>
            <a:custGeom>
              <a:rect b="b" l="l" r="r" t="t"/>
              <a:pathLst>
                <a:path extrusionOk="0" h="820" w="9075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1" name="Google Shape;1891;p42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</p:grpSpPr>
        <p:sp>
          <p:nvSpPr>
            <p:cNvPr id="1892" name="Google Shape;1892;p42"/>
            <p:cNvSpPr/>
            <p:nvPr/>
          </p:nvSpPr>
          <p:spPr>
            <a:xfrm>
              <a:off x="-62085775" y="3653375"/>
              <a:ext cx="185875" cy="41075"/>
            </a:xfrm>
            <a:custGeom>
              <a:rect b="b" l="l" r="r" t="t"/>
              <a:pathLst>
                <a:path extrusionOk="0" h="1643" w="7435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2"/>
            <p:cNvSpPr/>
            <p:nvPr/>
          </p:nvSpPr>
          <p:spPr>
            <a:xfrm>
              <a:off x="-62148800" y="3377700"/>
              <a:ext cx="311125" cy="254425"/>
            </a:xfrm>
            <a:custGeom>
              <a:rect b="b" l="l" r="r" t="t"/>
              <a:pathLst>
                <a:path extrusionOk="0" h="10177" w="12445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4" name="Google Shape;1894;p42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</p:grpSpPr>
        <p:sp>
          <p:nvSpPr>
            <p:cNvPr id="1895" name="Google Shape;1895;p42"/>
            <p:cNvSpPr/>
            <p:nvPr/>
          </p:nvSpPr>
          <p:spPr>
            <a:xfrm>
              <a:off x="-61992850" y="3743950"/>
              <a:ext cx="63825" cy="69150"/>
            </a:xfrm>
            <a:custGeom>
              <a:rect b="b" l="l" r="r" t="t"/>
              <a:pathLst>
                <a:path extrusionOk="0" h="2766" w="2553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2"/>
            <p:cNvSpPr/>
            <p:nvPr/>
          </p:nvSpPr>
          <p:spPr>
            <a:xfrm>
              <a:off x="-62154300" y="3785700"/>
              <a:ext cx="318200" cy="275700"/>
            </a:xfrm>
            <a:custGeom>
              <a:rect b="b" l="l" r="r" t="t"/>
              <a:pathLst>
                <a:path extrusionOk="0" h="11028" w="12728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7" name="Google Shape;1897;p42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</p:grpSpPr>
        <p:sp>
          <p:nvSpPr>
            <p:cNvPr id="1898" name="Google Shape;1898;p42"/>
            <p:cNvSpPr/>
            <p:nvPr/>
          </p:nvSpPr>
          <p:spPr>
            <a:xfrm>
              <a:off x="-62151950" y="4407925"/>
              <a:ext cx="318225" cy="20500"/>
            </a:xfrm>
            <a:custGeom>
              <a:rect b="b" l="l" r="r" t="t"/>
              <a:pathLst>
                <a:path extrusionOk="0" h="820" w="12729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2"/>
            <p:cNvSpPr/>
            <p:nvPr/>
          </p:nvSpPr>
          <p:spPr>
            <a:xfrm>
              <a:off x="-62151950" y="4283475"/>
              <a:ext cx="84300" cy="104000"/>
            </a:xfrm>
            <a:custGeom>
              <a:rect b="b" l="l" r="r" t="t"/>
              <a:pathLst>
                <a:path extrusionOk="0" h="4160" w="3372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2"/>
            <p:cNvSpPr/>
            <p:nvPr/>
          </p:nvSpPr>
          <p:spPr>
            <a:xfrm>
              <a:off x="-62033800" y="4111775"/>
              <a:ext cx="82725" cy="275700"/>
            </a:xfrm>
            <a:custGeom>
              <a:rect b="b" l="l" r="r" t="t"/>
              <a:pathLst>
                <a:path extrusionOk="0" h="11028" w="3309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2"/>
            <p:cNvSpPr/>
            <p:nvPr/>
          </p:nvSpPr>
          <p:spPr>
            <a:xfrm>
              <a:off x="-61916450" y="4200775"/>
              <a:ext cx="82725" cy="186700"/>
            </a:xfrm>
            <a:custGeom>
              <a:rect b="b" l="l" r="r" t="t"/>
              <a:pathLst>
                <a:path extrusionOk="0" h="7468" w="3309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2" name="Google Shape;1902;p42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</p:grpSpPr>
        <p:sp>
          <p:nvSpPr>
            <p:cNvPr id="1903" name="Google Shape;1903;p42"/>
            <p:cNvSpPr/>
            <p:nvPr/>
          </p:nvSpPr>
          <p:spPr>
            <a:xfrm>
              <a:off x="-60219125" y="3367325"/>
              <a:ext cx="51225" cy="103575"/>
            </a:xfrm>
            <a:custGeom>
              <a:rect b="b" l="l" r="r" t="t"/>
              <a:pathLst>
                <a:path extrusionOk="0" h="4143" w="2049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2"/>
            <p:cNvSpPr/>
            <p:nvPr/>
          </p:nvSpPr>
          <p:spPr>
            <a:xfrm>
              <a:off x="-60156900" y="3367325"/>
              <a:ext cx="51225" cy="103575"/>
            </a:xfrm>
            <a:custGeom>
              <a:rect b="b" l="l" r="r" t="t"/>
              <a:pathLst>
                <a:path extrusionOk="0" h="4143" w="2049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2"/>
            <p:cNvSpPr/>
            <p:nvPr/>
          </p:nvSpPr>
          <p:spPr>
            <a:xfrm>
              <a:off x="-60094675" y="3367325"/>
              <a:ext cx="51225" cy="103575"/>
            </a:xfrm>
            <a:custGeom>
              <a:rect b="b" l="l" r="r" t="t"/>
              <a:pathLst>
                <a:path extrusionOk="0" h="4143" w="2049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2"/>
            <p:cNvSpPr/>
            <p:nvPr/>
          </p:nvSpPr>
          <p:spPr>
            <a:xfrm>
              <a:off x="-60254550" y="3478525"/>
              <a:ext cx="318200" cy="206375"/>
            </a:xfrm>
            <a:custGeom>
              <a:rect b="b" l="l" r="r" t="t"/>
              <a:pathLst>
                <a:path extrusionOk="0" h="8255" w="12728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7" name="Google Shape;1907;p42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</p:grpSpPr>
        <p:sp>
          <p:nvSpPr>
            <p:cNvPr id="1908" name="Google Shape;1908;p42"/>
            <p:cNvSpPr/>
            <p:nvPr/>
          </p:nvSpPr>
          <p:spPr>
            <a:xfrm>
              <a:off x="-60218325" y="3733825"/>
              <a:ext cx="235525" cy="316550"/>
            </a:xfrm>
            <a:custGeom>
              <a:rect b="b" l="l" r="r" t="t"/>
              <a:pathLst>
                <a:path extrusionOk="0" h="12662" w="9421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2"/>
            <p:cNvSpPr/>
            <p:nvPr/>
          </p:nvSpPr>
          <p:spPr>
            <a:xfrm>
              <a:off x="-60255350" y="3844775"/>
              <a:ext cx="34675" cy="20500"/>
            </a:xfrm>
            <a:custGeom>
              <a:rect b="b" l="l" r="r" t="t"/>
              <a:pathLst>
                <a:path extrusionOk="0" h="820" w="1387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2"/>
            <p:cNvSpPr/>
            <p:nvPr/>
          </p:nvSpPr>
          <p:spPr>
            <a:xfrm>
              <a:off x="-59974175" y="3844775"/>
              <a:ext cx="35475" cy="20500"/>
            </a:xfrm>
            <a:custGeom>
              <a:rect b="b" l="l" r="r" t="t"/>
              <a:pathLst>
                <a:path extrusionOk="0" h="820" w="1419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2"/>
            <p:cNvSpPr/>
            <p:nvPr/>
          </p:nvSpPr>
          <p:spPr>
            <a:xfrm>
              <a:off x="-60212825" y="3939475"/>
              <a:ext cx="32325" cy="30350"/>
            </a:xfrm>
            <a:custGeom>
              <a:rect b="b" l="l" r="r" t="t"/>
              <a:pathLst>
                <a:path extrusionOk="0" h="1214" w="1293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2"/>
            <p:cNvSpPr/>
            <p:nvPr/>
          </p:nvSpPr>
          <p:spPr>
            <a:xfrm>
              <a:off x="-60012750" y="3739425"/>
              <a:ext cx="32300" cy="30350"/>
            </a:xfrm>
            <a:custGeom>
              <a:rect b="b" l="l" r="r" t="t"/>
              <a:pathLst>
                <a:path extrusionOk="0" h="1214" w="1292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2"/>
            <p:cNvSpPr/>
            <p:nvPr/>
          </p:nvSpPr>
          <p:spPr>
            <a:xfrm>
              <a:off x="-60012750" y="3939475"/>
              <a:ext cx="32300" cy="30350"/>
            </a:xfrm>
            <a:custGeom>
              <a:rect b="b" l="l" r="r" t="t"/>
              <a:pathLst>
                <a:path extrusionOk="0" h="1214" w="1292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2"/>
            <p:cNvSpPr/>
            <p:nvPr/>
          </p:nvSpPr>
          <p:spPr>
            <a:xfrm>
              <a:off x="-60212825" y="3739425"/>
              <a:ext cx="32325" cy="30350"/>
            </a:xfrm>
            <a:custGeom>
              <a:rect b="b" l="l" r="r" t="t"/>
              <a:pathLst>
                <a:path extrusionOk="0" h="1214" w="1293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5" name="Google Shape;1915;p42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</p:grpSpPr>
        <p:sp>
          <p:nvSpPr>
            <p:cNvPr id="1916" name="Google Shape;1916;p42"/>
            <p:cNvSpPr/>
            <p:nvPr/>
          </p:nvSpPr>
          <p:spPr>
            <a:xfrm>
              <a:off x="-60222275" y="4273225"/>
              <a:ext cx="63025" cy="144175"/>
            </a:xfrm>
            <a:custGeom>
              <a:rect b="b" l="l" r="r" t="t"/>
              <a:pathLst>
                <a:path extrusionOk="0" h="5767" w="2521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2"/>
            <p:cNvSpPr/>
            <p:nvPr/>
          </p:nvSpPr>
          <p:spPr>
            <a:xfrm>
              <a:off x="-60232500" y="4101525"/>
              <a:ext cx="268600" cy="315875"/>
            </a:xfrm>
            <a:custGeom>
              <a:rect b="b" l="l" r="r" t="t"/>
              <a:pathLst>
                <a:path extrusionOk="0" h="12635" w="10744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8" name="Google Shape;1918;p42"/>
          <p:cNvSpPr/>
          <p:nvPr/>
        </p:nvSpPr>
        <p:spPr>
          <a:xfrm>
            <a:off x="2179036" y="4275969"/>
            <a:ext cx="366335" cy="367290"/>
          </a:xfrm>
          <a:custGeom>
            <a:rect b="b" l="l" r="r" t="t"/>
            <a:pathLst>
              <a:path extrusionOk="0" h="12698" w="12665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9" name="Google Shape;1919;p42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</p:grpSpPr>
        <p:sp>
          <p:nvSpPr>
            <p:cNvPr id="1920" name="Google Shape;1920;p42"/>
            <p:cNvSpPr/>
            <p:nvPr/>
          </p:nvSpPr>
          <p:spPr>
            <a:xfrm>
              <a:off x="-63497200" y="3423400"/>
              <a:ext cx="40975" cy="40975"/>
            </a:xfrm>
            <a:custGeom>
              <a:rect b="b" l="l" r="r" t="t"/>
              <a:pathLst>
                <a:path extrusionOk="0" h="1639" w="1639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2"/>
            <p:cNvSpPr/>
            <p:nvPr/>
          </p:nvSpPr>
          <p:spPr>
            <a:xfrm>
              <a:off x="-63516900" y="3485625"/>
              <a:ext cx="79575" cy="29950"/>
            </a:xfrm>
            <a:custGeom>
              <a:rect b="b" l="l" r="r" t="t"/>
              <a:pathLst>
                <a:path extrusionOk="0" h="1198" w="3183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2"/>
            <p:cNvSpPr/>
            <p:nvPr/>
          </p:nvSpPr>
          <p:spPr>
            <a:xfrm>
              <a:off x="-63618500" y="3360375"/>
              <a:ext cx="256775" cy="256600"/>
            </a:xfrm>
            <a:custGeom>
              <a:rect b="b" l="l" r="r" t="t"/>
              <a:pathLst>
                <a:path extrusionOk="0" h="10264" w="10271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2"/>
            <p:cNvSpPr/>
            <p:nvPr/>
          </p:nvSpPr>
          <p:spPr>
            <a:xfrm>
              <a:off x="-63679950" y="3576200"/>
              <a:ext cx="102425" cy="100825"/>
            </a:xfrm>
            <a:custGeom>
              <a:rect b="b" l="l" r="r" t="t"/>
              <a:pathLst>
                <a:path extrusionOk="0" h="4033" w="4097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4" name="Google Shape;1924;p42"/>
          <p:cNvSpPr/>
          <p:nvPr/>
        </p:nvSpPr>
        <p:spPr>
          <a:xfrm>
            <a:off x="2623229" y="1975169"/>
            <a:ext cx="370009" cy="367724"/>
          </a:xfrm>
          <a:custGeom>
            <a:rect b="b" l="l" r="r" t="t"/>
            <a:pathLst>
              <a:path extrusionOk="0" h="12713" w="12792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42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</p:grpSpPr>
        <p:sp>
          <p:nvSpPr>
            <p:cNvPr id="1926" name="Google Shape;1926;p42"/>
            <p:cNvSpPr/>
            <p:nvPr/>
          </p:nvSpPr>
          <p:spPr>
            <a:xfrm>
              <a:off x="-63595650" y="4093450"/>
              <a:ext cx="236300" cy="230425"/>
            </a:xfrm>
            <a:custGeom>
              <a:rect b="b" l="l" r="r" t="t"/>
              <a:pathLst>
                <a:path extrusionOk="0" h="9217" w="9452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2"/>
            <p:cNvSpPr/>
            <p:nvPr/>
          </p:nvSpPr>
          <p:spPr>
            <a:xfrm>
              <a:off x="-63679950" y="4233850"/>
              <a:ext cx="177250" cy="177250"/>
            </a:xfrm>
            <a:custGeom>
              <a:rect b="b" l="l" r="r" t="t"/>
              <a:pathLst>
                <a:path extrusionOk="0" h="7090" w="709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2"/>
            <p:cNvSpPr/>
            <p:nvPr/>
          </p:nvSpPr>
          <p:spPr>
            <a:xfrm>
              <a:off x="-63548400" y="4348850"/>
              <a:ext cx="185900" cy="62250"/>
            </a:xfrm>
            <a:custGeom>
              <a:rect b="b" l="l" r="r" t="t"/>
              <a:pathLst>
                <a:path extrusionOk="0" h="2490" w="7436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9" name="Google Shape;1929;p42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</p:grpSpPr>
        <p:sp>
          <p:nvSpPr>
            <p:cNvPr id="1930" name="Google Shape;1930;p42"/>
            <p:cNvSpPr/>
            <p:nvPr/>
          </p:nvSpPr>
          <p:spPr>
            <a:xfrm>
              <a:off x="-61688025" y="3460400"/>
              <a:ext cx="124450" cy="51225"/>
            </a:xfrm>
            <a:custGeom>
              <a:rect b="b" l="l" r="r" t="t"/>
              <a:pathLst>
                <a:path extrusionOk="0" h="2049" w="4978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2"/>
            <p:cNvSpPr/>
            <p:nvPr/>
          </p:nvSpPr>
          <p:spPr>
            <a:xfrm>
              <a:off x="-61677800" y="3518900"/>
              <a:ext cx="104775" cy="61850"/>
            </a:xfrm>
            <a:custGeom>
              <a:rect b="b" l="l" r="r" t="t"/>
              <a:pathLst>
                <a:path extrusionOk="0" h="2474" w="4191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-61667550" y="3377700"/>
              <a:ext cx="82700" cy="82725"/>
            </a:xfrm>
            <a:custGeom>
              <a:rect b="b" l="l" r="r" t="t"/>
              <a:pathLst>
                <a:path extrusionOk="0" h="3309" w="3308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2"/>
            <p:cNvSpPr/>
            <p:nvPr/>
          </p:nvSpPr>
          <p:spPr>
            <a:xfrm>
              <a:off x="-61591150" y="3643150"/>
              <a:ext cx="123675" cy="51200"/>
            </a:xfrm>
            <a:custGeom>
              <a:rect b="b" l="l" r="r" t="t"/>
              <a:pathLst>
                <a:path extrusionOk="0" h="2048" w="4947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2"/>
            <p:cNvSpPr/>
            <p:nvPr/>
          </p:nvSpPr>
          <p:spPr>
            <a:xfrm>
              <a:off x="-61570675" y="3560450"/>
              <a:ext cx="82725" cy="82725"/>
            </a:xfrm>
            <a:custGeom>
              <a:rect b="b" l="l" r="r" t="t"/>
              <a:pathLst>
                <a:path extrusionOk="0" h="3309" w="3309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2"/>
            <p:cNvSpPr/>
            <p:nvPr/>
          </p:nvSpPr>
          <p:spPr>
            <a:xfrm>
              <a:off x="-61784125" y="3643925"/>
              <a:ext cx="124450" cy="51225"/>
            </a:xfrm>
            <a:custGeom>
              <a:rect b="b" l="l" r="r" t="t"/>
              <a:pathLst>
                <a:path extrusionOk="0" h="2049" w="4978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2"/>
            <p:cNvSpPr/>
            <p:nvPr/>
          </p:nvSpPr>
          <p:spPr>
            <a:xfrm>
              <a:off x="-61763650" y="3560450"/>
              <a:ext cx="82725" cy="82725"/>
            </a:xfrm>
            <a:custGeom>
              <a:rect b="b" l="l" r="r" t="t"/>
              <a:pathLst>
                <a:path extrusionOk="0" h="3309" w="3309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7" name="Google Shape;1937;p42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</p:grpSpPr>
        <p:sp>
          <p:nvSpPr>
            <p:cNvPr id="1938" name="Google Shape;1938;p42"/>
            <p:cNvSpPr/>
            <p:nvPr/>
          </p:nvSpPr>
          <p:spPr>
            <a:xfrm>
              <a:off x="-61783350" y="3743950"/>
              <a:ext cx="316650" cy="317450"/>
            </a:xfrm>
            <a:custGeom>
              <a:rect b="b" l="l" r="r" t="t"/>
              <a:pathLst>
                <a:path extrusionOk="0" h="12698" w="12666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2"/>
            <p:cNvSpPr/>
            <p:nvPr/>
          </p:nvSpPr>
          <p:spPr>
            <a:xfrm>
              <a:off x="-61739225" y="3833750"/>
              <a:ext cx="272525" cy="149675"/>
            </a:xfrm>
            <a:custGeom>
              <a:rect b="b" l="l" r="r" t="t"/>
              <a:pathLst>
                <a:path extrusionOk="0" h="5987" w="10901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0" name="Google Shape;1940;p42"/>
          <p:cNvSpPr/>
          <p:nvPr/>
        </p:nvSpPr>
        <p:spPr>
          <a:xfrm>
            <a:off x="1282887" y="3806407"/>
            <a:ext cx="366364" cy="366682"/>
          </a:xfrm>
          <a:custGeom>
            <a:rect b="b" l="l" r="r" t="t"/>
            <a:pathLst>
              <a:path extrusionOk="0" h="12677" w="12666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42"/>
          <p:cNvSpPr/>
          <p:nvPr/>
        </p:nvSpPr>
        <p:spPr>
          <a:xfrm>
            <a:off x="3505689" y="2907052"/>
            <a:ext cx="366364" cy="347563"/>
          </a:xfrm>
          <a:custGeom>
            <a:rect b="b" l="l" r="r" t="t"/>
            <a:pathLst>
              <a:path extrusionOk="0" h="12016" w="12666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42"/>
          <p:cNvSpPr/>
          <p:nvPr/>
        </p:nvSpPr>
        <p:spPr>
          <a:xfrm>
            <a:off x="3504778" y="3387693"/>
            <a:ext cx="368186" cy="287081"/>
          </a:xfrm>
          <a:custGeom>
            <a:rect b="b" l="l" r="r" t="t"/>
            <a:pathLst>
              <a:path extrusionOk="0" h="9925" w="12729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3" name="Google Shape;1943;p42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</p:grpSpPr>
        <p:sp>
          <p:nvSpPr>
            <p:cNvPr id="1944" name="Google Shape;1944;p42"/>
            <p:cNvSpPr/>
            <p:nvPr/>
          </p:nvSpPr>
          <p:spPr>
            <a:xfrm>
              <a:off x="-59869425" y="4102225"/>
              <a:ext cx="149675" cy="256825"/>
            </a:xfrm>
            <a:custGeom>
              <a:rect b="b" l="l" r="r" t="t"/>
              <a:pathLst>
                <a:path extrusionOk="0" h="10273" w="5987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2"/>
            <p:cNvSpPr/>
            <p:nvPr/>
          </p:nvSpPr>
          <p:spPr>
            <a:xfrm>
              <a:off x="-59811125" y="4322075"/>
              <a:ext cx="201650" cy="95325"/>
            </a:xfrm>
            <a:custGeom>
              <a:rect b="b" l="l" r="r" t="t"/>
              <a:pathLst>
                <a:path extrusionOk="0" h="3813" w="8066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2"/>
            <p:cNvSpPr/>
            <p:nvPr/>
          </p:nvSpPr>
          <p:spPr>
            <a:xfrm>
              <a:off x="-59700075" y="4102225"/>
              <a:ext cx="149675" cy="256525"/>
            </a:xfrm>
            <a:custGeom>
              <a:rect b="b" l="l" r="r" t="t"/>
              <a:pathLst>
                <a:path extrusionOk="0" h="10261" w="5987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-59742600" y="4187375"/>
              <a:ext cx="63025" cy="144950"/>
            </a:xfrm>
            <a:custGeom>
              <a:rect b="b" l="l" r="r" t="t"/>
              <a:pathLst>
                <a:path extrusionOk="0" h="5798" w="2521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8" name="Google Shape;1948;p42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</p:grpSpPr>
        <p:sp>
          <p:nvSpPr>
            <p:cNvPr id="1949" name="Google Shape;1949;p42"/>
            <p:cNvSpPr/>
            <p:nvPr/>
          </p:nvSpPr>
          <p:spPr>
            <a:xfrm>
              <a:off x="-59029025" y="3712450"/>
              <a:ext cx="70125" cy="70125"/>
            </a:xfrm>
            <a:custGeom>
              <a:rect b="b" l="l" r="r" t="t"/>
              <a:pathLst>
                <a:path extrusionOk="0" h="2805" w="2805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2"/>
            <p:cNvSpPr/>
            <p:nvPr/>
          </p:nvSpPr>
          <p:spPr>
            <a:xfrm>
              <a:off x="-58782500" y="3958175"/>
              <a:ext cx="70125" cy="69350"/>
            </a:xfrm>
            <a:custGeom>
              <a:rect b="b" l="l" r="r" t="t"/>
              <a:pathLst>
                <a:path extrusionOk="0" h="2774" w="2805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2"/>
            <p:cNvSpPr/>
            <p:nvPr/>
          </p:nvSpPr>
          <p:spPr>
            <a:xfrm>
              <a:off x="-58782500" y="3711650"/>
              <a:ext cx="70125" cy="70125"/>
            </a:xfrm>
            <a:custGeom>
              <a:rect b="b" l="l" r="r" t="t"/>
              <a:pathLst>
                <a:path extrusionOk="0" h="2805" w="2805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2"/>
            <p:cNvSpPr/>
            <p:nvPr/>
          </p:nvSpPr>
          <p:spPr>
            <a:xfrm>
              <a:off x="-58911650" y="3880200"/>
              <a:ext cx="79550" cy="30750"/>
            </a:xfrm>
            <a:custGeom>
              <a:rect b="b" l="l" r="r" t="t"/>
              <a:pathLst>
                <a:path extrusionOk="0" h="1230" w="3182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2"/>
            <p:cNvSpPr/>
            <p:nvPr/>
          </p:nvSpPr>
          <p:spPr>
            <a:xfrm>
              <a:off x="-58891975" y="3818000"/>
              <a:ext cx="41775" cy="41750"/>
            </a:xfrm>
            <a:custGeom>
              <a:rect b="b" l="l" r="r" t="t"/>
              <a:pathLst>
                <a:path extrusionOk="0" h="1670" w="1671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2"/>
            <p:cNvSpPr/>
            <p:nvPr/>
          </p:nvSpPr>
          <p:spPr>
            <a:xfrm>
              <a:off x="-58983325" y="3755775"/>
              <a:ext cx="227625" cy="226850"/>
            </a:xfrm>
            <a:custGeom>
              <a:rect b="b" l="l" r="r" t="t"/>
              <a:pathLst>
                <a:path extrusionOk="0" h="9074" w="9105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2"/>
            <p:cNvSpPr/>
            <p:nvPr/>
          </p:nvSpPr>
          <p:spPr>
            <a:xfrm>
              <a:off x="-59029025" y="3956600"/>
              <a:ext cx="70900" cy="70925"/>
            </a:xfrm>
            <a:custGeom>
              <a:rect b="b" l="l" r="r" t="t"/>
              <a:pathLst>
                <a:path extrusionOk="0" h="2837" w="2836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6" name="Google Shape;1956;p42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</p:grpSpPr>
        <p:sp>
          <p:nvSpPr>
            <p:cNvPr id="1957" name="Google Shape;1957;p42"/>
            <p:cNvSpPr/>
            <p:nvPr/>
          </p:nvSpPr>
          <p:spPr>
            <a:xfrm>
              <a:off x="616950" y="3358025"/>
              <a:ext cx="89025" cy="86650"/>
            </a:xfrm>
            <a:custGeom>
              <a:rect b="b" l="l" r="r" t="t"/>
              <a:pathLst>
                <a:path extrusionOk="0" h="3466" w="3561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2"/>
            <p:cNvSpPr/>
            <p:nvPr/>
          </p:nvSpPr>
          <p:spPr>
            <a:xfrm>
              <a:off x="721725" y="3254850"/>
              <a:ext cx="157550" cy="155975"/>
            </a:xfrm>
            <a:custGeom>
              <a:rect b="b" l="l" r="r" t="t"/>
              <a:pathLst>
                <a:path extrusionOk="0" h="6239" w="6302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2"/>
            <p:cNvSpPr/>
            <p:nvPr/>
          </p:nvSpPr>
          <p:spPr>
            <a:xfrm>
              <a:off x="581525" y="3440725"/>
              <a:ext cx="157550" cy="108700"/>
            </a:xfrm>
            <a:custGeom>
              <a:rect b="b" l="l" r="r" t="t"/>
              <a:pathLst>
                <a:path extrusionOk="0" h="4348" w="6302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0" name="Google Shape;1960;p42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</p:grpSpPr>
        <p:sp>
          <p:nvSpPr>
            <p:cNvPr id="1961" name="Google Shape;1961;p42"/>
            <p:cNvSpPr/>
            <p:nvPr/>
          </p:nvSpPr>
          <p:spPr>
            <a:xfrm>
              <a:off x="6090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2"/>
            <p:cNvSpPr/>
            <p:nvPr/>
          </p:nvSpPr>
          <p:spPr>
            <a:xfrm>
              <a:off x="668950" y="3617925"/>
              <a:ext cx="122875" cy="104475"/>
            </a:xfrm>
            <a:custGeom>
              <a:rect b="b" l="l" r="r" t="t"/>
              <a:pathLst>
                <a:path extrusionOk="0" h="4179" w="4915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2"/>
            <p:cNvSpPr/>
            <p:nvPr/>
          </p:nvSpPr>
          <p:spPr>
            <a:xfrm>
              <a:off x="580725" y="3721900"/>
              <a:ext cx="141800" cy="192025"/>
            </a:xfrm>
            <a:custGeom>
              <a:rect b="b" l="l" r="r" t="t"/>
              <a:pathLst>
                <a:path extrusionOk="0" h="7681" w="5672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2"/>
            <p:cNvSpPr/>
            <p:nvPr/>
          </p:nvSpPr>
          <p:spPr>
            <a:xfrm>
              <a:off x="8004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2"/>
            <p:cNvSpPr/>
            <p:nvPr/>
          </p:nvSpPr>
          <p:spPr>
            <a:xfrm>
              <a:off x="738250" y="3722700"/>
              <a:ext cx="141800" cy="192600"/>
            </a:xfrm>
            <a:custGeom>
              <a:rect b="b" l="l" r="r" t="t"/>
              <a:pathLst>
                <a:path extrusionOk="0" h="7704" w="5672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6" name="Google Shape;1966;p42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</p:grpSpPr>
        <p:sp>
          <p:nvSpPr>
            <p:cNvPr id="1967" name="Google Shape;1967;p42"/>
            <p:cNvSpPr/>
            <p:nvPr/>
          </p:nvSpPr>
          <p:spPr>
            <a:xfrm>
              <a:off x="694925" y="3982600"/>
              <a:ext cx="70925" cy="68550"/>
            </a:xfrm>
            <a:custGeom>
              <a:rect b="b" l="l" r="r" t="t"/>
              <a:pathLst>
                <a:path extrusionOk="0" h="2742" w="2837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2"/>
            <p:cNvSpPr/>
            <p:nvPr/>
          </p:nvSpPr>
          <p:spPr>
            <a:xfrm>
              <a:off x="609075" y="4139350"/>
              <a:ext cx="69350" cy="68525"/>
            </a:xfrm>
            <a:custGeom>
              <a:rect b="b" l="l" r="r" t="t"/>
              <a:pathLst>
                <a:path extrusionOk="0" h="2741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2"/>
            <p:cNvSpPr/>
            <p:nvPr/>
          </p:nvSpPr>
          <p:spPr>
            <a:xfrm>
              <a:off x="783925" y="4140125"/>
              <a:ext cx="68550" cy="68550"/>
            </a:xfrm>
            <a:custGeom>
              <a:rect b="b" l="l" r="r" t="t"/>
              <a:pathLst>
                <a:path extrusionOk="0" h="2742" w="2742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2"/>
            <p:cNvSpPr/>
            <p:nvPr/>
          </p:nvSpPr>
          <p:spPr>
            <a:xfrm>
              <a:off x="583100" y="4207075"/>
              <a:ext cx="122100" cy="71700"/>
            </a:xfrm>
            <a:custGeom>
              <a:rect b="b" l="l" r="r" t="t"/>
              <a:pathLst>
                <a:path extrusionOk="0" h="2868" w="4884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2"/>
            <p:cNvSpPr/>
            <p:nvPr/>
          </p:nvSpPr>
          <p:spPr>
            <a:xfrm>
              <a:off x="669725" y="4049550"/>
              <a:ext cx="122900" cy="72475"/>
            </a:xfrm>
            <a:custGeom>
              <a:rect b="b" l="l" r="r" t="t"/>
              <a:pathLst>
                <a:path extrusionOk="0" h="2899" w="4916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2"/>
            <p:cNvSpPr/>
            <p:nvPr/>
          </p:nvSpPr>
          <p:spPr>
            <a:xfrm>
              <a:off x="757150" y="4207075"/>
              <a:ext cx="122125" cy="71700"/>
            </a:xfrm>
            <a:custGeom>
              <a:rect b="b" l="l" r="r" t="t"/>
              <a:pathLst>
                <a:path extrusionOk="0" h="2868" w="4885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2"/>
            <p:cNvSpPr/>
            <p:nvPr/>
          </p:nvSpPr>
          <p:spPr>
            <a:xfrm>
              <a:off x="691775" y="4139350"/>
              <a:ext cx="77225" cy="64600"/>
            </a:xfrm>
            <a:custGeom>
              <a:rect b="b" l="l" r="r" t="t"/>
              <a:pathLst>
                <a:path extrusionOk="0" h="2584" w="3089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4" name="Google Shape;1974;p42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</p:grpSpPr>
        <p:sp>
          <p:nvSpPr>
            <p:cNvPr id="1975" name="Google Shape;1975;p42"/>
            <p:cNvSpPr/>
            <p:nvPr/>
          </p:nvSpPr>
          <p:spPr>
            <a:xfrm>
              <a:off x="2509625" y="3365900"/>
              <a:ext cx="86650" cy="52000"/>
            </a:xfrm>
            <a:custGeom>
              <a:rect b="b" l="l" r="r" t="t"/>
              <a:pathLst>
                <a:path extrusionOk="0" h="2080" w="3466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2"/>
            <p:cNvSpPr/>
            <p:nvPr/>
          </p:nvSpPr>
          <p:spPr>
            <a:xfrm>
              <a:off x="2534825" y="3313925"/>
              <a:ext cx="35475" cy="35450"/>
            </a:xfrm>
            <a:custGeom>
              <a:rect b="b" l="l" r="r" t="t"/>
              <a:pathLst>
                <a:path extrusionOk="0" h="1418" w="1419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2"/>
            <p:cNvSpPr/>
            <p:nvPr/>
          </p:nvSpPr>
          <p:spPr>
            <a:xfrm>
              <a:off x="2423775" y="3226875"/>
              <a:ext cx="259925" cy="295000"/>
            </a:xfrm>
            <a:custGeom>
              <a:rect b="b" l="l" r="r" t="t"/>
              <a:pathLst>
                <a:path extrusionOk="0" h="11800" w="10397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8" name="Google Shape;1978;p42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</p:grpSpPr>
        <p:sp>
          <p:nvSpPr>
            <p:cNvPr id="1979" name="Google Shape;1979;p42"/>
            <p:cNvSpPr/>
            <p:nvPr/>
          </p:nvSpPr>
          <p:spPr>
            <a:xfrm>
              <a:off x="2404875" y="3747900"/>
              <a:ext cx="52775" cy="138650"/>
            </a:xfrm>
            <a:custGeom>
              <a:rect b="b" l="l" r="r" t="t"/>
              <a:pathLst>
                <a:path extrusionOk="0" h="5546" w="2111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2"/>
            <p:cNvSpPr/>
            <p:nvPr/>
          </p:nvSpPr>
          <p:spPr>
            <a:xfrm>
              <a:off x="2458425" y="3592725"/>
              <a:ext cx="190625" cy="160700"/>
            </a:xfrm>
            <a:custGeom>
              <a:rect b="b" l="l" r="r" t="t"/>
              <a:pathLst>
                <a:path extrusionOk="0" h="6428" w="7625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2"/>
            <p:cNvSpPr/>
            <p:nvPr/>
          </p:nvSpPr>
          <p:spPr>
            <a:xfrm>
              <a:off x="2474975" y="3742775"/>
              <a:ext cx="228425" cy="125650"/>
            </a:xfrm>
            <a:custGeom>
              <a:rect b="b" l="l" r="r" t="t"/>
              <a:pathLst>
                <a:path extrusionOk="0" h="5026" w="9137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2" name="Google Shape;1982;p42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</p:grpSpPr>
        <p:sp>
          <p:nvSpPr>
            <p:cNvPr id="1983" name="Google Shape;1983;p42"/>
            <p:cNvSpPr/>
            <p:nvPr/>
          </p:nvSpPr>
          <p:spPr>
            <a:xfrm>
              <a:off x="2404875" y="3955825"/>
              <a:ext cx="219775" cy="224500"/>
            </a:xfrm>
            <a:custGeom>
              <a:rect b="b" l="l" r="r" t="t"/>
              <a:pathLst>
                <a:path extrusionOk="0" h="8980" w="8791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2510400" y="4024075"/>
              <a:ext cx="191425" cy="87575"/>
            </a:xfrm>
            <a:custGeom>
              <a:rect b="b" l="l" r="r" t="t"/>
              <a:pathLst>
                <a:path extrusionOk="0" h="3503" w="7657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2"/>
            <p:cNvSpPr/>
            <p:nvPr/>
          </p:nvSpPr>
          <p:spPr>
            <a:xfrm>
              <a:off x="2424550" y="4188175"/>
              <a:ext cx="189050" cy="63025"/>
            </a:xfrm>
            <a:custGeom>
              <a:rect b="b" l="l" r="r" t="t"/>
              <a:pathLst>
                <a:path extrusionOk="0" h="2521" w="7562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2"/>
            <p:cNvSpPr/>
            <p:nvPr/>
          </p:nvSpPr>
          <p:spPr>
            <a:xfrm>
              <a:off x="2457625" y="4007025"/>
              <a:ext cx="115025" cy="122100"/>
            </a:xfrm>
            <a:custGeom>
              <a:rect b="b" l="l" r="r" t="t"/>
              <a:pathLst>
                <a:path extrusionOk="0" h="4884" w="4601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7" name="Google Shape;1987;p42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</p:grpSpPr>
        <p:sp>
          <p:nvSpPr>
            <p:cNvPr id="1988" name="Google Shape;1988;p42"/>
            <p:cNvSpPr/>
            <p:nvPr/>
          </p:nvSpPr>
          <p:spPr>
            <a:xfrm>
              <a:off x="4393625" y="3391100"/>
              <a:ext cx="35450" cy="35475"/>
            </a:xfrm>
            <a:custGeom>
              <a:rect b="b" l="l" r="r" t="t"/>
              <a:pathLst>
                <a:path extrusionOk="0" h="1419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2"/>
            <p:cNvSpPr/>
            <p:nvPr/>
          </p:nvSpPr>
          <p:spPr>
            <a:xfrm>
              <a:off x="4377075" y="3443875"/>
              <a:ext cx="70125" cy="34675"/>
            </a:xfrm>
            <a:custGeom>
              <a:rect b="b" l="l" r="r" t="t"/>
              <a:pathLst>
                <a:path extrusionOk="0" h="1387" w="2805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2"/>
            <p:cNvSpPr/>
            <p:nvPr/>
          </p:nvSpPr>
          <p:spPr>
            <a:xfrm>
              <a:off x="4333750" y="3357225"/>
              <a:ext cx="156775" cy="174100"/>
            </a:xfrm>
            <a:custGeom>
              <a:rect b="b" l="l" r="r" t="t"/>
              <a:pathLst>
                <a:path extrusionOk="0" h="6964" w="6271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2"/>
            <p:cNvSpPr/>
            <p:nvPr/>
          </p:nvSpPr>
          <p:spPr>
            <a:xfrm>
              <a:off x="4316425" y="3235150"/>
              <a:ext cx="191425" cy="35475"/>
            </a:xfrm>
            <a:custGeom>
              <a:rect b="b" l="l" r="r" t="t"/>
              <a:pathLst>
                <a:path extrusionOk="0" h="1419" w="7657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2"/>
            <p:cNvSpPr/>
            <p:nvPr/>
          </p:nvSpPr>
          <p:spPr>
            <a:xfrm>
              <a:off x="4263650" y="3288700"/>
              <a:ext cx="295400" cy="137875"/>
            </a:xfrm>
            <a:custGeom>
              <a:rect b="b" l="l" r="r" t="t"/>
              <a:pathLst>
                <a:path extrusionOk="0" h="5515" w="11816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3" name="Google Shape;1993;p42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</p:grpSpPr>
        <p:sp>
          <p:nvSpPr>
            <p:cNvPr id="1994" name="Google Shape;1994;p42"/>
            <p:cNvSpPr/>
            <p:nvPr/>
          </p:nvSpPr>
          <p:spPr>
            <a:xfrm>
              <a:off x="4266025" y="3609275"/>
              <a:ext cx="299325" cy="224500"/>
            </a:xfrm>
            <a:custGeom>
              <a:rect b="b" l="l" r="r" t="t"/>
              <a:pathLst>
                <a:path extrusionOk="0" h="8980" w="11973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2"/>
            <p:cNvSpPr/>
            <p:nvPr/>
          </p:nvSpPr>
          <p:spPr>
            <a:xfrm>
              <a:off x="4332975" y="3851850"/>
              <a:ext cx="157550" cy="34700"/>
            </a:xfrm>
            <a:custGeom>
              <a:rect b="b" l="l" r="r" t="t"/>
              <a:pathLst>
                <a:path extrusionOk="0" h="1388" w="6302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6" name="Google Shape;1996;p42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</p:grpSpPr>
        <p:sp>
          <p:nvSpPr>
            <p:cNvPr id="1997" name="Google Shape;1997;p42"/>
            <p:cNvSpPr/>
            <p:nvPr/>
          </p:nvSpPr>
          <p:spPr>
            <a:xfrm>
              <a:off x="4384950" y="3963700"/>
              <a:ext cx="53575" cy="51225"/>
            </a:xfrm>
            <a:custGeom>
              <a:rect b="b" l="l" r="r" t="t"/>
              <a:pathLst>
                <a:path extrusionOk="0" h="2049" w="2143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2"/>
            <p:cNvSpPr/>
            <p:nvPr/>
          </p:nvSpPr>
          <p:spPr>
            <a:xfrm>
              <a:off x="4315650" y="4136975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2"/>
            <p:cNvSpPr/>
            <p:nvPr/>
          </p:nvSpPr>
          <p:spPr>
            <a:xfrm>
              <a:off x="4455850" y="4136975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2"/>
            <p:cNvSpPr/>
            <p:nvPr/>
          </p:nvSpPr>
          <p:spPr>
            <a:xfrm>
              <a:off x="4263650" y="4085000"/>
              <a:ext cx="298550" cy="122100"/>
            </a:xfrm>
            <a:custGeom>
              <a:rect b="b" l="l" r="r" t="t"/>
              <a:pathLst>
                <a:path extrusionOk="0" h="4884" w="11942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2"/>
            <p:cNvSpPr/>
            <p:nvPr/>
          </p:nvSpPr>
          <p:spPr>
            <a:xfrm>
              <a:off x="4431425" y="4196825"/>
              <a:ext cx="104000" cy="62250"/>
            </a:xfrm>
            <a:custGeom>
              <a:rect b="b" l="l" r="r" t="t"/>
              <a:pathLst>
                <a:path extrusionOk="0" h="2490" w="416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2"/>
            <p:cNvSpPr/>
            <p:nvPr/>
          </p:nvSpPr>
          <p:spPr>
            <a:xfrm>
              <a:off x="4359750" y="4022775"/>
              <a:ext cx="104775" cy="44125"/>
            </a:xfrm>
            <a:custGeom>
              <a:rect b="b" l="l" r="r" t="t"/>
              <a:pathLst>
                <a:path extrusionOk="0" h="1765" w="4191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2"/>
            <p:cNvSpPr/>
            <p:nvPr/>
          </p:nvSpPr>
          <p:spPr>
            <a:xfrm>
              <a:off x="4291225" y="4196825"/>
              <a:ext cx="102425" cy="62250"/>
            </a:xfrm>
            <a:custGeom>
              <a:rect b="b" l="l" r="r" t="t"/>
              <a:pathLst>
                <a:path extrusionOk="0" h="2490" w="4097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4" name="Google Shape;2004;p42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</p:grpSpPr>
        <p:sp>
          <p:nvSpPr>
            <p:cNvPr id="2005" name="Google Shape;2005;p42"/>
            <p:cNvSpPr/>
            <p:nvPr/>
          </p:nvSpPr>
          <p:spPr>
            <a:xfrm>
              <a:off x="6269750" y="3371400"/>
              <a:ext cx="68525" cy="84300"/>
            </a:xfrm>
            <a:custGeom>
              <a:rect b="b" l="l" r="r" t="t"/>
              <a:pathLst>
                <a:path extrusionOk="0" h="3372" w="2741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2"/>
            <p:cNvSpPr/>
            <p:nvPr/>
          </p:nvSpPr>
          <p:spPr>
            <a:xfrm>
              <a:off x="6228775" y="3424175"/>
              <a:ext cx="62250" cy="30750"/>
            </a:xfrm>
            <a:custGeom>
              <a:rect b="b" l="l" r="r" t="t"/>
              <a:pathLst>
                <a:path extrusionOk="0" h="1230" w="249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2"/>
            <p:cNvSpPr/>
            <p:nvPr/>
          </p:nvSpPr>
          <p:spPr>
            <a:xfrm>
              <a:off x="6182300" y="3369825"/>
              <a:ext cx="69350" cy="85100"/>
            </a:xfrm>
            <a:custGeom>
              <a:rect b="b" l="l" r="r" t="t"/>
              <a:pathLst>
                <a:path extrusionOk="0" h="3404" w="2774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2"/>
            <p:cNvSpPr/>
            <p:nvPr/>
          </p:nvSpPr>
          <p:spPr>
            <a:xfrm>
              <a:off x="6164975" y="3472225"/>
              <a:ext cx="191425" cy="35475"/>
            </a:xfrm>
            <a:custGeom>
              <a:rect b="b" l="l" r="r" t="t"/>
              <a:pathLst>
                <a:path extrusionOk="0" h="1419" w="7657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2"/>
            <p:cNvSpPr/>
            <p:nvPr/>
          </p:nvSpPr>
          <p:spPr>
            <a:xfrm>
              <a:off x="6164975" y="3211525"/>
              <a:ext cx="191425" cy="35475"/>
            </a:xfrm>
            <a:custGeom>
              <a:rect b="b" l="l" r="r" t="t"/>
              <a:pathLst>
                <a:path extrusionOk="0" h="1419" w="7657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42"/>
            <p:cNvSpPr/>
            <p:nvPr/>
          </p:nvSpPr>
          <p:spPr>
            <a:xfrm>
              <a:off x="6183100" y="3262725"/>
              <a:ext cx="155175" cy="35650"/>
            </a:xfrm>
            <a:custGeom>
              <a:rect b="b" l="l" r="r" t="t"/>
              <a:pathLst>
                <a:path extrusionOk="0" h="1426" w="6207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42"/>
            <p:cNvSpPr/>
            <p:nvPr/>
          </p:nvSpPr>
          <p:spPr>
            <a:xfrm>
              <a:off x="6181525" y="3294225"/>
              <a:ext cx="155975" cy="74050"/>
            </a:xfrm>
            <a:custGeom>
              <a:rect b="b" l="l" r="r" t="t"/>
              <a:pathLst>
                <a:path extrusionOk="0" h="2962" w="6239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2" name="Google Shape;2012;p42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</p:grpSpPr>
        <p:sp>
          <p:nvSpPr>
            <p:cNvPr id="2013" name="Google Shape;2013;p42"/>
            <p:cNvSpPr/>
            <p:nvPr/>
          </p:nvSpPr>
          <p:spPr>
            <a:xfrm>
              <a:off x="946175" y="3253275"/>
              <a:ext cx="209550" cy="261500"/>
            </a:xfrm>
            <a:custGeom>
              <a:rect b="b" l="l" r="r" t="t"/>
              <a:pathLst>
                <a:path extrusionOk="0" h="10460" w="8382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2"/>
            <p:cNvSpPr/>
            <p:nvPr/>
          </p:nvSpPr>
          <p:spPr>
            <a:xfrm>
              <a:off x="986350" y="3293425"/>
              <a:ext cx="47300" cy="48075"/>
            </a:xfrm>
            <a:custGeom>
              <a:rect b="b" l="l" r="r" t="t"/>
              <a:pathLst>
                <a:path extrusionOk="0" h="1923" w="1892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2"/>
            <p:cNvSpPr/>
            <p:nvPr/>
          </p:nvSpPr>
          <p:spPr>
            <a:xfrm>
              <a:off x="1051725" y="3359600"/>
              <a:ext cx="122100" cy="121325"/>
            </a:xfrm>
            <a:custGeom>
              <a:rect b="b" l="l" r="r" t="t"/>
              <a:pathLst>
                <a:path extrusionOk="0" h="4853" w="4884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2"/>
            <p:cNvSpPr/>
            <p:nvPr/>
          </p:nvSpPr>
          <p:spPr>
            <a:xfrm>
              <a:off x="980050" y="3289500"/>
              <a:ext cx="192200" cy="242600"/>
            </a:xfrm>
            <a:custGeom>
              <a:rect b="b" l="l" r="r" t="t"/>
              <a:pathLst>
                <a:path extrusionOk="0" h="9704" w="7688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1154125" y="3460400"/>
              <a:ext cx="90600" cy="89025"/>
            </a:xfrm>
            <a:custGeom>
              <a:rect b="b" l="l" r="r" t="t"/>
              <a:pathLst>
                <a:path extrusionOk="0" h="3561" w="3624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8" name="Google Shape;2018;p42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</p:grpSpPr>
        <p:sp>
          <p:nvSpPr>
            <p:cNvPr id="2019" name="Google Shape;2019;p42"/>
            <p:cNvSpPr/>
            <p:nvPr/>
          </p:nvSpPr>
          <p:spPr>
            <a:xfrm>
              <a:off x="963525" y="3619500"/>
              <a:ext cx="207950" cy="293825"/>
            </a:xfrm>
            <a:custGeom>
              <a:rect b="b" l="l" r="r" t="t"/>
              <a:pathLst>
                <a:path extrusionOk="0" h="11753" w="8318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2"/>
            <p:cNvSpPr/>
            <p:nvPr/>
          </p:nvSpPr>
          <p:spPr>
            <a:xfrm>
              <a:off x="1185625" y="3688025"/>
              <a:ext cx="57525" cy="55950"/>
            </a:xfrm>
            <a:custGeom>
              <a:rect b="b" l="l" r="r" t="t"/>
              <a:pathLst>
                <a:path extrusionOk="0" h="2238" w="2301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2"/>
            <p:cNvSpPr/>
            <p:nvPr/>
          </p:nvSpPr>
          <p:spPr>
            <a:xfrm>
              <a:off x="1088075" y="3795925"/>
              <a:ext cx="46375" cy="45025"/>
            </a:xfrm>
            <a:custGeom>
              <a:rect b="b" l="l" r="r" t="t"/>
              <a:pathLst>
                <a:path extrusionOk="0" h="1801" w="1855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42"/>
            <p:cNvSpPr/>
            <p:nvPr/>
          </p:nvSpPr>
          <p:spPr>
            <a:xfrm>
              <a:off x="1112375" y="3720325"/>
              <a:ext cx="97700" cy="97700"/>
            </a:xfrm>
            <a:custGeom>
              <a:rect b="b" l="l" r="r" t="t"/>
              <a:pathLst>
                <a:path extrusionOk="0" h="3908" w="3908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42"/>
            <p:cNvSpPr/>
            <p:nvPr/>
          </p:nvSpPr>
          <p:spPr>
            <a:xfrm>
              <a:off x="1120250" y="3623450"/>
              <a:ext cx="47275" cy="47275"/>
            </a:xfrm>
            <a:custGeom>
              <a:rect b="b" l="l" r="r" t="t"/>
              <a:pathLst>
                <a:path extrusionOk="0" h="1891" w="1891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42"/>
            <p:cNvSpPr/>
            <p:nvPr/>
          </p:nvSpPr>
          <p:spPr>
            <a:xfrm>
              <a:off x="946175" y="3879425"/>
              <a:ext cx="166225" cy="33900"/>
            </a:xfrm>
            <a:custGeom>
              <a:rect b="b" l="l" r="r" t="t"/>
              <a:pathLst>
                <a:path extrusionOk="0" h="1356" w="6649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5" name="Google Shape;2025;p42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</p:grpSpPr>
        <p:sp>
          <p:nvSpPr>
            <p:cNvPr id="2026" name="Google Shape;2026;p42"/>
            <p:cNvSpPr/>
            <p:nvPr/>
          </p:nvSpPr>
          <p:spPr>
            <a:xfrm>
              <a:off x="944600" y="3981825"/>
              <a:ext cx="297750" cy="296950"/>
            </a:xfrm>
            <a:custGeom>
              <a:rect b="b" l="l" r="r" t="t"/>
              <a:pathLst>
                <a:path extrusionOk="0" h="11878" w="1191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2"/>
            <p:cNvSpPr/>
            <p:nvPr/>
          </p:nvSpPr>
          <p:spPr>
            <a:xfrm>
              <a:off x="1058025" y="4155875"/>
              <a:ext cx="72500" cy="52000"/>
            </a:xfrm>
            <a:custGeom>
              <a:rect b="b" l="l" r="r" t="t"/>
              <a:pathLst>
                <a:path extrusionOk="0" h="2080" w="290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42"/>
            <p:cNvSpPr/>
            <p:nvPr/>
          </p:nvSpPr>
          <p:spPr>
            <a:xfrm>
              <a:off x="1076150" y="4103900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42"/>
            <p:cNvSpPr/>
            <p:nvPr/>
          </p:nvSpPr>
          <p:spPr>
            <a:xfrm>
              <a:off x="1016275" y="4051125"/>
              <a:ext cx="155975" cy="137075"/>
            </a:xfrm>
            <a:custGeom>
              <a:rect b="b" l="l" r="r" t="t"/>
              <a:pathLst>
                <a:path extrusionOk="0" h="5483" w="6239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0" name="Google Shape;2030;p42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</p:grpSpPr>
        <p:sp>
          <p:nvSpPr>
            <p:cNvPr id="2031" name="Google Shape;2031;p42"/>
            <p:cNvSpPr/>
            <p:nvPr/>
          </p:nvSpPr>
          <p:spPr>
            <a:xfrm>
              <a:off x="2882950" y="3227275"/>
              <a:ext cx="68550" cy="69325"/>
            </a:xfrm>
            <a:custGeom>
              <a:rect b="b" l="l" r="r" t="t"/>
              <a:pathLst>
                <a:path extrusionOk="0" h="2773" w="2742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2"/>
            <p:cNvSpPr/>
            <p:nvPr/>
          </p:nvSpPr>
          <p:spPr>
            <a:xfrm>
              <a:off x="2856175" y="3436000"/>
              <a:ext cx="17350" cy="34675"/>
            </a:xfrm>
            <a:custGeom>
              <a:rect b="b" l="l" r="r" t="t"/>
              <a:pathLst>
                <a:path extrusionOk="0" h="1387" w="694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42"/>
            <p:cNvSpPr/>
            <p:nvPr/>
          </p:nvSpPr>
          <p:spPr>
            <a:xfrm>
              <a:off x="2890050" y="3436000"/>
              <a:ext cx="18125" cy="34675"/>
            </a:xfrm>
            <a:custGeom>
              <a:rect b="b" l="l" r="r" t="t"/>
              <a:pathLst>
                <a:path extrusionOk="0" h="1387" w="725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42"/>
            <p:cNvSpPr/>
            <p:nvPr/>
          </p:nvSpPr>
          <p:spPr>
            <a:xfrm>
              <a:off x="2821525" y="3436000"/>
              <a:ext cx="17350" cy="34675"/>
            </a:xfrm>
            <a:custGeom>
              <a:rect b="b" l="l" r="r" t="t"/>
              <a:pathLst>
                <a:path extrusionOk="0" h="1387" w="694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2"/>
            <p:cNvSpPr/>
            <p:nvPr/>
          </p:nvSpPr>
          <p:spPr>
            <a:xfrm>
              <a:off x="2924700" y="3436000"/>
              <a:ext cx="34675" cy="34675"/>
            </a:xfrm>
            <a:custGeom>
              <a:rect b="b" l="l" r="r" t="t"/>
              <a:pathLst>
                <a:path extrusionOk="0" h="1387" w="1387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42"/>
            <p:cNvSpPr/>
            <p:nvPr/>
          </p:nvSpPr>
          <p:spPr>
            <a:xfrm>
              <a:off x="2768750" y="3384800"/>
              <a:ext cx="244175" cy="137850"/>
            </a:xfrm>
            <a:custGeom>
              <a:rect b="b" l="l" r="r" t="t"/>
              <a:pathLst>
                <a:path extrusionOk="0" h="5514" w="9767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42"/>
            <p:cNvSpPr/>
            <p:nvPr/>
          </p:nvSpPr>
          <p:spPr>
            <a:xfrm>
              <a:off x="3030250" y="3419450"/>
              <a:ext cx="34675" cy="68550"/>
            </a:xfrm>
            <a:custGeom>
              <a:rect b="b" l="l" r="r" t="t"/>
              <a:pathLst>
                <a:path extrusionOk="0" h="2742" w="1387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42"/>
            <p:cNvSpPr/>
            <p:nvPr/>
          </p:nvSpPr>
          <p:spPr>
            <a:xfrm>
              <a:off x="2856175" y="3294225"/>
              <a:ext cx="122100" cy="73275"/>
            </a:xfrm>
            <a:custGeom>
              <a:rect b="b" l="l" r="r" t="t"/>
              <a:pathLst>
                <a:path extrusionOk="0" h="2931" w="4884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9" name="Google Shape;2039;p42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</p:grpSpPr>
        <p:sp>
          <p:nvSpPr>
            <p:cNvPr id="2040" name="Google Shape;2040;p42"/>
            <p:cNvSpPr/>
            <p:nvPr/>
          </p:nvSpPr>
          <p:spPr>
            <a:xfrm>
              <a:off x="2898700" y="3677000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42"/>
            <p:cNvSpPr/>
            <p:nvPr/>
          </p:nvSpPr>
          <p:spPr>
            <a:xfrm>
              <a:off x="2883750" y="3729775"/>
              <a:ext cx="66975" cy="33900"/>
            </a:xfrm>
            <a:custGeom>
              <a:rect b="b" l="l" r="r" t="t"/>
              <a:pathLst>
                <a:path extrusionOk="0" h="1356" w="2679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42"/>
            <p:cNvSpPr/>
            <p:nvPr/>
          </p:nvSpPr>
          <p:spPr>
            <a:xfrm>
              <a:off x="2855375" y="3643150"/>
              <a:ext cx="122125" cy="98475"/>
            </a:xfrm>
            <a:custGeom>
              <a:rect b="b" l="l" r="r" t="t"/>
              <a:pathLst>
                <a:path extrusionOk="0" h="3939" w="4885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42"/>
            <p:cNvSpPr/>
            <p:nvPr/>
          </p:nvSpPr>
          <p:spPr>
            <a:xfrm>
              <a:off x="2801050" y="3591800"/>
              <a:ext cx="229225" cy="258500"/>
            </a:xfrm>
            <a:custGeom>
              <a:rect b="b" l="l" r="r" t="t"/>
              <a:pathLst>
                <a:path extrusionOk="0" h="10340" w="9169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42"/>
            <p:cNvSpPr/>
            <p:nvPr/>
          </p:nvSpPr>
          <p:spPr>
            <a:xfrm>
              <a:off x="2786075" y="3800675"/>
              <a:ext cx="260725" cy="86025"/>
            </a:xfrm>
            <a:custGeom>
              <a:rect b="b" l="l" r="r" t="t"/>
              <a:pathLst>
                <a:path extrusionOk="0" h="3441" w="10429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5" name="Google Shape;2045;p42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</p:grpSpPr>
        <p:sp>
          <p:nvSpPr>
            <p:cNvPr id="2046" name="Google Shape;2046;p42"/>
            <p:cNvSpPr/>
            <p:nvPr/>
          </p:nvSpPr>
          <p:spPr>
            <a:xfrm>
              <a:off x="2856175" y="4007025"/>
              <a:ext cx="122100" cy="70125"/>
            </a:xfrm>
            <a:custGeom>
              <a:rect b="b" l="l" r="r" t="t"/>
              <a:pathLst>
                <a:path extrusionOk="0" h="2805" w="4884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42"/>
            <p:cNvSpPr/>
            <p:nvPr/>
          </p:nvSpPr>
          <p:spPr>
            <a:xfrm>
              <a:off x="2819150" y="4180300"/>
              <a:ext cx="192200" cy="70900"/>
            </a:xfrm>
            <a:custGeom>
              <a:rect b="b" l="l" r="r" t="t"/>
              <a:pathLst>
                <a:path extrusionOk="0" h="2836" w="7688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42"/>
            <p:cNvSpPr/>
            <p:nvPr/>
          </p:nvSpPr>
          <p:spPr>
            <a:xfrm>
              <a:off x="2882950" y="3955025"/>
              <a:ext cx="68550" cy="35475"/>
            </a:xfrm>
            <a:custGeom>
              <a:rect b="b" l="l" r="r" t="t"/>
              <a:pathLst>
                <a:path extrusionOk="0" h="1419" w="2742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42"/>
            <p:cNvSpPr/>
            <p:nvPr/>
          </p:nvSpPr>
          <p:spPr>
            <a:xfrm>
              <a:off x="2856975" y="4093650"/>
              <a:ext cx="118950" cy="70125"/>
            </a:xfrm>
            <a:custGeom>
              <a:rect b="b" l="l" r="r" t="t"/>
              <a:pathLst>
                <a:path extrusionOk="0" h="2805" w="4758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0" name="Google Shape;2050;p42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</p:grpSpPr>
        <p:sp>
          <p:nvSpPr>
            <p:cNvPr id="2051" name="Google Shape;2051;p42"/>
            <p:cNvSpPr/>
            <p:nvPr/>
          </p:nvSpPr>
          <p:spPr>
            <a:xfrm>
              <a:off x="4696850" y="3391100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42"/>
            <p:cNvSpPr/>
            <p:nvPr/>
          </p:nvSpPr>
          <p:spPr>
            <a:xfrm>
              <a:off x="4680300" y="3443875"/>
              <a:ext cx="69350" cy="34675"/>
            </a:xfrm>
            <a:custGeom>
              <a:rect b="b" l="l" r="r" t="t"/>
              <a:pathLst>
                <a:path extrusionOk="0" h="1387" w="2774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42"/>
            <p:cNvSpPr/>
            <p:nvPr/>
          </p:nvSpPr>
          <p:spPr>
            <a:xfrm>
              <a:off x="4629125" y="3339900"/>
              <a:ext cx="295375" cy="189850"/>
            </a:xfrm>
            <a:custGeom>
              <a:rect b="b" l="l" r="r" t="t"/>
              <a:pathLst>
                <a:path extrusionOk="0" h="7594" w="11815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42"/>
            <p:cNvSpPr/>
            <p:nvPr/>
          </p:nvSpPr>
          <p:spPr>
            <a:xfrm>
              <a:off x="4714975" y="3287125"/>
              <a:ext cx="122100" cy="70125"/>
            </a:xfrm>
            <a:custGeom>
              <a:rect b="b" l="l" r="r" t="t"/>
              <a:pathLst>
                <a:path extrusionOk="0" h="2805" w="4884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42"/>
            <p:cNvSpPr/>
            <p:nvPr/>
          </p:nvSpPr>
          <p:spPr>
            <a:xfrm>
              <a:off x="4732300" y="3235150"/>
              <a:ext cx="86650" cy="35475"/>
            </a:xfrm>
            <a:custGeom>
              <a:rect b="b" l="l" r="r" t="t"/>
              <a:pathLst>
                <a:path extrusionOk="0" h="1419" w="3466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6" name="Google Shape;2056;p42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</p:grpSpPr>
        <p:sp>
          <p:nvSpPr>
            <p:cNvPr id="2057" name="Google Shape;2057;p42"/>
            <p:cNvSpPr/>
            <p:nvPr/>
          </p:nvSpPr>
          <p:spPr>
            <a:xfrm>
              <a:off x="4679525" y="3686450"/>
              <a:ext cx="17350" cy="86675"/>
            </a:xfrm>
            <a:custGeom>
              <a:rect b="b" l="l" r="r" t="t"/>
              <a:pathLst>
                <a:path extrusionOk="0" h="3467" w="694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42"/>
            <p:cNvSpPr/>
            <p:nvPr/>
          </p:nvSpPr>
          <p:spPr>
            <a:xfrm>
              <a:off x="4854375" y="3686450"/>
              <a:ext cx="18150" cy="86675"/>
            </a:xfrm>
            <a:custGeom>
              <a:rect b="b" l="l" r="r" t="t"/>
              <a:pathLst>
                <a:path extrusionOk="0" h="3467" w="726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42"/>
            <p:cNvSpPr/>
            <p:nvPr/>
          </p:nvSpPr>
          <p:spPr>
            <a:xfrm>
              <a:off x="4679525" y="3790425"/>
              <a:ext cx="17350" cy="104000"/>
            </a:xfrm>
            <a:custGeom>
              <a:rect b="b" l="l" r="r" t="t"/>
              <a:pathLst>
                <a:path extrusionOk="0" h="4160" w="694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42"/>
            <p:cNvSpPr/>
            <p:nvPr/>
          </p:nvSpPr>
          <p:spPr>
            <a:xfrm>
              <a:off x="4854375" y="3790425"/>
              <a:ext cx="18150" cy="104000"/>
            </a:xfrm>
            <a:custGeom>
              <a:rect b="b" l="l" r="r" t="t"/>
              <a:pathLst>
                <a:path extrusionOk="0" h="4160" w="726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42"/>
            <p:cNvSpPr/>
            <p:nvPr/>
          </p:nvSpPr>
          <p:spPr>
            <a:xfrm>
              <a:off x="4628325" y="3686450"/>
              <a:ext cx="34675" cy="86675"/>
            </a:xfrm>
            <a:custGeom>
              <a:rect b="b" l="l" r="r" t="t"/>
              <a:pathLst>
                <a:path extrusionOk="0" h="3467" w="1387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42"/>
            <p:cNvSpPr/>
            <p:nvPr/>
          </p:nvSpPr>
          <p:spPr>
            <a:xfrm>
              <a:off x="4714975" y="3686450"/>
              <a:ext cx="122100" cy="86675"/>
            </a:xfrm>
            <a:custGeom>
              <a:rect b="b" l="l" r="r" t="t"/>
              <a:pathLst>
                <a:path extrusionOk="0" h="3467" w="4884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42"/>
            <p:cNvSpPr/>
            <p:nvPr/>
          </p:nvSpPr>
          <p:spPr>
            <a:xfrm>
              <a:off x="4889025" y="3777825"/>
              <a:ext cx="34700" cy="117375"/>
            </a:xfrm>
            <a:custGeom>
              <a:rect b="b" l="l" r="r" t="t"/>
              <a:pathLst>
                <a:path extrusionOk="0" h="4695" w="1388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4628325" y="3777825"/>
              <a:ext cx="34675" cy="116600"/>
            </a:xfrm>
            <a:custGeom>
              <a:rect b="b" l="l" r="r" t="t"/>
              <a:pathLst>
                <a:path extrusionOk="0" h="4664" w="1387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42"/>
            <p:cNvSpPr/>
            <p:nvPr/>
          </p:nvSpPr>
          <p:spPr>
            <a:xfrm>
              <a:off x="4766950" y="3790425"/>
              <a:ext cx="17350" cy="18150"/>
            </a:xfrm>
            <a:custGeom>
              <a:rect b="b" l="l" r="r" t="t"/>
              <a:pathLst>
                <a:path extrusionOk="0" h="726" w="694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42"/>
            <p:cNvSpPr/>
            <p:nvPr/>
          </p:nvSpPr>
          <p:spPr>
            <a:xfrm>
              <a:off x="4889025" y="3686450"/>
              <a:ext cx="34700" cy="86675"/>
            </a:xfrm>
            <a:custGeom>
              <a:rect b="b" l="l" r="r" t="t"/>
              <a:pathLst>
                <a:path extrusionOk="0" h="3467" w="1388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42"/>
            <p:cNvSpPr/>
            <p:nvPr/>
          </p:nvSpPr>
          <p:spPr>
            <a:xfrm>
              <a:off x="4714975" y="3790425"/>
              <a:ext cx="122100" cy="104000"/>
            </a:xfrm>
            <a:custGeom>
              <a:rect b="b" l="l" r="r" t="t"/>
              <a:pathLst>
                <a:path extrusionOk="0" h="4160" w="4884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42"/>
            <p:cNvSpPr/>
            <p:nvPr/>
          </p:nvSpPr>
          <p:spPr>
            <a:xfrm>
              <a:off x="4714175" y="3599825"/>
              <a:ext cx="122100" cy="69325"/>
            </a:xfrm>
            <a:custGeom>
              <a:rect b="b" l="l" r="r" t="t"/>
              <a:pathLst>
                <a:path extrusionOk="0" h="2773" w="4884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9" name="Google Shape;2069;p42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</p:grpSpPr>
        <p:sp>
          <p:nvSpPr>
            <p:cNvPr id="2070" name="Google Shape;2070;p42"/>
            <p:cNvSpPr/>
            <p:nvPr/>
          </p:nvSpPr>
          <p:spPr>
            <a:xfrm>
              <a:off x="4853600" y="4155100"/>
              <a:ext cx="52000" cy="103975"/>
            </a:xfrm>
            <a:custGeom>
              <a:rect b="b" l="l" r="r" t="t"/>
              <a:pathLst>
                <a:path extrusionOk="0" h="4159" w="208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42"/>
            <p:cNvSpPr/>
            <p:nvPr/>
          </p:nvSpPr>
          <p:spPr>
            <a:xfrm>
              <a:off x="4714975" y="4155100"/>
              <a:ext cx="121300" cy="50625"/>
            </a:xfrm>
            <a:custGeom>
              <a:rect b="b" l="l" r="r" t="t"/>
              <a:pathLst>
                <a:path extrusionOk="0" h="2025" w="4852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42"/>
            <p:cNvSpPr/>
            <p:nvPr/>
          </p:nvSpPr>
          <p:spPr>
            <a:xfrm>
              <a:off x="4714975" y="4211025"/>
              <a:ext cx="121300" cy="48050"/>
            </a:xfrm>
            <a:custGeom>
              <a:rect b="b" l="l" r="r" t="t"/>
              <a:pathLst>
                <a:path extrusionOk="0" h="1922" w="4852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2"/>
            <p:cNvSpPr/>
            <p:nvPr/>
          </p:nvSpPr>
          <p:spPr>
            <a:xfrm>
              <a:off x="4645650" y="4154300"/>
              <a:ext cx="52025" cy="104775"/>
            </a:xfrm>
            <a:custGeom>
              <a:rect b="b" l="l" r="r" t="t"/>
              <a:pathLst>
                <a:path extrusionOk="0" h="4191" w="2081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2"/>
            <p:cNvSpPr/>
            <p:nvPr/>
          </p:nvSpPr>
          <p:spPr>
            <a:xfrm>
              <a:off x="4722850" y="4049550"/>
              <a:ext cx="103975" cy="105575"/>
            </a:xfrm>
            <a:custGeom>
              <a:rect b="b" l="l" r="r" t="t"/>
              <a:pathLst>
                <a:path extrusionOk="0" h="4223" w="4159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2"/>
            <p:cNvSpPr/>
            <p:nvPr/>
          </p:nvSpPr>
          <p:spPr>
            <a:xfrm>
              <a:off x="4678725" y="3962900"/>
              <a:ext cx="190650" cy="174100"/>
            </a:xfrm>
            <a:custGeom>
              <a:rect b="b" l="l" r="r" t="t"/>
              <a:pathLst>
                <a:path extrusionOk="0" h="6964" w="7626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6" name="Google Shape;2076;p42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</p:grpSpPr>
        <p:sp>
          <p:nvSpPr>
            <p:cNvPr id="2077" name="Google Shape;2077;p42"/>
            <p:cNvSpPr/>
            <p:nvPr/>
          </p:nvSpPr>
          <p:spPr>
            <a:xfrm>
              <a:off x="6143725" y="3720325"/>
              <a:ext cx="295375" cy="156750"/>
            </a:xfrm>
            <a:custGeom>
              <a:rect b="b" l="l" r="r" t="t"/>
              <a:pathLst>
                <a:path extrusionOk="0" h="6270" w="11815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2"/>
            <p:cNvSpPr/>
            <p:nvPr/>
          </p:nvSpPr>
          <p:spPr>
            <a:xfrm>
              <a:off x="6246900" y="3773100"/>
              <a:ext cx="88225" cy="17350"/>
            </a:xfrm>
            <a:custGeom>
              <a:rect b="b" l="l" r="r" t="t"/>
              <a:pathLst>
                <a:path extrusionOk="0" h="694" w="3529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2"/>
            <p:cNvSpPr/>
            <p:nvPr/>
          </p:nvSpPr>
          <p:spPr>
            <a:xfrm>
              <a:off x="6161050" y="3582500"/>
              <a:ext cx="86650" cy="34675"/>
            </a:xfrm>
            <a:custGeom>
              <a:rect b="b" l="l" r="r" t="t"/>
              <a:pathLst>
                <a:path extrusionOk="0" h="1387" w="3466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2"/>
            <p:cNvSpPr/>
            <p:nvPr/>
          </p:nvSpPr>
          <p:spPr>
            <a:xfrm>
              <a:off x="6160250" y="3633675"/>
              <a:ext cx="86675" cy="69350"/>
            </a:xfrm>
            <a:custGeom>
              <a:rect b="b" l="l" r="r" t="t"/>
              <a:pathLst>
                <a:path extrusionOk="0" h="2774" w="3467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2"/>
            <p:cNvSpPr/>
            <p:nvPr/>
          </p:nvSpPr>
          <p:spPr>
            <a:xfrm>
              <a:off x="6336675" y="3599025"/>
              <a:ext cx="85875" cy="69350"/>
            </a:xfrm>
            <a:custGeom>
              <a:rect b="b" l="l" r="r" t="t"/>
              <a:pathLst>
                <a:path extrusionOk="0" h="2774" w="3435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2"/>
            <p:cNvSpPr/>
            <p:nvPr/>
          </p:nvSpPr>
          <p:spPr>
            <a:xfrm>
              <a:off x="6335100" y="3686450"/>
              <a:ext cx="86675" cy="17350"/>
            </a:xfrm>
            <a:custGeom>
              <a:rect b="b" l="l" r="r" t="t"/>
              <a:pathLst>
                <a:path extrusionOk="0" h="694" w="3467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2"/>
            <p:cNvSpPr/>
            <p:nvPr/>
          </p:nvSpPr>
          <p:spPr>
            <a:xfrm>
              <a:off x="6264225" y="3617150"/>
              <a:ext cx="53575" cy="86650"/>
            </a:xfrm>
            <a:custGeom>
              <a:rect b="b" l="l" r="r" t="t"/>
              <a:pathLst>
                <a:path extrusionOk="0" h="3466" w="2143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4" name="Google Shape;2084;p42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</p:grpSpPr>
        <p:sp>
          <p:nvSpPr>
            <p:cNvPr id="2085" name="Google Shape;2085;p42"/>
            <p:cNvSpPr/>
            <p:nvPr/>
          </p:nvSpPr>
          <p:spPr>
            <a:xfrm>
              <a:off x="1423475" y="33596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2"/>
            <p:cNvSpPr/>
            <p:nvPr/>
          </p:nvSpPr>
          <p:spPr>
            <a:xfrm>
              <a:off x="1310075" y="3253275"/>
              <a:ext cx="296950" cy="296150"/>
            </a:xfrm>
            <a:custGeom>
              <a:rect b="b" l="l" r="r" t="t"/>
              <a:pathLst>
                <a:path extrusionOk="0" h="11846" w="11878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2"/>
            <p:cNvSpPr/>
            <p:nvPr/>
          </p:nvSpPr>
          <p:spPr>
            <a:xfrm>
              <a:off x="1399850" y="3426550"/>
              <a:ext cx="116600" cy="52800"/>
            </a:xfrm>
            <a:custGeom>
              <a:rect b="b" l="l" r="r" t="t"/>
              <a:pathLst>
                <a:path extrusionOk="0" h="2112" w="4664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8" name="Google Shape;2088;p42"/>
          <p:cNvSpPr/>
          <p:nvPr/>
        </p:nvSpPr>
        <p:spPr>
          <a:xfrm>
            <a:off x="5750241" y="1973475"/>
            <a:ext cx="348217" cy="347272"/>
          </a:xfrm>
          <a:custGeom>
            <a:rect b="b" l="l" r="r" t="t"/>
            <a:pathLst>
              <a:path extrusionOk="0" h="11752" w="11784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9" name="Google Shape;2089;p42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</p:grpSpPr>
        <p:sp>
          <p:nvSpPr>
            <p:cNvPr id="2090" name="Google Shape;2090;p42"/>
            <p:cNvSpPr/>
            <p:nvPr/>
          </p:nvSpPr>
          <p:spPr>
            <a:xfrm>
              <a:off x="1310075" y="3980250"/>
              <a:ext cx="297750" cy="297525"/>
            </a:xfrm>
            <a:custGeom>
              <a:rect b="b" l="l" r="r" t="t"/>
              <a:pathLst>
                <a:path extrusionOk="0" h="11901" w="1191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2"/>
            <p:cNvSpPr/>
            <p:nvPr/>
          </p:nvSpPr>
          <p:spPr>
            <a:xfrm>
              <a:off x="1449475" y="4086575"/>
              <a:ext cx="17350" cy="52000"/>
            </a:xfrm>
            <a:custGeom>
              <a:rect b="b" l="l" r="r" t="t"/>
              <a:pathLst>
                <a:path extrusionOk="0" h="2080" w="694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2"/>
            <p:cNvSpPr/>
            <p:nvPr/>
          </p:nvSpPr>
          <p:spPr>
            <a:xfrm>
              <a:off x="1380175" y="412122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2"/>
            <p:cNvSpPr/>
            <p:nvPr/>
          </p:nvSpPr>
          <p:spPr>
            <a:xfrm>
              <a:off x="1518800" y="4051925"/>
              <a:ext cx="18125" cy="86650"/>
            </a:xfrm>
            <a:custGeom>
              <a:rect b="b" l="l" r="r" t="t"/>
              <a:pathLst>
                <a:path extrusionOk="0" h="3466" w="725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4" name="Google Shape;2094;p42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</p:grpSpPr>
        <p:sp>
          <p:nvSpPr>
            <p:cNvPr id="2095" name="Google Shape;2095;p42"/>
            <p:cNvSpPr/>
            <p:nvPr/>
          </p:nvSpPr>
          <p:spPr>
            <a:xfrm>
              <a:off x="3167275" y="3227275"/>
              <a:ext cx="225300" cy="207950"/>
            </a:xfrm>
            <a:custGeom>
              <a:rect b="b" l="l" r="r" t="t"/>
              <a:pathLst>
                <a:path extrusionOk="0" h="8318" w="9012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2"/>
            <p:cNvSpPr/>
            <p:nvPr/>
          </p:nvSpPr>
          <p:spPr>
            <a:xfrm>
              <a:off x="3262600" y="3278475"/>
              <a:ext cx="35450" cy="35475"/>
            </a:xfrm>
            <a:custGeom>
              <a:rect b="b" l="l" r="r" t="t"/>
              <a:pathLst>
                <a:path extrusionOk="0" h="1419" w="1418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2"/>
            <p:cNvSpPr/>
            <p:nvPr/>
          </p:nvSpPr>
          <p:spPr>
            <a:xfrm>
              <a:off x="3220050" y="3452525"/>
              <a:ext cx="121325" cy="35475"/>
            </a:xfrm>
            <a:custGeom>
              <a:rect b="b" l="l" r="r" t="t"/>
              <a:pathLst>
                <a:path extrusionOk="0" h="1419" w="4853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2"/>
            <p:cNvSpPr/>
            <p:nvPr/>
          </p:nvSpPr>
          <p:spPr>
            <a:xfrm>
              <a:off x="3237375" y="3332025"/>
              <a:ext cx="86675" cy="52000"/>
            </a:xfrm>
            <a:custGeom>
              <a:rect b="b" l="l" r="r" t="t"/>
              <a:pathLst>
                <a:path extrusionOk="0" h="2080" w="3467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2"/>
            <p:cNvSpPr/>
            <p:nvPr/>
          </p:nvSpPr>
          <p:spPr>
            <a:xfrm>
              <a:off x="3237375" y="3505300"/>
              <a:ext cx="87450" cy="17350"/>
            </a:xfrm>
            <a:custGeom>
              <a:rect b="b" l="l" r="r" t="t"/>
              <a:pathLst>
                <a:path extrusionOk="0" h="694" w="3498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0" name="Google Shape;2100;p42"/>
          <p:cNvSpPr/>
          <p:nvPr/>
        </p:nvSpPr>
        <p:spPr>
          <a:xfrm>
            <a:off x="7962474" y="1971731"/>
            <a:ext cx="367779" cy="350758"/>
          </a:xfrm>
          <a:custGeom>
            <a:rect b="b" l="l" r="r" t="t"/>
            <a:pathLst>
              <a:path extrusionOk="0" h="11870" w="12446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FA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1" name="Google Shape;2101;p42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</p:grpSpPr>
        <p:sp>
          <p:nvSpPr>
            <p:cNvPr id="2102" name="Google Shape;2102;p42"/>
            <p:cNvSpPr/>
            <p:nvPr/>
          </p:nvSpPr>
          <p:spPr>
            <a:xfrm>
              <a:off x="3133425" y="4058225"/>
              <a:ext cx="297750" cy="192200"/>
            </a:xfrm>
            <a:custGeom>
              <a:rect b="b" l="l" r="r" t="t"/>
              <a:pathLst>
                <a:path extrusionOk="0" h="7688" w="1191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2"/>
            <p:cNvSpPr/>
            <p:nvPr/>
          </p:nvSpPr>
          <p:spPr>
            <a:xfrm>
              <a:off x="3263375" y="4007025"/>
              <a:ext cx="35475" cy="35450"/>
            </a:xfrm>
            <a:custGeom>
              <a:rect b="b" l="l" r="r" t="t"/>
              <a:pathLst>
                <a:path extrusionOk="0" h="1418" w="1419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2"/>
            <p:cNvSpPr/>
            <p:nvPr/>
          </p:nvSpPr>
          <p:spPr>
            <a:xfrm>
              <a:off x="3203525" y="3955025"/>
              <a:ext cx="155175" cy="135500"/>
            </a:xfrm>
            <a:custGeom>
              <a:rect b="b" l="l" r="r" t="t"/>
              <a:pathLst>
                <a:path extrusionOk="0" h="5420" w="6207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5" name="Google Shape;2105;p42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</p:grpSpPr>
        <p:sp>
          <p:nvSpPr>
            <p:cNvPr id="2106" name="Google Shape;2106;p42"/>
            <p:cNvSpPr/>
            <p:nvPr/>
          </p:nvSpPr>
          <p:spPr>
            <a:xfrm>
              <a:off x="5077275" y="3304450"/>
              <a:ext cx="122100" cy="99275"/>
            </a:xfrm>
            <a:custGeom>
              <a:rect b="b" l="l" r="r" t="t"/>
              <a:pathLst>
                <a:path extrusionOk="0" h="3971" w="4884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2"/>
            <p:cNvSpPr/>
            <p:nvPr/>
          </p:nvSpPr>
          <p:spPr>
            <a:xfrm>
              <a:off x="5121375" y="3339900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2"/>
            <p:cNvSpPr/>
            <p:nvPr/>
          </p:nvSpPr>
          <p:spPr>
            <a:xfrm>
              <a:off x="5009550" y="3234750"/>
              <a:ext cx="259150" cy="261125"/>
            </a:xfrm>
            <a:custGeom>
              <a:rect b="b" l="l" r="r" t="t"/>
              <a:pathLst>
                <a:path extrusionOk="0" h="10445" w="10366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2"/>
            <p:cNvSpPr/>
            <p:nvPr/>
          </p:nvSpPr>
          <p:spPr>
            <a:xfrm>
              <a:off x="5105625" y="3391900"/>
              <a:ext cx="66975" cy="34675"/>
            </a:xfrm>
            <a:custGeom>
              <a:rect b="b" l="l" r="r" t="t"/>
              <a:pathLst>
                <a:path extrusionOk="0" h="1387" w="2679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2"/>
            <p:cNvSpPr/>
            <p:nvPr/>
          </p:nvSpPr>
          <p:spPr>
            <a:xfrm>
              <a:off x="5192275" y="3443075"/>
              <a:ext cx="95325" cy="86975"/>
            </a:xfrm>
            <a:custGeom>
              <a:rect b="b" l="l" r="r" t="t"/>
              <a:pathLst>
                <a:path extrusionOk="0" h="3479" w="3813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2"/>
            <p:cNvSpPr/>
            <p:nvPr/>
          </p:nvSpPr>
          <p:spPr>
            <a:xfrm>
              <a:off x="4991425" y="3444650"/>
              <a:ext cx="95325" cy="87325"/>
            </a:xfrm>
            <a:custGeom>
              <a:rect b="b" l="l" r="r" t="t"/>
              <a:pathLst>
                <a:path extrusionOk="0" h="3493" w="3813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2" name="Google Shape;2112;p42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</p:grpSpPr>
        <p:sp>
          <p:nvSpPr>
            <p:cNvPr id="2113" name="Google Shape;2113;p42"/>
            <p:cNvSpPr/>
            <p:nvPr/>
          </p:nvSpPr>
          <p:spPr>
            <a:xfrm>
              <a:off x="5069400" y="3738450"/>
              <a:ext cx="139425" cy="139425"/>
            </a:xfrm>
            <a:custGeom>
              <a:rect b="b" l="l" r="r" t="t"/>
              <a:pathLst>
                <a:path extrusionOk="0" h="5577" w="5577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2"/>
            <p:cNvSpPr/>
            <p:nvPr/>
          </p:nvSpPr>
          <p:spPr>
            <a:xfrm>
              <a:off x="5200150" y="3617150"/>
              <a:ext cx="69325" cy="69325"/>
            </a:xfrm>
            <a:custGeom>
              <a:rect b="b" l="l" r="r" t="t"/>
              <a:pathLst>
                <a:path extrusionOk="0" h="2773" w="2773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2"/>
            <p:cNvSpPr/>
            <p:nvPr/>
          </p:nvSpPr>
          <p:spPr>
            <a:xfrm>
              <a:off x="5009550" y="3617150"/>
              <a:ext cx="68525" cy="69325"/>
            </a:xfrm>
            <a:custGeom>
              <a:rect b="b" l="l" r="r" t="t"/>
              <a:pathLst>
                <a:path extrusionOk="0" h="2773" w="2741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2"/>
            <p:cNvSpPr/>
            <p:nvPr/>
          </p:nvSpPr>
          <p:spPr>
            <a:xfrm>
              <a:off x="4991425" y="3686450"/>
              <a:ext cx="104775" cy="52025"/>
            </a:xfrm>
            <a:custGeom>
              <a:rect b="b" l="l" r="r" t="t"/>
              <a:pathLst>
                <a:path extrusionOk="0" h="2081" w="4191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2"/>
            <p:cNvSpPr/>
            <p:nvPr/>
          </p:nvSpPr>
          <p:spPr>
            <a:xfrm>
              <a:off x="5183600" y="3686450"/>
              <a:ext cx="104000" cy="52025"/>
            </a:xfrm>
            <a:custGeom>
              <a:rect b="b" l="l" r="r" t="t"/>
              <a:pathLst>
                <a:path extrusionOk="0" h="2081" w="416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2"/>
            <p:cNvSpPr/>
            <p:nvPr/>
          </p:nvSpPr>
          <p:spPr>
            <a:xfrm>
              <a:off x="5187550" y="3755775"/>
              <a:ext cx="100050" cy="52800"/>
            </a:xfrm>
            <a:custGeom>
              <a:rect b="b" l="l" r="r" t="t"/>
              <a:pathLst>
                <a:path extrusionOk="0" h="2112" w="4002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2"/>
            <p:cNvSpPr/>
            <p:nvPr/>
          </p:nvSpPr>
          <p:spPr>
            <a:xfrm>
              <a:off x="4991425" y="3755775"/>
              <a:ext cx="100850" cy="52000"/>
            </a:xfrm>
            <a:custGeom>
              <a:rect b="b" l="l" r="r" t="t"/>
              <a:pathLst>
                <a:path extrusionOk="0" h="2080" w="403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0" name="Google Shape;2120;p42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</p:grpSpPr>
        <p:sp>
          <p:nvSpPr>
            <p:cNvPr id="2121" name="Google Shape;2121;p42"/>
            <p:cNvSpPr/>
            <p:nvPr/>
          </p:nvSpPr>
          <p:spPr>
            <a:xfrm>
              <a:off x="5155250" y="4042450"/>
              <a:ext cx="66975" cy="104800"/>
            </a:xfrm>
            <a:custGeom>
              <a:rect b="b" l="l" r="r" t="t"/>
              <a:pathLst>
                <a:path extrusionOk="0" h="4192" w="2679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2"/>
            <p:cNvSpPr/>
            <p:nvPr/>
          </p:nvSpPr>
          <p:spPr>
            <a:xfrm>
              <a:off x="5065450" y="3962900"/>
              <a:ext cx="88250" cy="52025"/>
            </a:xfrm>
            <a:custGeom>
              <a:rect b="b" l="l" r="r" t="t"/>
              <a:pathLst>
                <a:path extrusionOk="0" h="2081" w="353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2"/>
            <p:cNvSpPr/>
            <p:nvPr/>
          </p:nvSpPr>
          <p:spPr>
            <a:xfrm>
              <a:off x="5056800" y="4032225"/>
              <a:ext cx="104000" cy="226075"/>
            </a:xfrm>
            <a:custGeom>
              <a:rect b="b" l="l" r="r" t="t"/>
              <a:pathLst>
                <a:path extrusionOk="0" h="9043" w="416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4" name="Google Shape;2124;p42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</p:grpSpPr>
        <p:sp>
          <p:nvSpPr>
            <p:cNvPr id="2125" name="Google Shape;2125;p42"/>
            <p:cNvSpPr/>
            <p:nvPr/>
          </p:nvSpPr>
          <p:spPr>
            <a:xfrm>
              <a:off x="6220900" y="4164550"/>
              <a:ext cx="18150" cy="18125"/>
            </a:xfrm>
            <a:custGeom>
              <a:rect b="b" l="l" r="r" t="t"/>
              <a:pathLst>
                <a:path extrusionOk="0" h="725" w="726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2"/>
            <p:cNvSpPr/>
            <p:nvPr/>
          </p:nvSpPr>
          <p:spPr>
            <a:xfrm>
              <a:off x="6168925" y="3972375"/>
              <a:ext cx="227650" cy="259925"/>
            </a:xfrm>
            <a:custGeom>
              <a:rect b="b" l="l" r="r" t="t"/>
              <a:pathLst>
                <a:path extrusionOk="0" h="10397" w="9106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2"/>
            <p:cNvSpPr/>
            <p:nvPr/>
          </p:nvSpPr>
          <p:spPr>
            <a:xfrm>
              <a:off x="6228775" y="3936925"/>
              <a:ext cx="106350" cy="53575"/>
            </a:xfrm>
            <a:custGeom>
              <a:rect b="b" l="l" r="r" t="t"/>
              <a:pathLst>
                <a:path extrusionOk="0" h="2143" w="4254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2"/>
            <p:cNvSpPr/>
            <p:nvPr/>
          </p:nvSpPr>
          <p:spPr>
            <a:xfrm>
              <a:off x="6412300" y="4059000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2"/>
            <p:cNvSpPr/>
            <p:nvPr/>
          </p:nvSpPr>
          <p:spPr>
            <a:xfrm>
              <a:off x="6413875" y="4007025"/>
              <a:ext cx="52000" cy="34675"/>
            </a:xfrm>
            <a:custGeom>
              <a:rect b="b" l="l" r="r" t="t"/>
              <a:pathLst>
                <a:path extrusionOk="0" h="1387" w="208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2"/>
            <p:cNvSpPr/>
            <p:nvPr/>
          </p:nvSpPr>
          <p:spPr>
            <a:xfrm>
              <a:off x="6417800" y="4173200"/>
              <a:ext cx="43350" cy="43350"/>
            </a:xfrm>
            <a:custGeom>
              <a:rect b="b" l="l" r="r" t="t"/>
              <a:pathLst>
                <a:path extrusionOk="0" h="1734" w="1734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1" name="Google Shape;2131;p42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</p:grpSpPr>
        <p:sp>
          <p:nvSpPr>
            <p:cNvPr id="2132" name="Google Shape;2132;p42"/>
            <p:cNvSpPr/>
            <p:nvPr/>
          </p:nvSpPr>
          <p:spPr>
            <a:xfrm>
              <a:off x="1691275" y="3351700"/>
              <a:ext cx="278050" cy="197725"/>
            </a:xfrm>
            <a:custGeom>
              <a:rect b="b" l="l" r="r" t="t"/>
              <a:pathLst>
                <a:path extrusionOk="0" h="7909" w="11122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2"/>
            <p:cNvSpPr/>
            <p:nvPr/>
          </p:nvSpPr>
          <p:spPr>
            <a:xfrm>
              <a:off x="1674750" y="3254050"/>
              <a:ext cx="277250" cy="197900"/>
            </a:xfrm>
            <a:custGeom>
              <a:rect b="b" l="l" r="r" t="t"/>
              <a:pathLst>
                <a:path extrusionOk="0" h="7916" w="1109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2"/>
            <p:cNvSpPr/>
            <p:nvPr/>
          </p:nvSpPr>
          <p:spPr>
            <a:xfrm>
              <a:off x="1727500" y="3306825"/>
              <a:ext cx="189075" cy="189050"/>
            </a:xfrm>
            <a:custGeom>
              <a:rect b="b" l="l" r="r" t="t"/>
              <a:pathLst>
                <a:path extrusionOk="0" h="7562" w="7563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5" name="Google Shape;2135;p42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</p:grpSpPr>
        <p:sp>
          <p:nvSpPr>
            <p:cNvPr id="2136" name="Google Shape;2136;p42"/>
            <p:cNvSpPr/>
            <p:nvPr/>
          </p:nvSpPr>
          <p:spPr>
            <a:xfrm>
              <a:off x="1829900" y="3808550"/>
              <a:ext cx="18150" cy="35450"/>
            </a:xfrm>
            <a:custGeom>
              <a:rect b="b" l="l" r="r" t="t"/>
              <a:pathLst>
                <a:path extrusionOk="0" h="1418" w="726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2"/>
            <p:cNvSpPr/>
            <p:nvPr/>
          </p:nvSpPr>
          <p:spPr>
            <a:xfrm>
              <a:off x="1795250" y="3755775"/>
              <a:ext cx="18125" cy="35450"/>
            </a:xfrm>
            <a:custGeom>
              <a:rect b="b" l="l" r="r" t="t"/>
              <a:pathLst>
                <a:path extrusionOk="0" h="1418" w="725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2"/>
            <p:cNvSpPr/>
            <p:nvPr/>
          </p:nvSpPr>
          <p:spPr>
            <a:xfrm>
              <a:off x="1687350" y="3618725"/>
              <a:ext cx="270175" cy="295375"/>
            </a:xfrm>
            <a:custGeom>
              <a:rect b="b" l="l" r="r" t="t"/>
              <a:pathLst>
                <a:path extrusionOk="0" h="11815" w="10807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9" name="Google Shape;2139;p42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</p:grpSpPr>
        <p:sp>
          <p:nvSpPr>
            <p:cNvPr id="2140" name="Google Shape;2140;p42"/>
            <p:cNvSpPr/>
            <p:nvPr/>
          </p:nvSpPr>
          <p:spPr>
            <a:xfrm>
              <a:off x="1796825" y="3982600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2"/>
            <p:cNvSpPr/>
            <p:nvPr/>
          </p:nvSpPr>
          <p:spPr>
            <a:xfrm>
              <a:off x="1672375" y="4092075"/>
              <a:ext cx="297750" cy="185900"/>
            </a:xfrm>
            <a:custGeom>
              <a:rect b="b" l="l" r="r" t="t"/>
              <a:pathLst>
                <a:path extrusionOk="0" h="7436" w="1191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2"/>
            <p:cNvSpPr/>
            <p:nvPr/>
          </p:nvSpPr>
          <p:spPr>
            <a:xfrm>
              <a:off x="1778700" y="4051125"/>
              <a:ext cx="86675" cy="69325"/>
            </a:xfrm>
            <a:custGeom>
              <a:rect b="b" l="l" r="r" t="t"/>
              <a:pathLst>
                <a:path extrusionOk="0" h="2773" w="3467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3" name="Google Shape;2143;p42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</p:grpSpPr>
        <p:sp>
          <p:nvSpPr>
            <p:cNvPr id="2144" name="Google Shape;2144;p42"/>
            <p:cNvSpPr/>
            <p:nvPr/>
          </p:nvSpPr>
          <p:spPr>
            <a:xfrm>
              <a:off x="3609925" y="33399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2"/>
            <p:cNvSpPr/>
            <p:nvPr/>
          </p:nvSpPr>
          <p:spPr>
            <a:xfrm>
              <a:off x="3531175" y="3227275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2"/>
            <p:cNvSpPr/>
            <p:nvPr/>
          </p:nvSpPr>
          <p:spPr>
            <a:xfrm>
              <a:off x="3670575" y="3227275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2"/>
            <p:cNvSpPr/>
            <p:nvPr/>
          </p:nvSpPr>
          <p:spPr>
            <a:xfrm>
              <a:off x="3622525" y="3421825"/>
              <a:ext cx="41775" cy="25225"/>
            </a:xfrm>
            <a:custGeom>
              <a:rect b="b" l="l" r="r" t="t"/>
              <a:pathLst>
                <a:path extrusionOk="0" h="1009" w="1671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2"/>
            <p:cNvSpPr/>
            <p:nvPr/>
          </p:nvSpPr>
          <p:spPr>
            <a:xfrm>
              <a:off x="3566600" y="34163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2"/>
            <p:cNvSpPr/>
            <p:nvPr/>
          </p:nvSpPr>
          <p:spPr>
            <a:xfrm>
              <a:off x="3653250" y="34171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2"/>
            <p:cNvSpPr/>
            <p:nvPr/>
          </p:nvSpPr>
          <p:spPr>
            <a:xfrm>
              <a:off x="3655625" y="3310775"/>
              <a:ext cx="137850" cy="108700"/>
            </a:xfrm>
            <a:custGeom>
              <a:rect b="b" l="l" r="r" t="t"/>
              <a:pathLst>
                <a:path extrusionOk="0" h="4348" w="5514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2"/>
            <p:cNvSpPr/>
            <p:nvPr/>
          </p:nvSpPr>
          <p:spPr>
            <a:xfrm>
              <a:off x="3497300" y="3309975"/>
              <a:ext cx="136275" cy="108725"/>
            </a:xfrm>
            <a:custGeom>
              <a:rect b="b" l="l" r="r" t="t"/>
              <a:pathLst>
                <a:path extrusionOk="0" h="4349" w="5451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2" name="Google Shape;2152;p42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</p:grpSpPr>
        <p:sp>
          <p:nvSpPr>
            <p:cNvPr id="2153" name="Google Shape;2153;p42"/>
            <p:cNvSpPr/>
            <p:nvPr/>
          </p:nvSpPr>
          <p:spPr>
            <a:xfrm>
              <a:off x="3628825" y="3724275"/>
              <a:ext cx="18150" cy="16550"/>
            </a:xfrm>
            <a:custGeom>
              <a:rect b="b" l="l" r="r" t="t"/>
              <a:pathLst>
                <a:path extrusionOk="0" h="662" w="726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2"/>
            <p:cNvSpPr/>
            <p:nvPr/>
          </p:nvSpPr>
          <p:spPr>
            <a:xfrm>
              <a:off x="3590250" y="3689400"/>
              <a:ext cx="94525" cy="86675"/>
            </a:xfrm>
            <a:custGeom>
              <a:rect b="b" l="l" r="r" t="t"/>
              <a:pathLst>
                <a:path extrusionOk="0" h="3467" w="3781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2"/>
            <p:cNvSpPr/>
            <p:nvPr/>
          </p:nvSpPr>
          <p:spPr>
            <a:xfrm>
              <a:off x="3674525" y="3601400"/>
              <a:ext cx="118150" cy="118950"/>
            </a:xfrm>
            <a:custGeom>
              <a:rect b="b" l="l" r="r" t="t"/>
              <a:pathLst>
                <a:path extrusionOk="0" h="4758" w="4726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2"/>
            <p:cNvSpPr/>
            <p:nvPr/>
          </p:nvSpPr>
          <p:spPr>
            <a:xfrm>
              <a:off x="3631200" y="3774675"/>
              <a:ext cx="103200" cy="102400"/>
            </a:xfrm>
            <a:custGeom>
              <a:rect b="b" l="l" r="r" t="t"/>
              <a:pathLst>
                <a:path extrusionOk="0" h="4096" w="4128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2"/>
            <p:cNvSpPr/>
            <p:nvPr/>
          </p:nvSpPr>
          <p:spPr>
            <a:xfrm>
              <a:off x="3691850" y="3726625"/>
              <a:ext cx="89800" cy="89050"/>
            </a:xfrm>
            <a:custGeom>
              <a:rect b="b" l="l" r="r" t="t"/>
              <a:pathLst>
                <a:path extrusionOk="0" h="3562" w="3592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2"/>
            <p:cNvSpPr/>
            <p:nvPr/>
          </p:nvSpPr>
          <p:spPr>
            <a:xfrm>
              <a:off x="3505175" y="3767575"/>
              <a:ext cx="120525" cy="118175"/>
            </a:xfrm>
            <a:custGeom>
              <a:rect b="b" l="l" r="r" t="t"/>
              <a:pathLst>
                <a:path extrusionOk="0" h="4727" w="4821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2"/>
            <p:cNvSpPr/>
            <p:nvPr/>
          </p:nvSpPr>
          <p:spPr>
            <a:xfrm>
              <a:off x="3631200" y="3591950"/>
              <a:ext cx="104000" cy="84300"/>
            </a:xfrm>
            <a:custGeom>
              <a:rect b="b" l="l" r="r" t="t"/>
              <a:pathLst>
                <a:path extrusionOk="0" h="3372" w="416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2"/>
            <p:cNvSpPr/>
            <p:nvPr/>
          </p:nvSpPr>
          <p:spPr>
            <a:xfrm>
              <a:off x="3497300" y="3721900"/>
              <a:ext cx="84300" cy="107150"/>
            </a:xfrm>
            <a:custGeom>
              <a:rect b="b" l="l" r="r" t="t"/>
              <a:pathLst>
                <a:path extrusionOk="0" h="4286" w="3372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1" name="Google Shape;2161;p42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</p:grpSpPr>
        <p:sp>
          <p:nvSpPr>
            <p:cNvPr id="2162" name="Google Shape;2162;p42"/>
            <p:cNvSpPr/>
            <p:nvPr/>
          </p:nvSpPr>
          <p:spPr>
            <a:xfrm>
              <a:off x="3660350" y="4035375"/>
              <a:ext cx="132325" cy="155175"/>
            </a:xfrm>
            <a:custGeom>
              <a:rect b="b" l="l" r="r" t="t"/>
              <a:pathLst>
                <a:path extrusionOk="0" h="6207" w="5293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2"/>
            <p:cNvSpPr/>
            <p:nvPr/>
          </p:nvSpPr>
          <p:spPr>
            <a:xfrm>
              <a:off x="3653250" y="3955025"/>
              <a:ext cx="114225" cy="133150"/>
            </a:xfrm>
            <a:custGeom>
              <a:rect b="b" l="l" r="r" t="t"/>
              <a:pathLst>
                <a:path extrusionOk="0" h="5326" w="4569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2"/>
            <p:cNvSpPr/>
            <p:nvPr/>
          </p:nvSpPr>
          <p:spPr>
            <a:xfrm>
              <a:off x="3497300" y="3955025"/>
              <a:ext cx="256000" cy="295400"/>
            </a:xfrm>
            <a:custGeom>
              <a:rect b="b" l="l" r="r" t="t"/>
              <a:pathLst>
                <a:path extrusionOk="0" h="11816" w="1024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5" name="Google Shape;2165;p42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</p:grpSpPr>
        <p:sp>
          <p:nvSpPr>
            <p:cNvPr id="2166" name="Google Shape;2166;p42"/>
            <p:cNvSpPr/>
            <p:nvPr/>
          </p:nvSpPr>
          <p:spPr>
            <a:xfrm>
              <a:off x="5502600" y="3235150"/>
              <a:ext cx="17350" cy="44125"/>
            </a:xfrm>
            <a:custGeom>
              <a:rect b="b" l="l" r="r" t="t"/>
              <a:pathLst>
                <a:path extrusionOk="0" h="1765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2"/>
            <p:cNvSpPr/>
            <p:nvPr/>
          </p:nvSpPr>
          <p:spPr>
            <a:xfrm>
              <a:off x="5555375" y="3253850"/>
              <a:ext cx="35450" cy="34100"/>
            </a:xfrm>
            <a:custGeom>
              <a:rect b="b" l="l" r="r" t="t"/>
              <a:pathLst>
                <a:path extrusionOk="0" h="1364" w="1418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2"/>
            <p:cNvSpPr/>
            <p:nvPr/>
          </p:nvSpPr>
          <p:spPr>
            <a:xfrm>
              <a:off x="5606550" y="3357225"/>
              <a:ext cx="35475" cy="18150"/>
            </a:xfrm>
            <a:custGeom>
              <a:rect b="b" l="l" r="r" t="t"/>
              <a:pathLst>
                <a:path extrusionOk="0" h="726" w="1419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2"/>
            <p:cNvSpPr/>
            <p:nvPr/>
          </p:nvSpPr>
          <p:spPr>
            <a:xfrm>
              <a:off x="5364750" y="335722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2"/>
            <p:cNvSpPr/>
            <p:nvPr/>
          </p:nvSpPr>
          <p:spPr>
            <a:xfrm>
              <a:off x="5433275" y="3253850"/>
              <a:ext cx="35475" cy="34100"/>
            </a:xfrm>
            <a:custGeom>
              <a:rect b="b" l="l" r="r" t="t"/>
              <a:pathLst>
                <a:path extrusionOk="0" h="1364" w="1419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2"/>
            <p:cNvSpPr/>
            <p:nvPr/>
          </p:nvSpPr>
          <p:spPr>
            <a:xfrm>
              <a:off x="5380500" y="3287775"/>
              <a:ext cx="37050" cy="25975"/>
            </a:xfrm>
            <a:custGeom>
              <a:rect b="b" l="l" r="r" t="t"/>
              <a:pathLst>
                <a:path extrusionOk="0" h="1039" w="1482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2"/>
            <p:cNvSpPr/>
            <p:nvPr/>
          </p:nvSpPr>
          <p:spPr>
            <a:xfrm>
              <a:off x="5588450" y="3288075"/>
              <a:ext cx="37025" cy="26800"/>
            </a:xfrm>
            <a:custGeom>
              <a:rect b="b" l="l" r="r" t="t"/>
              <a:pathLst>
                <a:path extrusionOk="0" h="1072" w="1481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2"/>
            <p:cNvSpPr/>
            <p:nvPr/>
          </p:nvSpPr>
          <p:spPr>
            <a:xfrm>
              <a:off x="5412025" y="3286350"/>
              <a:ext cx="177225" cy="243750"/>
            </a:xfrm>
            <a:custGeom>
              <a:rect b="b" l="l" r="r" t="t"/>
              <a:pathLst>
                <a:path extrusionOk="0" h="9750" w="7089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4" name="Google Shape;2174;p42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</p:grpSpPr>
        <p:sp>
          <p:nvSpPr>
            <p:cNvPr id="2175" name="Google Shape;2175;p42"/>
            <p:cNvSpPr/>
            <p:nvPr/>
          </p:nvSpPr>
          <p:spPr>
            <a:xfrm>
              <a:off x="5355300" y="3703000"/>
              <a:ext cx="35475" cy="191425"/>
            </a:xfrm>
            <a:custGeom>
              <a:rect b="b" l="l" r="r" t="t"/>
              <a:pathLst>
                <a:path extrusionOk="0" h="7657" w="1419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2"/>
            <p:cNvSpPr/>
            <p:nvPr/>
          </p:nvSpPr>
          <p:spPr>
            <a:xfrm>
              <a:off x="5389175" y="3773100"/>
              <a:ext cx="122900" cy="122900"/>
            </a:xfrm>
            <a:custGeom>
              <a:rect b="b" l="l" r="r" t="t"/>
              <a:pathLst>
                <a:path extrusionOk="0" h="4916" w="4916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2"/>
            <p:cNvSpPr/>
            <p:nvPr/>
          </p:nvSpPr>
          <p:spPr>
            <a:xfrm>
              <a:off x="5527800" y="3598250"/>
              <a:ext cx="105550" cy="35450"/>
            </a:xfrm>
            <a:custGeom>
              <a:rect b="b" l="l" r="r" t="t"/>
              <a:pathLst>
                <a:path extrusionOk="0" h="1418" w="4222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2"/>
            <p:cNvSpPr/>
            <p:nvPr/>
          </p:nvSpPr>
          <p:spPr>
            <a:xfrm>
              <a:off x="5545900" y="3651800"/>
              <a:ext cx="104800" cy="35475"/>
            </a:xfrm>
            <a:custGeom>
              <a:rect b="b" l="l" r="r" t="t"/>
              <a:pathLst>
                <a:path extrusionOk="0" h="1419" w="4192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2"/>
            <p:cNvSpPr/>
            <p:nvPr/>
          </p:nvSpPr>
          <p:spPr>
            <a:xfrm>
              <a:off x="5529375" y="3754975"/>
              <a:ext cx="122100" cy="35475"/>
            </a:xfrm>
            <a:custGeom>
              <a:rect b="b" l="l" r="r" t="t"/>
              <a:pathLst>
                <a:path extrusionOk="0" h="1419" w="4884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2"/>
            <p:cNvSpPr/>
            <p:nvPr/>
          </p:nvSpPr>
          <p:spPr>
            <a:xfrm>
              <a:off x="5511250" y="3703000"/>
              <a:ext cx="140225" cy="33900"/>
            </a:xfrm>
            <a:custGeom>
              <a:rect b="b" l="l" r="r" t="t"/>
              <a:pathLst>
                <a:path extrusionOk="0" h="1356" w="5609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2"/>
            <p:cNvSpPr/>
            <p:nvPr/>
          </p:nvSpPr>
          <p:spPr>
            <a:xfrm>
              <a:off x="5529375" y="3808550"/>
              <a:ext cx="122900" cy="87450"/>
            </a:xfrm>
            <a:custGeom>
              <a:rect b="b" l="l" r="r" t="t"/>
              <a:pathLst>
                <a:path extrusionOk="0" h="3498" w="4916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2"/>
            <p:cNvSpPr/>
            <p:nvPr/>
          </p:nvSpPr>
          <p:spPr>
            <a:xfrm>
              <a:off x="5408075" y="3651025"/>
              <a:ext cx="86675" cy="103975"/>
            </a:xfrm>
            <a:custGeom>
              <a:rect b="b" l="l" r="r" t="t"/>
              <a:pathLst>
                <a:path extrusionOk="0" h="4159" w="3467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3" name="Google Shape;2183;p42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</p:grpSpPr>
        <p:sp>
          <p:nvSpPr>
            <p:cNvPr id="2184" name="Google Shape;2184;p42"/>
            <p:cNvSpPr/>
            <p:nvPr/>
          </p:nvSpPr>
          <p:spPr>
            <a:xfrm>
              <a:off x="5358450" y="4015675"/>
              <a:ext cx="289875" cy="89025"/>
            </a:xfrm>
            <a:custGeom>
              <a:rect b="b" l="l" r="r" t="t"/>
              <a:pathLst>
                <a:path extrusionOk="0" h="3561" w="11595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2"/>
            <p:cNvSpPr/>
            <p:nvPr/>
          </p:nvSpPr>
          <p:spPr>
            <a:xfrm>
              <a:off x="5494725" y="4101525"/>
              <a:ext cx="17350" cy="18150"/>
            </a:xfrm>
            <a:custGeom>
              <a:rect b="b" l="l" r="r" t="t"/>
              <a:pathLst>
                <a:path extrusionOk="0" h="726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2"/>
            <p:cNvSpPr/>
            <p:nvPr/>
          </p:nvSpPr>
          <p:spPr>
            <a:xfrm>
              <a:off x="5460050" y="4077125"/>
              <a:ext cx="86675" cy="78000"/>
            </a:xfrm>
            <a:custGeom>
              <a:rect b="b" l="l" r="r" t="t"/>
              <a:pathLst>
                <a:path extrusionOk="0" h="3120" w="3467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2"/>
            <p:cNvSpPr/>
            <p:nvPr/>
          </p:nvSpPr>
          <p:spPr>
            <a:xfrm>
              <a:off x="5362400" y="4084200"/>
              <a:ext cx="282000" cy="122900"/>
            </a:xfrm>
            <a:custGeom>
              <a:rect b="b" l="l" r="r" t="t"/>
              <a:pathLst>
                <a:path extrusionOk="0" h="4916" w="1128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8" name="Google Shape;2188;p42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</p:grpSpPr>
        <p:sp>
          <p:nvSpPr>
            <p:cNvPr id="2189" name="Google Shape;2189;p42"/>
            <p:cNvSpPr/>
            <p:nvPr/>
          </p:nvSpPr>
          <p:spPr>
            <a:xfrm>
              <a:off x="6683250" y="3202075"/>
              <a:ext cx="17350" cy="43350"/>
            </a:xfrm>
            <a:custGeom>
              <a:rect b="b" l="l" r="r" t="t"/>
              <a:pathLst>
                <a:path extrusionOk="0" h="1734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2"/>
            <p:cNvSpPr/>
            <p:nvPr/>
          </p:nvSpPr>
          <p:spPr>
            <a:xfrm>
              <a:off x="6613925" y="3236125"/>
              <a:ext cx="35475" cy="34700"/>
            </a:xfrm>
            <a:custGeom>
              <a:rect b="b" l="l" r="r" t="t"/>
              <a:pathLst>
                <a:path extrusionOk="0" h="1388" w="1419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2"/>
            <p:cNvSpPr/>
            <p:nvPr/>
          </p:nvSpPr>
          <p:spPr>
            <a:xfrm>
              <a:off x="6734425" y="3236425"/>
              <a:ext cx="35475" cy="34400"/>
            </a:xfrm>
            <a:custGeom>
              <a:rect b="b" l="l" r="r" t="t"/>
              <a:pathLst>
                <a:path extrusionOk="0" h="1376" w="1419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2"/>
            <p:cNvSpPr/>
            <p:nvPr/>
          </p:nvSpPr>
          <p:spPr>
            <a:xfrm>
              <a:off x="6805325" y="3322575"/>
              <a:ext cx="35475" cy="121325"/>
            </a:xfrm>
            <a:custGeom>
              <a:rect b="b" l="l" r="r" t="t"/>
              <a:pathLst>
                <a:path extrusionOk="0" h="4853" w="1419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2"/>
            <p:cNvSpPr/>
            <p:nvPr/>
          </p:nvSpPr>
          <p:spPr>
            <a:xfrm>
              <a:off x="6543825" y="3323275"/>
              <a:ext cx="35475" cy="121400"/>
            </a:xfrm>
            <a:custGeom>
              <a:rect b="b" l="l" r="r" t="t"/>
              <a:pathLst>
                <a:path extrusionOk="0" h="4856" w="1419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2"/>
            <p:cNvSpPr/>
            <p:nvPr/>
          </p:nvSpPr>
          <p:spPr>
            <a:xfrm>
              <a:off x="6643075" y="3332025"/>
              <a:ext cx="143375" cy="104000"/>
            </a:xfrm>
            <a:custGeom>
              <a:rect b="b" l="l" r="r" t="t"/>
              <a:pathLst>
                <a:path extrusionOk="0" h="4160" w="5735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2"/>
            <p:cNvSpPr/>
            <p:nvPr/>
          </p:nvSpPr>
          <p:spPr>
            <a:xfrm>
              <a:off x="6595025" y="3288700"/>
              <a:ext cx="175675" cy="188725"/>
            </a:xfrm>
            <a:custGeom>
              <a:rect b="b" l="l" r="r" t="t"/>
              <a:pathLst>
                <a:path extrusionOk="0" h="7549" w="7027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6" name="Google Shape;2196;p42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</p:grpSpPr>
        <p:sp>
          <p:nvSpPr>
            <p:cNvPr id="2197" name="Google Shape;2197;p42"/>
            <p:cNvSpPr/>
            <p:nvPr/>
          </p:nvSpPr>
          <p:spPr>
            <a:xfrm>
              <a:off x="2063825" y="3254050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2178025" y="3289500"/>
              <a:ext cx="104000" cy="67950"/>
            </a:xfrm>
            <a:custGeom>
              <a:rect b="b" l="l" r="r" t="t"/>
              <a:pathLst>
                <a:path extrusionOk="0" h="2718" w="416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2070125" y="3444225"/>
              <a:ext cx="106350" cy="69075"/>
            </a:xfrm>
            <a:custGeom>
              <a:rect b="b" l="l" r="r" t="t"/>
              <a:pathLst>
                <a:path extrusionOk="0" h="2763" w="4254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2219775" y="3375350"/>
              <a:ext cx="89025" cy="85875"/>
            </a:xfrm>
            <a:custGeom>
              <a:rect b="b" l="l" r="r" t="t"/>
              <a:pathLst>
                <a:path extrusionOk="0" h="3435" w="3561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2037825" y="3339125"/>
              <a:ext cx="138650" cy="88225"/>
            </a:xfrm>
            <a:custGeom>
              <a:rect b="b" l="l" r="r" t="t"/>
              <a:pathLst>
                <a:path extrusionOk="0" h="3529" w="5546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2193775" y="3460400"/>
              <a:ext cx="140225" cy="89825"/>
            </a:xfrm>
            <a:custGeom>
              <a:rect b="b" l="l" r="r" t="t"/>
              <a:pathLst>
                <a:path extrusionOk="0" h="3593" w="5609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3" name="Google Shape;2203;p42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</p:grpSpPr>
        <p:sp>
          <p:nvSpPr>
            <p:cNvPr id="2204" name="Google Shape;2204;p42"/>
            <p:cNvSpPr/>
            <p:nvPr/>
          </p:nvSpPr>
          <p:spPr>
            <a:xfrm>
              <a:off x="2195350" y="3721900"/>
              <a:ext cx="69350" cy="33900"/>
            </a:xfrm>
            <a:custGeom>
              <a:rect b="b" l="l" r="r" t="t"/>
              <a:pathLst>
                <a:path extrusionOk="0" h="1356" w="2774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2211900" y="3669125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2125250" y="3617925"/>
              <a:ext cx="208750" cy="208750"/>
            </a:xfrm>
            <a:custGeom>
              <a:rect b="b" l="l" r="r" t="t"/>
              <a:pathLst>
                <a:path extrusionOk="0" h="8350" w="835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2107150" y="3771525"/>
              <a:ext cx="73275" cy="72475"/>
            </a:xfrm>
            <a:custGeom>
              <a:rect b="b" l="l" r="r" t="t"/>
              <a:pathLst>
                <a:path extrusionOk="0" h="2899" w="2931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2034675" y="3816425"/>
              <a:ext cx="100050" cy="96700"/>
            </a:xfrm>
            <a:custGeom>
              <a:rect b="b" l="l" r="r" t="t"/>
              <a:pathLst>
                <a:path extrusionOk="0" h="3868" w="4002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9" name="Google Shape;2209;p42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</p:grpSpPr>
        <p:sp>
          <p:nvSpPr>
            <p:cNvPr id="2210" name="Google Shape;2210;p42"/>
            <p:cNvSpPr/>
            <p:nvPr/>
          </p:nvSpPr>
          <p:spPr>
            <a:xfrm>
              <a:off x="2072500" y="4085775"/>
              <a:ext cx="88225" cy="86675"/>
            </a:xfrm>
            <a:custGeom>
              <a:rect b="b" l="l" r="r" t="t"/>
              <a:pathLst>
                <a:path extrusionOk="0" h="3467" w="3529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2176450" y="3981825"/>
              <a:ext cx="157550" cy="155975"/>
            </a:xfrm>
            <a:custGeom>
              <a:rect b="b" l="l" r="r" t="t"/>
              <a:pathLst>
                <a:path extrusionOk="0" h="6239" w="6302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2"/>
            <p:cNvSpPr/>
            <p:nvPr/>
          </p:nvSpPr>
          <p:spPr>
            <a:xfrm>
              <a:off x="2037825" y="4168475"/>
              <a:ext cx="157550" cy="108725"/>
            </a:xfrm>
            <a:custGeom>
              <a:rect b="b" l="l" r="r" t="t"/>
              <a:pathLst>
                <a:path extrusionOk="0" h="4349" w="6302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3" name="Google Shape;2213;p42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</p:grpSpPr>
        <p:sp>
          <p:nvSpPr>
            <p:cNvPr id="2214" name="Google Shape;2214;p42"/>
            <p:cNvSpPr/>
            <p:nvPr/>
          </p:nvSpPr>
          <p:spPr>
            <a:xfrm>
              <a:off x="4112425" y="3358025"/>
              <a:ext cx="44150" cy="18125"/>
            </a:xfrm>
            <a:custGeom>
              <a:rect b="b" l="l" r="r" t="t"/>
              <a:pathLst>
                <a:path extrusionOk="0" h="725" w="1766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4102200" y="3393475"/>
              <a:ext cx="37050" cy="33875"/>
            </a:xfrm>
            <a:custGeom>
              <a:rect b="b" l="l" r="r" t="t"/>
              <a:pathLst>
                <a:path extrusionOk="0" h="1355" w="1482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4103775" y="3306025"/>
              <a:ext cx="35475" cy="34500"/>
            </a:xfrm>
            <a:custGeom>
              <a:rect b="b" l="l" r="r" t="t"/>
              <a:pathLst>
                <a:path extrusionOk="0" h="1380" w="1419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860400" y="3306025"/>
              <a:ext cx="105550" cy="104800"/>
            </a:xfrm>
            <a:custGeom>
              <a:rect b="b" l="l" r="r" t="t"/>
              <a:pathLst>
                <a:path extrusionOk="0" h="4192" w="4222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4050225" y="3254050"/>
              <a:ext cx="35450" cy="208750"/>
            </a:xfrm>
            <a:custGeom>
              <a:rect b="b" l="l" r="r" t="t"/>
              <a:pathLst>
                <a:path extrusionOk="0" h="8350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912375" y="3426550"/>
              <a:ext cx="51225" cy="69325"/>
            </a:xfrm>
            <a:custGeom>
              <a:rect b="b" l="l" r="r" t="t"/>
              <a:pathLst>
                <a:path extrusionOk="0" h="2773" w="2049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982475" y="3275325"/>
              <a:ext cx="52000" cy="163850"/>
            </a:xfrm>
            <a:custGeom>
              <a:rect b="b" l="l" r="r" t="t"/>
              <a:pathLst>
                <a:path extrusionOk="0" h="6554" w="208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1" name="Google Shape;2221;p42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</p:grpSpPr>
        <p:sp>
          <p:nvSpPr>
            <p:cNvPr id="2222" name="Google Shape;2222;p42"/>
            <p:cNvSpPr/>
            <p:nvPr/>
          </p:nvSpPr>
          <p:spPr>
            <a:xfrm>
              <a:off x="4034450" y="3766000"/>
              <a:ext cx="122125" cy="122125"/>
            </a:xfrm>
            <a:custGeom>
              <a:rect b="b" l="l" r="r" t="t"/>
              <a:pathLst>
                <a:path extrusionOk="0" h="4885" w="4885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860400" y="3679375"/>
              <a:ext cx="260725" cy="173300"/>
            </a:xfrm>
            <a:custGeom>
              <a:rect b="b" l="l" r="r" t="t"/>
              <a:pathLst>
                <a:path extrusionOk="0" h="6932" w="10429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859600" y="3591950"/>
              <a:ext cx="261525" cy="70900"/>
            </a:xfrm>
            <a:custGeom>
              <a:rect b="b" l="l" r="r" t="t"/>
              <a:pathLst>
                <a:path extrusionOk="0" h="2836" w="10461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5" name="Google Shape;2225;p42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</p:grpSpPr>
        <p:sp>
          <p:nvSpPr>
            <p:cNvPr id="2226" name="Google Shape;2226;p42"/>
            <p:cNvSpPr/>
            <p:nvPr/>
          </p:nvSpPr>
          <p:spPr>
            <a:xfrm>
              <a:off x="3973825" y="3955025"/>
              <a:ext cx="68525" cy="68550"/>
            </a:xfrm>
            <a:custGeom>
              <a:rect b="b" l="l" r="r" t="t"/>
              <a:pathLst>
                <a:path extrusionOk="0" h="2742" w="2741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947025" y="4021975"/>
              <a:ext cx="122125" cy="71700"/>
            </a:xfrm>
            <a:custGeom>
              <a:rect b="b" l="l" r="r" t="t"/>
              <a:pathLst>
                <a:path extrusionOk="0" h="2868" w="4885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2"/>
            <p:cNvSpPr/>
            <p:nvPr/>
          </p:nvSpPr>
          <p:spPr>
            <a:xfrm>
              <a:off x="4086450" y="4145650"/>
              <a:ext cx="70125" cy="104775"/>
            </a:xfrm>
            <a:custGeom>
              <a:rect b="b" l="l" r="r" t="t"/>
              <a:pathLst>
                <a:path extrusionOk="0" h="4191" w="2805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2"/>
            <p:cNvSpPr/>
            <p:nvPr/>
          </p:nvSpPr>
          <p:spPr>
            <a:xfrm>
              <a:off x="3860400" y="4180300"/>
              <a:ext cx="70125" cy="70125"/>
            </a:xfrm>
            <a:custGeom>
              <a:rect b="b" l="l" r="r" t="t"/>
              <a:pathLst>
                <a:path extrusionOk="0" h="2805" w="2805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2"/>
            <p:cNvSpPr/>
            <p:nvPr/>
          </p:nvSpPr>
          <p:spPr>
            <a:xfrm>
              <a:off x="3947025" y="4111775"/>
              <a:ext cx="122125" cy="139425"/>
            </a:xfrm>
            <a:custGeom>
              <a:rect b="b" l="l" r="r" t="t"/>
              <a:pathLst>
                <a:path extrusionOk="0" h="5577" w="4885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1" name="Google Shape;2231;p42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</p:grpSpPr>
        <p:sp>
          <p:nvSpPr>
            <p:cNvPr id="2232" name="Google Shape;2232;p42"/>
            <p:cNvSpPr/>
            <p:nvPr/>
          </p:nvSpPr>
          <p:spPr>
            <a:xfrm>
              <a:off x="5716825" y="3309975"/>
              <a:ext cx="137075" cy="146525"/>
            </a:xfrm>
            <a:custGeom>
              <a:rect b="b" l="l" r="r" t="t"/>
              <a:pathLst>
                <a:path extrusionOk="0" h="5861" w="5483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2"/>
            <p:cNvSpPr/>
            <p:nvPr/>
          </p:nvSpPr>
          <p:spPr>
            <a:xfrm>
              <a:off x="5794025" y="3235950"/>
              <a:ext cx="145725" cy="133900"/>
            </a:xfrm>
            <a:custGeom>
              <a:rect b="b" l="l" r="r" t="t"/>
              <a:pathLst>
                <a:path extrusionOk="0" h="5356" w="5829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2"/>
            <p:cNvSpPr/>
            <p:nvPr/>
          </p:nvSpPr>
          <p:spPr>
            <a:xfrm>
              <a:off x="5880650" y="3309975"/>
              <a:ext cx="137075" cy="145725"/>
            </a:xfrm>
            <a:custGeom>
              <a:rect b="b" l="l" r="r" t="t"/>
              <a:pathLst>
                <a:path extrusionOk="0" h="5829" w="5483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2"/>
            <p:cNvSpPr/>
            <p:nvPr/>
          </p:nvSpPr>
          <p:spPr>
            <a:xfrm>
              <a:off x="5794025" y="3396625"/>
              <a:ext cx="147300" cy="134700"/>
            </a:xfrm>
            <a:custGeom>
              <a:rect b="b" l="l" r="r" t="t"/>
              <a:pathLst>
                <a:path extrusionOk="0" h="5388" w="5892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6" name="Google Shape;2236;p42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</p:grpSpPr>
        <p:sp>
          <p:nvSpPr>
            <p:cNvPr id="2237" name="Google Shape;2237;p42"/>
            <p:cNvSpPr/>
            <p:nvPr/>
          </p:nvSpPr>
          <p:spPr>
            <a:xfrm>
              <a:off x="5884600" y="3765225"/>
              <a:ext cx="122100" cy="121325"/>
            </a:xfrm>
            <a:custGeom>
              <a:rect b="b" l="l" r="r" t="t"/>
              <a:pathLst>
                <a:path extrusionOk="0" h="4853" w="4884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2"/>
            <p:cNvSpPr/>
            <p:nvPr/>
          </p:nvSpPr>
          <p:spPr>
            <a:xfrm>
              <a:off x="5727850" y="3669125"/>
              <a:ext cx="35475" cy="216625"/>
            </a:xfrm>
            <a:custGeom>
              <a:rect b="b" l="l" r="r" t="t"/>
              <a:pathLst>
                <a:path extrusionOk="0" h="8665" w="1419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2"/>
            <p:cNvSpPr/>
            <p:nvPr/>
          </p:nvSpPr>
          <p:spPr>
            <a:xfrm>
              <a:off x="5779825" y="3677800"/>
              <a:ext cx="174900" cy="207950"/>
            </a:xfrm>
            <a:custGeom>
              <a:rect b="b" l="l" r="r" t="t"/>
              <a:pathLst>
                <a:path extrusionOk="0" h="8318" w="6996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2"/>
            <p:cNvSpPr/>
            <p:nvPr/>
          </p:nvSpPr>
          <p:spPr>
            <a:xfrm>
              <a:off x="5815275" y="3781750"/>
              <a:ext cx="66200" cy="17350"/>
            </a:xfrm>
            <a:custGeom>
              <a:rect b="b" l="l" r="r" t="t"/>
              <a:pathLst>
                <a:path extrusionOk="0" h="694" w="2648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2"/>
            <p:cNvSpPr/>
            <p:nvPr/>
          </p:nvSpPr>
          <p:spPr>
            <a:xfrm>
              <a:off x="5727850" y="3609275"/>
              <a:ext cx="226075" cy="51225"/>
            </a:xfrm>
            <a:custGeom>
              <a:rect b="b" l="l" r="r" t="t"/>
              <a:pathLst>
                <a:path extrusionOk="0" h="2049" w="9043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2" name="Google Shape;2242;p42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</p:grpSpPr>
        <p:sp>
          <p:nvSpPr>
            <p:cNvPr id="2243" name="Google Shape;2243;p42"/>
            <p:cNvSpPr/>
            <p:nvPr/>
          </p:nvSpPr>
          <p:spPr>
            <a:xfrm>
              <a:off x="5736525" y="4153525"/>
              <a:ext cx="121300" cy="105550"/>
            </a:xfrm>
            <a:custGeom>
              <a:rect b="b" l="l" r="r" t="t"/>
              <a:pathLst>
                <a:path extrusionOk="0" h="4222" w="4852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2"/>
            <p:cNvSpPr/>
            <p:nvPr/>
          </p:nvSpPr>
          <p:spPr>
            <a:xfrm>
              <a:off x="5833400" y="4168475"/>
              <a:ext cx="66975" cy="33900"/>
            </a:xfrm>
            <a:custGeom>
              <a:rect b="b" l="l" r="r" t="t"/>
              <a:pathLst>
                <a:path extrusionOk="0" h="1356" w="2679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2"/>
            <p:cNvSpPr/>
            <p:nvPr/>
          </p:nvSpPr>
          <p:spPr>
            <a:xfrm>
              <a:off x="5875925" y="4153525"/>
              <a:ext cx="120525" cy="105550"/>
            </a:xfrm>
            <a:custGeom>
              <a:rect b="b" l="l" r="r" t="t"/>
              <a:pathLst>
                <a:path extrusionOk="0" h="4222" w="4821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2"/>
            <p:cNvSpPr/>
            <p:nvPr/>
          </p:nvSpPr>
          <p:spPr>
            <a:xfrm>
              <a:off x="5754625" y="3963700"/>
              <a:ext cx="224500" cy="154400"/>
            </a:xfrm>
            <a:custGeom>
              <a:rect b="b" l="l" r="r" t="t"/>
              <a:pathLst>
                <a:path extrusionOk="0" h="6176" w="898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2"/>
            <p:cNvSpPr/>
            <p:nvPr/>
          </p:nvSpPr>
          <p:spPr>
            <a:xfrm>
              <a:off x="5806625" y="3998350"/>
              <a:ext cx="69325" cy="52025"/>
            </a:xfrm>
            <a:custGeom>
              <a:rect b="b" l="l" r="r" t="t"/>
              <a:pathLst>
                <a:path extrusionOk="0" h="2081" w="2773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2"/>
            <p:cNvSpPr/>
            <p:nvPr/>
          </p:nvSpPr>
          <p:spPr>
            <a:xfrm>
              <a:off x="5893250" y="3999150"/>
              <a:ext cx="34675" cy="51225"/>
            </a:xfrm>
            <a:custGeom>
              <a:rect b="b" l="l" r="r" t="t"/>
              <a:pathLst>
                <a:path extrusionOk="0" h="2049" w="1387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2"/>
            <p:cNvSpPr/>
            <p:nvPr/>
          </p:nvSpPr>
          <p:spPr>
            <a:xfrm>
              <a:off x="5806625" y="4049550"/>
              <a:ext cx="121300" cy="104000"/>
            </a:xfrm>
            <a:custGeom>
              <a:rect b="b" l="l" r="r" t="t"/>
              <a:pathLst>
                <a:path extrusionOk="0" h="4160" w="4852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0" name="Google Shape;2250;p42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</p:grpSpPr>
        <p:sp>
          <p:nvSpPr>
            <p:cNvPr id="2251" name="Google Shape;2251;p42"/>
            <p:cNvSpPr/>
            <p:nvPr/>
          </p:nvSpPr>
          <p:spPr>
            <a:xfrm>
              <a:off x="6657250" y="3604550"/>
              <a:ext cx="86650" cy="86650"/>
            </a:xfrm>
            <a:custGeom>
              <a:rect b="b" l="l" r="r" t="t"/>
              <a:pathLst>
                <a:path extrusionOk="0" h="3466" w="3466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6553275" y="3777825"/>
              <a:ext cx="296975" cy="122900"/>
            </a:xfrm>
            <a:custGeom>
              <a:rect b="b" l="l" r="r" t="t"/>
              <a:pathLst>
                <a:path extrusionOk="0" h="4916" w="11879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6755700" y="3640000"/>
              <a:ext cx="74850" cy="121300"/>
            </a:xfrm>
            <a:custGeom>
              <a:rect b="b" l="l" r="r" t="t"/>
              <a:pathLst>
                <a:path extrusionOk="0" h="4852" w="2994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6570600" y="3640000"/>
              <a:ext cx="74850" cy="121300"/>
            </a:xfrm>
            <a:custGeom>
              <a:rect b="b" l="l" r="r" t="t"/>
              <a:pathLst>
                <a:path extrusionOk="0" h="4852" w="2994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6707650" y="3688025"/>
              <a:ext cx="70925" cy="70925"/>
            </a:xfrm>
            <a:custGeom>
              <a:rect b="b" l="l" r="r" t="t"/>
              <a:pathLst>
                <a:path extrusionOk="0" h="2837" w="2837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2"/>
            <p:cNvSpPr/>
            <p:nvPr/>
          </p:nvSpPr>
          <p:spPr>
            <a:xfrm>
              <a:off x="6621025" y="3688825"/>
              <a:ext cx="70900" cy="73275"/>
            </a:xfrm>
            <a:custGeom>
              <a:rect b="b" l="l" r="r" t="t"/>
              <a:pathLst>
                <a:path extrusionOk="0" h="2931" w="2836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FAB0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0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43"/>
          <p:cNvSpPr txBox="1"/>
          <p:nvPr>
            <p:ph type="title"/>
          </p:nvPr>
        </p:nvSpPr>
        <p:spPr>
          <a:xfrm>
            <a:off x="797118" y="108937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Learning Icon Pack</a:t>
            </a:r>
            <a:endParaRPr/>
          </a:p>
        </p:txBody>
      </p:sp>
      <p:grpSp>
        <p:nvGrpSpPr>
          <p:cNvPr id="2262" name="Google Shape;2262;p43"/>
          <p:cNvGrpSpPr/>
          <p:nvPr/>
        </p:nvGrpSpPr>
        <p:grpSpPr>
          <a:xfrm>
            <a:off x="7380748" y="4283796"/>
            <a:ext cx="289308" cy="321503"/>
            <a:chOff x="7380748" y="4283796"/>
            <a:chExt cx="289308" cy="321503"/>
          </a:xfrm>
        </p:grpSpPr>
        <p:sp>
          <p:nvSpPr>
            <p:cNvPr id="2263" name="Google Shape;2263;p43"/>
            <p:cNvSpPr/>
            <p:nvPr/>
          </p:nvSpPr>
          <p:spPr>
            <a:xfrm>
              <a:off x="7473069" y="4395462"/>
              <a:ext cx="129453" cy="9469"/>
            </a:xfrm>
            <a:custGeom>
              <a:rect b="b" l="l" r="r" t="t"/>
              <a:pathLst>
                <a:path extrusionOk="0" h="280" w="3828">
                  <a:moveTo>
                    <a:pt x="139" y="0"/>
                  </a:moveTo>
                  <a:cubicBezTo>
                    <a:pt x="63" y="0"/>
                    <a:pt x="1" y="64"/>
                    <a:pt x="1" y="140"/>
                  </a:cubicBezTo>
                  <a:cubicBezTo>
                    <a:pt x="1" y="215"/>
                    <a:pt x="63" y="279"/>
                    <a:pt x="139" y="279"/>
                  </a:cubicBezTo>
                  <a:lnTo>
                    <a:pt x="3687" y="279"/>
                  </a:lnTo>
                  <a:cubicBezTo>
                    <a:pt x="3763" y="279"/>
                    <a:pt x="3827" y="215"/>
                    <a:pt x="3827" y="140"/>
                  </a:cubicBezTo>
                  <a:cubicBezTo>
                    <a:pt x="3827" y="64"/>
                    <a:pt x="3766" y="0"/>
                    <a:pt x="3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7473069" y="4415685"/>
              <a:ext cx="129453" cy="9435"/>
            </a:xfrm>
            <a:custGeom>
              <a:rect b="b" l="l" r="r" t="t"/>
              <a:pathLst>
                <a:path extrusionOk="0" h="279" w="3828">
                  <a:moveTo>
                    <a:pt x="139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6"/>
                    <a:pt x="63" y="278"/>
                    <a:pt x="139" y="278"/>
                  </a:cubicBezTo>
                  <a:lnTo>
                    <a:pt x="3687" y="278"/>
                  </a:lnTo>
                  <a:cubicBezTo>
                    <a:pt x="3763" y="278"/>
                    <a:pt x="3827" y="216"/>
                    <a:pt x="3827" y="140"/>
                  </a:cubicBezTo>
                  <a:cubicBezTo>
                    <a:pt x="3827" y="63"/>
                    <a:pt x="3766" y="1"/>
                    <a:pt x="36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7414058" y="4323532"/>
              <a:ext cx="128473" cy="35677"/>
            </a:xfrm>
            <a:custGeom>
              <a:rect b="b" l="l" r="r" t="t"/>
              <a:pathLst>
                <a:path extrusionOk="0" h="1055" w="3799">
                  <a:moveTo>
                    <a:pt x="278" y="0"/>
                  </a:moveTo>
                  <a:cubicBezTo>
                    <a:pt x="124" y="0"/>
                    <a:pt x="1" y="125"/>
                    <a:pt x="1" y="278"/>
                  </a:cubicBezTo>
                  <a:lnTo>
                    <a:pt x="1" y="775"/>
                  </a:lnTo>
                  <a:cubicBezTo>
                    <a:pt x="1" y="930"/>
                    <a:pt x="124" y="1055"/>
                    <a:pt x="278" y="1055"/>
                  </a:cubicBezTo>
                  <a:lnTo>
                    <a:pt x="733" y="1055"/>
                  </a:lnTo>
                  <a:cubicBezTo>
                    <a:pt x="810" y="1055"/>
                    <a:pt x="873" y="991"/>
                    <a:pt x="873" y="915"/>
                  </a:cubicBezTo>
                  <a:cubicBezTo>
                    <a:pt x="873" y="839"/>
                    <a:pt x="810" y="775"/>
                    <a:pt x="733" y="775"/>
                  </a:cubicBezTo>
                  <a:lnTo>
                    <a:pt x="280" y="775"/>
                  </a:lnTo>
                  <a:lnTo>
                    <a:pt x="280" y="278"/>
                  </a:lnTo>
                  <a:lnTo>
                    <a:pt x="3522" y="278"/>
                  </a:lnTo>
                  <a:lnTo>
                    <a:pt x="3522" y="775"/>
                  </a:lnTo>
                  <a:lnTo>
                    <a:pt x="1385" y="775"/>
                  </a:lnTo>
                  <a:cubicBezTo>
                    <a:pt x="1308" y="775"/>
                    <a:pt x="1244" y="839"/>
                    <a:pt x="1244" y="915"/>
                  </a:cubicBezTo>
                  <a:cubicBezTo>
                    <a:pt x="1244" y="991"/>
                    <a:pt x="1308" y="1055"/>
                    <a:pt x="1383" y="1055"/>
                  </a:cubicBezTo>
                  <a:lnTo>
                    <a:pt x="3521" y="1055"/>
                  </a:lnTo>
                  <a:cubicBezTo>
                    <a:pt x="3674" y="1055"/>
                    <a:pt x="3799" y="930"/>
                    <a:pt x="3799" y="775"/>
                  </a:cubicBezTo>
                  <a:lnTo>
                    <a:pt x="3799" y="278"/>
                  </a:lnTo>
                  <a:cubicBezTo>
                    <a:pt x="3799" y="125"/>
                    <a:pt x="3674" y="0"/>
                    <a:pt x="3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7380748" y="4283796"/>
              <a:ext cx="255153" cy="321503"/>
            </a:xfrm>
            <a:custGeom>
              <a:rect b="b" l="l" r="r" t="t"/>
              <a:pathLst>
                <a:path extrusionOk="0" h="9507" w="7545">
                  <a:moveTo>
                    <a:pt x="5587" y="471"/>
                  </a:moveTo>
                  <a:lnTo>
                    <a:pt x="7068" y="1950"/>
                  </a:lnTo>
                  <a:lnTo>
                    <a:pt x="5902" y="1950"/>
                  </a:lnTo>
                  <a:cubicBezTo>
                    <a:pt x="5728" y="1950"/>
                    <a:pt x="5587" y="1809"/>
                    <a:pt x="5587" y="1637"/>
                  </a:cubicBezTo>
                  <a:lnTo>
                    <a:pt x="5587" y="471"/>
                  </a:lnTo>
                  <a:close/>
                  <a:moveTo>
                    <a:pt x="986" y="0"/>
                  </a:moveTo>
                  <a:cubicBezTo>
                    <a:pt x="444" y="0"/>
                    <a:pt x="1" y="441"/>
                    <a:pt x="1" y="983"/>
                  </a:cubicBezTo>
                  <a:lnTo>
                    <a:pt x="1" y="8521"/>
                  </a:lnTo>
                  <a:cubicBezTo>
                    <a:pt x="1" y="9064"/>
                    <a:pt x="444" y="9506"/>
                    <a:pt x="986" y="9506"/>
                  </a:cubicBezTo>
                  <a:lnTo>
                    <a:pt x="6560" y="9506"/>
                  </a:lnTo>
                  <a:cubicBezTo>
                    <a:pt x="7102" y="9506"/>
                    <a:pt x="7545" y="9064"/>
                    <a:pt x="7545" y="8521"/>
                  </a:cubicBezTo>
                  <a:lnTo>
                    <a:pt x="7545" y="6320"/>
                  </a:lnTo>
                  <a:cubicBezTo>
                    <a:pt x="7543" y="6242"/>
                    <a:pt x="7479" y="6181"/>
                    <a:pt x="7404" y="6181"/>
                  </a:cubicBezTo>
                  <a:cubicBezTo>
                    <a:pt x="7328" y="6181"/>
                    <a:pt x="7264" y="6243"/>
                    <a:pt x="7264" y="6320"/>
                  </a:cubicBezTo>
                  <a:lnTo>
                    <a:pt x="7264" y="8520"/>
                  </a:lnTo>
                  <a:cubicBezTo>
                    <a:pt x="7264" y="8908"/>
                    <a:pt x="6949" y="9226"/>
                    <a:pt x="6559" y="9226"/>
                  </a:cubicBezTo>
                  <a:lnTo>
                    <a:pt x="983" y="9226"/>
                  </a:lnTo>
                  <a:cubicBezTo>
                    <a:pt x="595" y="9226"/>
                    <a:pt x="277" y="8909"/>
                    <a:pt x="277" y="8520"/>
                  </a:cubicBezTo>
                  <a:lnTo>
                    <a:pt x="277" y="982"/>
                  </a:lnTo>
                  <a:cubicBezTo>
                    <a:pt x="277" y="594"/>
                    <a:pt x="594" y="276"/>
                    <a:pt x="983" y="276"/>
                  </a:cubicBezTo>
                  <a:cubicBezTo>
                    <a:pt x="1533" y="277"/>
                    <a:pt x="2011" y="277"/>
                    <a:pt x="2428" y="277"/>
                  </a:cubicBezTo>
                  <a:cubicBezTo>
                    <a:pt x="3864" y="277"/>
                    <a:pt x="4567" y="275"/>
                    <a:pt x="4919" y="275"/>
                  </a:cubicBezTo>
                  <a:cubicBezTo>
                    <a:pt x="5300" y="275"/>
                    <a:pt x="5269" y="277"/>
                    <a:pt x="5309" y="285"/>
                  </a:cubicBezTo>
                  <a:lnTo>
                    <a:pt x="5309" y="1638"/>
                  </a:lnTo>
                  <a:cubicBezTo>
                    <a:pt x="5309" y="1965"/>
                    <a:pt x="5575" y="2231"/>
                    <a:pt x="5902" y="2231"/>
                  </a:cubicBezTo>
                  <a:lnTo>
                    <a:pt x="7255" y="2231"/>
                  </a:lnTo>
                  <a:cubicBezTo>
                    <a:pt x="7261" y="2261"/>
                    <a:pt x="7264" y="2291"/>
                    <a:pt x="7264" y="2322"/>
                  </a:cubicBezTo>
                  <a:lnTo>
                    <a:pt x="7264" y="3511"/>
                  </a:lnTo>
                  <a:cubicBezTo>
                    <a:pt x="7264" y="3589"/>
                    <a:pt x="7328" y="3651"/>
                    <a:pt x="7404" y="3651"/>
                  </a:cubicBezTo>
                  <a:cubicBezTo>
                    <a:pt x="7479" y="3651"/>
                    <a:pt x="7543" y="3589"/>
                    <a:pt x="7543" y="3511"/>
                  </a:cubicBezTo>
                  <a:lnTo>
                    <a:pt x="7543" y="2322"/>
                  </a:lnTo>
                  <a:cubicBezTo>
                    <a:pt x="7543" y="2136"/>
                    <a:pt x="7471" y="1964"/>
                    <a:pt x="7340" y="1832"/>
                  </a:cubicBezTo>
                  <a:lnTo>
                    <a:pt x="5710" y="202"/>
                  </a:lnTo>
                  <a:cubicBezTo>
                    <a:pt x="5578" y="70"/>
                    <a:pt x="5406" y="0"/>
                    <a:pt x="5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7414125" y="4390119"/>
              <a:ext cx="40446" cy="40480"/>
            </a:xfrm>
            <a:custGeom>
              <a:rect b="b" l="l" r="r" t="t"/>
              <a:pathLst>
                <a:path extrusionOk="0" h="1197" w="1196">
                  <a:moveTo>
                    <a:pt x="917" y="277"/>
                  </a:moveTo>
                  <a:lnTo>
                    <a:pt x="917" y="919"/>
                  </a:lnTo>
                  <a:lnTo>
                    <a:pt x="276" y="919"/>
                  </a:lnTo>
                  <a:lnTo>
                    <a:pt x="276" y="277"/>
                  </a:lnTo>
                  <a:close/>
                  <a:moveTo>
                    <a:pt x="259" y="1"/>
                  </a:moveTo>
                  <a:cubicBezTo>
                    <a:pt x="115" y="1"/>
                    <a:pt x="0" y="118"/>
                    <a:pt x="0" y="259"/>
                  </a:cubicBezTo>
                  <a:lnTo>
                    <a:pt x="0" y="938"/>
                  </a:lnTo>
                  <a:cubicBezTo>
                    <a:pt x="0" y="1082"/>
                    <a:pt x="117" y="1196"/>
                    <a:pt x="259" y="1196"/>
                  </a:cubicBezTo>
                  <a:lnTo>
                    <a:pt x="937" y="1196"/>
                  </a:lnTo>
                  <a:cubicBezTo>
                    <a:pt x="1080" y="1196"/>
                    <a:pt x="1196" y="1079"/>
                    <a:pt x="1196" y="938"/>
                  </a:cubicBezTo>
                  <a:lnTo>
                    <a:pt x="1196" y="259"/>
                  </a:lnTo>
                  <a:cubicBezTo>
                    <a:pt x="1196" y="116"/>
                    <a:pt x="1078" y="1"/>
                    <a:pt x="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7414125" y="4448691"/>
              <a:ext cx="40446" cy="40480"/>
            </a:xfrm>
            <a:custGeom>
              <a:rect b="b" l="l" r="r" t="t"/>
              <a:pathLst>
                <a:path extrusionOk="0" h="1197" w="1196">
                  <a:moveTo>
                    <a:pt x="917" y="278"/>
                  </a:moveTo>
                  <a:lnTo>
                    <a:pt x="917" y="918"/>
                  </a:lnTo>
                  <a:lnTo>
                    <a:pt x="276" y="918"/>
                  </a:lnTo>
                  <a:lnTo>
                    <a:pt x="276" y="278"/>
                  </a:lnTo>
                  <a:close/>
                  <a:moveTo>
                    <a:pt x="259" y="0"/>
                  </a:moveTo>
                  <a:cubicBezTo>
                    <a:pt x="115" y="0"/>
                    <a:pt x="0" y="118"/>
                    <a:pt x="0" y="259"/>
                  </a:cubicBezTo>
                  <a:lnTo>
                    <a:pt x="0" y="939"/>
                  </a:lnTo>
                  <a:cubicBezTo>
                    <a:pt x="0" y="1082"/>
                    <a:pt x="117" y="1196"/>
                    <a:pt x="259" y="1196"/>
                  </a:cubicBezTo>
                  <a:lnTo>
                    <a:pt x="937" y="1196"/>
                  </a:lnTo>
                  <a:cubicBezTo>
                    <a:pt x="1080" y="1196"/>
                    <a:pt x="1196" y="1080"/>
                    <a:pt x="1196" y="939"/>
                  </a:cubicBezTo>
                  <a:lnTo>
                    <a:pt x="1196" y="259"/>
                  </a:lnTo>
                  <a:cubicBezTo>
                    <a:pt x="1196" y="116"/>
                    <a:pt x="10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7414058" y="4507296"/>
              <a:ext cx="40513" cy="40480"/>
            </a:xfrm>
            <a:custGeom>
              <a:rect b="b" l="l" r="r" t="t"/>
              <a:pathLst>
                <a:path extrusionOk="0" h="1197" w="1198">
                  <a:moveTo>
                    <a:pt x="919" y="277"/>
                  </a:moveTo>
                  <a:lnTo>
                    <a:pt x="919" y="917"/>
                  </a:lnTo>
                  <a:lnTo>
                    <a:pt x="278" y="917"/>
                  </a:lnTo>
                  <a:lnTo>
                    <a:pt x="278" y="277"/>
                  </a:lnTo>
                  <a:close/>
                  <a:moveTo>
                    <a:pt x="258" y="1"/>
                  </a:moveTo>
                  <a:cubicBezTo>
                    <a:pt x="115" y="1"/>
                    <a:pt x="1" y="117"/>
                    <a:pt x="1" y="258"/>
                  </a:cubicBezTo>
                  <a:lnTo>
                    <a:pt x="1" y="938"/>
                  </a:lnTo>
                  <a:cubicBezTo>
                    <a:pt x="1" y="1081"/>
                    <a:pt x="117" y="1197"/>
                    <a:pt x="258" y="1197"/>
                  </a:cubicBezTo>
                  <a:lnTo>
                    <a:pt x="938" y="1197"/>
                  </a:lnTo>
                  <a:cubicBezTo>
                    <a:pt x="1080" y="1197"/>
                    <a:pt x="1196" y="1079"/>
                    <a:pt x="1196" y="938"/>
                  </a:cubicBezTo>
                  <a:lnTo>
                    <a:pt x="1196" y="258"/>
                  </a:lnTo>
                  <a:cubicBezTo>
                    <a:pt x="1198" y="115"/>
                    <a:pt x="1080" y="1"/>
                    <a:pt x="9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7472968" y="4413013"/>
              <a:ext cx="197088" cy="176764"/>
            </a:xfrm>
            <a:custGeom>
              <a:rect b="b" l="l" r="r" t="t"/>
              <a:pathLst>
                <a:path extrusionOk="0" h="5227" w="5828">
                  <a:moveTo>
                    <a:pt x="5133" y="279"/>
                  </a:moveTo>
                  <a:cubicBezTo>
                    <a:pt x="5224" y="279"/>
                    <a:pt x="5315" y="314"/>
                    <a:pt x="5384" y="384"/>
                  </a:cubicBezTo>
                  <a:cubicBezTo>
                    <a:pt x="5523" y="521"/>
                    <a:pt x="5523" y="748"/>
                    <a:pt x="5384" y="888"/>
                  </a:cubicBezTo>
                  <a:lnTo>
                    <a:pt x="5177" y="1093"/>
                  </a:lnTo>
                  <a:lnTo>
                    <a:pt x="4675" y="591"/>
                  </a:lnTo>
                  <a:lnTo>
                    <a:pt x="4880" y="384"/>
                  </a:lnTo>
                  <a:cubicBezTo>
                    <a:pt x="4950" y="314"/>
                    <a:pt x="5042" y="279"/>
                    <a:pt x="5133" y="279"/>
                  </a:cubicBezTo>
                  <a:close/>
                  <a:moveTo>
                    <a:pt x="4478" y="785"/>
                  </a:moveTo>
                  <a:lnTo>
                    <a:pt x="4981" y="1289"/>
                  </a:lnTo>
                  <a:lnTo>
                    <a:pt x="4751" y="1519"/>
                  </a:lnTo>
                  <a:lnTo>
                    <a:pt x="4247" y="1015"/>
                  </a:lnTo>
                  <a:lnTo>
                    <a:pt x="4478" y="785"/>
                  </a:lnTo>
                  <a:close/>
                  <a:moveTo>
                    <a:pt x="4051" y="1213"/>
                  </a:moveTo>
                  <a:lnTo>
                    <a:pt x="4553" y="1716"/>
                  </a:lnTo>
                  <a:lnTo>
                    <a:pt x="1813" y="4457"/>
                  </a:lnTo>
                  <a:lnTo>
                    <a:pt x="1311" y="3955"/>
                  </a:lnTo>
                  <a:lnTo>
                    <a:pt x="4051" y="1213"/>
                  </a:lnTo>
                  <a:close/>
                  <a:moveTo>
                    <a:pt x="1142" y="4179"/>
                  </a:moveTo>
                  <a:lnTo>
                    <a:pt x="1587" y="4625"/>
                  </a:lnTo>
                  <a:cubicBezTo>
                    <a:pt x="1563" y="4638"/>
                    <a:pt x="1537" y="4648"/>
                    <a:pt x="1512" y="4657"/>
                  </a:cubicBezTo>
                  <a:lnTo>
                    <a:pt x="855" y="4910"/>
                  </a:lnTo>
                  <a:lnTo>
                    <a:pt x="1108" y="4255"/>
                  </a:lnTo>
                  <a:cubicBezTo>
                    <a:pt x="1118" y="4230"/>
                    <a:pt x="1128" y="4204"/>
                    <a:pt x="1142" y="4179"/>
                  </a:cubicBezTo>
                  <a:close/>
                  <a:moveTo>
                    <a:pt x="5132" y="0"/>
                  </a:moveTo>
                  <a:cubicBezTo>
                    <a:pt x="4969" y="0"/>
                    <a:pt x="4807" y="62"/>
                    <a:pt x="4683" y="185"/>
                  </a:cubicBezTo>
                  <a:lnTo>
                    <a:pt x="3652" y="1216"/>
                  </a:lnTo>
                  <a:lnTo>
                    <a:pt x="141" y="1216"/>
                  </a:lnTo>
                  <a:cubicBezTo>
                    <a:pt x="65" y="1216"/>
                    <a:pt x="1" y="1278"/>
                    <a:pt x="1" y="1356"/>
                  </a:cubicBezTo>
                  <a:cubicBezTo>
                    <a:pt x="1" y="1431"/>
                    <a:pt x="65" y="1494"/>
                    <a:pt x="141" y="1494"/>
                  </a:cubicBezTo>
                  <a:lnTo>
                    <a:pt x="3373" y="1494"/>
                  </a:lnTo>
                  <a:lnTo>
                    <a:pt x="3053" y="1813"/>
                  </a:lnTo>
                  <a:lnTo>
                    <a:pt x="141" y="1813"/>
                  </a:lnTo>
                  <a:cubicBezTo>
                    <a:pt x="65" y="1813"/>
                    <a:pt x="1" y="1877"/>
                    <a:pt x="1" y="1953"/>
                  </a:cubicBezTo>
                  <a:cubicBezTo>
                    <a:pt x="1" y="2028"/>
                    <a:pt x="65" y="2092"/>
                    <a:pt x="141" y="2092"/>
                  </a:cubicBezTo>
                  <a:lnTo>
                    <a:pt x="2776" y="2092"/>
                  </a:lnTo>
                  <a:lnTo>
                    <a:pt x="1920" y="2948"/>
                  </a:lnTo>
                  <a:lnTo>
                    <a:pt x="142" y="2948"/>
                  </a:lnTo>
                  <a:cubicBezTo>
                    <a:pt x="66" y="2948"/>
                    <a:pt x="4" y="3012"/>
                    <a:pt x="4" y="3087"/>
                  </a:cubicBezTo>
                  <a:cubicBezTo>
                    <a:pt x="4" y="3163"/>
                    <a:pt x="66" y="3227"/>
                    <a:pt x="142" y="3227"/>
                  </a:cubicBezTo>
                  <a:lnTo>
                    <a:pt x="1641" y="3227"/>
                  </a:lnTo>
                  <a:lnTo>
                    <a:pt x="1321" y="3546"/>
                  </a:lnTo>
                  <a:lnTo>
                    <a:pt x="142" y="3546"/>
                  </a:lnTo>
                  <a:cubicBezTo>
                    <a:pt x="66" y="3546"/>
                    <a:pt x="4" y="3609"/>
                    <a:pt x="4" y="3685"/>
                  </a:cubicBezTo>
                  <a:cubicBezTo>
                    <a:pt x="4" y="3762"/>
                    <a:pt x="66" y="3824"/>
                    <a:pt x="142" y="3824"/>
                  </a:cubicBezTo>
                  <a:lnTo>
                    <a:pt x="1047" y="3824"/>
                  </a:lnTo>
                  <a:cubicBezTo>
                    <a:pt x="962" y="3922"/>
                    <a:pt x="895" y="4032"/>
                    <a:pt x="846" y="4155"/>
                  </a:cubicBezTo>
                  <a:lnTo>
                    <a:pt x="553" y="4916"/>
                  </a:lnTo>
                  <a:cubicBezTo>
                    <a:pt x="521" y="4999"/>
                    <a:pt x="540" y="5096"/>
                    <a:pt x="605" y="5159"/>
                  </a:cubicBezTo>
                  <a:cubicBezTo>
                    <a:pt x="649" y="5204"/>
                    <a:pt x="707" y="5226"/>
                    <a:pt x="766" y="5226"/>
                  </a:cubicBezTo>
                  <a:cubicBezTo>
                    <a:pt x="793" y="5226"/>
                    <a:pt x="821" y="5221"/>
                    <a:pt x="848" y="5211"/>
                  </a:cubicBezTo>
                  <a:lnTo>
                    <a:pt x="1610" y="4917"/>
                  </a:lnTo>
                  <a:cubicBezTo>
                    <a:pt x="1760" y="4861"/>
                    <a:pt x="1892" y="4769"/>
                    <a:pt x="1994" y="4668"/>
                  </a:cubicBezTo>
                  <a:lnTo>
                    <a:pt x="2836" y="3824"/>
                  </a:lnTo>
                  <a:lnTo>
                    <a:pt x="3689" y="3824"/>
                  </a:lnTo>
                  <a:cubicBezTo>
                    <a:pt x="3765" y="3824"/>
                    <a:pt x="3829" y="3762"/>
                    <a:pt x="3829" y="3685"/>
                  </a:cubicBezTo>
                  <a:cubicBezTo>
                    <a:pt x="3829" y="3609"/>
                    <a:pt x="3765" y="3546"/>
                    <a:pt x="3689" y="3546"/>
                  </a:cubicBezTo>
                  <a:lnTo>
                    <a:pt x="3116" y="3546"/>
                  </a:lnTo>
                  <a:lnTo>
                    <a:pt x="3435" y="3227"/>
                  </a:lnTo>
                  <a:lnTo>
                    <a:pt x="3689" y="3227"/>
                  </a:lnTo>
                  <a:cubicBezTo>
                    <a:pt x="3765" y="3227"/>
                    <a:pt x="3829" y="3163"/>
                    <a:pt x="3829" y="3087"/>
                  </a:cubicBezTo>
                  <a:cubicBezTo>
                    <a:pt x="3829" y="3019"/>
                    <a:pt x="3778" y="2961"/>
                    <a:pt x="3711" y="2949"/>
                  </a:cubicBezTo>
                  <a:lnTo>
                    <a:pt x="5577" y="1084"/>
                  </a:lnTo>
                  <a:cubicBezTo>
                    <a:pt x="5828" y="836"/>
                    <a:pt x="5828" y="432"/>
                    <a:pt x="5581" y="185"/>
                  </a:cubicBezTo>
                  <a:cubicBezTo>
                    <a:pt x="5457" y="62"/>
                    <a:pt x="5295" y="0"/>
                    <a:pt x="5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1" name="Google Shape;2271;p43"/>
          <p:cNvGrpSpPr/>
          <p:nvPr/>
        </p:nvGrpSpPr>
        <p:grpSpPr>
          <a:xfrm>
            <a:off x="6707340" y="4294381"/>
            <a:ext cx="321402" cy="299961"/>
            <a:chOff x="6707340" y="4294381"/>
            <a:chExt cx="321402" cy="299961"/>
          </a:xfrm>
        </p:grpSpPr>
        <p:sp>
          <p:nvSpPr>
            <p:cNvPr id="2272" name="Google Shape;2272;p43"/>
            <p:cNvSpPr/>
            <p:nvPr/>
          </p:nvSpPr>
          <p:spPr>
            <a:xfrm>
              <a:off x="6739230" y="4359548"/>
              <a:ext cx="9435" cy="9469"/>
            </a:xfrm>
            <a:custGeom>
              <a:rect b="b" l="l" r="r" t="t"/>
              <a:pathLst>
                <a:path extrusionOk="0" h="280" w="279">
                  <a:moveTo>
                    <a:pt x="138" y="0"/>
                  </a:moveTo>
                  <a:cubicBezTo>
                    <a:pt x="61" y="0"/>
                    <a:pt x="0" y="62"/>
                    <a:pt x="0" y="140"/>
                  </a:cubicBezTo>
                  <a:cubicBezTo>
                    <a:pt x="0" y="217"/>
                    <a:pt x="61" y="279"/>
                    <a:pt x="138" y="279"/>
                  </a:cubicBezTo>
                  <a:cubicBezTo>
                    <a:pt x="216" y="279"/>
                    <a:pt x="278" y="217"/>
                    <a:pt x="278" y="140"/>
                  </a:cubicBezTo>
                  <a:cubicBezTo>
                    <a:pt x="278" y="62"/>
                    <a:pt x="216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6760129" y="4359548"/>
              <a:ext cx="9401" cy="9469"/>
            </a:xfrm>
            <a:custGeom>
              <a:rect b="b" l="l" r="r" t="t"/>
              <a:pathLst>
                <a:path extrusionOk="0" h="280" w="278">
                  <a:moveTo>
                    <a:pt x="140" y="0"/>
                  </a:moveTo>
                  <a:cubicBezTo>
                    <a:pt x="63" y="0"/>
                    <a:pt x="0" y="62"/>
                    <a:pt x="0" y="140"/>
                  </a:cubicBezTo>
                  <a:cubicBezTo>
                    <a:pt x="0" y="217"/>
                    <a:pt x="63" y="279"/>
                    <a:pt x="140" y="279"/>
                  </a:cubicBezTo>
                  <a:cubicBezTo>
                    <a:pt x="216" y="279"/>
                    <a:pt x="278" y="217"/>
                    <a:pt x="278" y="140"/>
                  </a:cubicBezTo>
                  <a:cubicBezTo>
                    <a:pt x="278" y="62"/>
                    <a:pt x="216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6781062" y="4359548"/>
              <a:ext cx="9469" cy="9469"/>
            </a:xfrm>
            <a:custGeom>
              <a:rect b="b" l="l" r="r" t="t"/>
              <a:pathLst>
                <a:path extrusionOk="0" h="280" w="280">
                  <a:moveTo>
                    <a:pt x="140" y="0"/>
                  </a:moveTo>
                  <a:cubicBezTo>
                    <a:pt x="63" y="0"/>
                    <a:pt x="1" y="62"/>
                    <a:pt x="1" y="140"/>
                  </a:cubicBezTo>
                  <a:cubicBezTo>
                    <a:pt x="1" y="217"/>
                    <a:pt x="63" y="279"/>
                    <a:pt x="140" y="279"/>
                  </a:cubicBezTo>
                  <a:cubicBezTo>
                    <a:pt x="217" y="279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6774434" y="4436753"/>
              <a:ext cx="27223" cy="51132"/>
            </a:xfrm>
            <a:custGeom>
              <a:rect b="b" l="l" r="r" t="t"/>
              <a:pathLst>
                <a:path extrusionOk="0" h="1512" w="805">
                  <a:moveTo>
                    <a:pt x="646" y="1"/>
                  </a:moveTo>
                  <a:cubicBezTo>
                    <a:pt x="591" y="1"/>
                    <a:pt x="539" y="34"/>
                    <a:pt x="517" y="89"/>
                  </a:cubicBezTo>
                  <a:lnTo>
                    <a:pt x="27" y="1322"/>
                  </a:lnTo>
                  <a:cubicBezTo>
                    <a:pt x="1" y="1392"/>
                    <a:pt x="33" y="1473"/>
                    <a:pt x="106" y="1502"/>
                  </a:cubicBezTo>
                  <a:cubicBezTo>
                    <a:pt x="123" y="1508"/>
                    <a:pt x="140" y="1511"/>
                    <a:pt x="157" y="1511"/>
                  </a:cubicBezTo>
                  <a:cubicBezTo>
                    <a:pt x="212" y="1511"/>
                    <a:pt x="265" y="1478"/>
                    <a:pt x="286" y="1423"/>
                  </a:cubicBezTo>
                  <a:lnTo>
                    <a:pt x="776" y="190"/>
                  </a:lnTo>
                  <a:cubicBezTo>
                    <a:pt x="804" y="120"/>
                    <a:pt x="771" y="39"/>
                    <a:pt x="699" y="10"/>
                  </a:cubicBezTo>
                  <a:cubicBezTo>
                    <a:pt x="681" y="4"/>
                    <a:pt x="664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6814913" y="4438782"/>
              <a:ext cx="21542" cy="47074"/>
            </a:xfrm>
            <a:custGeom>
              <a:rect b="b" l="l" r="r" t="t"/>
              <a:pathLst>
                <a:path extrusionOk="0" h="1392" w="637">
                  <a:moveTo>
                    <a:pt x="161" y="1"/>
                  </a:moveTo>
                  <a:cubicBezTo>
                    <a:pt x="137" y="1"/>
                    <a:pt x="111" y="7"/>
                    <a:pt x="88" y="22"/>
                  </a:cubicBezTo>
                  <a:cubicBezTo>
                    <a:pt x="23" y="60"/>
                    <a:pt x="1" y="145"/>
                    <a:pt x="42" y="212"/>
                  </a:cubicBezTo>
                  <a:lnTo>
                    <a:pt x="327" y="687"/>
                  </a:lnTo>
                  <a:lnTo>
                    <a:pt x="39" y="1185"/>
                  </a:lnTo>
                  <a:cubicBezTo>
                    <a:pt x="2" y="1250"/>
                    <a:pt x="24" y="1336"/>
                    <a:pt x="91" y="1373"/>
                  </a:cubicBezTo>
                  <a:cubicBezTo>
                    <a:pt x="113" y="1386"/>
                    <a:pt x="137" y="1392"/>
                    <a:pt x="161" y="1392"/>
                  </a:cubicBezTo>
                  <a:cubicBezTo>
                    <a:pt x="209" y="1392"/>
                    <a:pt x="256" y="1367"/>
                    <a:pt x="281" y="1323"/>
                  </a:cubicBezTo>
                  <a:lnTo>
                    <a:pt x="610" y="754"/>
                  </a:lnTo>
                  <a:cubicBezTo>
                    <a:pt x="636" y="709"/>
                    <a:pt x="633" y="656"/>
                    <a:pt x="608" y="613"/>
                  </a:cubicBezTo>
                  <a:lnTo>
                    <a:pt x="280" y="68"/>
                  </a:lnTo>
                  <a:cubicBezTo>
                    <a:pt x="254" y="25"/>
                    <a:pt x="208" y="1"/>
                    <a:pt x="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739635" y="4438748"/>
              <a:ext cx="21474" cy="47074"/>
            </a:xfrm>
            <a:custGeom>
              <a:rect b="b" l="l" r="r" t="t"/>
              <a:pathLst>
                <a:path extrusionOk="0" h="1392" w="635">
                  <a:moveTo>
                    <a:pt x="475" y="0"/>
                  </a:moveTo>
                  <a:cubicBezTo>
                    <a:pt x="428" y="0"/>
                    <a:pt x="381" y="24"/>
                    <a:pt x="355" y="67"/>
                  </a:cubicBezTo>
                  <a:lnTo>
                    <a:pt x="27" y="612"/>
                  </a:lnTo>
                  <a:cubicBezTo>
                    <a:pt x="0" y="655"/>
                    <a:pt x="0" y="710"/>
                    <a:pt x="25" y="753"/>
                  </a:cubicBezTo>
                  <a:lnTo>
                    <a:pt x="354" y="1322"/>
                  </a:lnTo>
                  <a:cubicBezTo>
                    <a:pt x="379" y="1367"/>
                    <a:pt x="426" y="1391"/>
                    <a:pt x="473" y="1391"/>
                  </a:cubicBezTo>
                  <a:cubicBezTo>
                    <a:pt x="497" y="1391"/>
                    <a:pt x="521" y="1385"/>
                    <a:pt x="542" y="1371"/>
                  </a:cubicBezTo>
                  <a:cubicBezTo>
                    <a:pt x="609" y="1333"/>
                    <a:pt x="631" y="1248"/>
                    <a:pt x="593" y="1183"/>
                  </a:cubicBezTo>
                  <a:lnTo>
                    <a:pt x="305" y="685"/>
                  </a:lnTo>
                  <a:lnTo>
                    <a:pt x="591" y="210"/>
                  </a:lnTo>
                  <a:cubicBezTo>
                    <a:pt x="634" y="144"/>
                    <a:pt x="614" y="60"/>
                    <a:pt x="547" y="20"/>
                  </a:cubicBezTo>
                  <a:cubicBezTo>
                    <a:pt x="525" y="7"/>
                    <a:pt x="500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860533" y="4442502"/>
              <a:ext cx="114066" cy="9435"/>
            </a:xfrm>
            <a:custGeom>
              <a:rect b="b" l="l" r="r" t="t"/>
              <a:pathLst>
                <a:path extrusionOk="0" h="279" w="3373">
                  <a:moveTo>
                    <a:pt x="138" y="1"/>
                  </a:moveTo>
                  <a:cubicBezTo>
                    <a:pt x="63" y="1"/>
                    <a:pt x="0" y="63"/>
                    <a:pt x="0" y="139"/>
                  </a:cubicBezTo>
                  <a:cubicBezTo>
                    <a:pt x="0" y="216"/>
                    <a:pt x="63" y="279"/>
                    <a:pt x="138" y="279"/>
                  </a:cubicBezTo>
                  <a:lnTo>
                    <a:pt x="3232" y="279"/>
                  </a:lnTo>
                  <a:cubicBezTo>
                    <a:pt x="3308" y="279"/>
                    <a:pt x="3372" y="216"/>
                    <a:pt x="3372" y="139"/>
                  </a:cubicBezTo>
                  <a:cubicBezTo>
                    <a:pt x="3372" y="63"/>
                    <a:pt x="3310" y="1"/>
                    <a:pt x="3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6860533" y="4476725"/>
              <a:ext cx="114066" cy="9435"/>
            </a:xfrm>
            <a:custGeom>
              <a:rect b="b" l="l" r="r" t="t"/>
              <a:pathLst>
                <a:path extrusionOk="0" h="279" w="3373">
                  <a:moveTo>
                    <a:pt x="138" y="0"/>
                  </a:moveTo>
                  <a:cubicBezTo>
                    <a:pt x="63" y="0"/>
                    <a:pt x="0" y="63"/>
                    <a:pt x="0" y="140"/>
                  </a:cubicBezTo>
                  <a:cubicBezTo>
                    <a:pt x="0" y="216"/>
                    <a:pt x="63" y="278"/>
                    <a:pt x="138" y="278"/>
                  </a:cubicBezTo>
                  <a:lnTo>
                    <a:pt x="3232" y="278"/>
                  </a:lnTo>
                  <a:cubicBezTo>
                    <a:pt x="3308" y="278"/>
                    <a:pt x="3372" y="216"/>
                    <a:pt x="3372" y="140"/>
                  </a:cubicBezTo>
                  <a:cubicBezTo>
                    <a:pt x="3372" y="63"/>
                    <a:pt x="3310" y="0"/>
                    <a:pt x="3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6745993" y="4510982"/>
              <a:ext cx="228606" cy="9469"/>
            </a:xfrm>
            <a:custGeom>
              <a:rect b="b" l="l" r="r" t="t"/>
              <a:pathLst>
                <a:path extrusionOk="0" h="280" w="6760">
                  <a:moveTo>
                    <a:pt x="139" y="0"/>
                  </a:moveTo>
                  <a:cubicBezTo>
                    <a:pt x="63" y="0"/>
                    <a:pt x="1" y="64"/>
                    <a:pt x="1" y="140"/>
                  </a:cubicBezTo>
                  <a:cubicBezTo>
                    <a:pt x="1" y="216"/>
                    <a:pt x="63" y="280"/>
                    <a:pt x="139" y="280"/>
                  </a:cubicBezTo>
                  <a:lnTo>
                    <a:pt x="6619" y="280"/>
                  </a:lnTo>
                  <a:cubicBezTo>
                    <a:pt x="6695" y="280"/>
                    <a:pt x="6759" y="216"/>
                    <a:pt x="6759" y="140"/>
                  </a:cubicBezTo>
                  <a:cubicBezTo>
                    <a:pt x="6759" y="63"/>
                    <a:pt x="6697" y="0"/>
                    <a:pt x="6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6745993" y="4545239"/>
              <a:ext cx="228606" cy="9435"/>
            </a:xfrm>
            <a:custGeom>
              <a:rect b="b" l="l" r="r" t="t"/>
              <a:pathLst>
                <a:path extrusionOk="0" h="279" w="6760">
                  <a:moveTo>
                    <a:pt x="139" y="0"/>
                  </a:moveTo>
                  <a:cubicBezTo>
                    <a:pt x="63" y="0"/>
                    <a:pt x="1" y="63"/>
                    <a:pt x="1" y="138"/>
                  </a:cubicBezTo>
                  <a:cubicBezTo>
                    <a:pt x="1" y="216"/>
                    <a:pt x="63" y="278"/>
                    <a:pt x="139" y="278"/>
                  </a:cubicBezTo>
                  <a:lnTo>
                    <a:pt x="6619" y="278"/>
                  </a:lnTo>
                  <a:cubicBezTo>
                    <a:pt x="6695" y="278"/>
                    <a:pt x="6759" y="216"/>
                    <a:pt x="6759" y="138"/>
                  </a:cubicBezTo>
                  <a:cubicBezTo>
                    <a:pt x="6759" y="63"/>
                    <a:pt x="6697" y="0"/>
                    <a:pt x="6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6707340" y="4294381"/>
              <a:ext cx="321402" cy="299961"/>
            </a:xfrm>
            <a:custGeom>
              <a:rect b="b" l="l" r="r" t="t"/>
              <a:pathLst>
                <a:path extrusionOk="0" h="8870" w="9504">
                  <a:moveTo>
                    <a:pt x="7491" y="278"/>
                  </a:moveTo>
                  <a:cubicBezTo>
                    <a:pt x="8449" y="278"/>
                    <a:pt x="9227" y="1057"/>
                    <a:pt x="9227" y="2015"/>
                  </a:cubicBezTo>
                  <a:cubicBezTo>
                    <a:pt x="9225" y="2973"/>
                    <a:pt x="8447" y="3751"/>
                    <a:pt x="7491" y="3751"/>
                  </a:cubicBezTo>
                  <a:cubicBezTo>
                    <a:pt x="6536" y="3751"/>
                    <a:pt x="5756" y="2973"/>
                    <a:pt x="5756" y="2015"/>
                  </a:cubicBezTo>
                  <a:cubicBezTo>
                    <a:pt x="5756" y="1057"/>
                    <a:pt x="6533" y="278"/>
                    <a:pt x="7491" y="278"/>
                  </a:cubicBezTo>
                  <a:close/>
                  <a:moveTo>
                    <a:pt x="7489" y="1"/>
                  </a:moveTo>
                  <a:cubicBezTo>
                    <a:pt x="6380" y="1"/>
                    <a:pt x="5475" y="905"/>
                    <a:pt x="5475" y="2015"/>
                  </a:cubicBezTo>
                  <a:cubicBezTo>
                    <a:pt x="5475" y="2229"/>
                    <a:pt x="5508" y="2432"/>
                    <a:pt x="5570" y="2625"/>
                  </a:cubicBezTo>
                  <a:lnTo>
                    <a:pt x="275" y="2625"/>
                  </a:lnTo>
                  <a:lnTo>
                    <a:pt x="275" y="1774"/>
                  </a:lnTo>
                  <a:cubicBezTo>
                    <a:pt x="275" y="1626"/>
                    <a:pt x="395" y="1507"/>
                    <a:pt x="542" y="1507"/>
                  </a:cubicBezTo>
                  <a:lnTo>
                    <a:pt x="5065" y="1507"/>
                  </a:lnTo>
                  <a:cubicBezTo>
                    <a:pt x="5141" y="1507"/>
                    <a:pt x="5203" y="1443"/>
                    <a:pt x="5203" y="1367"/>
                  </a:cubicBezTo>
                  <a:cubicBezTo>
                    <a:pt x="5203" y="1291"/>
                    <a:pt x="5141" y="1227"/>
                    <a:pt x="5065" y="1227"/>
                  </a:cubicBezTo>
                  <a:lnTo>
                    <a:pt x="545" y="1227"/>
                  </a:lnTo>
                  <a:cubicBezTo>
                    <a:pt x="245" y="1227"/>
                    <a:pt x="0" y="1473"/>
                    <a:pt x="0" y="1774"/>
                  </a:cubicBezTo>
                  <a:lnTo>
                    <a:pt x="0" y="8324"/>
                  </a:lnTo>
                  <a:cubicBezTo>
                    <a:pt x="0" y="8624"/>
                    <a:pt x="245" y="8869"/>
                    <a:pt x="545" y="8869"/>
                  </a:cubicBezTo>
                  <a:lnTo>
                    <a:pt x="8282" y="8869"/>
                  </a:lnTo>
                  <a:cubicBezTo>
                    <a:pt x="8582" y="8869"/>
                    <a:pt x="8827" y="8624"/>
                    <a:pt x="8827" y="8324"/>
                  </a:cubicBezTo>
                  <a:lnTo>
                    <a:pt x="8827" y="4140"/>
                  </a:lnTo>
                  <a:cubicBezTo>
                    <a:pt x="8827" y="4064"/>
                    <a:pt x="8765" y="4002"/>
                    <a:pt x="8689" y="4002"/>
                  </a:cubicBezTo>
                  <a:cubicBezTo>
                    <a:pt x="8612" y="4002"/>
                    <a:pt x="8550" y="4064"/>
                    <a:pt x="8550" y="4140"/>
                  </a:cubicBezTo>
                  <a:lnTo>
                    <a:pt x="8550" y="8324"/>
                  </a:lnTo>
                  <a:cubicBezTo>
                    <a:pt x="8550" y="8473"/>
                    <a:pt x="8429" y="8592"/>
                    <a:pt x="8282" y="8592"/>
                  </a:cubicBezTo>
                  <a:lnTo>
                    <a:pt x="545" y="8592"/>
                  </a:lnTo>
                  <a:cubicBezTo>
                    <a:pt x="397" y="8592"/>
                    <a:pt x="278" y="8470"/>
                    <a:pt x="278" y="8324"/>
                  </a:cubicBezTo>
                  <a:lnTo>
                    <a:pt x="278" y="2903"/>
                  </a:lnTo>
                  <a:lnTo>
                    <a:pt x="5684" y="2903"/>
                  </a:lnTo>
                  <a:cubicBezTo>
                    <a:pt x="6013" y="3568"/>
                    <a:pt x="6700" y="4027"/>
                    <a:pt x="7491" y="4027"/>
                  </a:cubicBezTo>
                  <a:cubicBezTo>
                    <a:pt x="7492" y="4027"/>
                    <a:pt x="7492" y="4027"/>
                    <a:pt x="7493" y="4027"/>
                  </a:cubicBezTo>
                  <a:cubicBezTo>
                    <a:pt x="8603" y="4027"/>
                    <a:pt x="9503" y="3125"/>
                    <a:pt x="9503" y="2015"/>
                  </a:cubicBezTo>
                  <a:cubicBezTo>
                    <a:pt x="9503" y="905"/>
                    <a:pt x="8600" y="1"/>
                    <a:pt x="7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6911597" y="4334624"/>
              <a:ext cx="96989" cy="56543"/>
            </a:xfrm>
            <a:custGeom>
              <a:rect b="b" l="l" r="r" t="t"/>
              <a:pathLst>
                <a:path extrusionOk="0" h="1672" w="2868">
                  <a:moveTo>
                    <a:pt x="1450" y="281"/>
                  </a:moveTo>
                  <a:cubicBezTo>
                    <a:pt x="1477" y="281"/>
                    <a:pt x="1504" y="286"/>
                    <a:pt x="1529" y="294"/>
                  </a:cubicBezTo>
                  <a:lnTo>
                    <a:pt x="2327" y="566"/>
                  </a:lnTo>
                  <a:lnTo>
                    <a:pt x="1529" y="840"/>
                  </a:lnTo>
                  <a:cubicBezTo>
                    <a:pt x="1504" y="848"/>
                    <a:pt x="1477" y="852"/>
                    <a:pt x="1450" y="852"/>
                  </a:cubicBezTo>
                  <a:cubicBezTo>
                    <a:pt x="1423" y="852"/>
                    <a:pt x="1396" y="848"/>
                    <a:pt x="1372" y="840"/>
                  </a:cubicBezTo>
                  <a:lnTo>
                    <a:pt x="573" y="566"/>
                  </a:lnTo>
                  <a:lnTo>
                    <a:pt x="1372" y="294"/>
                  </a:lnTo>
                  <a:cubicBezTo>
                    <a:pt x="1396" y="286"/>
                    <a:pt x="1423" y="281"/>
                    <a:pt x="1450" y="281"/>
                  </a:cubicBezTo>
                  <a:close/>
                  <a:moveTo>
                    <a:pt x="2170" y="914"/>
                  </a:moveTo>
                  <a:lnTo>
                    <a:pt x="2171" y="1321"/>
                  </a:lnTo>
                  <a:cubicBezTo>
                    <a:pt x="2171" y="1361"/>
                    <a:pt x="2138" y="1394"/>
                    <a:pt x="2100" y="1394"/>
                  </a:cubicBezTo>
                  <a:lnTo>
                    <a:pt x="802" y="1394"/>
                  </a:lnTo>
                  <a:cubicBezTo>
                    <a:pt x="760" y="1394"/>
                    <a:pt x="729" y="1359"/>
                    <a:pt x="729" y="1321"/>
                  </a:cubicBezTo>
                  <a:lnTo>
                    <a:pt x="729" y="914"/>
                  </a:lnTo>
                  <a:lnTo>
                    <a:pt x="1280" y="1104"/>
                  </a:lnTo>
                  <a:cubicBezTo>
                    <a:pt x="1335" y="1122"/>
                    <a:pt x="1392" y="1132"/>
                    <a:pt x="1450" y="1132"/>
                  </a:cubicBezTo>
                  <a:cubicBezTo>
                    <a:pt x="1507" y="1132"/>
                    <a:pt x="1564" y="1122"/>
                    <a:pt x="1618" y="1104"/>
                  </a:cubicBezTo>
                  <a:lnTo>
                    <a:pt x="2170" y="914"/>
                  </a:lnTo>
                  <a:close/>
                  <a:moveTo>
                    <a:pt x="1450" y="1"/>
                  </a:moveTo>
                  <a:cubicBezTo>
                    <a:pt x="1393" y="1"/>
                    <a:pt x="1335" y="10"/>
                    <a:pt x="1281" y="29"/>
                  </a:cubicBezTo>
                  <a:lnTo>
                    <a:pt x="141" y="421"/>
                  </a:lnTo>
                  <a:cubicBezTo>
                    <a:pt x="2" y="468"/>
                    <a:pt x="1" y="663"/>
                    <a:pt x="141" y="712"/>
                  </a:cubicBezTo>
                  <a:lnTo>
                    <a:pt x="452" y="819"/>
                  </a:lnTo>
                  <a:lnTo>
                    <a:pt x="452" y="1321"/>
                  </a:lnTo>
                  <a:cubicBezTo>
                    <a:pt x="452" y="1514"/>
                    <a:pt x="610" y="1671"/>
                    <a:pt x="803" y="1671"/>
                  </a:cubicBezTo>
                  <a:lnTo>
                    <a:pt x="2101" y="1671"/>
                  </a:lnTo>
                  <a:cubicBezTo>
                    <a:pt x="2294" y="1671"/>
                    <a:pt x="2452" y="1514"/>
                    <a:pt x="2452" y="1321"/>
                  </a:cubicBezTo>
                  <a:lnTo>
                    <a:pt x="2452" y="819"/>
                  </a:lnTo>
                  <a:lnTo>
                    <a:pt x="2588" y="773"/>
                  </a:lnTo>
                  <a:lnTo>
                    <a:pt x="2588" y="951"/>
                  </a:lnTo>
                  <a:cubicBezTo>
                    <a:pt x="2588" y="1027"/>
                    <a:pt x="2652" y="1091"/>
                    <a:pt x="2728" y="1091"/>
                  </a:cubicBezTo>
                  <a:cubicBezTo>
                    <a:pt x="2804" y="1091"/>
                    <a:pt x="2868" y="1027"/>
                    <a:pt x="2868" y="951"/>
                  </a:cubicBezTo>
                  <a:cubicBezTo>
                    <a:pt x="2866" y="869"/>
                    <a:pt x="2866" y="715"/>
                    <a:pt x="2866" y="566"/>
                  </a:cubicBezTo>
                  <a:cubicBezTo>
                    <a:pt x="2866" y="502"/>
                    <a:pt x="2823" y="443"/>
                    <a:pt x="2762" y="421"/>
                  </a:cubicBezTo>
                  <a:lnTo>
                    <a:pt x="1620" y="29"/>
                  </a:lnTo>
                  <a:cubicBezTo>
                    <a:pt x="1565" y="10"/>
                    <a:pt x="1507" y="1"/>
                    <a:pt x="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4" name="Google Shape;2284;p43"/>
          <p:cNvSpPr/>
          <p:nvPr/>
        </p:nvSpPr>
        <p:spPr>
          <a:xfrm>
            <a:off x="6050435" y="4286333"/>
            <a:ext cx="321976" cy="316194"/>
          </a:xfrm>
          <a:custGeom>
            <a:rect b="b" l="l" r="r" t="t"/>
            <a:pathLst>
              <a:path extrusionOk="0" h="9350" w="9521">
                <a:moveTo>
                  <a:pt x="4272" y="277"/>
                </a:moveTo>
                <a:cubicBezTo>
                  <a:pt x="4336" y="277"/>
                  <a:pt x="4389" y="329"/>
                  <a:pt x="4389" y="393"/>
                </a:cubicBezTo>
                <a:cubicBezTo>
                  <a:pt x="4391" y="549"/>
                  <a:pt x="4515" y="675"/>
                  <a:pt x="4673" y="677"/>
                </a:cubicBezTo>
                <a:cubicBezTo>
                  <a:pt x="4734" y="678"/>
                  <a:pt x="4784" y="729"/>
                  <a:pt x="4784" y="790"/>
                </a:cubicBezTo>
                <a:lnTo>
                  <a:pt x="4784" y="1510"/>
                </a:lnTo>
                <a:cubicBezTo>
                  <a:pt x="4784" y="1531"/>
                  <a:pt x="4771" y="1549"/>
                  <a:pt x="4752" y="1556"/>
                </a:cubicBezTo>
                <a:cubicBezTo>
                  <a:pt x="4740" y="1560"/>
                  <a:pt x="4728" y="1562"/>
                  <a:pt x="4716" y="1562"/>
                </a:cubicBezTo>
                <a:cubicBezTo>
                  <a:pt x="4677" y="1562"/>
                  <a:pt x="4639" y="1541"/>
                  <a:pt x="4621" y="1504"/>
                </a:cubicBezTo>
                <a:cubicBezTo>
                  <a:pt x="4573" y="1411"/>
                  <a:pt x="4481" y="1355"/>
                  <a:pt x="4380" y="1355"/>
                </a:cubicBezTo>
                <a:cubicBezTo>
                  <a:pt x="4358" y="1355"/>
                  <a:pt x="4336" y="1357"/>
                  <a:pt x="4313" y="1363"/>
                </a:cubicBezTo>
                <a:cubicBezTo>
                  <a:pt x="4258" y="1376"/>
                  <a:pt x="4189" y="1388"/>
                  <a:pt x="4110" y="1388"/>
                </a:cubicBezTo>
                <a:cubicBezTo>
                  <a:pt x="3901" y="1388"/>
                  <a:pt x="3622" y="1312"/>
                  <a:pt x="3348" y="1005"/>
                </a:cubicBezTo>
                <a:cubicBezTo>
                  <a:pt x="3265" y="912"/>
                  <a:pt x="3155" y="869"/>
                  <a:pt x="3047" y="869"/>
                </a:cubicBezTo>
                <a:cubicBezTo>
                  <a:pt x="2848" y="869"/>
                  <a:pt x="2655" y="1014"/>
                  <a:pt x="2644" y="1249"/>
                </a:cubicBezTo>
                <a:cubicBezTo>
                  <a:pt x="2642" y="1269"/>
                  <a:pt x="2644" y="1252"/>
                  <a:pt x="2644" y="1615"/>
                </a:cubicBezTo>
                <a:lnTo>
                  <a:pt x="2481" y="1559"/>
                </a:lnTo>
                <a:cubicBezTo>
                  <a:pt x="2460" y="1552"/>
                  <a:pt x="2448" y="1532"/>
                  <a:pt x="2448" y="1512"/>
                </a:cubicBezTo>
                <a:lnTo>
                  <a:pt x="2448" y="965"/>
                </a:lnTo>
                <a:cubicBezTo>
                  <a:pt x="2448" y="586"/>
                  <a:pt x="2755" y="277"/>
                  <a:pt x="3134" y="277"/>
                </a:cubicBezTo>
                <a:close/>
                <a:moveTo>
                  <a:pt x="7719" y="1345"/>
                </a:moveTo>
                <a:cubicBezTo>
                  <a:pt x="7803" y="1345"/>
                  <a:pt x="7885" y="1389"/>
                  <a:pt x="7929" y="1467"/>
                </a:cubicBezTo>
                <a:lnTo>
                  <a:pt x="8000" y="1598"/>
                </a:lnTo>
                <a:cubicBezTo>
                  <a:pt x="8033" y="1657"/>
                  <a:pt x="8040" y="1719"/>
                  <a:pt x="8022" y="1782"/>
                </a:cubicBezTo>
                <a:cubicBezTo>
                  <a:pt x="8004" y="1843"/>
                  <a:pt x="7966" y="1895"/>
                  <a:pt x="7908" y="1924"/>
                </a:cubicBezTo>
                <a:lnTo>
                  <a:pt x="7644" y="2069"/>
                </a:lnTo>
                <a:cubicBezTo>
                  <a:pt x="7621" y="1956"/>
                  <a:pt x="7583" y="1843"/>
                  <a:pt x="7523" y="1737"/>
                </a:cubicBezTo>
                <a:cubicBezTo>
                  <a:pt x="7477" y="1653"/>
                  <a:pt x="7421" y="1577"/>
                  <a:pt x="7358" y="1510"/>
                </a:cubicBezTo>
                <a:lnTo>
                  <a:pt x="7603" y="1375"/>
                </a:lnTo>
                <a:cubicBezTo>
                  <a:pt x="7640" y="1355"/>
                  <a:pt x="7680" y="1345"/>
                  <a:pt x="7719" y="1345"/>
                </a:cubicBezTo>
                <a:close/>
                <a:moveTo>
                  <a:pt x="6559" y="1444"/>
                </a:moveTo>
                <a:cubicBezTo>
                  <a:pt x="6726" y="1444"/>
                  <a:pt x="6888" y="1495"/>
                  <a:pt x="7026" y="1590"/>
                </a:cubicBezTo>
                <a:cubicBezTo>
                  <a:pt x="7033" y="1596"/>
                  <a:pt x="7039" y="1601"/>
                  <a:pt x="7046" y="1605"/>
                </a:cubicBezTo>
                <a:cubicBezTo>
                  <a:pt x="7138" y="1673"/>
                  <a:pt x="7220" y="1764"/>
                  <a:pt x="7280" y="1872"/>
                </a:cubicBezTo>
                <a:cubicBezTo>
                  <a:pt x="7351" y="2002"/>
                  <a:pt x="7387" y="2141"/>
                  <a:pt x="7384" y="2279"/>
                </a:cubicBezTo>
                <a:lnTo>
                  <a:pt x="7384" y="2309"/>
                </a:lnTo>
                <a:cubicBezTo>
                  <a:pt x="7375" y="2542"/>
                  <a:pt x="7265" y="2767"/>
                  <a:pt x="7072" y="2920"/>
                </a:cubicBezTo>
                <a:lnTo>
                  <a:pt x="6283" y="1492"/>
                </a:lnTo>
                <a:cubicBezTo>
                  <a:pt x="6374" y="1459"/>
                  <a:pt x="6467" y="1444"/>
                  <a:pt x="6559" y="1444"/>
                </a:cubicBezTo>
                <a:close/>
                <a:moveTo>
                  <a:pt x="3044" y="1147"/>
                </a:moveTo>
                <a:cubicBezTo>
                  <a:pt x="3078" y="1147"/>
                  <a:pt x="3113" y="1160"/>
                  <a:pt x="3140" y="1189"/>
                </a:cubicBezTo>
                <a:cubicBezTo>
                  <a:pt x="3311" y="1381"/>
                  <a:pt x="3645" y="1666"/>
                  <a:pt x="4104" y="1666"/>
                </a:cubicBezTo>
                <a:cubicBezTo>
                  <a:pt x="4189" y="1666"/>
                  <a:pt x="4279" y="1657"/>
                  <a:pt x="4374" y="1635"/>
                </a:cubicBezTo>
                <a:cubicBezTo>
                  <a:pt x="4442" y="1764"/>
                  <a:pt x="4575" y="1841"/>
                  <a:pt x="4715" y="1841"/>
                </a:cubicBezTo>
                <a:cubicBezTo>
                  <a:pt x="4737" y="1841"/>
                  <a:pt x="4760" y="1839"/>
                  <a:pt x="4783" y="1835"/>
                </a:cubicBezTo>
                <a:lnTo>
                  <a:pt x="4783" y="2123"/>
                </a:lnTo>
                <a:cubicBezTo>
                  <a:pt x="4783" y="2153"/>
                  <a:pt x="4760" y="2175"/>
                  <a:pt x="4732" y="2175"/>
                </a:cubicBezTo>
                <a:lnTo>
                  <a:pt x="4661" y="2175"/>
                </a:lnTo>
                <a:cubicBezTo>
                  <a:pt x="4584" y="2175"/>
                  <a:pt x="4523" y="2236"/>
                  <a:pt x="4521" y="2312"/>
                </a:cubicBezTo>
                <a:cubicBezTo>
                  <a:pt x="4518" y="2559"/>
                  <a:pt x="4417" y="2787"/>
                  <a:pt x="4242" y="2940"/>
                </a:cubicBezTo>
                <a:cubicBezTo>
                  <a:pt x="4056" y="3105"/>
                  <a:pt x="3836" y="3185"/>
                  <a:pt x="3616" y="3185"/>
                </a:cubicBezTo>
                <a:cubicBezTo>
                  <a:pt x="3397" y="3185"/>
                  <a:pt x="3178" y="3105"/>
                  <a:pt x="2993" y="2945"/>
                </a:cubicBezTo>
                <a:cubicBezTo>
                  <a:pt x="2819" y="2795"/>
                  <a:pt x="2715" y="2566"/>
                  <a:pt x="2709" y="2321"/>
                </a:cubicBezTo>
                <a:cubicBezTo>
                  <a:pt x="2708" y="2245"/>
                  <a:pt x="2645" y="2186"/>
                  <a:pt x="2570" y="2186"/>
                </a:cubicBezTo>
                <a:lnTo>
                  <a:pt x="2500" y="2186"/>
                </a:lnTo>
                <a:cubicBezTo>
                  <a:pt x="2427" y="2186"/>
                  <a:pt x="2366" y="2126"/>
                  <a:pt x="2366" y="2052"/>
                </a:cubicBezTo>
                <a:lnTo>
                  <a:pt x="2366" y="1812"/>
                </a:lnTo>
                <a:cubicBezTo>
                  <a:pt x="2388" y="1820"/>
                  <a:pt x="2378" y="1816"/>
                  <a:pt x="2590" y="1890"/>
                </a:cubicBezTo>
                <a:cubicBezTo>
                  <a:pt x="2618" y="1900"/>
                  <a:pt x="2645" y="1904"/>
                  <a:pt x="2672" y="1904"/>
                </a:cubicBezTo>
                <a:cubicBezTo>
                  <a:pt x="2803" y="1904"/>
                  <a:pt x="2920" y="1798"/>
                  <a:pt x="2920" y="1656"/>
                </a:cubicBezTo>
                <a:lnTo>
                  <a:pt x="2920" y="1259"/>
                </a:lnTo>
                <a:cubicBezTo>
                  <a:pt x="2924" y="1189"/>
                  <a:pt x="2983" y="1147"/>
                  <a:pt x="3044" y="1147"/>
                </a:cubicBezTo>
                <a:close/>
                <a:moveTo>
                  <a:pt x="9058" y="3056"/>
                </a:moveTo>
                <a:cubicBezTo>
                  <a:pt x="9159" y="3056"/>
                  <a:pt x="9243" y="3141"/>
                  <a:pt x="9243" y="3242"/>
                </a:cubicBezTo>
                <a:cubicBezTo>
                  <a:pt x="9243" y="3344"/>
                  <a:pt x="9159" y="3428"/>
                  <a:pt x="9058" y="3428"/>
                </a:cubicBezTo>
                <a:cubicBezTo>
                  <a:pt x="8955" y="3428"/>
                  <a:pt x="8872" y="3344"/>
                  <a:pt x="8872" y="3242"/>
                </a:cubicBezTo>
                <a:cubicBezTo>
                  <a:pt x="8872" y="3141"/>
                  <a:pt x="8955" y="3056"/>
                  <a:pt x="9058" y="3056"/>
                </a:cubicBezTo>
                <a:close/>
                <a:moveTo>
                  <a:pt x="4049" y="3382"/>
                </a:moveTo>
                <a:cubicBezTo>
                  <a:pt x="4064" y="3496"/>
                  <a:pt x="4113" y="3603"/>
                  <a:pt x="4184" y="3688"/>
                </a:cubicBezTo>
                <a:cubicBezTo>
                  <a:pt x="4009" y="3810"/>
                  <a:pt x="3811" y="3872"/>
                  <a:pt x="3612" y="3872"/>
                </a:cubicBezTo>
                <a:cubicBezTo>
                  <a:pt x="3416" y="3872"/>
                  <a:pt x="3220" y="3812"/>
                  <a:pt x="3043" y="3690"/>
                </a:cubicBezTo>
                <a:cubicBezTo>
                  <a:pt x="3118" y="3603"/>
                  <a:pt x="3164" y="3497"/>
                  <a:pt x="3179" y="3382"/>
                </a:cubicBezTo>
                <a:cubicBezTo>
                  <a:pt x="3320" y="3437"/>
                  <a:pt x="3468" y="3465"/>
                  <a:pt x="3614" y="3465"/>
                </a:cubicBezTo>
                <a:cubicBezTo>
                  <a:pt x="3761" y="3465"/>
                  <a:pt x="3908" y="3437"/>
                  <a:pt x="4049" y="3382"/>
                </a:cubicBezTo>
                <a:close/>
                <a:moveTo>
                  <a:pt x="1994" y="5090"/>
                </a:moveTo>
                <a:cubicBezTo>
                  <a:pt x="2477" y="5090"/>
                  <a:pt x="3037" y="5191"/>
                  <a:pt x="3483" y="5555"/>
                </a:cubicBezTo>
                <a:lnTo>
                  <a:pt x="3483" y="5737"/>
                </a:lnTo>
                <a:lnTo>
                  <a:pt x="988" y="5737"/>
                </a:lnTo>
                <a:lnTo>
                  <a:pt x="988" y="5257"/>
                </a:lnTo>
                <a:lnTo>
                  <a:pt x="989" y="5257"/>
                </a:lnTo>
                <a:cubicBezTo>
                  <a:pt x="989" y="5237"/>
                  <a:pt x="1003" y="5220"/>
                  <a:pt x="1022" y="5214"/>
                </a:cubicBezTo>
                <a:cubicBezTo>
                  <a:pt x="1195" y="5170"/>
                  <a:pt x="1564" y="5090"/>
                  <a:pt x="1994" y="5090"/>
                </a:cubicBezTo>
                <a:close/>
                <a:moveTo>
                  <a:pt x="8533" y="5470"/>
                </a:moveTo>
                <a:cubicBezTo>
                  <a:pt x="8651" y="5470"/>
                  <a:pt x="8744" y="5565"/>
                  <a:pt x="8744" y="5682"/>
                </a:cubicBezTo>
                <a:lnTo>
                  <a:pt x="8744" y="5740"/>
                </a:lnTo>
                <a:lnTo>
                  <a:pt x="7482" y="5740"/>
                </a:lnTo>
                <a:lnTo>
                  <a:pt x="7480" y="5682"/>
                </a:lnTo>
                <a:cubicBezTo>
                  <a:pt x="7480" y="5565"/>
                  <a:pt x="7575" y="5470"/>
                  <a:pt x="7693" y="5470"/>
                </a:cubicBezTo>
                <a:close/>
                <a:moveTo>
                  <a:pt x="5251" y="5090"/>
                </a:moveTo>
                <a:cubicBezTo>
                  <a:pt x="5681" y="5090"/>
                  <a:pt x="6050" y="5170"/>
                  <a:pt x="6224" y="5216"/>
                </a:cubicBezTo>
                <a:cubicBezTo>
                  <a:pt x="6243" y="5222"/>
                  <a:pt x="6255" y="5238"/>
                  <a:pt x="6255" y="5259"/>
                </a:cubicBezTo>
                <a:lnTo>
                  <a:pt x="6255" y="5742"/>
                </a:lnTo>
                <a:lnTo>
                  <a:pt x="3762" y="5742"/>
                </a:lnTo>
                <a:lnTo>
                  <a:pt x="3762" y="5556"/>
                </a:lnTo>
                <a:cubicBezTo>
                  <a:pt x="4208" y="5191"/>
                  <a:pt x="4768" y="5090"/>
                  <a:pt x="5251" y="5090"/>
                </a:cubicBezTo>
                <a:close/>
                <a:moveTo>
                  <a:pt x="9202" y="6018"/>
                </a:moveTo>
                <a:cubicBezTo>
                  <a:pt x="9222" y="6018"/>
                  <a:pt x="9239" y="6034"/>
                  <a:pt x="9239" y="6055"/>
                </a:cubicBezTo>
                <a:lnTo>
                  <a:pt x="9239" y="6453"/>
                </a:lnTo>
                <a:cubicBezTo>
                  <a:pt x="9239" y="6472"/>
                  <a:pt x="9222" y="6490"/>
                  <a:pt x="9202" y="6490"/>
                </a:cubicBezTo>
                <a:lnTo>
                  <a:pt x="328" y="6490"/>
                </a:lnTo>
                <a:cubicBezTo>
                  <a:pt x="309" y="6490"/>
                  <a:pt x="291" y="6472"/>
                  <a:pt x="291" y="6453"/>
                </a:cubicBezTo>
                <a:lnTo>
                  <a:pt x="291" y="6055"/>
                </a:lnTo>
                <a:cubicBezTo>
                  <a:pt x="291" y="6034"/>
                  <a:pt x="309" y="6018"/>
                  <a:pt x="328" y="6018"/>
                </a:cubicBezTo>
                <a:close/>
                <a:moveTo>
                  <a:pt x="1255" y="6768"/>
                </a:moveTo>
                <a:lnTo>
                  <a:pt x="1255" y="9070"/>
                </a:lnTo>
                <a:lnTo>
                  <a:pt x="954" y="9070"/>
                </a:lnTo>
                <a:cubicBezTo>
                  <a:pt x="942" y="9070"/>
                  <a:pt x="931" y="9060"/>
                  <a:pt x="931" y="9048"/>
                </a:cubicBezTo>
                <a:lnTo>
                  <a:pt x="931" y="6768"/>
                </a:lnTo>
                <a:close/>
                <a:moveTo>
                  <a:pt x="8003" y="6767"/>
                </a:moveTo>
                <a:lnTo>
                  <a:pt x="8003" y="9070"/>
                </a:lnTo>
                <a:lnTo>
                  <a:pt x="1534" y="9070"/>
                </a:lnTo>
                <a:lnTo>
                  <a:pt x="1534" y="6767"/>
                </a:lnTo>
                <a:close/>
                <a:moveTo>
                  <a:pt x="3128" y="1"/>
                </a:moveTo>
                <a:cubicBezTo>
                  <a:pt x="2596" y="1"/>
                  <a:pt x="2163" y="433"/>
                  <a:pt x="2163" y="966"/>
                </a:cubicBezTo>
                <a:lnTo>
                  <a:pt x="2163" y="1512"/>
                </a:lnTo>
                <a:cubicBezTo>
                  <a:pt x="2163" y="1526"/>
                  <a:pt x="2166" y="1543"/>
                  <a:pt x="2167" y="1559"/>
                </a:cubicBezTo>
                <a:cubicBezTo>
                  <a:pt x="2114" y="1629"/>
                  <a:pt x="2084" y="1716"/>
                  <a:pt x="2084" y="1807"/>
                </a:cubicBezTo>
                <a:lnTo>
                  <a:pt x="2084" y="2054"/>
                </a:lnTo>
                <a:cubicBezTo>
                  <a:pt x="2084" y="2260"/>
                  <a:pt x="2237" y="2432"/>
                  <a:pt x="2436" y="2461"/>
                </a:cubicBezTo>
                <a:cubicBezTo>
                  <a:pt x="2473" y="2734"/>
                  <a:pt x="2605" y="2982"/>
                  <a:pt x="2807" y="3157"/>
                </a:cubicBezTo>
                <a:cubicBezTo>
                  <a:pt x="2838" y="3182"/>
                  <a:pt x="2871" y="3209"/>
                  <a:pt x="2902" y="3232"/>
                </a:cubicBezTo>
                <a:cubicBezTo>
                  <a:pt x="2896" y="3257"/>
                  <a:pt x="2938" y="3457"/>
                  <a:pt x="2749" y="3575"/>
                </a:cubicBezTo>
                <a:lnTo>
                  <a:pt x="2748" y="3575"/>
                </a:lnTo>
                <a:cubicBezTo>
                  <a:pt x="2636" y="3643"/>
                  <a:pt x="2485" y="3625"/>
                  <a:pt x="2198" y="3722"/>
                </a:cubicBezTo>
                <a:cubicBezTo>
                  <a:pt x="2126" y="3745"/>
                  <a:pt x="2087" y="3826"/>
                  <a:pt x="2111" y="3897"/>
                </a:cubicBezTo>
                <a:cubicBezTo>
                  <a:pt x="2131" y="3955"/>
                  <a:pt x="2185" y="3992"/>
                  <a:pt x="2244" y="3992"/>
                </a:cubicBezTo>
                <a:cubicBezTo>
                  <a:pt x="2258" y="3992"/>
                  <a:pt x="2273" y="3989"/>
                  <a:pt x="2287" y="3985"/>
                </a:cubicBezTo>
                <a:cubicBezTo>
                  <a:pt x="2495" y="3915"/>
                  <a:pt x="2681" y="3904"/>
                  <a:pt x="2798" y="3858"/>
                </a:cubicBezTo>
                <a:cubicBezTo>
                  <a:pt x="3041" y="4054"/>
                  <a:pt x="3324" y="4151"/>
                  <a:pt x="3607" y="4151"/>
                </a:cubicBezTo>
                <a:cubicBezTo>
                  <a:pt x="3889" y="4151"/>
                  <a:pt x="4172" y="4054"/>
                  <a:pt x="4416" y="3858"/>
                </a:cubicBezTo>
                <a:cubicBezTo>
                  <a:pt x="4477" y="3882"/>
                  <a:pt x="4517" y="3890"/>
                  <a:pt x="4709" y="3927"/>
                </a:cubicBezTo>
                <a:cubicBezTo>
                  <a:pt x="5240" y="4029"/>
                  <a:pt x="5674" y="4378"/>
                  <a:pt x="5888" y="4862"/>
                </a:cubicBezTo>
                <a:cubicBezTo>
                  <a:pt x="5703" y="4834"/>
                  <a:pt x="5482" y="4811"/>
                  <a:pt x="5244" y="4811"/>
                </a:cubicBezTo>
                <a:cubicBezTo>
                  <a:pt x="5197" y="4811"/>
                  <a:pt x="5149" y="4811"/>
                  <a:pt x="5101" y="4813"/>
                </a:cubicBezTo>
                <a:cubicBezTo>
                  <a:pt x="4506" y="4836"/>
                  <a:pt x="4007" y="5002"/>
                  <a:pt x="3614" y="5311"/>
                </a:cubicBezTo>
                <a:cubicBezTo>
                  <a:pt x="3222" y="5003"/>
                  <a:pt x="2723" y="4837"/>
                  <a:pt x="2126" y="4813"/>
                </a:cubicBezTo>
                <a:cubicBezTo>
                  <a:pt x="2078" y="4811"/>
                  <a:pt x="2031" y="4811"/>
                  <a:pt x="1985" y="4811"/>
                </a:cubicBezTo>
                <a:cubicBezTo>
                  <a:pt x="1738" y="4811"/>
                  <a:pt x="1509" y="4835"/>
                  <a:pt x="1320" y="4865"/>
                </a:cubicBezTo>
                <a:cubicBezTo>
                  <a:pt x="1420" y="4640"/>
                  <a:pt x="1569" y="4439"/>
                  <a:pt x="1760" y="4280"/>
                </a:cubicBezTo>
                <a:cubicBezTo>
                  <a:pt x="1820" y="4230"/>
                  <a:pt x="1827" y="4142"/>
                  <a:pt x="1776" y="4083"/>
                </a:cubicBezTo>
                <a:cubicBezTo>
                  <a:pt x="1749" y="4050"/>
                  <a:pt x="1710" y="4033"/>
                  <a:pt x="1671" y="4033"/>
                </a:cubicBezTo>
                <a:cubicBezTo>
                  <a:pt x="1639" y="4033"/>
                  <a:pt x="1607" y="4044"/>
                  <a:pt x="1580" y="4066"/>
                </a:cubicBezTo>
                <a:cubicBezTo>
                  <a:pt x="1307" y="4296"/>
                  <a:pt x="1107" y="4594"/>
                  <a:pt x="995" y="4929"/>
                </a:cubicBezTo>
                <a:cubicBezTo>
                  <a:pt x="974" y="4935"/>
                  <a:pt x="957" y="4940"/>
                  <a:pt x="937" y="4944"/>
                </a:cubicBezTo>
                <a:cubicBezTo>
                  <a:pt x="796" y="4981"/>
                  <a:pt x="697" y="5110"/>
                  <a:pt x="697" y="5256"/>
                </a:cubicBezTo>
                <a:lnTo>
                  <a:pt x="697" y="5739"/>
                </a:lnTo>
                <a:lnTo>
                  <a:pt x="316" y="5739"/>
                </a:lnTo>
                <a:cubicBezTo>
                  <a:pt x="141" y="5739"/>
                  <a:pt x="0" y="5880"/>
                  <a:pt x="0" y="6055"/>
                </a:cubicBezTo>
                <a:lnTo>
                  <a:pt x="0" y="6452"/>
                </a:lnTo>
                <a:cubicBezTo>
                  <a:pt x="0" y="6627"/>
                  <a:pt x="141" y="6768"/>
                  <a:pt x="316" y="6768"/>
                </a:cubicBezTo>
                <a:lnTo>
                  <a:pt x="639" y="6768"/>
                </a:lnTo>
                <a:lnTo>
                  <a:pt x="639" y="9048"/>
                </a:lnTo>
                <a:cubicBezTo>
                  <a:pt x="639" y="9216"/>
                  <a:pt x="774" y="9350"/>
                  <a:pt x="940" y="9350"/>
                </a:cubicBezTo>
                <a:lnTo>
                  <a:pt x="8567" y="9350"/>
                </a:lnTo>
                <a:cubicBezTo>
                  <a:pt x="8734" y="9350"/>
                  <a:pt x="8867" y="9213"/>
                  <a:pt x="8867" y="9048"/>
                </a:cubicBezTo>
                <a:lnTo>
                  <a:pt x="8867" y="7705"/>
                </a:lnTo>
                <a:cubicBezTo>
                  <a:pt x="8867" y="7630"/>
                  <a:pt x="8805" y="7567"/>
                  <a:pt x="8728" y="7567"/>
                </a:cubicBezTo>
                <a:cubicBezTo>
                  <a:pt x="8652" y="7567"/>
                  <a:pt x="8590" y="7630"/>
                  <a:pt x="8590" y="7705"/>
                </a:cubicBezTo>
                <a:lnTo>
                  <a:pt x="8590" y="9048"/>
                </a:lnTo>
                <a:cubicBezTo>
                  <a:pt x="8590" y="9061"/>
                  <a:pt x="8578" y="9070"/>
                  <a:pt x="8567" y="9070"/>
                </a:cubicBezTo>
                <a:lnTo>
                  <a:pt x="8266" y="9070"/>
                </a:lnTo>
                <a:lnTo>
                  <a:pt x="8266" y="6767"/>
                </a:lnTo>
                <a:lnTo>
                  <a:pt x="8590" y="6767"/>
                </a:lnTo>
                <a:lnTo>
                  <a:pt x="8590" y="7055"/>
                </a:lnTo>
                <a:cubicBezTo>
                  <a:pt x="8590" y="7130"/>
                  <a:pt x="8652" y="7193"/>
                  <a:pt x="8728" y="7193"/>
                </a:cubicBezTo>
                <a:cubicBezTo>
                  <a:pt x="8805" y="7193"/>
                  <a:pt x="8867" y="7130"/>
                  <a:pt x="8867" y="7055"/>
                </a:cubicBezTo>
                <a:lnTo>
                  <a:pt x="8867" y="6767"/>
                </a:lnTo>
                <a:lnTo>
                  <a:pt x="9187" y="6767"/>
                </a:lnTo>
                <a:cubicBezTo>
                  <a:pt x="9362" y="6767"/>
                  <a:pt x="9503" y="6625"/>
                  <a:pt x="9503" y="6450"/>
                </a:cubicBezTo>
                <a:lnTo>
                  <a:pt x="9503" y="6054"/>
                </a:lnTo>
                <a:cubicBezTo>
                  <a:pt x="9518" y="5881"/>
                  <a:pt x="9377" y="5740"/>
                  <a:pt x="9203" y="5740"/>
                </a:cubicBezTo>
                <a:lnTo>
                  <a:pt x="9023" y="5740"/>
                </a:lnTo>
                <a:lnTo>
                  <a:pt x="9023" y="5682"/>
                </a:lnTo>
                <a:cubicBezTo>
                  <a:pt x="9023" y="5413"/>
                  <a:pt x="8805" y="5192"/>
                  <a:pt x="8533" y="5192"/>
                </a:cubicBezTo>
                <a:lnTo>
                  <a:pt x="8505" y="5192"/>
                </a:lnTo>
                <a:lnTo>
                  <a:pt x="9032" y="3705"/>
                </a:lnTo>
                <a:lnTo>
                  <a:pt x="9056" y="3705"/>
                </a:lnTo>
                <a:cubicBezTo>
                  <a:pt x="9313" y="3705"/>
                  <a:pt x="9521" y="3497"/>
                  <a:pt x="9521" y="3240"/>
                </a:cubicBezTo>
                <a:cubicBezTo>
                  <a:pt x="9521" y="2985"/>
                  <a:pt x="9313" y="2777"/>
                  <a:pt x="9056" y="2777"/>
                </a:cubicBezTo>
                <a:cubicBezTo>
                  <a:pt x="8970" y="2777"/>
                  <a:pt x="8888" y="2801"/>
                  <a:pt x="8817" y="2844"/>
                </a:cubicBezTo>
                <a:lnTo>
                  <a:pt x="8059" y="2156"/>
                </a:lnTo>
                <a:cubicBezTo>
                  <a:pt x="8171" y="2089"/>
                  <a:pt x="8251" y="1984"/>
                  <a:pt x="8288" y="1858"/>
                </a:cubicBezTo>
                <a:cubicBezTo>
                  <a:pt x="8327" y="1724"/>
                  <a:pt x="8310" y="1584"/>
                  <a:pt x="8244" y="1464"/>
                </a:cubicBezTo>
                <a:lnTo>
                  <a:pt x="8171" y="1333"/>
                </a:lnTo>
                <a:cubicBezTo>
                  <a:pt x="8078" y="1163"/>
                  <a:pt x="7900" y="1066"/>
                  <a:pt x="7718" y="1066"/>
                </a:cubicBezTo>
                <a:cubicBezTo>
                  <a:pt x="7633" y="1066"/>
                  <a:pt x="7547" y="1087"/>
                  <a:pt x="7468" y="1131"/>
                </a:cubicBezTo>
                <a:lnTo>
                  <a:pt x="7122" y="1323"/>
                </a:lnTo>
                <a:cubicBezTo>
                  <a:pt x="6952" y="1221"/>
                  <a:pt x="6756" y="1166"/>
                  <a:pt x="6555" y="1166"/>
                </a:cubicBezTo>
                <a:cubicBezTo>
                  <a:pt x="6408" y="1166"/>
                  <a:pt x="6259" y="1195"/>
                  <a:pt x="6115" y="1258"/>
                </a:cubicBezTo>
                <a:cubicBezTo>
                  <a:pt x="5995" y="1310"/>
                  <a:pt x="5943" y="1457"/>
                  <a:pt x="6008" y="1574"/>
                </a:cubicBezTo>
                <a:lnTo>
                  <a:pt x="6856" y="3108"/>
                </a:lnTo>
                <a:cubicBezTo>
                  <a:pt x="6898" y="3184"/>
                  <a:pt x="6975" y="3225"/>
                  <a:pt x="7054" y="3225"/>
                </a:cubicBezTo>
                <a:cubicBezTo>
                  <a:pt x="7098" y="3225"/>
                  <a:pt x="7142" y="3213"/>
                  <a:pt x="7182" y="3185"/>
                </a:cubicBezTo>
                <a:cubicBezTo>
                  <a:pt x="7462" y="2994"/>
                  <a:pt x="7627" y="2697"/>
                  <a:pt x="7657" y="2380"/>
                </a:cubicBezTo>
                <a:lnTo>
                  <a:pt x="7802" y="2302"/>
                </a:lnTo>
                <a:lnTo>
                  <a:pt x="8631" y="3053"/>
                </a:lnTo>
                <a:cubicBezTo>
                  <a:pt x="8606" y="3111"/>
                  <a:pt x="8591" y="3175"/>
                  <a:pt x="8591" y="3242"/>
                </a:cubicBezTo>
                <a:cubicBezTo>
                  <a:pt x="8591" y="3390"/>
                  <a:pt x="8661" y="3523"/>
                  <a:pt x="8771" y="3609"/>
                </a:cubicBezTo>
                <a:lnTo>
                  <a:pt x="8208" y="5192"/>
                </a:lnTo>
                <a:lnTo>
                  <a:pt x="7691" y="5192"/>
                </a:lnTo>
                <a:cubicBezTo>
                  <a:pt x="7421" y="5192"/>
                  <a:pt x="7201" y="5410"/>
                  <a:pt x="7201" y="5682"/>
                </a:cubicBezTo>
                <a:lnTo>
                  <a:pt x="7201" y="5740"/>
                </a:lnTo>
                <a:lnTo>
                  <a:pt x="6534" y="5740"/>
                </a:lnTo>
                <a:lnTo>
                  <a:pt x="6534" y="5257"/>
                </a:lnTo>
                <a:cubicBezTo>
                  <a:pt x="6534" y="5110"/>
                  <a:pt x="6436" y="4983"/>
                  <a:pt x="6292" y="4946"/>
                </a:cubicBezTo>
                <a:cubicBezTo>
                  <a:pt x="6270" y="4940"/>
                  <a:pt x="6244" y="4932"/>
                  <a:pt x="6218" y="4926"/>
                </a:cubicBezTo>
                <a:cubicBezTo>
                  <a:pt x="6001" y="4270"/>
                  <a:pt x="5453" y="3787"/>
                  <a:pt x="4768" y="3655"/>
                </a:cubicBezTo>
                <a:cubicBezTo>
                  <a:pt x="4579" y="3618"/>
                  <a:pt x="4536" y="3613"/>
                  <a:pt x="4472" y="3575"/>
                </a:cubicBezTo>
                <a:lnTo>
                  <a:pt x="4471" y="3575"/>
                </a:lnTo>
                <a:cubicBezTo>
                  <a:pt x="4285" y="3457"/>
                  <a:pt x="4324" y="3257"/>
                  <a:pt x="4319" y="3233"/>
                </a:cubicBezTo>
                <a:cubicBezTo>
                  <a:pt x="4354" y="3208"/>
                  <a:pt x="4389" y="3181"/>
                  <a:pt x="4423" y="3151"/>
                </a:cubicBezTo>
                <a:cubicBezTo>
                  <a:pt x="4624" y="2975"/>
                  <a:pt x="4753" y="2725"/>
                  <a:pt x="4787" y="2452"/>
                </a:cubicBezTo>
                <a:cubicBezTo>
                  <a:pt x="4940" y="2423"/>
                  <a:pt x="5058" y="2288"/>
                  <a:pt x="5056" y="2125"/>
                </a:cubicBezTo>
                <a:lnTo>
                  <a:pt x="5056" y="1716"/>
                </a:lnTo>
                <a:cubicBezTo>
                  <a:pt x="5056" y="1682"/>
                  <a:pt x="5050" y="1650"/>
                  <a:pt x="5040" y="1615"/>
                </a:cubicBezTo>
                <a:cubicBezTo>
                  <a:pt x="5050" y="1583"/>
                  <a:pt x="5056" y="1549"/>
                  <a:pt x="5056" y="1512"/>
                </a:cubicBezTo>
                <a:lnTo>
                  <a:pt x="5056" y="791"/>
                </a:lnTo>
                <a:cubicBezTo>
                  <a:pt x="5056" y="580"/>
                  <a:pt x="4884" y="403"/>
                  <a:pt x="4671" y="400"/>
                </a:cubicBezTo>
                <a:cubicBezTo>
                  <a:pt x="4665" y="400"/>
                  <a:pt x="4662" y="396"/>
                  <a:pt x="4662" y="390"/>
                </a:cubicBezTo>
                <a:cubicBezTo>
                  <a:pt x="4658" y="175"/>
                  <a:pt x="4483" y="1"/>
                  <a:pt x="42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5" name="Google Shape;2285;p43"/>
          <p:cNvGrpSpPr/>
          <p:nvPr/>
        </p:nvGrpSpPr>
        <p:grpSpPr>
          <a:xfrm>
            <a:off x="5422004" y="4283627"/>
            <a:ext cx="266752" cy="321199"/>
            <a:chOff x="5422004" y="4283627"/>
            <a:chExt cx="266752" cy="321199"/>
          </a:xfrm>
        </p:grpSpPr>
        <p:sp>
          <p:nvSpPr>
            <p:cNvPr id="2286" name="Google Shape;2286;p43"/>
            <p:cNvSpPr/>
            <p:nvPr/>
          </p:nvSpPr>
          <p:spPr>
            <a:xfrm>
              <a:off x="5535868" y="4333677"/>
              <a:ext cx="78524" cy="9469"/>
            </a:xfrm>
            <a:custGeom>
              <a:rect b="b" l="l" r="r" t="t"/>
              <a:pathLst>
                <a:path extrusionOk="0" h="280" w="2322">
                  <a:moveTo>
                    <a:pt x="140" y="0"/>
                  </a:moveTo>
                  <a:cubicBezTo>
                    <a:pt x="64" y="0"/>
                    <a:pt x="0" y="64"/>
                    <a:pt x="0" y="140"/>
                  </a:cubicBezTo>
                  <a:cubicBezTo>
                    <a:pt x="0" y="215"/>
                    <a:pt x="64" y="279"/>
                    <a:pt x="140" y="279"/>
                  </a:cubicBezTo>
                  <a:lnTo>
                    <a:pt x="2182" y="279"/>
                  </a:lnTo>
                  <a:cubicBezTo>
                    <a:pt x="2258" y="279"/>
                    <a:pt x="2322" y="215"/>
                    <a:pt x="2322" y="140"/>
                  </a:cubicBezTo>
                  <a:cubicBezTo>
                    <a:pt x="2322" y="64"/>
                    <a:pt x="2258" y="0"/>
                    <a:pt x="2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5535868" y="4350383"/>
              <a:ext cx="78524" cy="9435"/>
            </a:xfrm>
            <a:custGeom>
              <a:rect b="b" l="l" r="r" t="t"/>
              <a:pathLst>
                <a:path extrusionOk="0" h="279" w="2322">
                  <a:moveTo>
                    <a:pt x="140" y="1"/>
                  </a:moveTo>
                  <a:cubicBezTo>
                    <a:pt x="64" y="1"/>
                    <a:pt x="0" y="63"/>
                    <a:pt x="0" y="140"/>
                  </a:cubicBezTo>
                  <a:cubicBezTo>
                    <a:pt x="0" y="216"/>
                    <a:pt x="64" y="278"/>
                    <a:pt x="140" y="278"/>
                  </a:cubicBezTo>
                  <a:lnTo>
                    <a:pt x="2182" y="278"/>
                  </a:lnTo>
                  <a:cubicBezTo>
                    <a:pt x="2258" y="278"/>
                    <a:pt x="2322" y="216"/>
                    <a:pt x="2322" y="140"/>
                  </a:cubicBezTo>
                  <a:cubicBezTo>
                    <a:pt x="2322" y="63"/>
                    <a:pt x="2258" y="1"/>
                    <a:pt x="2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5515408" y="4315280"/>
              <a:ext cx="119376" cy="64084"/>
            </a:xfrm>
            <a:custGeom>
              <a:rect b="b" l="l" r="r" t="t"/>
              <a:pathLst>
                <a:path extrusionOk="0" h="1895" w="3530">
                  <a:moveTo>
                    <a:pt x="323" y="0"/>
                  </a:moveTo>
                  <a:cubicBezTo>
                    <a:pt x="145" y="0"/>
                    <a:pt x="1" y="146"/>
                    <a:pt x="1" y="324"/>
                  </a:cubicBezTo>
                  <a:lnTo>
                    <a:pt x="1" y="1572"/>
                  </a:lnTo>
                  <a:cubicBezTo>
                    <a:pt x="1" y="1750"/>
                    <a:pt x="145" y="1894"/>
                    <a:pt x="323" y="1894"/>
                  </a:cubicBezTo>
                  <a:lnTo>
                    <a:pt x="3205" y="1894"/>
                  </a:lnTo>
                  <a:cubicBezTo>
                    <a:pt x="3383" y="1894"/>
                    <a:pt x="3528" y="1749"/>
                    <a:pt x="3528" y="1572"/>
                  </a:cubicBezTo>
                  <a:lnTo>
                    <a:pt x="3528" y="1272"/>
                  </a:lnTo>
                  <a:cubicBezTo>
                    <a:pt x="3528" y="1196"/>
                    <a:pt x="3465" y="1132"/>
                    <a:pt x="3389" y="1132"/>
                  </a:cubicBezTo>
                  <a:cubicBezTo>
                    <a:pt x="3313" y="1132"/>
                    <a:pt x="3249" y="1196"/>
                    <a:pt x="3249" y="1272"/>
                  </a:cubicBezTo>
                  <a:lnTo>
                    <a:pt x="3249" y="1572"/>
                  </a:lnTo>
                  <a:cubicBezTo>
                    <a:pt x="3249" y="1596"/>
                    <a:pt x="3228" y="1615"/>
                    <a:pt x="3205" y="1615"/>
                  </a:cubicBezTo>
                  <a:lnTo>
                    <a:pt x="323" y="1615"/>
                  </a:lnTo>
                  <a:cubicBezTo>
                    <a:pt x="299" y="1615"/>
                    <a:pt x="279" y="1596"/>
                    <a:pt x="279" y="1572"/>
                  </a:cubicBezTo>
                  <a:lnTo>
                    <a:pt x="279" y="324"/>
                  </a:lnTo>
                  <a:cubicBezTo>
                    <a:pt x="279" y="299"/>
                    <a:pt x="299" y="280"/>
                    <a:pt x="323" y="280"/>
                  </a:cubicBezTo>
                  <a:lnTo>
                    <a:pt x="3205" y="280"/>
                  </a:lnTo>
                  <a:cubicBezTo>
                    <a:pt x="3228" y="280"/>
                    <a:pt x="3249" y="299"/>
                    <a:pt x="3249" y="324"/>
                  </a:cubicBezTo>
                  <a:lnTo>
                    <a:pt x="3249" y="623"/>
                  </a:lnTo>
                  <a:cubicBezTo>
                    <a:pt x="3249" y="699"/>
                    <a:pt x="3313" y="762"/>
                    <a:pt x="3389" y="762"/>
                  </a:cubicBezTo>
                  <a:cubicBezTo>
                    <a:pt x="3465" y="762"/>
                    <a:pt x="3528" y="699"/>
                    <a:pt x="3528" y="623"/>
                  </a:cubicBezTo>
                  <a:lnTo>
                    <a:pt x="3528" y="324"/>
                  </a:lnTo>
                  <a:cubicBezTo>
                    <a:pt x="3530" y="146"/>
                    <a:pt x="3383" y="0"/>
                    <a:pt x="3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5422004" y="4283627"/>
              <a:ext cx="266752" cy="321199"/>
            </a:xfrm>
            <a:custGeom>
              <a:rect b="b" l="l" r="r" t="t"/>
              <a:pathLst>
                <a:path extrusionOk="0" h="9498" w="7888">
                  <a:moveTo>
                    <a:pt x="1435" y="963"/>
                  </a:moveTo>
                  <a:cubicBezTo>
                    <a:pt x="1506" y="963"/>
                    <a:pt x="1563" y="1020"/>
                    <a:pt x="1563" y="1091"/>
                  </a:cubicBezTo>
                  <a:cubicBezTo>
                    <a:pt x="1563" y="1161"/>
                    <a:pt x="1506" y="1219"/>
                    <a:pt x="1435" y="1219"/>
                  </a:cubicBezTo>
                  <a:lnTo>
                    <a:pt x="1107" y="1219"/>
                  </a:lnTo>
                  <a:cubicBezTo>
                    <a:pt x="1035" y="1219"/>
                    <a:pt x="979" y="1161"/>
                    <a:pt x="979" y="1091"/>
                  </a:cubicBezTo>
                  <a:cubicBezTo>
                    <a:pt x="979" y="1020"/>
                    <a:pt x="1035" y="963"/>
                    <a:pt x="1107" y="963"/>
                  </a:cubicBezTo>
                  <a:close/>
                  <a:moveTo>
                    <a:pt x="1435" y="2198"/>
                  </a:moveTo>
                  <a:cubicBezTo>
                    <a:pt x="1506" y="2198"/>
                    <a:pt x="1563" y="2255"/>
                    <a:pt x="1563" y="2325"/>
                  </a:cubicBezTo>
                  <a:cubicBezTo>
                    <a:pt x="1563" y="2397"/>
                    <a:pt x="1506" y="2453"/>
                    <a:pt x="1435" y="2453"/>
                  </a:cubicBezTo>
                  <a:lnTo>
                    <a:pt x="1107" y="2453"/>
                  </a:lnTo>
                  <a:cubicBezTo>
                    <a:pt x="1035" y="2453"/>
                    <a:pt x="979" y="2397"/>
                    <a:pt x="979" y="2325"/>
                  </a:cubicBezTo>
                  <a:cubicBezTo>
                    <a:pt x="979" y="2255"/>
                    <a:pt x="1035" y="2198"/>
                    <a:pt x="1107" y="2198"/>
                  </a:cubicBezTo>
                  <a:close/>
                  <a:moveTo>
                    <a:pt x="1435" y="3433"/>
                  </a:moveTo>
                  <a:cubicBezTo>
                    <a:pt x="1506" y="3433"/>
                    <a:pt x="1563" y="3491"/>
                    <a:pt x="1563" y="3563"/>
                  </a:cubicBezTo>
                  <a:cubicBezTo>
                    <a:pt x="1563" y="3632"/>
                    <a:pt x="1506" y="3690"/>
                    <a:pt x="1435" y="3690"/>
                  </a:cubicBezTo>
                  <a:lnTo>
                    <a:pt x="1107" y="3690"/>
                  </a:lnTo>
                  <a:cubicBezTo>
                    <a:pt x="1035" y="3690"/>
                    <a:pt x="979" y="3632"/>
                    <a:pt x="979" y="3563"/>
                  </a:cubicBezTo>
                  <a:cubicBezTo>
                    <a:pt x="979" y="3491"/>
                    <a:pt x="1035" y="3433"/>
                    <a:pt x="1107" y="3433"/>
                  </a:cubicBezTo>
                  <a:close/>
                  <a:moveTo>
                    <a:pt x="1435" y="4669"/>
                  </a:moveTo>
                  <a:cubicBezTo>
                    <a:pt x="1506" y="4669"/>
                    <a:pt x="1563" y="4726"/>
                    <a:pt x="1563" y="4797"/>
                  </a:cubicBezTo>
                  <a:cubicBezTo>
                    <a:pt x="1563" y="4867"/>
                    <a:pt x="1506" y="4925"/>
                    <a:pt x="1435" y="4925"/>
                  </a:cubicBezTo>
                  <a:lnTo>
                    <a:pt x="1107" y="4925"/>
                  </a:lnTo>
                  <a:cubicBezTo>
                    <a:pt x="1035" y="4925"/>
                    <a:pt x="979" y="4867"/>
                    <a:pt x="979" y="4797"/>
                  </a:cubicBezTo>
                  <a:cubicBezTo>
                    <a:pt x="979" y="4726"/>
                    <a:pt x="1035" y="4669"/>
                    <a:pt x="1107" y="4669"/>
                  </a:cubicBezTo>
                  <a:close/>
                  <a:moveTo>
                    <a:pt x="1435" y="5903"/>
                  </a:moveTo>
                  <a:cubicBezTo>
                    <a:pt x="1506" y="5903"/>
                    <a:pt x="1563" y="5961"/>
                    <a:pt x="1563" y="6031"/>
                  </a:cubicBezTo>
                  <a:cubicBezTo>
                    <a:pt x="1563" y="6102"/>
                    <a:pt x="1506" y="6159"/>
                    <a:pt x="1435" y="6159"/>
                  </a:cubicBezTo>
                  <a:lnTo>
                    <a:pt x="1107" y="6159"/>
                  </a:lnTo>
                  <a:cubicBezTo>
                    <a:pt x="1035" y="6159"/>
                    <a:pt x="979" y="6102"/>
                    <a:pt x="979" y="6031"/>
                  </a:cubicBezTo>
                  <a:cubicBezTo>
                    <a:pt x="979" y="5961"/>
                    <a:pt x="1035" y="5903"/>
                    <a:pt x="1107" y="5903"/>
                  </a:cubicBezTo>
                  <a:close/>
                  <a:moveTo>
                    <a:pt x="2146" y="281"/>
                  </a:moveTo>
                  <a:lnTo>
                    <a:pt x="2146" y="6841"/>
                  </a:lnTo>
                  <a:lnTo>
                    <a:pt x="1680" y="6841"/>
                  </a:lnTo>
                  <a:cubicBezTo>
                    <a:pt x="1531" y="6841"/>
                    <a:pt x="1411" y="6720"/>
                    <a:pt x="1411" y="6572"/>
                  </a:cubicBezTo>
                  <a:lnTo>
                    <a:pt x="1411" y="6438"/>
                  </a:lnTo>
                  <a:lnTo>
                    <a:pt x="1436" y="6438"/>
                  </a:lnTo>
                  <a:cubicBezTo>
                    <a:pt x="1662" y="6438"/>
                    <a:pt x="1843" y="6255"/>
                    <a:pt x="1843" y="6031"/>
                  </a:cubicBezTo>
                  <a:cubicBezTo>
                    <a:pt x="1843" y="5807"/>
                    <a:pt x="1662" y="5624"/>
                    <a:pt x="1436" y="5624"/>
                  </a:cubicBezTo>
                  <a:lnTo>
                    <a:pt x="1411" y="5624"/>
                  </a:lnTo>
                  <a:lnTo>
                    <a:pt x="1411" y="5205"/>
                  </a:lnTo>
                  <a:lnTo>
                    <a:pt x="1436" y="5205"/>
                  </a:lnTo>
                  <a:cubicBezTo>
                    <a:pt x="1662" y="5205"/>
                    <a:pt x="1843" y="5023"/>
                    <a:pt x="1843" y="4798"/>
                  </a:cubicBezTo>
                  <a:cubicBezTo>
                    <a:pt x="1843" y="4574"/>
                    <a:pt x="1662" y="4391"/>
                    <a:pt x="1436" y="4391"/>
                  </a:cubicBezTo>
                  <a:lnTo>
                    <a:pt x="1411" y="4391"/>
                  </a:lnTo>
                  <a:lnTo>
                    <a:pt x="1411" y="3972"/>
                  </a:lnTo>
                  <a:lnTo>
                    <a:pt x="1436" y="3972"/>
                  </a:lnTo>
                  <a:cubicBezTo>
                    <a:pt x="1662" y="3972"/>
                    <a:pt x="1843" y="3790"/>
                    <a:pt x="1843" y="3566"/>
                  </a:cubicBezTo>
                  <a:cubicBezTo>
                    <a:pt x="1843" y="3341"/>
                    <a:pt x="1662" y="3159"/>
                    <a:pt x="1436" y="3159"/>
                  </a:cubicBezTo>
                  <a:lnTo>
                    <a:pt x="1411" y="3159"/>
                  </a:lnTo>
                  <a:lnTo>
                    <a:pt x="1411" y="2740"/>
                  </a:lnTo>
                  <a:lnTo>
                    <a:pt x="1436" y="2740"/>
                  </a:lnTo>
                  <a:cubicBezTo>
                    <a:pt x="1662" y="2740"/>
                    <a:pt x="1843" y="2557"/>
                    <a:pt x="1843" y="2333"/>
                  </a:cubicBezTo>
                  <a:cubicBezTo>
                    <a:pt x="1843" y="2108"/>
                    <a:pt x="1662" y="1926"/>
                    <a:pt x="1436" y="1926"/>
                  </a:cubicBezTo>
                  <a:lnTo>
                    <a:pt x="1411" y="1926"/>
                  </a:lnTo>
                  <a:lnTo>
                    <a:pt x="1411" y="1498"/>
                  </a:lnTo>
                  <a:lnTo>
                    <a:pt x="1436" y="1498"/>
                  </a:lnTo>
                  <a:cubicBezTo>
                    <a:pt x="1662" y="1498"/>
                    <a:pt x="1843" y="1315"/>
                    <a:pt x="1843" y="1091"/>
                  </a:cubicBezTo>
                  <a:cubicBezTo>
                    <a:pt x="1843" y="867"/>
                    <a:pt x="1662" y="684"/>
                    <a:pt x="1436" y="684"/>
                  </a:cubicBezTo>
                  <a:lnTo>
                    <a:pt x="1411" y="684"/>
                  </a:lnTo>
                  <a:lnTo>
                    <a:pt x="1411" y="550"/>
                  </a:lnTo>
                  <a:cubicBezTo>
                    <a:pt x="1411" y="402"/>
                    <a:pt x="1531" y="281"/>
                    <a:pt x="1680" y="281"/>
                  </a:cubicBezTo>
                  <a:close/>
                  <a:moveTo>
                    <a:pt x="6424" y="280"/>
                  </a:moveTo>
                  <a:cubicBezTo>
                    <a:pt x="6573" y="280"/>
                    <a:pt x="6693" y="400"/>
                    <a:pt x="6693" y="549"/>
                  </a:cubicBezTo>
                  <a:lnTo>
                    <a:pt x="6693" y="6572"/>
                  </a:lnTo>
                  <a:cubicBezTo>
                    <a:pt x="6693" y="6720"/>
                    <a:pt x="6573" y="6841"/>
                    <a:pt x="6424" y="6841"/>
                  </a:cubicBezTo>
                  <a:lnTo>
                    <a:pt x="2424" y="6841"/>
                  </a:lnTo>
                  <a:lnTo>
                    <a:pt x="2424" y="280"/>
                  </a:lnTo>
                  <a:close/>
                  <a:moveTo>
                    <a:pt x="4189" y="7120"/>
                  </a:moveTo>
                  <a:lnTo>
                    <a:pt x="4189" y="7947"/>
                  </a:lnTo>
                  <a:lnTo>
                    <a:pt x="3700" y="7947"/>
                  </a:lnTo>
                  <a:lnTo>
                    <a:pt x="3700" y="7120"/>
                  </a:lnTo>
                  <a:close/>
                  <a:moveTo>
                    <a:pt x="7537" y="8483"/>
                  </a:moveTo>
                  <a:cubicBezTo>
                    <a:pt x="7575" y="8483"/>
                    <a:pt x="7608" y="8515"/>
                    <a:pt x="7608" y="8556"/>
                  </a:cubicBezTo>
                  <a:lnTo>
                    <a:pt x="7608" y="8899"/>
                  </a:lnTo>
                  <a:cubicBezTo>
                    <a:pt x="7608" y="8939"/>
                    <a:pt x="7577" y="8972"/>
                    <a:pt x="7537" y="8972"/>
                  </a:cubicBezTo>
                  <a:lnTo>
                    <a:pt x="5136" y="8972"/>
                  </a:lnTo>
                  <a:lnTo>
                    <a:pt x="5136" y="8483"/>
                  </a:lnTo>
                  <a:close/>
                  <a:moveTo>
                    <a:pt x="4723" y="8228"/>
                  </a:moveTo>
                  <a:cubicBezTo>
                    <a:pt x="4798" y="8228"/>
                    <a:pt x="4859" y="8289"/>
                    <a:pt x="4859" y="8363"/>
                  </a:cubicBezTo>
                  <a:lnTo>
                    <a:pt x="4859" y="9092"/>
                  </a:lnTo>
                  <a:cubicBezTo>
                    <a:pt x="4859" y="9167"/>
                    <a:pt x="4798" y="9229"/>
                    <a:pt x="4723" y="9229"/>
                  </a:cubicBezTo>
                  <a:lnTo>
                    <a:pt x="3165" y="9229"/>
                  </a:lnTo>
                  <a:cubicBezTo>
                    <a:pt x="3096" y="9229"/>
                    <a:pt x="3038" y="9174"/>
                    <a:pt x="3030" y="9106"/>
                  </a:cubicBezTo>
                  <a:lnTo>
                    <a:pt x="3030" y="9097"/>
                  </a:lnTo>
                  <a:lnTo>
                    <a:pt x="3030" y="9092"/>
                  </a:lnTo>
                  <a:lnTo>
                    <a:pt x="3030" y="8363"/>
                  </a:lnTo>
                  <a:lnTo>
                    <a:pt x="3030" y="8360"/>
                  </a:lnTo>
                  <a:lnTo>
                    <a:pt x="3030" y="8350"/>
                  </a:lnTo>
                  <a:cubicBezTo>
                    <a:pt x="3038" y="8281"/>
                    <a:pt x="3096" y="8228"/>
                    <a:pt x="3165" y="8228"/>
                  </a:cubicBezTo>
                  <a:close/>
                  <a:moveTo>
                    <a:pt x="1680" y="1"/>
                  </a:moveTo>
                  <a:cubicBezTo>
                    <a:pt x="1377" y="1"/>
                    <a:pt x="1132" y="246"/>
                    <a:pt x="1132" y="549"/>
                  </a:cubicBezTo>
                  <a:lnTo>
                    <a:pt x="1132" y="682"/>
                  </a:lnTo>
                  <a:lnTo>
                    <a:pt x="1107" y="682"/>
                  </a:lnTo>
                  <a:cubicBezTo>
                    <a:pt x="882" y="682"/>
                    <a:pt x="700" y="864"/>
                    <a:pt x="700" y="1089"/>
                  </a:cubicBezTo>
                  <a:cubicBezTo>
                    <a:pt x="700" y="1314"/>
                    <a:pt x="882" y="1495"/>
                    <a:pt x="1107" y="1495"/>
                  </a:cubicBezTo>
                  <a:lnTo>
                    <a:pt x="1132" y="1495"/>
                  </a:lnTo>
                  <a:lnTo>
                    <a:pt x="1132" y="1915"/>
                  </a:lnTo>
                  <a:lnTo>
                    <a:pt x="1107" y="1915"/>
                  </a:lnTo>
                  <a:cubicBezTo>
                    <a:pt x="882" y="1915"/>
                    <a:pt x="700" y="2097"/>
                    <a:pt x="700" y="2322"/>
                  </a:cubicBezTo>
                  <a:cubicBezTo>
                    <a:pt x="700" y="2547"/>
                    <a:pt x="882" y="2728"/>
                    <a:pt x="1107" y="2728"/>
                  </a:cubicBezTo>
                  <a:lnTo>
                    <a:pt x="1132" y="2728"/>
                  </a:lnTo>
                  <a:lnTo>
                    <a:pt x="1132" y="3148"/>
                  </a:lnTo>
                  <a:lnTo>
                    <a:pt x="1107" y="3148"/>
                  </a:lnTo>
                  <a:cubicBezTo>
                    <a:pt x="882" y="3148"/>
                    <a:pt x="700" y="3329"/>
                    <a:pt x="700" y="3554"/>
                  </a:cubicBezTo>
                  <a:cubicBezTo>
                    <a:pt x="700" y="3779"/>
                    <a:pt x="882" y="3961"/>
                    <a:pt x="1107" y="3961"/>
                  </a:cubicBezTo>
                  <a:lnTo>
                    <a:pt x="1132" y="3961"/>
                  </a:lnTo>
                  <a:lnTo>
                    <a:pt x="1132" y="4381"/>
                  </a:lnTo>
                  <a:lnTo>
                    <a:pt x="1107" y="4381"/>
                  </a:lnTo>
                  <a:cubicBezTo>
                    <a:pt x="882" y="4381"/>
                    <a:pt x="700" y="4562"/>
                    <a:pt x="700" y="4786"/>
                  </a:cubicBezTo>
                  <a:cubicBezTo>
                    <a:pt x="700" y="5012"/>
                    <a:pt x="882" y="5193"/>
                    <a:pt x="1107" y="5193"/>
                  </a:cubicBezTo>
                  <a:lnTo>
                    <a:pt x="1132" y="5193"/>
                  </a:lnTo>
                  <a:lnTo>
                    <a:pt x="1132" y="5614"/>
                  </a:lnTo>
                  <a:lnTo>
                    <a:pt x="1107" y="5614"/>
                  </a:lnTo>
                  <a:cubicBezTo>
                    <a:pt x="882" y="5614"/>
                    <a:pt x="700" y="5795"/>
                    <a:pt x="700" y="6019"/>
                  </a:cubicBezTo>
                  <a:cubicBezTo>
                    <a:pt x="700" y="6245"/>
                    <a:pt x="882" y="6426"/>
                    <a:pt x="1107" y="6426"/>
                  </a:cubicBezTo>
                  <a:lnTo>
                    <a:pt x="1132" y="6426"/>
                  </a:lnTo>
                  <a:lnTo>
                    <a:pt x="1132" y="6560"/>
                  </a:lnTo>
                  <a:cubicBezTo>
                    <a:pt x="1132" y="6863"/>
                    <a:pt x="1377" y="7108"/>
                    <a:pt x="1680" y="7108"/>
                  </a:cubicBezTo>
                  <a:lnTo>
                    <a:pt x="3421" y="7108"/>
                  </a:lnTo>
                  <a:lnTo>
                    <a:pt x="3421" y="7935"/>
                  </a:lnTo>
                  <a:lnTo>
                    <a:pt x="3165" y="7935"/>
                  </a:lnTo>
                  <a:cubicBezTo>
                    <a:pt x="2993" y="7935"/>
                    <a:pt x="2845" y="8042"/>
                    <a:pt x="2781" y="8194"/>
                  </a:cubicBezTo>
                  <a:lnTo>
                    <a:pt x="1597" y="8194"/>
                  </a:lnTo>
                  <a:cubicBezTo>
                    <a:pt x="1521" y="8194"/>
                    <a:pt x="1457" y="8258"/>
                    <a:pt x="1457" y="8333"/>
                  </a:cubicBezTo>
                  <a:cubicBezTo>
                    <a:pt x="1457" y="8409"/>
                    <a:pt x="1521" y="8473"/>
                    <a:pt x="1597" y="8473"/>
                  </a:cubicBezTo>
                  <a:lnTo>
                    <a:pt x="2749" y="8473"/>
                  </a:lnTo>
                  <a:lnTo>
                    <a:pt x="2749" y="8960"/>
                  </a:lnTo>
                  <a:lnTo>
                    <a:pt x="351" y="8960"/>
                  </a:lnTo>
                  <a:cubicBezTo>
                    <a:pt x="312" y="8960"/>
                    <a:pt x="278" y="8929"/>
                    <a:pt x="278" y="8889"/>
                  </a:cubicBezTo>
                  <a:lnTo>
                    <a:pt x="278" y="8544"/>
                  </a:lnTo>
                  <a:cubicBezTo>
                    <a:pt x="278" y="8506"/>
                    <a:pt x="311" y="8473"/>
                    <a:pt x="351" y="8473"/>
                  </a:cubicBezTo>
                  <a:lnTo>
                    <a:pt x="945" y="8473"/>
                  </a:lnTo>
                  <a:cubicBezTo>
                    <a:pt x="1021" y="8473"/>
                    <a:pt x="1084" y="8409"/>
                    <a:pt x="1084" y="8333"/>
                  </a:cubicBezTo>
                  <a:cubicBezTo>
                    <a:pt x="1084" y="8258"/>
                    <a:pt x="1021" y="8194"/>
                    <a:pt x="945" y="8194"/>
                  </a:cubicBezTo>
                  <a:lnTo>
                    <a:pt x="351" y="8194"/>
                  </a:lnTo>
                  <a:cubicBezTo>
                    <a:pt x="158" y="8194"/>
                    <a:pt x="0" y="8351"/>
                    <a:pt x="0" y="8544"/>
                  </a:cubicBezTo>
                  <a:lnTo>
                    <a:pt x="0" y="8889"/>
                  </a:lnTo>
                  <a:cubicBezTo>
                    <a:pt x="0" y="9082"/>
                    <a:pt x="158" y="9239"/>
                    <a:pt x="351" y="9239"/>
                  </a:cubicBezTo>
                  <a:lnTo>
                    <a:pt x="2779" y="9239"/>
                  </a:lnTo>
                  <a:cubicBezTo>
                    <a:pt x="2840" y="9389"/>
                    <a:pt x="2989" y="9498"/>
                    <a:pt x="3164" y="9498"/>
                  </a:cubicBezTo>
                  <a:lnTo>
                    <a:pt x="4720" y="9498"/>
                  </a:lnTo>
                  <a:cubicBezTo>
                    <a:pt x="4894" y="9498"/>
                    <a:pt x="5043" y="9391"/>
                    <a:pt x="5105" y="9239"/>
                  </a:cubicBezTo>
                  <a:lnTo>
                    <a:pt x="7534" y="9239"/>
                  </a:lnTo>
                  <a:cubicBezTo>
                    <a:pt x="7727" y="9239"/>
                    <a:pt x="7884" y="9082"/>
                    <a:pt x="7884" y="8889"/>
                  </a:cubicBezTo>
                  <a:lnTo>
                    <a:pt x="7884" y="8544"/>
                  </a:lnTo>
                  <a:cubicBezTo>
                    <a:pt x="7887" y="8363"/>
                    <a:pt x="7728" y="8206"/>
                    <a:pt x="7537" y="8206"/>
                  </a:cubicBezTo>
                  <a:lnTo>
                    <a:pt x="5108" y="8206"/>
                  </a:lnTo>
                  <a:cubicBezTo>
                    <a:pt x="5046" y="8056"/>
                    <a:pt x="4897" y="7947"/>
                    <a:pt x="4723" y="7947"/>
                  </a:cubicBezTo>
                  <a:lnTo>
                    <a:pt x="4466" y="7947"/>
                  </a:lnTo>
                  <a:lnTo>
                    <a:pt x="4466" y="7120"/>
                  </a:lnTo>
                  <a:lnTo>
                    <a:pt x="6426" y="7120"/>
                  </a:lnTo>
                  <a:cubicBezTo>
                    <a:pt x="6729" y="7120"/>
                    <a:pt x="6974" y="6875"/>
                    <a:pt x="6974" y="6572"/>
                  </a:cubicBezTo>
                  <a:lnTo>
                    <a:pt x="6974" y="549"/>
                  </a:lnTo>
                  <a:cubicBezTo>
                    <a:pt x="6974" y="246"/>
                    <a:pt x="6729" y="1"/>
                    <a:pt x="6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0" name="Google Shape;2290;p43"/>
          <p:cNvGrpSpPr/>
          <p:nvPr/>
        </p:nvGrpSpPr>
        <p:grpSpPr>
          <a:xfrm>
            <a:off x="4738350" y="4283627"/>
            <a:ext cx="321368" cy="321504"/>
            <a:chOff x="4738350" y="4283627"/>
            <a:chExt cx="321368" cy="321504"/>
          </a:xfrm>
        </p:grpSpPr>
        <p:sp>
          <p:nvSpPr>
            <p:cNvPr id="2291" name="Google Shape;2291;p43"/>
            <p:cNvSpPr/>
            <p:nvPr/>
          </p:nvSpPr>
          <p:spPr>
            <a:xfrm>
              <a:off x="4949371" y="4305473"/>
              <a:ext cx="36760" cy="13358"/>
            </a:xfrm>
            <a:custGeom>
              <a:rect b="b" l="l" r="r" t="t"/>
              <a:pathLst>
                <a:path extrusionOk="0" h="395" w="1087">
                  <a:moveTo>
                    <a:pt x="144" y="1"/>
                  </a:moveTo>
                  <a:cubicBezTo>
                    <a:pt x="69" y="1"/>
                    <a:pt x="7" y="59"/>
                    <a:pt x="5" y="133"/>
                  </a:cubicBezTo>
                  <a:cubicBezTo>
                    <a:pt x="1" y="209"/>
                    <a:pt x="60" y="276"/>
                    <a:pt x="136" y="277"/>
                  </a:cubicBezTo>
                  <a:cubicBezTo>
                    <a:pt x="669" y="304"/>
                    <a:pt x="874" y="394"/>
                    <a:pt x="933" y="394"/>
                  </a:cubicBezTo>
                  <a:cubicBezTo>
                    <a:pt x="994" y="394"/>
                    <a:pt x="1049" y="354"/>
                    <a:pt x="1067" y="292"/>
                  </a:cubicBezTo>
                  <a:cubicBezTo>
                    <a:pt x="1086" y="218"/>
                    <a:pt x="1045" y="142"/>
                    <a:pt x="971" y="121"/>
                  </a:cubicBezTo>
                  <a:cubicBezTo>
                    <a:pt x="734" y="57"/>
                    <a:pt x="458" y="16"/>
                    <a:pt x="149" y="1"/>
                  </a:cubicBezTo>
                  <a:cubicBezTo>
                    <a:pt x="147" y="1"/>
                    <a:pt x="145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4949337" y="4324073"/>
              <a:ext cx="36793" cy="13358"/>
            </a:xfrm>
            <a:custGeom>
              <a:rect b="b" l="l" r="r" t="t"/>
              <a:pathLst>
                <a:path extrusionOk="0" h="395" w="1088">
                  <a:moveTo>
                    <a:pt x="145" y="0"/>
                  </a:moveTo>
                  <a:cubicBezTo>
                    <a:pt x="70" y="0"/>
                    <a:pt x="8" y="59"/>
                    <a:pt x="6" y="133"/>
                  </a:cubicBezTo>
                  <a:cubicBezTo>
                    <a:pt x="0" y="210"/>
                    <a:pt x="60" y="275"/>
                    <a:pt x="137" y="280"/>
                  </a:cubicBezTo>
                  <a:cubicBezTo>
                    <a:pt x="672" y="305"/>
                    <a:pt x="875" y="394"/>
                    <a:pt x="934" y="394"/>
                  </a:cubicBezTo>
                  <a:cubicBezTo>
                    <a:pt x="995" y="394"/>
                    <a:pt x="1050" y="354"/>
                    <a:pt x="1068" y="292"/>
                  </a:cubicBezTo>
                  <a:cubicBezTo>
                    <a:pt x="1087" y="217"/>
                    <a:pt x="1046" y="142"/>
                    <a:pt x="972" y="121"/>
                  </a:cubicBezTo>
                  <a:cubicBezTo>
                    <a:pt x="735" y="57"/>
                    <a:pt x="459" y="15"/>
                    <a:pt x="150" y="0"/>
                  </a:cubicBezTo>
                  <a:cubicBezTo>
                    <a:pt x="148" y="0"/>
                    <a:pt x="146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4949337" y="4344600"/>
              <a:ext cx="36793" cy="13358"/>
            </a:xfrm>
            <a:custGeom>
              <a:rect b="b" l="l" r="r" t="t"/>
              <a:pathLst>
                <a:path extrusionOk="0" h="395" w="1088">
                  <a:moveTo>
                    <a:pt x="142" y="1"/>
                  </a:moveTo>
                  <a:cubicBezTo>
                    <a:pt x="68" y="1"/>
                    <a:pt x="8" y="59"/>
                    <a:pt x="6" y="133"/>
                  </a:cubicBezTo>
                  <a:cubicBezTo>
                    <a:pt x="0" y="210"/>
                    <a:pt x="60" y="276"/>
                    <a:pt x="137" y="279"/>
                  </a:cubicBezTo>
                  <a:cubicBezTo>
                    <a:pt x="672" y="305"/>
                    <a:pt x="875" y="395"/>
                    <a:pt x="934" y="395"/>
                  </a:cubicBezTo>
                  <a:cubicBezTo>
                    <a:pt x="995" y="395"/>
                    <a:pt x="1050" y="353"/>
                    <a:pt x="1068" y="292"/>
                  </a:cubicBezTo>
                  <a:cubicBezTo>
                    <a:pt x="1087" y="218"/>
                    <a:pt x="1046" y="142"/>
                    <a:pt x="972" y="121"/>
                  </a:cubicBezTo>
                  <a:cubicBezTo>
                    <a:pt x="735" y="56"/>
                    <a:pt x="459" y="16"/>
                    <a:pt x="150" y="1"/>
                  </a:cubicBezTo>
                  <a:cubicBezTo>
                    <a:pt x="147" y="1"/>
                    <a:pt x="145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5007605" y="4305473"/>
              <a:ext cx="36726" cy="13358"/>
            </a:xfrm>
            <a:custGeom>
              <a:rect b="b" l="l" r="r" t="t"/>
              <a:pathLst>
                <a:path extrusionOk="0" h="395" w="1086">
                  <a:moveTo>
                    <a:pt x="943" y="1"/>
                  </a:moveTo>
                  <a:cubicBezTo>
                    <a:pt x="941" y="1"/>
                    <a:pt x="939" y="1"/>
                    <a:pt x="937" y="1"/>
                  </a:cubicBezTo>
                  <a:cubicBezTo>
                    <a:pt x="630" y="16"/>
                    <a:pt x="352" y="57"/>
                    <a:pt x="118" y="121"/>
                  </a:cubicBezTo>
                  <a:cubicBezTo>
                    <a:pt x="43" y="142"/>
                    <a:pt x="0" y="218"/>
                    <a:pt x="21" y="292"/>
                  </a:cubicBezTo>
                  <a:cubicBezTo>
                    <a:pt x="37" y="354"/>
                    <a:pt x="92" y="394"/>
                    <a:pt x="155" y="394"/>
                  </a:cubicBezTo>
                  <a:cubicBezTo>
                    <a:pt x="214" y="394"/>
                    <a:pt x="418" y="304"/>
                    <a:pt x="951" y="280"/>
                  </a:cubicBezTo>
                  <a:cubicBezTo>
                    <a:pt x="1027" y="276"/>
                    <a:pt x="1086" y="210"/>
                    <a:pt x="1083" y="135"/>
                  </a:cubicBezTo>
                  <a:cubicBezTo>
                    <a:pt x="1079" y="59"/>
                    <a:pt x="1016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5007605" y="4324107"/>
              <a:ext cx="36726" cy="13358"/>
            </a:xfrm>
            <a:custGeom>
              <a:rect b="b" l="l" r="r" t="t"/>
              <a:pathLst>
                <a:path extrusionOk="0" h="395" w="1086">
                  <a:moveTo>
                    <a:pt x="943" y="1"/>
                  </a:moveTo>
                  <a:cubicBezTo>
                    <a:pt x="941" y="1"/>
                    <a:pt x="939" y="1"/>
                    <a:pt x="937" y="1"/>
                  </a:cubicBezTo>
                  <a:cubicBezTo>
                    <a:pt x="630" y="16"/>
                    <a:pt x="352" y="57"/>
                    <a:pt x="118" y="123"/>
                  </a:cubicBezTo>
                  <a:cubicBezTo>
                    <a:pt x="43" y="142"/>
                    <a:pt x="0" y="219"/>
                    <a:pt x="21" y="294"/>
                  </a:cubicBezTo>
                  <a:cubicBezTo>
                    <a:pt x="37" y="354"/>
                    <a:pt x="92" y="395"/>
                    <a:pt x="155" y="395"/>
                  </a:cubicBezTo>
                  <a:cubicBezTo>
                    <a:pt x="214" y="395"/>
                    <a:pt x="418" y="304"/>
                    <a:pt x="951" y="280"/>
                  </a:cubicBezTo>
                  <a:cubicBezTo>
                    <a:pt x="1027" y="276"/>
                    <a:pt x="1086" y="212"/>
                    <a:pt x="1083" y="135"/>
                  </a:cubicBezTo>
                  <a:cubicBezTo>
                    <a:pt x="1079" y="58"/>
                    <a:pt x="1016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5007605" y="4346021"/>
              <a:ext cx="22421" cy="11938"/>
            </a:xfrm>
            <a:custGeom>
              <a:rect b="b" l="l" r="r" t="t"/>
              <a:pathLst>
                <a:path extrusionOk="0" h="353" w="663">
                  <a:moveTo>
                    <a:pt x="515" y="0"/>
                  </a:moveTo>
                  <a:cubicBezTo>
                    <a:pt x="508" y="0"/>
                    <a:pt x="501" y="1"/>
                    <a:pt x="493" y="2"/>
                  </a:cubicBezTo>
                  <a:cubicBezTo>
                    <a:pt x="358" y="21"/>
                    <a:pt x="232" y="48"/>
                    <a:pt x="118" y="79"/>
                  </a:cubicBezTo>
                  <a:cubicBezTo>
                    <a:pt x="43" y="100"/>
                    <a:pt x="0" y="176"/>
                    <a:pt x="21" y="250"/>
                  </a:cubicBezTo>
                  <a:cubicBezTo>
                    <a:pt x="37" y="311"/>
                    <a:pt x="92" y="353"/>
                    <a:pt x="155" y="353"/>
                  </a:cubicBezTo>
                  <a:cubicBezTo>
                    <a:pt x="204" y="353"/>
                    <a:pt x="262" y="317"/>
                    <a:pt x="535" y="277"/>
                  </a:cubicBezTo>
                  <a:cubicBezTo>
                    <a:pt x="611" y="265"/>
                    <a:pt x="663" y="195"/>
                    <a:pt x="652" y="118"/>
                  </a:cubicBezTo>
                  <a:cubicBezTo>
                    <a:pt x="641" y="49"/>
                    <a:pt x="583" y="0"/>
                    <a:pt x="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4738350" y="4314334"/>
              <a:ext cx="235437" cy="290797"/>
            </a:xfrm>
            <a:custGeom>
              <a:rect b="b" l="l" r="r" t="t"/>
              <a:pathLst>
                <a:path extrusionOk="0" h="8599" w="6962">
                  <a:moveTo>
                    <a:pt x="4339" y="280"/>
                  </a:moveTo>
                  <a:cubicBezTo>
                    <a:pt x="4436" y="280"/>
                    <a:pt x="4516" y="357"/>
                    <a:pt x="4516" y="453"/>
                  </a:cubicBezTo>
                  <a:cubicBezTo>
                    <a:pt x="4518" y="630"/>
                    <a:pt x="4659" y="770"/>
                    <a:pt x="4834" y="773"/>
                  </a:cubicBezTo>
                  <a:cubicBezTo>
                    <a:pt x="4926" y="776"/>
                    <a:pt x="5002" y="851"/>
                    <a:pt x="5002" y="946"/>
                  </a:cubicBezTo>
                  <a:lnTo>
                    <a:pt x="5002" y="1835"/>
                  </a:lnTo>
                  <a:cubicBezTo>
                    <a:pt x="5002" y="1897"/>
                    <a:pt x="4948" y="1932"/>
                    <a:pt x="4887" y="1932"/>
                  </a:cubicBezTo>
                  <a:cubicBezTo>
                    <a:pt x="4832" y="1932"/>
                    <a:pt x="4771" y="1904"/>
                    <a:pt x="4740" y="1842"/>
                  </a:cubicBezTo>
                  <a:cubicBezTo>
                    <a:pt x="4689" y="1738"/>
                    <a:pt x="4585" y="1676"/>
                    <a:pt x="4472" y="1676"/>
                  </a:cubicBezTo>
                  <a:cubicBezTo>
                    <a:pt x="4448" y="1676"/>
                    <a:pt x="4423" y="1679"/>
                    <a:pt x="4399" y="1685"/>
                  </a:cubicBezTo>
                  <a:cubicBezTo>
                    <a:pt x="4308" y="1706"/>
                    <a:pt x="4221" y="1716"/>
                    <a:pt x="4138" y="1716"/>
                  </a:cubicBezTo>
                  <a:cubicBezTo>
                    <a:pt x="3684" y="1716"/>
                    <a:pt x="3348" y="1426"/>
                    <a:pt x="3175" y="1232"/>
                  </a:cubicBezTo>
                  <a:cubicBezTo>
                    <a:pt x="3079" y="1123"/>
                    <a:pt x="2952" y="1074"/>
                    <a:pt x="2828" y="1074"/>
                  </a:cubicBezTo>
                  <a:cubicBezTo>
                    <a:pt x="2599" y="1074"/>
                    <a:pt x="2376" y="1242"/>
                    <a:pt x="2362" y="1511"/>
                  </a:cubicBezTo>
                  <a:cubicBezTo>
                    <a:pt x="2361" y="1536"/>
                    <a:pt x="2362" y="1515"/>
                    <a:pt x="2362" y="2010"/>
                  </a:cubicBezTo>
                  <a:lnTo>
                    <a:pt x="2117" y="1924"/>
                  </a:lnTo>
                  <a:cubicBezTo>
                    <a:pt x="2080" y="1910"/>
                    <a:pt x="2054" y="1876"/>
                    <a:pt x="2054" y="1836"/>
                  </a:cubicBezTo>
                  <a:lnTo>
                    <a:pt x="2054" y="1159"/>
                  </a:lnTo>
                  <a:lnTo>
                    <a:pt x="2057" y="1159"/>
                  </a:lnTo>
                  <a:cubicBezTo>
                    <a:pt x="2057" y="675"/>
                    <a:pt x="2452" y="280"/>
                    <a:pt x="2936" y="280"/>
                  </a:cubicBezTo>
                  <a:close/>
                  <a:moveTo>
                    <a:pt x="2826" y="1352"/>
                  </a:moveTo>
                  <a:cubicBezTo>
                    <a:pt x="2877" y="1352"/>
                    <a:pt x="2928" y="1372"/>
                    <a:pt x="2967" y="1416"/>
                  </a:cubicBezTo>
                  <a:cubicBezTo>
                    <a:pt x="3175" y="1647"/>
                    <a:pt x="3579" y="1995"/>
                    <a:pt x="4133" y="1995"/>
                  </a:cubicBezTo>
                  <a:cubicBezTo>
                    <a:pt x="4240" y="1995"/>
                    <a:pt x="4348" y="1982"/>
                    <a:pt x="4466" y="1953"/>
                  </a:cubicBezTo>
                  <a:cubicBezTo>
                    <a:pt x="4468" y="1953"/>
                    <a:pt x="4470" y="1953"/>
                    <a:pt x="4472" y="1953"/>
                  </a:cubicBezTo>
                  <a:cubicBezTo>
                    <a:pt x="4481" y="1953"/>
                    <a:pt x="4489" y="1958"/>
                    <a:pt x="4494" y="1965"/>
                  </a:cubicBezTo>
                  <a:cubicBezTo>
                    <a:pt x="4571" y="2118"/>
                    <a:pt x="4727" y="2210"/>
                    <a:pt x="4890" y="2210"/>
                  </a:cubicBezTo>
                  <a:cubicBezTo>
                    <a:pt x="4928" y="2210"/>
                    <a:pt x="4967" y="2205"/>
                    <a:pt x="5005" y="2194"/>
                  </a:cubicBezTo>
                  <a:lnTo>
                    <a:pt x="5005" y="2585"/>
                  </a:lnTo>
                  <a:cubicBezTo>
                    <a:pt x="5005" y="2640"/>
                    <a:pt x="4962" y="2684"/>
                    <a:pt x="4910" y="2684"/>
                  </a:cubicBezTo>
                  <a:lnTo>
                    <a:pt x="4821" y="2684"/>
                  </a:lnTo>
                  <a:cubicBezTo>
                    <a:pt x="4745" y="2684"/>
                    <a:pt x="4683" y="2745"/>
                    <a:pt x="4681" y="2821"/>
                  </a:cubicBezTo>
                  <a:cubicBezTo>
                    <a:pt x="4675" y="3134"/>
                    <a:pt x="4546" y="3424"/>
                    <a:pt x="4325" y="3620"/>
                  </a:cubicBezTo>
                  <a:cubicBezTo>
                    <a:pt x="4087" y="3829"/>
                    <a:pt x="3808" y="3932"/>
                    <a:pt x="3530" y="3932"/>
                  </a:cubicBezTo>
                  <a:cubicBezTo>
                    <a:pt x="3252" y="3932"/>
                    <a:pt x="2974" y="3829"/>
                    <a:pt x="2740" y="3627"/>
                  </a:cubicBezTo>
                  <a:cubicBezTo>
                    <a:pt x="2518" y="3431"/>
                    <a:pt x="2386" y="3142"/>
                    <a:pt x="2379" y="2830"/>
                  </a:cubicBezTo>
                  <a:cubicBezTo>
                    <a:pt x="2377" y="2754"/>
                    <a:pt x="2316" y="2695"/>
                    <a:pt x="2239" y="2695"/>
                  </a:cubicBezTo>
                  <a:lnTo>
                    <a:pt x="2153" y="2695"/>
                  </a:lnTo>
                  <a:cubicBezTo>
                    <a:pt x="2043" y="2695"/>
                    <a:pt x="1956" y="2606"/>
                    <a:pt x="1956" y="2497"/>
                  </a:cubicBezTo>
                  <a:cubicBezTo>
                    <a:pt x="1957" y="2181"/>
                    <a:pt x="1953" y="2190"/>
                    <a:pt x="1960" y="2154"/>
                  </a:cubicBezTo>
                  <a:cubicBezTo>
                    <a:pt x="2015" y="2188"/>
                    <a:pt x="2036" y="2185"/>
                    <a:pt x="2276" y="2273"/>
                  </a:cubicBezTo>
                  <a:cubicBezTo>
                    <a:pt x="2306" y="2283"/>
                    <a:pt x="2337" y="2288"/>
                    <a:pt x="2366" y="2288"/>
                  </a:cubicBezTo>
                  <a:cubicBezTo>
                    <a:pt x="2511" y="2288"/>
                    <a:pt x="2640" y="2172"/>
                    <a:pt x="2640" y="2013"/>
                  </a:cubicBezTo>
                  <a:lnTo>
                    <a:pt x="2640" y="1523"/>
                  </a:lnTo>
                  <a:cubicBezTo>
                    <a:pt x="2645" y="1417"/>
                    <a:pt x="2734" y="1352"/>
                    <a:pt x="2826" y="1352"/>
                  </a:cubicBezTo>
                  <a:close/>
                  <a:moveTo>
                    <a:pt x="2964" y="4092"/>
                  </a:moveTo>
                  <a:cubicBezTo>
                    <a:pt x="3142" y="4169"/>
                    <a:pt x="3333" y="4210"/>
                    <a:pt x="3529" y="4210"/>
                  </a:cubicBezTo>
                  <a:cubicBezTo>
                    <a:pt x="3685" y="4210"/>
                    <a:pt x="3843" y="4184"/>
                    <a:pt x="3999" y="4129"/>
                  </a:cubicBezTo>
                  <a:cubicBezTo>
                    <a:pt x="4013" y="4222"/>
                    <a:pt x="4042" y="4311"/>
                    <a:pt x="4087" y="4389"/>
                  </a:cubicBezTo>
                  <a:lnTo>
                    <a:pt x="2873" y="4389"/>
                  </a:lnTo>
                  <a:cubicBezTo>
                    <a:pt x="2925" y="4299"/>
                    <a:pt x="2957" y="4196"/>
                    <a:pt x="2964" y="4092"/>
                  </a:cubicBezTo>
                  <a:close/>
                  <a:moveTo>
                    <a:pt x="5765" y="4669"/>
                  </a:moveTo>
                  <a:cubicBezTo>
                    <a:pt x="5878" y="4669"/>
                    <a:pt x="5970" y="4759"/>
                    <a:pt x="5970" y="4872"/>
                  </a:cubicBezTo>
                  <a:lnTo>
                    <a:pt x="5970" y="7724"/>
                  </a:lnTo>
                  <a:lnTo>
                    <a:pt x="990" y="7724"/>
                  </a:lnTo>
                  <a:lnTo>
                    <a:pt x="990" y="7219"/>
                  </a:lnTo>
                  <a:cubicBezTo>
                    <a:pt x="990" y="7143"/>
                    <a:pt x="928" y="7081"/>
                    <a:pt x="850" y="7081"/>
                  </a:cubicBezTo>
                  <a:cubicBezTo>
                    <a:pt x="775" y="7081"/>
                    <a:pt x="712" y="7143"/>
                    <a:pt x="712" y="7219"/>
                  </a:cubicBezTo>
                  <a:lnTo>
                    <a:pt x="712" y="7724"/>
                  </a:lnTo>
                  <a:lnTo>
                    <a:pt x="504" y="7724"/>
                  </a:lnTo>
                  <a:lnTo>
                    <a:pt x="504" y="6788"/>
                  </a:lnTo>
                  <a:cubicBezTo>
                    <a:pt x="504" y="6476"/>
                    <a:pt x="576" y="6170"/>
                    <a:pt x="712" y="5893"/>
                  </a:cubicBezTo>
                  <a:lnTo>
                    <a:pt x="712" y="6567"/>
                  </a:lnTo>
                  <a:cubicBezTo>
                    <a:pt x="712" y="6644"/>
                    <a:pt x="775" y="6706"/>
                    <a:pt x="850" y="6706"/>
                  </a:cubicBezTo>
                  <a:cubicBezTo>
                    <a:pt x="928" y="6706"/>
                    <a:pt x="990" y="6644"/>
                    <a:pt x="990" y="6567"/>
                  </a:cubicBezTo>
                  <a:lnTo>
                    <a:pt x="990" y="4872"/>
                  </a:lnTo>
                  <a:cubicBezTo>
                    <a:pt x="990" y="4759"/>
                    <a:pt x="1081" y="4669"/>
                    <a:pt x="1195" y="4669"/>
                  </a:cubicBezTo>
                  <a:close/>
                  <a:moveTo>
                    <a:pt x="6250" y="5893"/>
                  </a:moveTo>
                  <a:cubicBezTo>
                    <a:pt x="6386" y="6170"/>
                    <a:pt x="6458" y="6476"/>
                    <a:pt x="6458" y="6788"/>
                  </a:cubicBezTo>
                  <a:lnTo>
                    <a:pt x="6458" y="7724"/>
                  </a:lnTo>
                  <a:lnTo>
                    <a:pt x="6250" y="7724"/>
                  </a:lnTo>
                  <a:lnTo>
                    <a:pt x="6250" y="5893"/>
                  </a:lnTo>
                  <a:close/>
                  <a:moveTo>
                    <a:pt x="6523" y="8000"/>
                  </a:moveTo>
                  <a:cubicBezTo>
                    <a:pt x="6609" y="8000"/>
                    <a:pt x="6683" y="8071"/>
                    <a:pt x="6683" y="8161"/>
                  </a:cubicBezTo>
                  <a:cubicBezTo>
                    <a:pt x="6680" y="8250"/>
                    <a:pt x="6611" y="8321"/>
                    <a:pt x="6523" y="8321"/>
                  </a:cubicBezTo>
                  <a:lnTo>
                    <a:pt x="439" y="8321"/>
                  </a:lnTo>
                  <a:cubicBezTo>
                    <a:pt x="351" y="8321"/>
                    <a:pt x="279" y="8250"/>
                    <a:pt x="279" y="8161"/>
                  </a:cubicBezTo>
                  <a:cubicBezTo>
                    <a:pt x="279" y="8071"/>
                    <a:pt x="351" y="8000"/>
                    <a:pt x="439" y="8000"/>
                  </a:cubicBezTo>
                  <a:close/>
                  <a:moveTo>
                    <a:pt x="2936" y="0"/>
                  </a:moveTo>
                  <a:cubicBezTo>
                    <a:pt x="2297" y="0"/>
                    <a:pt x="1777" y="520"/>
                    <a:pt x="1777" y="1159"/>
                  </a:cubicBezTo>
                  <a:lnTo>
                    <a:pt x="1777" y="1833"/>
                  </a:lnTo>
                  <a:cubicBezTo>
                    <a:pt x="1777" y="1854"/>
                    <a:pt x="1779" y="1875"/>
                    <a:pt x="1783" y="1894"/>
                  </a:cubicBezTo>
                  <a:cubicBezTo>
                    <a:pt x="1716" y="1979"/>
                    <a:pt x="1679" y="2083"/>
                    <a:pt x="1679" y="2191"/>
                  </a:cubicBezTo>
                  <a:lnTo>
                    <a:pt x="1679" y="2496"/>
                  </a:lnTo>
                  <a:cubicBezTo>
                    <a:pt x="1679" y="2744"/>
                    <a:pt x="1871" y="2947"/>
                    <a:pt x="2111" y="2969"/>
                  </a:cubicBezTo>
                  <a:cubicBezTo>
                    <a:pt x="2153" y="3310"/>
                    <a:pt x="2312" y="3620"/>
                    <a:pt x="2562" y="3835"/>
                  </a:cubicBezTo>
                  <a:cubicBezTo>
                    <a:pt x="2602" y="3870"/>
                    <a:pt x="2645" y="3904"/>
                    <a:pt x="2689" y="3935"/>
                  </a:cubicBezTo>
                  <a:cubicBezTo>
                    <a:pt x="2683" y="3971"/>
                    <a:pt x="2735" y="4226"/>
                    <a:pt x="2510" y="4388"/>
                  </a:cubicBezTo>
                  <a:lnTo>
                    <a:pt x="1195" y="4388"/>
                  </a:lnTo>
                  <a:cubicBezTo>
                    <a:pt x="928" y="4388"/>
                    <a:pt x="712" y="4605"/>
                    <a:pt x="712" y="4871"/>
                  </a:cubicBezTo>
                  <a:lnTo>
                    <a:pt x="712" y="5365"/>
                  </a:lnTo>
                  <a:cubicBezTo>
                    <a:pt x="397" y="5771"/>
                    <a:pt x="225" y="6274"/>
                    <a:pt x="225" y="6787"/>
                  </a:cubicBezTo>
                  <a:lnTo>
                    <a:pt x="225" y="7779"/>
                  </a:lnTo>
                  <a:cubicBezTo>
                    <a:pt x="91" y="7853"/>
                    <a:pt x="1" y="7996"/>
                    <a:pt x="1" y="8161"/>
                  </a:cubicBezTo>
                  <a:cubicBezTo>
                    <a:pt x="1" y="8403"/>
                    <a:pt x="197" y="8599"/>
                    <a:pt x="439" y="8599"/>
                  </a:cubicBezTo>
                  <a:lnTo>
                    <a:pt x="6523" y="8599"/>
                  </a:lnTo>
                  <a:cubicBezTo>
                    <a:pt x="6765" y="8599"/>
                    <a:pt x="6961" y="8403"/>
                    <a:pt x="6961" y="8161"/>
                  </a:cubicBezTo>
                  <a:cubicBezTo>
                    <a:pt x="6960" y="7997"/>
                    <a:pt x="6870" y="7855"/>
                    <a:pt x="6737" y="7780"/>
                  </a:cubicBezTo>
                  <a:lnTo>
                    <a:pt x="6737" y="6788"/>
                  </a:lnTo>
                  <a:cubicBezTo>
                    <a:pt x="6737" y="6274"/>
                    <a:pt x="6564" y="5771"/>
                    <a:pt x="6250" y="5367"/>
                  </a:cubicBezTo>
                  <a:lnTo>
                    <a:pt x="6250" y="4872"/>
                  </a:lnTo>
                  <a:cubicBezTo>
                    <a:pt x="6250" y="4605"/>
                    <a:pt x="6033" y="4389"/>
                    <a:pt x="5767" y="4389"/>
                  </a:cubicBezTo>
                  <a:lnTo>
                    <a:pt x="4455" y="4389"/>
                  </a:lnTo>
                  <a:cubicBezTo>
                    <a:pt x="4247" y="4241"/>
                    <a:pt x="4277" y="4014"/>
                    <a:pt x="4274" y="4002"/>
                  </a:cubicBezTo>
                  <a:cubicBezTo>
                    <a:pt x="4356" y="3951"/>
                    <a:pt x="4436" y="3895"/>
                    <a:pt x="4512" y="3828"/>
                  </a:cubicBezTo>
                  <a:cubicBezTo>
                    <a:pt x="4760" y="3610"/>
                    <a:pt x="4917" y="3298"/>
                    <a:pt x="4954" y="2959"/>
                  </a:cubicBezTo>
                  <a:cubicBezTo>
                    <a:pt x="5140" y="2937"/>
                    <a:pt x="5284" y="2776"/>
                    <a:pt x="5284" y="2583"/>
                  </a:cubicBezTo>
                  <a:lnTo>
                    <a:pt x="5283" y="2078"/>
                  </a:lnTo>
                  <a:cubicBezTo>
                    <a:pt x="5283" y="2038"/>
                    <a:pt x="5275" y="1995"/>
                    <a:pt x="5262" y="1956"/>
                  </a:cubicBezTo>
                  <a:cubicBezTo>
                    <a:pt x="5275" y="1916"/>
                    <a:pt x="5283" y="1876"/>
                    <a:pt x="5283" y="1833"/>
                  </a:cubicBezTo>
                  <a:lnTo>
                    <a:pt x="5283" y="943"/>
                  </a:lnTo>
                  <a:cubicBezTo>
                    <a:pt x="5283" y="698"/>
                    <a:pt x="5084" y="498"/>
                    <a:pt x="4839" y="495"/>
                  </a:cubicBezTo>
                  <a:cubicBezTo>
                    <a:pt x="4815" y="495"/>
                    <a:pt x="4794" y="474"/>
                    <a:pt x="4794" y="450"/>
                  </a:cubicBezTo>
                  <a:cubicBezTo>
                    <a:pt x="4791" y="204"/>
                    <a:pt x="4586" y="0"/>
                    <a:pt x="4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4831584" y="4503340"/>
              <a:ext cx="48900" cy="48866"/>
            </a:xfrm>
            <a:custGeom>
              <a:rect b="b" l="l" r="r" t="t"/>
              <a:pathLst>
                <a:path extrusionOk="0" h="1445" w="1446">
                  <a:moveTo>
                    <a:pt x="722" y="278"/>
                  </a:moveTo>
                  <a:cubicBezTo>
                    <a:pt x="968" y="278"/>
                    <a:pt x="1167" y="477"/>
                    <a:pt x="1167" y="722"/>
                  </a:cubicBezTo>
                  <a:cubicBezTo>
                    <a:pt x="1167" y="967"/>
                    <a:pt x="968" y="1167"/>
                    <a:pt x="722" y="1167"/>
                  </a:cubicBezTo>
                  <a:cubicBezTo>
                    <a:pt x="477" y="1167"/>
                    <a:pt x="280" y="967"/>
                    <a:pt x="280" y="722"/>
                  </a:cubicBezTo>
                  <a:cubicBezTo>
                    <a:pt x="280" y="477"/>
                    <a:pt x="480" y="278"/>
                    <a:pt x="722" y="278"/>
                  </a:cubicBezTo>
                  <a:close/>
                  <a:moveTo>
                    <a:pt x="722" y="1"/>
                  </a:moveTo>
                  <a:cubicBezTo>
                    <a:pt x="324" y="1"/>
                    <a:pt x="1" y="323"/>
                    <a:pt x="1" y="722"/>
                  </a:cubicBezTo>
                  <a:cubicBezTo>
                    <a:pt x="2" y="1120"/>
                    <a:pt x="326" y="1444"/>
                    <a:pt x="722" y="1444"/>
                  </a:cubicBezTo>
                  <a:cubicBezTo>
                    <a:pt x="1121" y="1444"/>
                    <a:pt x="1446" y="1122"/>
                    <a:pt x="1446" y="722"/>
                  </a:cubicBezTo>
                  <a:cubicBezTo>
                    <a:pt x="1446" y="323"/>
                    <a:pt x="1122" y="1"/>
                    <a:pt x="7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4934221" y="4283627"/>
              <a:ext cx="125497" cy="103177"/>
            </a:xfrm>
            <a:custGeom>
              <a:rect b="b" l="l" r="r" t="t"/>
              <a:pathLst>
                <a:path extrusionOk="0" h="3051" w="3711">
                  <a:moveTo>
                    <a:pt x="3338" y="281"/>
                  </a:moveTo>
                  <a:cubicBezTo>
                    <a:pt x="3371" y="281"/>
                    <a:pt x="3400" y="281"/>
                    <a:pt x="3427" y="281"/>
                  </a:cubicBezTo>
                  <a:cubicBezTo>
                    <a:pt x="3431" y="281"/>
                    <a:pt x="3433" y="284"/>
                    <a:pt x="3433" y="289"/>
                  </a:cubicBezTo>
                  <a:lnTo>
                    <a:pt x="3433" y="2495"/>
                  </a:lnTo>
                  <a:cubicBezTo>
                    <a:pt x="3433" y="2505"/>
                    <a:pt x="3424" y="2517"/>
                    <a:pt x="3410" y="2517"/>
                  </a:cubicBezTo>
                  <a:cubicBezTo>
                    <a:pt x="3389" y="2517"/>
                    <a:pt x="3367" y="2516"/>
                    <a:pt x="3344" y="2516"/>
                  </a:cubicBezTo>
                  <a:cubicBezTo>
                    <a:pt x="3007" y="2516"/>
                    <a:pt x="2443" y="2551"/>
                    <a:pt x="2005" y="2743"/>
                  </a:cubicBezTo>
                  <a:cubicBezTo>
                    <a:pt x="2001" y="2746"/>
                    <a:pt x="1998" y="2746"/>
                    <a:pt x="1995" y="2747"/>
                  </a:cubicBezTo>
                  <a:lnTo>
                    <a:pt x="1995" y="544"/>
                  </a:lnTo>
                  <a:cubicBezTo>
                    <a:pt x="1995" y="544"/>
                    <a:pt x="1998" y="544"/>
                    <a:pt x="1998" y="543"/>
                  </a:cubicBezTo>
                  <a:cubicBezTo>
                    <a:pt x="2395" y="315"/>
                    <a:pt x="3015" y="281"/>
                    <a:pt x="3338" y="281"/>
                  </a:cubicBezTo>
                  <a:close/>
                  <a:moveTo>
                    <a:pt x="360" y="0"/>
                  </a:moveTo>
                  <a:cubicBezTo>
                    <a:pt x="333" y="0"/>
                    <a:pt x="307" y="0"/>
                    <a:pt x="279" y="1"/>
                  </a:cubicBezTo>
                  <a:cubicBezTo>
                    <a:pt x="126" y="2"/>
                    <a:pt x="0" y="131"/>
                    <a:pt x="0" y="286"/>
                  </a:cubicBezTo>
                  <a:lnTo>
                    <a:pt x="0" y="785"/>
                  </a:lnTo>
                  <a:cubicBezTo>
                    <a:pt x="0" y="861"/>
                    <a:pt x="62" y="923"/>
                    <a:pt x="138" y="923"/>
                  </a:cubicBezTo>
                  <a:cubicBezTo>
                    <a:pt x="215" y="923"/>
                    <a:pt x="278" y="861"/>
                    <a:pt x="278" y="785"/>
                  </a:cubicBezTo>
                  <a:lnTo>
                    <a:pt x="278" y="286"/>
                  </a:lnTo>
                  <a:cubicBezTo>
                    <a:pt x="278" y="283"/>
                    <a:pt x="281" y="280"/>
                    <a:pt x="285" y="280"/>
                  </a:cubicBezTo>
                  <a:cubicBezTo>
                    <a:pt x="307" y="280"/>
                    <a:pt x="331" y="279"/>
                    <a:pt x="358" y="279"/>
                  </a:cubicBezTo>
                  <a:cubicBezTo>
                    <a:pt x="676" y="279"/>
                    <a:pt x="1308" y="311"/>
                    <a:pt x="1713" y="541"/>
                  </a:cubicBezTo>
                  <a:cubicBezTo>
                    <a:pt x="1714" y="541"/>
                    <a:pt x="1714" y="543"/>
                    <a:pt x="1717" y="543"/>
                  </a:cubicBezTo>
                  <a:lnTo>
                    <a:pt x="1717" y="2746"/>
                  </a:lnTo>
                  <a:cubicBezTo>
                    <a:pt x="1714" y="2746"/>
                    <a:pt x="1714" y="2746"/>
                    <a:pt x="1713" y="2743"/>
                  </a:cubicBezTo>
                  <a:cubicBezTo>
                    <a:pt x="1278" y="2550"/>
                    <a:pt x="717" y="2515"/>
                    <a:pt x="372" y="2515"/>
                  </a:cubicBezTo>
                  <a:cubicBezTo>
                    <a:pt x="342" y="2515"/>
                    <a:pt x="312" y="2515"/>
                    <a:pt x="285" y="2515"/>
                  </a:cubicBezTo>
                  <a:cubicBezTo>
                    <a:pt x="281" y="2515"/>
                    <a:pt x="278" y="2511"/>
                    <a:pt x="278" y="2508"/>
                  </a:cubicBezTo>
                  <a:lnTo>
                    <a:pt x="278" y="1434"/>
                  </a:lnTo>
                  <a:cubicBezTo>
                    <a:pt x="278" y="1358"/>
                    <a:pt x="215" y="1294"/>
                    <a:pt x="138" y="1294"/>
                  </a:cubicBezTo>
                  <a:cubicBezTo>
                    <a:pt x="62" y="1294"/>
                    <a:pt x="0" y="1358"/>
                    <a:pt x="0" y="1434"/>
                  </a:cubicBezTo>
                  <a:lnTo>
                    <a:pt x="0" y="2508"/>
                  </a:lnTo>
                  <a:cubicBezTo>
                    <a:pt x="0" y="2667"/>
                    <a:pt x="131" y="2793"/>
                    <a:pt x="287" y="2793"/>
                  </a:cubicBezTo>
                  <a:cubicBezTo>
                    <a:pt x="288" y="2793"/>
                    <a:pt x="289" y="2793"/>
                    <a:pt x="290" y="2793"/>
                  </a:cubicBezTo>
                  <a:cubicBezTo>
                    <a:pt x="307" y="2793"/>
                    <a:pt x="327" y="2793"/>
                    <a:pt x="348" y="2793"/>
                  </a:cubicBezTo>
                  <a:cubicBezTo>
                    <a:pt x="624" y="2793"/>
                    <a:pt x="1190" y="2816"/>
                    <a:pt x="1600" y="2998"/>
                  </a:cubicBezTo>
                  <a:cubicBezTo>
                    <a:pt x="1680" y="3033"/>
                    <a:pt x="1766" y="3051"/>
                    <a:pt x="1853" y="3051"/>
                  </a:cubicBezTo>
                  <a:cubicBezTo>
                    <a:pt x="1942" y="3051"/>
                    <a:pt x="2032" y="3032"/>
                    <a:pt x="2117" y="2995"/>
                  </a:cubicBezTo>
                  <a:cubicBezTo>
                    <a:pt x="2522" y="2817"/>
                    <a:pt x="3085" y="2793"/>
                    <a:pt x="3354" y="2793"/>
                  </a:cubicBezTo>
                  <a:cubicBezTo>
                    <a:pt x="3373" y="2793"/>
                    <a:pt x="3390" y="2793"/>
                    <a:pt x="3406" y="2793"/>
                  </a:cubicBezTo>
                  <a:cubicBezTo>
                    <a:pt x="3575" y="2793"/>
                    <a:pt x="3710" y="2659"/>
                    <a:pt x="3710" y="2493"/>
                  </a:cubicBezTo>
                  <a:lnTo>
                    <a:pt x="3710" y="287"/>
                  </a:lnTo>
                  <a:cubicBezTo>
                    <a:pt x="3710" y="133"/>
                    <a:pt x="3584" y="5"/>
                    <a:pt x="3428" y="2"/>
                  </a:cubicBezTo>
                  <a:cubicBezTo>
                    <a:pt x="3398" y="2"/>
                    <a:pt x="3369" y="1"/>
                    <a:pt x="3340" y="1"/>
                  </a:cubicBezTo>
                  <a:cubicBezTo>
                    <a:pt x="2476" y="1"/>
                    <a:pt x="2018" y="210"/>
                    <a:pt x="1858" y="302"/>
                  </a:cubicBezTo>
                  <a:lnTo>
                    <a:pt x="1854" y="302"/>
                  </a:lnTo>
                  <a:cubicBezTo>
                    <a:pt x="1852" y="302"/>
                    <a:pt x="1851" y="302"/>
                    <a:pt x="1851" y="299"/>
                  </a:cubicBezTo>
                  <a:cubicBezTo>
                    <a:pt x="1691" y="208"/>
                    <a:pt x="1229" y="0"/>
                    <a:pt x="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0" name="Google Shape;2300;p43"/>
          <p:cNvSpPr/>
          <p:nvPr/>
        </p:nvSpPr>
        <p:spPr>
          <a:xfrm>
            <a:off x="4108228" y="4283627"/>
            <a:ext cx="267699" cy="321706"/>
          </a:xfrm>
          <a:custGeom>
            <a:rect b="b" l="l" r="r" t="t"/>
            <a:pathLst>
              <a:path extrusionOk="0" h="9513" w="7916">
                <a:moveTo>
                  <a:pt x="498" y="2532"/>
                </a:moveTo>
                <a:cubicBezTo>
                  <a:pt x="630" y="2606"/>
                  <a:pt x="759" y="2726"/>
                  <a:pt x="802" y="2887"/>
                </a:cubicBezTo>
                <a:cubicBezTo>
                  <a:pt x="899" y="3248"/>
                  <a:pt x="1065" y="3384"/>
                  <a:pt x="1111" y="3451"/>
                </a:cubicBezTo>
                <a:cubicBezTo>
                  <a:pt x="1111" y="3451"/>
                  <a:pt x="1111" y="3453"/>
                  <a:pt x="1110" y="3453"/>
                </a:cubicBezTo>
                <a:cubicBezTo>
                  <a:pt x="1013" y="3664"/>
                  <a:pt x="1065" y="3874"/>
                  <a:pt x="1266" y="4075"/>
                </a:cubicBezTo>
                <a:cubicBezTo>
                  <a:pt x="1386" y="4195"/>
                  <a:pt x="1665" y="4345"/>
                  <a:pt x="1639" y="4458"/>
                </a:cubicBezTo>
                <a:cubicBezTo>
                  <a:pt x="1627" y="4515"/>
                  <a:pt x="1594" y="4535"/>
                  <a:pt x="1511" y="4576"/>
                </a:cubicBezTo>
                <a:cubicBezTo>
                  <a:pt x="1312" y="4677"/>
                  <a:pt x="1303" y="4745"/>
                  <a:pt x="1285" y="4907"/>
                </a:cubicBezTo>
                <a:cubicBezTo>
                  <a:pt x="1269" y="5055"/>
                  <a:pt x="1251" y="5155"/>
                  <a:pt x="1160" y="5189"/>
                </a:cubicBezTo>
                <a:cubicBezTo>
                  <a:pt x="1085" y="5216"/>
                  <a:pt x="1006" y="5235"/>
                  <a:pt x="938" y="5265"/>
                </a:cubicBezTo>
                <a:cubicBezTo>
                  <a:pt x="574" y="4752"/>
                  <a:pt x="372" y="4142"/>
                  <a:pt x="360" y="3503"/>
                </a:cubicBezTo>
                <a:cubicBezTo>
                  <a:pt x="355" y="3169"/>
                  <a:pt x="403" y="2842"/>
                  <a:pt x="498" y="2532"/>
                </a:cubicBezTo>
                <a:close/>
                <a:moveTo>
                  <a:pt x="4289" y="426"/>
                </a:moveTo>
                <a:cubicBezTo>
                  <a:pt x="4690" y="531"/>
                  <a:pt x="5067" y="715"/>
                  <a:pt x="5398" y="968"/>
                </a:cubicBezTo>
                <a:lnTo>
                  <a:pt x="5391" y="1002"/>
                </a:lnTo>
                <a:lnTo>
                  <a:pt x="5351" y="988"/>
                </a:lnTo>
                <a:cubicBezTo>
                  <a:pt x="5316" y="977"/>
                  <a:pt x="5280" y="972"/>
                  <a:pt x="5244" y="972"/>
                </a:cubicBezTo>
                <a:cubicBezTo>
                  <a:pt x="5155" y="972"/>
                  <a:pt x="5067" y="1007"/>
                  <a:pt x="5001" y="1072"/>
                </a:cubicBezTo>
                <a:lnTo>
                  <a:pt x="4915" y="1159"/>
                </a:lnTo>
                <a:cubicBezTo>
                  <a:pt x="4797" y="1278"/>
                  <a:pt x="4791" y="1464"/>
                  <a:pt x="4893" y="1589"/>
                </a:cubicBezTo>
                <a:cubicBezTo>
                  <a:pt x="4774" y="1648"/>
                  <a:pt x="4645" y="1664"/>
                  <a:pt x="4538" y="1804"/>
                </a:cubicBezTo>
                <a:cubicBezTo>
                  <a:pt x="4458" y="1908"/>
                  <a:pt x="4443" y="2045"/>
                  <a:pt x="4496" y="2163"/>
                </a:cubicBezTo>
                <a:cubicBezTo>
                  <a:pt x="4551" y="2279"/>
                  <a:pt x="4663" y="2355"/>
                  <a:pt x="4791" y="2364"/>
                </a:cubicBezTo>
                <a:lnTo>
                  <a:pt x="5406" y="2456"/>
                </a:lnTo>
                <a:cubicBezTo>
                  <a:pt x="5542" y="2481"/>
                  <a:pt x="5668" y="2554"/>
                  <a:pt x="5762" y="2659"/>
                </a:cubicBezTo>
                <a:cubicBezTo>
                  <a:pt x="5921" y="2845"/>
                  <a:pt x="5967" y="2906"/>
                  <a:pt x="5936" y="3003"/>
                </a:cubicBezTo>
                <a:cubicBezTo>
                  <a:pt x="5919" y="3052"/>
                  <a:pt x="5884" y="3089"/>
                  <a:pt x="5838" y="3105"/>
                </a:cubicBezTo>
                <a:cubicBezTo>
                  <a:pt x="5834" y="3105"/>
                  <a:pt x="5831" y="3105"/>
                  <a:pt x="5827" y="3105"/>
                </a:cubicBezTo>
                <a:cubicBezTo>
                  <a:pt x="5668" y="3105"/>
                  <a:pt x="5471" y="2977"/>
                  <a:pt x="5365" y="2836"/>
                </a:cubicBezTo>
                <a:cubicBezTo>
                  <a:pt x="5205" y="2616"/>
                  <a:pt x="4945" y="2483"/>
                  <a:pt x="4672" y="2480"/>
                </a:cubicBezTo>
                <a:cubicBezTo>
                  <a:pt x="4666" y="2480"/>
                  <a:pt x="4661" y="2480"/>
                  <a:pt x="4655" y="2480"/>
                </a:cubicBezTo>
                <a:cubicBezTo>
                  <a:pt x="4061" y="2480"/>
                  <a:pt x="3517" y="2951"/>
                  <a:pt x="3261" y="3490"/>
                </a:cubicBezTo>
                <a:cubicBezTo>
                  <a:pt x="3158" y="3705"/>
                  <a:pt x="3158" y="3952"/>
                  <a:pt x="3261" y="4166"/>
                </a:cubicBezTo>
                <a:cubicBezTo>
                  <a:pt x="3452" y="4567"/>
                  <a:pt x="3846" y="4593"/>
                  <a:pt x="3988" y="4663"/>
                </a:cubicBezTo>
                <a:cubicBezTo>
                  <a:pt x="4204" y="4737"/>
                  <a:pt x="4470" y="5009"/>
                  <a:pt x="4479" y="5363"/>
                </a:cubicBezTo>
                <a:lnTo>
                  <a:pt x="4486" y="5684"/>
                </a:lnTo>
                <a:cubicBezTo>
                  <a:pt x="4489" y="5795"/>
                  <a:pt x="4393" y="5835"/>
                  <a:pt x="4343" y="5886"/>
                </a:cubicBezTo>
                <a:cubicBezTo>
                  <a:pt x="4159" y="6046"/>
                  <a:pt x="4092" y="6263"/>
                  <a:pt x="4069" y="6536"/>
                </a:cubicBezTo>
                <a:cubicBezTo>
                  <a:pt x="3877" y="6571"/>
                  <a:pt x="3684" y="6589"/>
                  <a:pt x="3494" y="6589"/>
                </a:cubicBezTo>
                <a:cubicBezTo>
                  <a:pt x="2590" y="6589"/>
                  <a:pt x="1725" y="6201"/>
                  <a:pt x="1122" y="5499"/>
                </a:cubicBezTo>
                <a:cubicBezTo>
                  <a:pt x="1377" y="5418"/>
                  <a:pt x="1521" y="5372"/>
                  <a:pt x="1567" y="4941"/>
                </a:cubicBezTo>
                <a:cubicBezTo>
                  <a:pt x="1570" y="4913"/>
                  <a:pt x="1573" y="4887"/>
                  <a:pt x="1576" y="4865"/>
                </a:cubicBezTo>
                <a:cubicBezTo>
                  <a:pt x="1588" y="4856"/>
                  <a:pt x="1619" y="4838"/>
                  <a:pt x="1642" y="4828"/>
                </a:cubicBezTo>
                <a:cubicBezTo>
                  <a:pt x="1734" y="4782"/>
                  <a:pt x="1873" y="4711"/>
                  <a:pt x="1916" y="4524"/>
                </a:cubicBezTo>
                <a:cubicBezTo>
                  <a:pt x="1992" y="4195"/>
                  <a:pt x="1597" y="4010"/>
                  <a:pt x="1469" y="3879"/>
                </a:cubicBezTo>
                <a:cubicBezTo>
                  <a:pt x="1324" y="3735"/>
                  <a:pt x="1337" y="3641"/>
                  <a:pt x="1368" y="3568"/>
                </a:cubicBezTo>
                <a:cubicBezTo>
                  <a:pt x="1495" y="3289"/>
                  <a:pt x="1196" y="3268"/>
                  <a:pt x="1073" y="2814"/>
                </a:cubicBezTo>
                <a:cubicBezTo>
                  <a:pt x="1003" y="2554"/>
                  <a:pt x="798" y="2370"/>
                  <a:pt x="595" y="2266"/>
                </a:cubicBezTo>
                <a:cubicBezTo>
                  <a:pt x="648" y="2129"/>
                  <a:pt x="715" y="1996"/>
                  <a:pt x="791" y="1866"/>
                </a:cubicBezTo>
                <a:cubicBezTo>
                  <a:pt x="917" y="1920"/>
                  <a:pt x="1034" y="1943"/>
                  <a:pt x="1145" y="1943"/>
                </a:cubicBezTo>
                <a:cubicBezTo>
                  <a:pt x="1430" y="1943"/>
                  <a:pt x="1676" y="1788"/>
                  <a:pt x="1934" y="1592"/>
                </a:cubicBezTo>
                <a:cubicBezTo>
                  <a:pt x="2069" y="1492"/>
                  <a:pt x="2196" y="1394"/>
                  <a:pt x="2288" y="1394"/>
                </a:cubicBezTo>
                <a:cubicBezTo>
                  <a:pt x="2297" y="1394"/>
                  <a:pt x="2305" y="1395"/>
                  <a:pt x="2313" y="1397"/>
                </a:cubicBezTo>
                <a:cubicBezTo>
                  <a:pt x="2358" y="1406"/>
                  <a:pt x="2402" y="1416"/>
                  <a:pt x="2445" y="1425"/>
                </a:cubicBezTo>
                <a:cubicBezTo>
                  <a:pt x="2555" y="1449"/>
                  <a:pt x="2671" y="1475"/>
                  <a:pt x="2781" y="1475"/>
                </a:cubicBezTo>
                <a:cubicBezTo>
                  <a:pt x="3000" y="1475"/>
                  <a:pt x="3201" y="1376"/>
                  <a:pt x="3314" y="972"/>
                </a:cubicBezTo>
                <a:cubicBezTo>
                  <a:pt x="3374" y="760"/>
                  <a:pt x="3596" y="690"/>
                  <a:pt x="3883" y="617"/>
                </a:cubicBezTo>
                <a:cubicBezTo>
                  <a:pt x="3990" y="589"/>
                  <a:pt x="4091" y="565"/>
                  <a:pt x="4168" y="525"/>
                </a:cubicBezTo>
                <a:cubicBezTo>
                  <a:pt x="4225" y="494"/>
                  <a:pt x="4263" y="461"/>
                  <a:pt x="4289" y="426"/>
                </a:cubicBezTo>
                <a:close/>
                <a:moveTo>
                  <a:pt x="6159" y="975"/>
                </a:moveTo>
                <a:cubicBezTo>
                  <a:pt x="6790" y="1655"/>
                  <a:pt x="7145" y="2567"/>
                  <a:pt x="7133" y="3499"/>
                </a:cubicBezTo>
                <a:cubicBezTo>
                  <a:pt x="7123" y="4442"/>
                  <a:pt x="6753" y="5333"/>
                  <a:pt x="6092" y="6007"/>
                </a:cubicBezTo>
                <a:cubicBezTo>
                  <a:pt x="5386" y="6725"/>
                  <a:pt x="4439" y="7097"/>
                  <a:pt x="3486" y="7097"/>
                </a:cubicBezTo>
                <a:cubicBezTo>
                  <a:pt x="2605" y="7097"/>
                  <a:pt x="1718" y="6779"/>
                  <a:pt x="1013" y="6122"/>
                </a:cubicBezTo>
                <a:lnTo>
                  <a:pt x="1177" y="5958"/>
                </a:lnTo>
                <a:cubicBezTo>
                  <a:pt x="1826" y="6559"/>
                  <a:pt x="2661" y="6867"/>
                  <a:pt x="3499" y="6867"/>
                </a:cubicBezTo>
                <a:cubicBezTo>
                  <a:pt x="4330" y="6867"/>
                  <a:pt x="5164" y="6565"/>
                  <a:pt x="5823" y="5948"/>
                </a:cubicBezTo>
                <a:cubicBezTo>
                  <a:pt x="5878" y="5896"/>
                  <a:pt x="5882" y="5807"/>
                  <a:pt x="5830" y="5750"/>
                </a:cubicBezTo>
                <a:cubicBezTo>
                  <a:pt x="5803" y="5721"/>
                  <a:pt x="5765" y="5706"/>
                  <a:pt x="5727" y="5706"/>
                </a:cubicBezTo>
                <a:cubicBezTo>
                  <a:pt x="5693" y="5706"/>
                  <a:pt x="5659" y="5718"/>
                  <a:pt x="5633" y="5743"/>
                </a:cubicBezTo>
                <a:cubicBezTo>
                  <a:pt x="5267" y="6085"/>
                  <a:pt x="4832" y="6330"/>
                  <a:pt x="4361" y="6465"/>
                </a:cubicBezTo>
                <a:cubicBezTo>
                  <a:pt x="4382" y="6398"/>
                  <a:pt x="4370" y="6230"/>
                  <a:pt x="4525" y="6094"/>
                </a:cubicBezTo>
                <a:cubicBezTo>
                  <a:pt x="4560" y="6053"/>
                  <a:pt x="4770" y="5942"/>
                  <a:pt x="4762" y="5675"/>
                </a:cubicBezTo>
                <a:lnTo>
                  <a:pt x="4755" y="5355"/>
                </a:lnTo>
                <a:cubicBezTo>
                  <a:pt x="4742" y="4868"/>
                  <a:pt x="4382" y="4504"/>
                  <a:pt x="4078" y="4399"/>
                </a:cubicBezTo>
                <a:cubicBezTo>
                  <a:pt x="3908" y="4322"/>
                  <a:pt x="3639" y="4317"/>
                  <a:pt x="3509" y="4044"/>
                </a:cubicBezTo>
                <a:cubicBezTo>
                  <a:pt x="3442" y="3906"/>
                  <a:pt x="3442" y="3747"/>
                  <a:pt x="3509" y="3609"/>
                </a:cubicBezTo>
                <a:cubicBezTo>
                  <a:pt x="3713" y="3179"/>
                  <a:pt x="4162" y="2757"/>
                  <a:pt x="4653" y="2757"/>
                </a:cubicBezTo>
                <a:cubicBezTo>
                  <a:pt x="4657" y="2757"/>
                  <a:pt x="4662" y="2757"/>
                  <a:pt x="4666" y="2757"/>
                </a:cubicBezTo>
                <a:cubicBezTo>
                  <a:pt x="4851" y="2762"/>
                  <a:pt x="5030" y="2853"/>
                  <a:pt x="5141" y="3001"/>
                </a:cubicBezTo>
                <a:cubicBezTo>
                  <a:pt x="5308" y="3226"/>
                  <a:pt x="5579" y="3380"/>
                  <a:pt x="5810" y="3380"/>
                </a:cubicBezTo>
                <a:cubicBezTo>
                  <a:pt x="5983" y="3380"/>
                  <a:pt x="6133" y="3294"/>
                  <a:pt x="6200" y="3089"/>
                </a:cubicBezTo>
                <a:cubicBezTo>
                  <a:pt x="6282" y="2838"/>
                  <a:pt x="6142" y="2673"/>
                  <a:pt x="5971" y="2475"/>
                </a:cubicBezTo>
                <a:cubicBezTo>
                  <a:pt x="5838" y="2321"/>
                  <a:pt x="5654" y="2215"/>
                  <a:pt x="5453" y="2180"/>
                </a:cubicBezTo>
                <a:lnTo>
                  <a:pt x="5450" y="2180"/>
                </a:lnTo>
                <a:cubicBezTo>
                  <a:pt x="4752" y="2079"/>
                  <a:pt x="4771" y="2094"/>
                  <a:pt x="4752" y="2046"/>
                </a:cubicBezTo>
                <a:cubicBezTo>
                  <a:pt x="4725" y="1993"/>
                  <a:pt x="4779" y="1941"/>
                  <a:pt x="4834" y="1918"/>
                </a:cubicBezTo>
                <a:lnTo>
                  <a:pt x="5034" y="1834"/>
                </a:lnTo>
                <a:cubicBezTo>
                  <a:pt x="5111" y="1799"/>
                  <a:pt x="5168" y="1731"/>
                  <a:pt x="5184" y="1648"/>
                </a:cubicBezTo>
                <a:cubicBezTo>
                  <a:pt x="5201" y="1563"/>
                  <a:pt x="5175" y="1479"/>
                  <a:pt x="5113" y="1419"/>
                </a:cubicBezTo>
                <a:cubicBezTo>
                  <a:pt x="5097" y="1403"/>
                  <a:pt x="5097" y="1375"/>
                  <a:pt x="5113" y="1358"/>
                </a:cubicBezTo>
                <a:lnTo>
                  <a:pt x="5201" y="1271"/>
                </a:lnTo>
                <a:cubicBezTo>
                  <a:pt x="5214" y="1257"/>
                  <a:pt x="5229" y="1252"/>
                  <a:pt x="5244" y="1252"/>
                </a:cubicBezTo>
                <a:cubicBezTo>
                  <a:pt x="5274" y="1252"/>
                  <a:pt x="5304" y="1272"/>
                  <a:pt x="5331" y="1277"/>
                </a:cubicBezTo>
                <a:cubicBezTo>
                  <a:pt x="5354" y="1283"/>
                  <a:pt x="5377" y="1287"/>
                  <a:pt x="5401" y="1287"/>
                </a:cubicBezTo>
                <a:cubicBezTo>
                  <a:pt x="5487" y="1287"/>
                  <a:pt x="5575" y="1242"/>
                  <a:pt x="5624" y="1161"/>
                </a:cubicBezTo>
                <a:cubicBezTo>
                  <a:pt x="6205" y="1701"/>
                  <a:pt x="6552" y="2437"/>
                  <a:pt x="6613" y="3209"/>
                </a:cubicBezTo>
                <a:cubicBezTo>
                  <a:pt x="6671" y="3944"/>
                  <a:pt x="6468" y="4677"/>
                  <a:pt x="6041" y="5272"/>
                </a:cubicBezTo>
                <a:cubicBezTo>
                  <a:pt x="5997" y="5335"/>
                  <a:pt x="6012" y="5422"/>
                  <a:pt x="6074" y="5467"/>
                </a:cubicBezTo>
                <a:cubicBezTo>
                  <a:pt x="6098" y="5483"/>
                  <a:pt x="6126" y="5493"/>
                  <a:pt x="6156" y="5493"/>
                </a:cubicBezTo>
                <a:cubicBezTo>
                  <a:pt x="6197" y="5493"/>
                  <a:pt x="6240" y="5473"/>
                  <a:pt x="6268" y="5436"/>
                </a:cubicBezTo>
                <a:cubicBezTo>
                  <a:pt x="6732" y="4785"/>
                  <a:pt x="6953" y="3989"/>
                  <a:pt x="6892" y="3188"/>
                </a:cubicBezTo>
                <a:cubicBezTo>
                  <a:pt x="6833" y="2423"/>
                  <a:pt x="6515" y="1701"/>
                  <a:pt x="5995" y="1138"/>
                </a:cubicBezTo>
                <a:lnTo>
                  <a:pt x="6159" y="975"/>
                </a:lnTo>
                <a:close/>
                <a:moveTo>
                  <a:pt x="6115" y="280"/>
                </a:moveTo>
                <a:cubicBezTo>
                  <a:pt x="6140" y="280"/>
                  <a:pt x="6165" y="288"/>
                  <a:pt x="6185" y="305"/>
                </a:cubicBezTo>
                <a:cubicBezTo>
                  <a:pt x="7109" y="1098"/>
                  <a:pt x="7633" y="2235"/>
                  <a:pt x="7633" y="3453"/>
                </a:cubicBezTo>
                <a:cubicBezTo>
                  <a:pt x="7633" y="4574"/>
                  <a:pt x="7191" y="5624"/>
                  <a:pt x="6389" y="6411"/>
                </a:cubicBezTo>
                <a:cubicBezTo>
                  <a:pt x="5587" y="7199"/>
                  <a:pt x="4538" y="7597"/>
                  <a:pt x="3486" y="7597"/>
                </a:cubicBezTo>
                <a:cubicBezTo>
                  <a:pt x="2331" y="7597"/>
                  <a:pt x="1175" y="7117"/>
                  <a:pt x="344" y="6148"/>
                </a:cubicBezTo>
                <a:cubicBezTo>
                  <a:pt x="306" y="6105"/>
                  <a:pt x="311" y="6039"/>
                  <a:pt x="351" y="5998"/>
                </a:cubicBezTo>
                <a:cubicBezTo>
                  <a:pt x="373" y="5976"/>
                  <a:pt x="401" y="5965"/>
                  <a:pt x="430" y="5965"/>
                </a:cubicBezTo>
                <a:cubicBezTo>
                  <a:pt x="462" y="5965"/>
                  <a:pt x="494" y="5979"/>
                  <a:pt x="516" y="6004"/>
                </a:cubicBezTo>
                <a:cubicBezTo>
                  <a:pt x="1307" y="6924"/>
                  <a:pt x="2398" y="7373"/>
                  <a:pt x="3484" y="7373"/>
                </a:cubicBezTo>
                <a:cubicBezTo>
                  <a:pt x="4507" y="7373"/>
                  <a:pt x="5526" y="6975"/>
                  <a:pt x="6288" y="6197"/>
                </a:cubicBezTo>
                <a:cubicBezTo>
                  <a:pt x="6999" y="5473"/>
                  <a:pt x="7399" y="4515"/>
                  <a:pt x="7409" y="3499"/>
                </a:cubicBezTo>
                <a:cubicBezTo>
                  <a:pt x="7423" y="2376"/>
                  <a:pt x="6941" y="1251"/>
                  <a:pt x="6041" y="478"/>
                </a:cubicBezTo>
                <a:cubicBezTo>
                  <a:pt x="5991" y="434"/>
                  <a:pt x="5988" y="359"/>
                  <a:pt x="6034" y="313"/>
                </a:cubicBezTo>
                <a:cubicBezTo>
                  <a:pt x="6056" y="291"/>
                  <a:pt x="6086" y="280"/>
                  <a:pt x="6115" y="280"/>
                </a:cubicBezTo>
                <a:close/>
                <a:moveTo>
                  <a:pt x="4360" y="7790"/>
                </a:moveTo>
                <a:lnTo>
                  <a:pt x="4455" y="8145"/>
                </a:lnTo>
                <a:lnTo>
                  <a:pt x="3500" y="8145"/>
                </a:lnTo>
                <a:lnTo>
                  <a:pt x="3573" y="7874"/>
                </a:lnTo>
                <a:cubicBezTo>
                  <a:pt x="3838" y="7870"/>
                  <a:pt x="4101" y="7842"/>
                  <a:pt x="4360" y="7790"/>
                </a:cubicBezTo>
                <a:close/>
                <a:moveTo>
                  <a:pt x="5138" y="8423"/>
                </a:moveTo>
                <a:cubicBezTo>
                  <a:pt x="5232" y="8423"/>
                  <a:pt x="5309" y="8498"/>
                  <a:pt x="5309" y="8593"/>
                </a:cubicBezTo>
                <a:lnTo>
                  <a:pt x="5309" y="8654"/>
                </a:lnTo>
                <a:lnTo>
                  <a:pt x="2644" y="8654"/>
                </a:lnTo>
                <a:lnTo>
                  <a:pt x="2644" y="8593"/>
                </a:lnTo>
                <a:cubicBezTo>
                  <a:pt x="2644" y="8498"/>
                  <a:pt x="2720" y="8423"/>
                  <a:pt x="2815" y="8423"/>
                </a:cubicBezTo>
                <a:close/>
                <a:moveTo>
                  <a:pt x="5570" y="8935"/>
                </a:moveTo>
                <a:cubicBezTo>
                  <a:pt x="5726" y="8935"/>
                  <a:pt x="5853" y="9061"/>
                  <a:pt x="5853" y="9217"/>
                </a:cubicBezTo>
                <a:cubicBezTo>
                  <a:pt x="5853" y="9225"/>
                  <a:pt x="5847" y="9231"/>
                  <a:pt x="5839" y="9231"/>
                </a:cubicBezTo>
                <a:lnTo>
                  <a:pt x="2111" y="9231"/>
                </a:lnTo>
                <a:cubicBezTo>
                  <a:pt x="2104" y="9231"/>
                  <a:pt x="2098" y="9225"/>
                  <a:pt x="2098" y="9217"/>
                </a:cubicBezTo>
                <a:cubicBezTo>
                  <a:pt x="2098" y="9061"/>
                  <a:pt x="2224" y="8935"/>
                  <a:pt x="2380" y="8935"/>
                </a:cubicBezTo>
                <a:close/>
                <a:moveTo>
                  <a:pt x="6116" y="1"/>
                </a:moveTo>
                <a:cubicBezTo>
                  <a:pt x="6015" y="1"/>
                  <a:pt x="5915" y="40"/>
                  <a:pt x="5839" y="117"/>
                </a:cubicBezTo>
                <a:cubicBezTo>
                  <a:pt x="5679" y="276"/>
                  <a:pt x="5689" y="540"/>
                  <a:pt x="5861" y="690"/>
                </a:cubicBezTo>
                <a:cubicBezTo>
                  <a:pt x="5896" y="717"/>
                  <a:pt x="5928" y="748"/>
                  <a:pt x="5960" y="776"/>
                </a:cubicBezTo>
                <a:lnTo>
                  <a:pt x="5796" y="939"/>
                </a:lnTo>
                <a:cubicBezTo>
                  <a:pt x="5236" y="426"/>
                  <a:pt x="4517" y="114"/>
                  <a:pt x="3763" y="54"/>
                </a:cubicBezTo>
                <a:cubicBezTo>
                  <a:pt x="3674" y="47"/>
                  <a:pt x="3584" y="44"/>
                  <a:pt x="3495" y="44"/>
                </a:cubicBezTo>
                <a:cubicBezTo>
                  <a:pt x="2790" y="44"/>
                  <a:pt x="2098" y="262"/>
                  <a:pt x="1520" y="671"/>
                </a:cubicBezTo>
                <a:cubicBezTo>
                  <a:pt x="1458" y="715"/>
                  <a:pt x="1443" y="803"/>
                  <a:pt x="1487" y="865"/>
                </a:cubicBezTo>
                <a:cubicBezTo>
                  <a:pt x="1514" y="904"/>
                  <a:pt x="1558" y="925"/>
                  <a:pt x="1602" y="925"/>
                </a:cubicBezTo>
                <a:cubicBezTo>
                  <a:pt x="1630" y="925"/>
                  <a:pt x="1658" y="917"/>
                  <a:pt x="1682" y="899"/>
                </a:cubicBezTo>
                <a:cubicBezTo>
                  <a:pt x="2209" y="525"/>
                  <a:pt x="2843" y="325"/>
                  <a:pt x="3488" y="325"/>
                </a:cubicBezTo>
                <a:cubicBezTo>
                  <a:pt x="3572" y="325"/>
                  <a:pt x="3656" y="328"/>
                  <a:pt x="3740" y="335"/>
                </a:cubicBezTo>
                <a:cubicBezTo>
                  <a:pt x="3770" y="336"/>
                  <a:pt x="3803" y="341"/>
                  <a:pt x="3833" y="344"/>
                </a:cubicBezTo>
                <a:cubicBezTo>
                  <a:pt x="3481" y="433"/>
                  <a:pt x="3145" y="534"/>
                  <a:pt x="3042" y="899"/>
                </a:cubicBezTo>
                <a:cubicBezTo>
                  <a:pt x="2980" y="1128"/>
                  <a:pt x="2906" y="1176"/>
                  <a:pt x="2857" y="1190"/>
                </a:cubicBezTo>
                <a:cubicBezTo>
                  <a:pt x="2834" y="1198"/>
                  <a:pt x="2808" y="1201"/>
                  <a:pt x="2778" y="1201"/>
                </a:cubicBezTo>
                <a:cubicBezTo>
                  <a:pt x="2703" y="1201"/>
                  <a:pt x="2608" y="1180"/>
                  <a:pt x="2503" y="1156"/>
                </a:cubicBezTo>
                <a:cubicBezTo>
                  <a:pt x="2459" y="1146"/>
                  <a:pt x="2414" y="1136"/>
                  <a:pt x="2365" y="1125"/>
                </a:cubicBezTo>
                <a:cubicBezTo>
                  <a:pt x="2338" y="1120"/>
                  <a:pt x="2312" y="1118"/>
                  <a:pt x="2287" y="1118"/>
                </a:cubicBezTo>
                <a:cubicBezTo>
                  <a:pt x="2102" y="1118"/>
                  <a:pt x="1938" y="1240"/>
                  <a:pt x="1765" y="1373"/>
                </a:cubicBezTo>
                <a:cubicBezTo>
                  <a:pt x="1567" y="1523"/>
                  <a:pt x="1378" y="1666"/>
                  <a:pt x="1147" y="1666"/>
                </a:cubicBezTo>
                <a:cubicBezTo>
                  <a:pt x="1083" y="1666"/>
                  <a:pt x="1016" y="1655"/>
                  <a:pt x="945" y="1630"/>
                </a:cubicBezTo>
                <a:cubicBezTo>
                  <a:pt x="1022" y="1522"/>
                  <a:pt x="1108" y="1418"/>
                  <a:pt x="1201" y="1318"/>
                </a:cubicBezTo>
                <a:cubicBezTo>
                  <a:pt x="1253" y="1263"/>
                  <a:pt x="1251" y="1174"/>
                  <a:pt x="1193" y="1122"/>
                </a:cubicBezTo>
                <a:cubicBezTo>
                  <a:pt x="1167" y="1097"/>
                  <a:pt x="1133" y="1085"/>
                  <a:pt x="1098" y="1085"/>
                </a:cubicBezTo>
                <a:cubicBezTo>
                  <a:pt x="1061" y="1085"/>
                  <a:pt x="1024" y="1099"/>
                  <a:pt x="997" y="1130"/>
                </a:cubicBezTo>
                <a:cubicBezTo>
                  <a:pt x="391" y="1777"/>
                  <a:pt x="64" y="2622"/>
                  <a:pt x="79" y="3512"/>
                </a:cubicBezTo>
                <a:cubicBezTo>
                  <a:pt x="92" y="4351"/>
                  <a:pt x="410" y="5146"/>
                  <a:pt x="976" y="5762"/>
                </a:cubicBezTo>
                <a:lnTo>
                  <a:pt x="813" y="5926"/>
                </a:lnTo>
                <a:cubicBezTo>
                  <a:pt x="783" y="5893"/>
                  <a:pt x="753" y="5860"/>
                  <a:pt x="725" y="5826"/>
                </a:cubicBezTo>
                <a:cubicBezTo>
                  <a:pt x="647" y="5736"/>
                  <a:pt x="538" y="5690"/>
                  <a:pt x="428" y="5690"/>
                </a:cubicBezTo>
                <a:cubicBezTo>
                  <a:pt x="329" y="5690"/>
                  <a:pt x="229" y="5728"/>
                  <a:pt x="152" y="5804"/>
                </a:cubicBezTo>
                <a:cubicBezTo>
                  <a:pt x="9" y="5948"/>
                  <a:pt x="0" y="6180"/>
                  <a:pt x="130" y="6334"/>
                </a:cubicBezTo>
                <a:cubicBezTo>
                  <a:pt x="902" y="7234"/>
                  <a:pt x="2017" y="7816"/>
                  <a:pt x="3283" y="7874"/>
                </a:cubicBezTo>
                <a:lnTo>
                  <a:pt x="3210" y="8149"/>
                </a:lnTo>
                <a:lnTo>
                  <a:pt x="2815" y="8149"/>
                </a:lnTo>
                <a:cubicBezTo>
                  <a:pt x="2566" y="8149"/>
                  <a:pt x="2365" y="8351"/>
                  <a:pt x="2365" y="8599"/>
                </a:cubicBezTo>
                <a:lnTo>
                  <a:pt x="2365" y="8660"/>
                </a:lnTo>
                <a:cubicBezTo>
                  <a:pt x="2065" y="8669"/>
                  <a:pt x="1821" y="8916"/>
                  <a:pt x="1821" y="9220"/>
                </a:cubicBezTo>
                <a:cubicBezTo>
                  <a:pt x="1821" y="9381"/>
                  <a:pt x="1952" y="9513"/>
                  <a:pt x="2113" y="9513"/>
                </a:cubicBezTo>
                <a:lnTo>
                  <a:pt x="5841" y="9513"/>
                </a:lnTo>
                <a:cubicBezTo>
                  <a:pt x="6001" y="9513"/>
                  <a:pt x="6133" y="9382"/>
                  <a:pt x="6133" y="9220"/>
                </a:cubicBezTo>
                <a:cubicBezTo>
                  <a:pt x="6133" y="8919"/>
                  <a:pt x="5890" y="8669"/>
                  <a:pt x="5588" y="8660"/>
                </a:cubicBezTo>
                <a:lnTo>
                  <a:pt x="5588" y="8599"/>
                </a:lnTo>
                <a:cubicBezTo>
                  <a:pt x="5588" y="8350"/>
                  <a:pt x="5386" y="8149"/>
                  <a:pt x="5140" y="8149"/>
                </a:cubicBezTo>
                <a:lnTo>
                  <a:pt x="4745" y="8149"/>
                </a:lnTo>
                <a:lnTo>
                  <a:pt x="4633" y="7732"/>
                </a:lnTo>
                <a:cubicBezTo>
                  <a:pt x="4807" y="7686"/>
                  <a:pt x="4979" y="7628"/>
                  <a:pt x="5149" y="7560"/>
                </a:cubicBezTo>
                <a:cubicBezTo>
                  <a:pt x="5688" y="7335"/>
                  <a:pt x="6172" y="7017"/>
                  <a:pt x="6588" y="6610"/>
                </a:cubicBezTo>
                <a:cubicBezTo>
                  <a:pt x="7443" y="5771"/>
                  <a:pt x="7916" y="4650"/>
                  <a:pt x="7916" y="3453"/>
                </a:cubicBezTo>
                <a:cubicBezTo>
                  <a:pt x="7916" y="2272"/>
                  <a:pt x="7455" y="1161"/>
                  <a:pt x="6619" y="326"/>
                </a:cubicBezTo>
                <a:cubicBezTo>
                  <a:pt x="6539" y="246"/>
                  <a:pt x="6454" y="169"/>
                  <a:pt x="6368" y="94"/>
                </a:cubicBezTo>
                <a:cubicBezTo>
                  <a:pt x="6296" y="32"/>
                  <a:pt x="6206" y="1"/>
                  <a:pt x="61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1" name="Google Shape;2301;p43"/>
          <p:cNvGrpSpPr/>
          <p:nvPr/>
        </p:nvGrpSpPr>
        <p:grpSpPr>
          <a:xfrm>
            <a:off x="3425588" y="4321773"/>
            <a:ext cx="321571" cy="245346"/>
            <a:chOff x="3425588" y="4321773"/>
            <a:chExt cx="321571" cy="245346"/>
          </a:xfrm>
        </p:grpSpPr>
        <p:sp>
          <p:nvSpPr>
            <p:cNvPr id="2302" name="Google Shape;2302;p43"/>
            <p:cNvSpPr/>
            <p:nvPr/>
          </p:nvSpPr>
          <p:spPr>
            <a:xfrm>
              <a:off x="3595994" y="4385756"/>
              <a:ext cx="100675" cy="14643"/>
            </a:xfrm>
            <a:custGeom>
              <a:rect b="b" l="l" r="r" t="t"/>
              <a:pathLst>
                <a:path extrusionOk="0" h="433" w="2977">
                  <a:moveTo>
                    <a:pt x="1996" y="1"/>
                  </a:moveTo>
                  <a:cubicBezTo>
                    <a:pt x="1170" y="1"/>
                    <a:pt x="542" y="80"/>
                    <a:pt x="126" y="158"/>
                  </a:cubicBezTo>
                  <a:cubicBezTo>
                    <a:pt x="51" y="173"/>
                    <a:pt x="0" y="245"/>
                    <a:pt x="15" y="320"/>
                  </a:cubicBezTo>
                  <a:cubicBezTo>
                    <a:pt x="28" y="387"/>
                    <a:pt x="86" y="433"/>
                    <a:pt x="153" y="433"/>
                  </a:cubicBezTo>
                  <a:cubicBezTo>
                    <a:pt x="153" y="433"/>
                    <a:pt x="153" y="433"/>
                    <a:pt x="154" y="433"/>
                  </a:cubicBezTo>
                  <a:cubicBezTo>
                    <a:pt x="206" y="433"/>
                    <a:pt x="857" y="280"/>
                    <a:pt x="1991" y="280"/>
                  </a:cubicBezTo>
                  <a:cubicBezTo>
                    <a:pt x="2244" y="280"/>
                    <a:pt x="2522" y="288"/>
                    <a:pt x="2822" y="306"/>
                  </a:cubicBezTo>
                  <a:cubicBezTo>
                    <a:pt x="2826" y="307"/>
                    <a:pt x="2829" y="307"/>
                    <a:pt x="2833" y="307"/>
                  </a:cubicBezTo>
                  <a:cubicBezTo>
                    <a:pt x="2905" y="307"/>
                    <a:pt x="2966" y="249"/>
                    <a:pt x="2971" y="176"/>
                  </a:cubicBezTo>
                  <a:cubicBezTo>
                    <a:pt x="2977" y="100"/>
                    <a:pt x="2917" y="33"/>
                    <a:pt x="2841" y="27"/>
                  </a:cubicBezTo>
                  <a:cubicBezTo>
                    <a:pt x="2540" y="9"/>
                    <a:pt x="2258" y="1"/>
                    <a:pt x="1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3595994" y="4355456"/>
              <a:ext cx="100675" cy="14643"/>
            </a:xfrm>
            <a:custGeom>
              <a:rect b="b" l="l" r="r" t="t"/>
              <a:pathLst>
                <a:path extrusionOk="0" h="433" w="2977">
                  <a:moveTo>
                    <a:pt x="1986" y="0"/>
                  </a:moveTo>
                  <a:cubicBezTo>
                    <a:pt x="1165" y="0"/>
                    <a:pt x="541" y="79"/>
                    <a:pt x="126" y="157"/>
                  </a:cubicBezTo>
                  <a:cubicBezTo>
                    <a:pt x="51" y="172"/>
                    <a:pt x="0" y="244"/>
                    <a:pt x="15" y="319"/>
                  </a:cubicBezTo>
                  <a:cubicBezTo>
                    <a:pt x="27" y="387"/>
                    <a:pt x="86" y="433"/>
                    <a:pt x="152" y="433"/>
                  </a:cubicBezTo>
                  <a:cubicBezTo>
                    <a:pt x="200" y="433"/>
                    <a:pt x="853" y="279"/>
                    <a:pt x="1991" y="279"/>
                  </a:cubicBezTo>
                  <a:cubicBezTo>
                    <a:pt x="2245" y="279"/>
                    <a:pt x="2522" y="287"/>
                    <a:pt x="2822" y="305"/>
                  </a:cubicBezTo>
                  <a:cubicBezTo>
                    <a:pt x="2826" y="306"/>
                    <a:pt x="2829" y="306"/>
                    <a:pt x="2833" y="306"/>
                  </a:cubicBezTo>
                  <a:cubicBezTo>
                    <a:pt x="2905" y="306"/>
                    <a:pt x="2965" y="248"/>
                    <a:pt x="2971" y="176"/>
                  </a:cubicBezTo>
                  <a:cubicBezTo>
                    <a:pt x="2977" y="99"/>
                    <a:pt x="2917" y="32"/>
                    <a:pt x="2841" y="27"/>
                  </a:cubicBezTo>
                  <a:cubicBezTo>
                    <a:pt x="2536" y="8"/>
                    <a:pt x="2251" y="0"/>
                    <a:pt x="1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3649426" y="4475711"/>
              <a:ext cx="13831" cy="9435"/>
            </a:xfrm>
            <a:custGeom>
              <a:rect b="b" l="l" r="r" t="t"/>
              <a:pathLst>
                <a:path extrusionOk="0" h="279" w="409">
                  <a:moveTo>
                    <a:pt x="140" y="1"/>
                  </a:moveTo>
                  <a:cubicBezTo>
                    <a:pt x="63" y="1"/>
                    <a:pt x="0" y="63"/>
                    <a:pt x="0" y="140"/>
                  </a:cubicBezTo>
                  <a:cubicBezTo>
                    <a:pt x="0" y="216"/>
                    <a:pt x="63" y="278"/>
                    <a:pt x="140" y="278"/>
                  </a:cubicBezTo>
                  <a:lnTo>
                    <a:pt x="269" y="278"/>
                  </a:lnTo>
                  <a:cubicBezTo>
                    <a:pt x="347" y="278"/>
                    <a:pt x="409" y="216"/>
                    <a:pt x="409" y="140"/>
                  </a:cubicBezTo>
                  <a:cubicBezTo>
                    <a:pt x="409" y="63"/>
                    <a:pt x="347" y="1"/>
                    <a:pt x="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3670731" y="4475711"/>
              <a:ext cx="13831" cy="9435"/>
            </a:xfrm>
            <a:custGeom>
              <a:rect b="b" l="l" r="r" t="t"/>
              <a:pathLst>
                <a:path extrusionOk="0" h="279" w="409">
                  <a:moveTo>
                    <a:pt x="140" y="1"/>
                  </a:moveTo>
                  <a:cubicBezTo>
                    <a:pt x="63" y="1"/>
                    <a:pt x="0" y="63"/>
                    <a:pt x="0" y="140"/>
                  </a:cubicBezTo>
                  <a:cubicBezTo>
                    <a:pt x="0" y="216"/>
                    <a:pt x="63" y="278"/>
                    <a:pt x="140" y="278"/>
                  </a:cubicBezTo>
                  <a:lnTo>
                    <a:pt x="269" y="278"/>
                  </a:lnTo>
                  <a:cubicBezTo>
                    <a:pt x="345" y="278"/>
                    <a:pt x="409" y="216"/>
                    <a:pt x="409" y="140"/>
                  </a:cubicBezTo>
                  <a:cubicBezTo>
                    <a:pt x="409" y="63"/>
                    <a:pt x="345" y="1"/>
                    <a:pt x="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3692002" y="4475711"/>
              <a:ext cx="13865" cy="9435"/>
            </a:xfrm>
            <a:custGeom>
              <a:rect b="b" l="l" r="r" t="t"/>
              <a:pathLst>
                <a:path extrusionOk="0" h="279" w="410">
                  <a:moveTo>
                    <a:pt x="139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6"/>
                    <a:pt x="63" y="278"/>
                    <a:pt x="139" y="278"/>
                  </a:cubicBezTo>
                  <a:lnTo>
                    <a:pt x="270" y="278"/>
                  </a:lnTo>
                  <a:cubicBezTo>
                    <a:pt x="346" y="278"/>
                    <a:pt x="409" y="216"/>
                    <a:pt x="409" y="140"/>
                  </a:cubicBezTo>
                  <a:cubicBezTo>
                    <a:pt x="409" y="63"/>
                    <a:pt x="346" y="1"/>
                    <a:pt x="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3713274" y="4475711"/>
              <a:ext cx="13831" cy="9435"/>
            </a:xfrm>
            <a:custGeom>
              <a:rect b="b" l="l" r="r" t="t"/>
              <a:pathLst>
                <a:path extrusionOk="0" h="279" w="409">
                  <a:moveTo>
                    <a:pt x="140" y="1"/>
                  </a:moveTo>
                  <a:cubicBezTo>
                    <a:pt x="64" y="1"/>
                    <a:pt x="0" y="63"/>
                    <a:pt x="0" y="140"/>
                  </a:cubicBezTo>
                  <a:cubicBezTo>
                    <a:pt x="0" y="216"/>
                    <a:pt x="64" y="278"/>
                    <a:pt x="140" y="278"/>
                  </a:cubicBezTo>
                  <a:lnTo>
                    <a:pt x="271" y="278"/>
                  </a:lnTo>
                  <a:cubicBezTo>
                    <a:pt x="346" y="278"/>
                    <a:pt x="409" y="216"/>
                    <a:pt x="409" y="140"/>
                  </a:cubicBezTo>
                  <a:cubicBezTo>
                    <a:pt x="409" y="63"/>
                    <a:pt x="346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3649426" y="4494547"/>
              <a:ext cx="13831" cy="9435"/>
            </a:xfrm>
            <a:custGeom>
              <a:rect b="b" l="l" r="r" t="t"/>
              <a:pathLst>
                <a:path extrusionOk="0" h="279" w="409">
                  <a:moveTo>
                    <a:pt x="140" y="1"/>
                  </a:moveTo>
                  <a:cubicBezTo>
                    <a:pt x="63" y="1"/>
                    <a:pt x="0" y="63"/>
                    <a:pt x="0" y="140"/>
                  </a:cubicBezTo>
                  <a:cubicBezTo>
                    <a:pt x="0" y="216"/>
                    <a:pt x="63" y="278"/>
                    <a:pt x="140" y="278"/>
                  </a:cubicBezTo>
                  <a:lnTo>
                    <a:pt x="269" y="278"/>
                  </a:lnTo>
                  <a:cubicBezTo>
                    <a:pt x="347" y="278"/>
                    <a:pt x="409" y="216"/>
                    <a:pt x="409" y="140"/>
                  </a:cubicBezTo>
                  <a:cubicBezTo>
                    <a:pt x="409" y="63"/>
                    <a:pt x="347" y="1"/>
                    <a:pt x="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3670731" y="4494547"/>
              <a:ext cx="13831" cy="9435"/>
            </a:xfrm>
            <a:custGeom>
              <a:rect b="b" l="l" r="r" t="t"/>
              <a:pathLst>
                <a:path extrusionOk="0" h="279" w="409">
                  <a:moveTo>
                    <a:pt x="140" y="1"/>
                  </a:moveTo>
                  <a:cubicBezTo>
                    <a:pt x="63" y="1"/>
                    <a:pt x="0" y="63"/>
                    <a:pt x="0" y="140"/>
                  </a:cubicBezTo>
                  <a:cubicBezTo>
                    <a:pt x="0" y="216"/>
                    <a:pt x="63" y="278"/>
                    <a:pt x="140" y="278"/>
                  </a:cubicBezTo>
                  <a:lnTo>
                    <a:pt x="269" y="278"/>
                  </a:lnTo>
                  <a:cubicBezTo>
                    <a:pt x="345" y="278"/>
                    <a:pt x="409" y="216"/>
                    <a:pt x="409" y="140"/>
                  </a:cubicBezTo>
                  <a:cubicBezTo>
                    <a:pt x="409" y="63"/>
                    <a:pt x="345" y="1"/>
                    <a:pt x="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3692002" y="4494547"/>
              <a:ext cx="13865" cy="9435"/>
            </a:xfrm>
            <a:custGeom>
              <a:rect b="b" l="l" r="r" t="t"/>
              <a:pathLst>
                <a:path extrusionOk="0" h="279" w="410">
                  <a:moveTo>
                    <a:pt x="139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6"/>
                    <a:pt x="63" y="278"/>
                    <a:pt x="139" y="278"/>
                  </a:cubicBezTo>
                  <a:lnTo>
                    <a:pt x="270" y="278"/>
                  </a:lnTo>
                  <a:cubicBezTo>
                    <a:pt x="346" y="278"/>
                    <a:pt x="409" y="216"/>
                    <a:pt x="409" y="140"/>
                  </a:cubicBezTo>
                  <a:cubicBezTo>
                    <a:pt x="409" y="63"/>
                    <a:pt x="346" y="1"/>
                    <a:pt x="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3713274" y="4494547"/>
              <a:ext cx="13831" cy="9435"/>
            </a:xfrm>
            <a:custGeom>
              <a:rect b="b" l="l" r="r" t="t"/>
              <a:pathLst>
                <a:path extrusionOk="0" h="279" w="409">
                  <a:moveTo>
                    <a:pt x="140" y="1"/>
                  </a:moveTo>
                  <a:cubicBezTo>
                    <a:pt x="64" y="1"/>
                    <a:pt x="0" y="63"/>
                    <a:pt x="0" y="140"/>
                  </a:cubicBezTo>
                  <a:cubicBezTo>
                    <a:pt x="0" y="216"/>
                    <a:pt x="64" y="278"/>
                    <a:pt x="140" y="278"/>
                  </a:cubicBezTo>
                  <a:lnTo>
                    <a:pt x="271" y="278"/>
                  </a:lnTo>
                  <a:cubicBezTo>
                    <a:pt x="346" y="278"/>
                    <a:pt x="409" y="216"/>
                    <a:pt x="409" y="140"/>
                  </a:cubicBezTo>
                  <a:cubicBezTo>
                    <a:pt x="409" y="63"/>
                    <a:pt x="346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3649426" y="4513451"/>
              <a:ext cx="13831" cy="9469"/>
            </a:xfrm>
            <a:custGeom>
              <a:rect b="b" l="l" r="r" t="t"/>
              <a:pathLst>
                <a:path extrusionOk="0" h="280" w="409">
                  <a:moveTo>
                    <a:pt x="140" y="0"/>
                  </a:moveTo>
                  <a:cubicBezTo>
                    <a:pt x="63" y="0"/>
                    <a:pt x="0" y="62"/>
                    <a:pt x="0" y="140"/>
                  </a:cubicBezTo>
                  <a:cubicBezTo>
                    <a:pt x="0" y="215"/>
                    <a:pt x="63" y="279"/>
                    <a:pt x="140" y="279"/>
                  </a:cubicBezTo>
                  <a:lnTo>
                    <a:pt x="269" y="279"/>
                  </a:lnTo>
                  <a:cubicBezTo>
                    <a:pt x="347" y="279"/>
                    <a:pt x="409" y="215"/>
                    <a:pt x="409" y="140"/>
                  </a:cubicBezTo>
                  <a:cubicBezTo>
                    <a:pt x="409" y="62"/>
                    <a:pt x="347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3670731" y="4513451"/>
              <a:ext cx="13831" cy="9469"/>
            </a:xfrm>
            <a:custGeom>
              <a:rect b="b" l="l" r="r" t="t"/>
              <a:pathLst>
                <a:path extrusionOk="0" h="280" w="409">
                  <a:moveTo>
                    <a:pt x="140" y="0"/>
                  </a:moveTo>
                  <a:cubicBezTo>
                    <a:pt x="63" y="0"/>
                    <a:pt x="0" y="62"/>
                    <a:pt x="0" y="140"/>
                  </a:cubicBezTo>
                  <a:cubicBezTo>
                    <a:pt x="0" y="215"/>
                    <a:pt x="63" y="279"/>
                    <a:pt x="140" y="279"/>
                  </a:cubicBezTo>
                  <a:lnTo>
                    <a:pt x="269" y="279"/>
                  </a:lnTo>
                  <a:cubicBezTo>
                    <a:pt x="345" y="279"/>
                    <a:pt x="409" y="215"/>
                    <a:pt x="409" y="140"/>
                  </a:cubicBezTo>
                  <a:cubicBezTo>
                    <a:pt x="409" y="62"/>
                    <a:pt x="345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3692002" y="4513451"/>
              <a:ext cx="13865" cy="9469"/>
            </a:xfrm>
            <a:custGeom>
              <a:rect b="b" l="l" r="r" t="t"/>
              <a:pathLst>
                <a:path extrusionOk="0" h="280" w="410">
                  <a:moveTo>
                    <a:pt x="139" y="0"/>
                  </a:moveTo>
                  <a:cubicBezTo>
                    <a:pt x="63" y="0"/>
                    <a:pt x="1" y="62"/>
                    <a:pt x="1" y="140"/>
                  </a:cubicBezTo>
                  <a:cubicBezTo>
                    <a:pt x="1" y="215"/>
                    <a:pt x="63" y="279"/>
                    <a:pt x="139" y="279"/>
                  </a:cubicBezTo>
                  <a:lnTo>
                    <a:pt x="270" y="279"/>
                  </a:lnTo>
                  <a:cubicBezTo>
                    <a:pt x="346" y="279"/>
                    <a:pt x="409" y="215"/>
                    <a:pt x="409" y="140"/>
                  </a:cubicBezTo>
                  <a:cubicBezTo>
                    <a:pt x="409" y="62"/>
                    <a:pt x="346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3713274" y="4513451"/>
              <a:ext cx="13831" cy="9469"/>
            </a:xfrm>
            <a:custGeom>
              <a:rect b="b" l="l" r="r" t="t"/>
              <a:pathLst>
                <a:path extrusionOk="0" h="280" w="409">
                  <a:moveTo>
                    <a:pt x="140" y="0"/>
                  </a:moveTo>
                  <a:cubicBezTo>
                    <a:pt x="64" y="0"/>
                    <a:pt x="0" y="62"/>
                    <a:pt x="0" y="140"/>
                  </a:cubicBezTo>
                  <a:cubicBezTo>
                    <a:pt x="0" y="215"/>
                    <a:pt x="64" y="279"/>
                    <a:pt x="140" y="279"/>
                  </a:cubicBezTo>
                  <a:lnTo>
                    <a:pt x="271" y="279"/>
                  </a:lnTo>
                  <a:cubicBezTo>
                    <a:pt x="346" y="279"/>
                    <a:pt x="409" y="215"/>
                    <a:pt x="409" y="140"/>
                  </a:cubicBezTo>
                  <a:cubicBezTo>
                    <a:pt x="409" y="62"/>
                    <a:pt x="346" y="0"/>
                    <a:pt x="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3649426" y="4532287"/>
              <a:ext cx="13831" cy="9469"/>
            </a:xfrm>
            <a:custGeom>
              <a:rect b="b" l="l" r="r" t="t"/>
              <a:pathLst>
                <a:path extrusionOk="0" h="280" w="409">
                  <a:moveTo>
                    <a:pt x="140" y="0"/>
                  </a:moveTo>
                  <a:cubicBezTo>
                    <a:pt x="63" y="0"/>
                    <a:pt x="0" y="62"/>
                    <a:pt x="0" y="140"/>
                  </a:cubicBezTo>
                  <a:cubicBezTo>
                    <a:pt x="0" y="215"/>
                    <a:pt x="63" y="279"/>
                    <a:pt x="140" y="279"/>
                  </a:cubicBezTo>
                  <a:lnTo>
                    <a:pt x="269" y="279"/>
                  </a:lnTo>
                  <a:cubicBezTo>
                    <a:pt x="347" y="279"/>
                    <a:pt x="409" y="215"/>
                    <a:pt x="409" y="140"/>
                  </a:cubicBezTo>
                  <a:cubicBezTo>
                    <a:pt x="409" y="64"/>
                    <a:pt x="347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3670731" y="4532287"/>
              <a:ext cx="13831" cy="9469"/>
            </a:xfrm>
            <a:custGeom>
              <a:rect b="b" l="l" r="r" t="t"/>
              <a:pathLst>
                <a:path extrusionOk="0" h="280" w="409">
                  <a:moveTo>
                    <a:pt x="140" y="0"/>
                  </a:moveTo>
                  <a:cubicBezTo>
                    <a:pt x="63" y="0"/>
                    <a:pt x="0" y="62"/>
                    <a:pt x="0" y="140"/>
                  </a:cubicBezTo>
                  <a:cubicBezTo>
                    <a:pt x="0" y="215"/>
                    <a:pt x="63" y="279"/>
                    <a:pt x="140" y="279"/>
                  </a:cubicBezTo>
                  <a:lnTo>
                    <a:pt x="269" y="279"/>
                  </a:lnTo>
                  <a:cubicBezTo>
                    <a:pt x="345" y="279"/>
                    <a:pt x="409" y="215"/>
                    <a:pt x="409" y="140"/>
                  </a:cubicBezTo>
                  <a:cubicBezTo>
                    <a:pt x="409" y="64"/>
                    <a:pt x="345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3692002" y="4532287"/>
              <a:ext cx="35103" cy="9469"/>
            </a:xfrm>
            <a:custGeom>
              <a:rect b="b" l="l" r="r" t="t"/>
              <a:pathLst>
                <a:path extrusionOk="0" h="280" w="1038">
                  <a:moveTo>
                    <a:pt x="139" y="0"/>
                  </a:moveTo>
                  <a:cubicBezTo>
                    <a:pt x="63" y="0"/>
                    <a:pt x="1" y="62"/>
                    <a:pt x="1" y="140"/>
                  </a:cubicBezTo>
                  <a:cubicBezTo>
                    <a:pt x="1" y="215"/>
                    <a:pt x="63" y="279"/>
                    <a:pt x="139" y="279"/>
                  </a:cubicBezTo>
                  <a:lnTo>
                    <a:pt x="900" y="279"/>
                  </a:lnTo>
                  <a:cubicBezTo>
                    <a:pt x="975" y="279"/>
                    <a:pt x="1038" y="215"/>
                    <a:pt x="1038" y="140"/>
                  </a:cubicBezTo>
                  <a:cubicBezTo>
                    <a:pt x="1038" y="64"/>
                    <a:pt x="975" y="0"/>
                    <a:pt x="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3463870" y="4416090"/>
              <a:ext cx="100709" cy="14643"/>
            </a:xfrm>
            <a:custGeom>
              <a:rect b="b" l="l" r="r" t="t"/>
              <a:pathLst>
                <a:path extrusionOk="0" h="433" w="2978">
                  <a:moveTo>
                    <a:pt x="983" y="1"/>
                  </a:moveTo>
                  <a:cubicBezTo>
                    <a:pt x="721" y="1"/>
                    <a:pt x="439" y="9"/>
                    <a:pt x="137" y="27"/>
                  </a:cubicBezTo>
                  <a:cubicBezTo>
                    <a:pt x="60" y="33"/>
                    <a:pt x="1" y="99"/>
                    <a:pt x="7" y="176"/>
                  </a:cubicBezTo>
                  <a:cubicBezTo>
                    <a:pt x="11" y="247"/>
                    <a:pt x="69" y="304"/>
                    <a:pt x="143" y="304"/>
                  </a:cubicBezTo>
                  <a:cubicBezTo>
                    <a:pt x="146" y="304"/>
                    <a:pt x="150" y="304"/>
                    <a:pt x="154" y="304"/>
                  </a:cubicBezTo>
                  <a:cubicBezTo>
                    <a:pt x="457" y="285"/>
                    <a:pt x="736" y="277"/>
                    <a:pt x="990" y="277"/>
                  </a:cubicBezTo>
                  <a:cubicBezTo>
                    <a:pt x="2129" y="277"/>
                    <a:pt x="2761" y="433"/>
                    <a:pt x="2826" y="433"/>
                  </a:cubicBezTo>
                  <a:cubicBezTo>
                    <a:pt x="2890" y="433"/>
                    <a:pt x="2949" y="385"/>
                    <a:pt x="2962" y="318"/>
                  </a:cubicBezTo>
                  <a:cubicBezTo>
                    <a:pt x="2977" y="243"/>
                    <a:pt x="2927" y="170"/>
                    <a:pt x="2851" y="156"/>
                  </a:cubicBezTo>
                  <a:cubicBezTo>
                    <a:pt x="2435" y="80"/>
                    <a:pt x="1808" y="1"/>
                    <a:pt x="9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3463870" y="4385824"/>
              <a:ext cx="100709" cy="14643"/>
            </a:xfrm>
            <a:custGeom>
              <a:rect b="b" l="l" r="r" t="t"/>
              <a:pathLst>
                <a:path extrusionOk="0" h="433" w="2978">
                  <a:moveTo>
                    <a:pt x="992" y="1"/>
                  </a:moveTo>
                  <a:cubicBezTo>
                    <a:pt x="727" y="1"/>
                    <a:pt x="442" y="9"/>
                    <a:pt x="137" y="28"/>
                  </a:cubicBezTo>
                  <a:cubicBezTo>
                    <a:pt x="60" y="33"/>
                    <a:pt x="1" y="98"/>
                    <a:pt x="7" y="177"/>
                  </a:cubicBezTo>
                  <a:cubicBezTo>
                    <a:pt x="11" y="249"/>
                    <a:pt x="72" y="304"/>
                    <a:pt x="148" y="304"/>
                  </a:cubicBezTo>
                  <a:cubicBezTo>
                    <a:pt x="150" y="304"/>
                    <a:pt x="152" y="304"/>
                    <a:pt x="154" y="304"/>
                  </a:cubicBezTo>
                  <a:cubicBezTo>
                    <a:pt x="459" y="285"/>
                    <a:pt x="739" y="278"/>
                    <a:pt x="994" y="278"/>
                  </a:cubicBezTo>
                  <a:cubicBezTo>
                    <a:pt x="2130" y="278"/>
                    <a:pt x="2761" y="432"/>
                    <a:pt x="2826" y="432"/>
                  </a:cubicBezTo>
                  <a:cubicBezTo>
                    <a:pt x="2890" y="432"/>
                    <a:pt x="2949" y="386"/>
                    <a:pt x="2962" y="319"/>
                  </a:cubicBezTo>
                  <a:cubicBezTo>
                    <a:pt x="2977" y="242"/>
                    <a:pt x="2927" y="171"/>
                    <a:pt x="2851" y="157"/>
                  </a:cubicBezTo>
                  <a:cubicBezTo>
                    <a:pt x="2437" y="80"/>
                    <a:pt x="1812" y="1"/>
                    <a:pt x="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3463870" y="4446425"/>
              <a:ext cx="100709" cy="14609"/>
            </a:xfrm>
            <a:custGeom>
              <a:rect b="b" l="l" r="r" t="t"/>
              <a:pathLst>
                <a:path extrusionOk="0" h="432" w="2978">
                  <a:moveTo>
                    <a:pt x="987" y="0"/>
                  </a:moveTo>
                  <a:cubicBezTo>
                    <a:pt x="724" y="0"/>
                    <a:pt x="440" y="8"/>
                    <a:pt x="137" y="27"/>
                  </a:cubicBezTo>
                  <a:cubicBezTo>
                    <a:pt x="60" y="33"/>
                    <a:pt x="1" y="97"/>
                    <a:pt x="7" y="176"/>
                  </a:cubicBezTo>
                  <a:cubicBezTo>
                    <a:pt x="11" y="248"/>
                    <a:pt x="70" y="304"/>
                    <a:pt x="145" y="304"/>
                  </a:cubicBezTo>
                  <a:cubicBezTo>
                    <a:pt x="148" y="304"/>
                    <a:pt x="151" y="304"/>
                    <a:pt x="154" y="304"/>
                  </a:cubicBezTo>
                  <a:cubicBezTo>
                    <a:pt x="459" y="285"/>
                    <a:pt x="739" y="277"/>
                    <a:pt x="994" y="277"/>
                  </a:cubicBezTo>
                  <a:cubicBezTo>
                    <a:pt x="2130" y="277"/>
                    <a:pt x="2761" y="431"/>
                    <a:pt x="2826" y="431"/>
                  </a:cubicBezTo>
                  <a:cubicBezTo>
                    <a:pt x="2890" y="431"/>
                    <a:pt x="2949" y="385"/>
                    <a:pt x="2962" y="319"/>
                  </a:cubicBezTo>
                  <a:cubicBezTo>
                    <a:pt x="2977" y="243"/>
                    <a:pt x="2927" y="170"/>
                    <a:pt x="2851" y="157"/>
                  </a:cubicBezTo>
                  <a:cubicBezTo>
                    <a:pt x="2436" y="80"/>
                    <a:pt x="1810" y="0"/>
                    <a:pt x="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463870" y="4476691"/>
              <a:ext cx="100709" cy="14643"/>
            </a:xfrm>
            <a:custGeom>
              <a:rect b="b" l="l" r="r" t="t"/>
              <a:pathLst>
                <a:path extrusionOk="0" h="433" w="2978">
                  <a:moveTo>
                    <a:pt x="985" y="1"/>
                  </a:moveTo>
                  <a:cubicBezTo>
                    <a:pt x="699" y="1"/>
                    <a:pt x="414" y="10"/>
                    <a:pt x="137" y="27"/>
                  </a:cubicBezTo>
                  <a:cubicBezTo>
                    <a:pt x="60" y="32"/>
                    <a:pt x="1" y="98"/>
                    <a:pt x="7" y="175"/>
                  </a:cubicBezTo>
                  <a:cubicBezTo>
                    <a:pt x="11" y="247"/>
                    <a:pt x="70" y="305"/>
                    <a:pt x="145" y="305"/>
                  </a:cubicBezTo>
                  <a:cubicBezTo>
                    <a:pt x="148" y="305"/>
                    <a:pt x="151" y="304"/>
                    <a:pt x="154" y="304"/>
                  </a:cubicBezTo>
                  <a:cubicBezTo>
                    <a:pt x="460" y="285"/>
                    <a:pt x="740" y="277"/>
                    <a:pt x="995" y="277"/>
                  </a:cubicBezTo>
                  <a:cubicBezTo>
                    <a:pt x="2132" y="277"/>
                    <a:pt x="2757" y="432"/>
                    <a:pt x="2826" y="432"/>
                  </a:cubicBezTo>
                  <a:cubicBezTo>
                    <a:pt x="2890" y="432"/>
                    <a:pt x="2949" y="386"/>
                    <a:pt x="2962" y="318"/>
                  </a:cubicBezTo>
                  <a:cubicBezTo>
                    <a:pt x="2977" y="242"/>
                    <a:pt x="2927" y="169"/>
                    <a:pt x="2851" y="157"/>
                  </a:cubicBezTo>
                  <a:cubicBezTo>
                    <a:pt x="2257" y="46"/>
                    <a:pt x="1616" y="1"/>
                    <a:pt x="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491465" y="4355523"/>
              <a:ext cx="73046" cy="14575"/>
            </a:xfrm>
            <a:custGeom>
              <a:rect b="b" l="l" r="r" t="t"/>
              <a:pathLst>
                <a:path extrusionOk="0" h="431" w="2160">
                  <a:moveTo>
                    <a:pt x="162" y="0"/>
                  </a:moveTo>
                  <a:cubicBezTo>
                    <a:pt x="154" y="0"/>
                    <a:pt x="147" y="0"/>
                    <a:pt x="140" y="0"/>
                  </a:cubicBezTo>
                  <a:cubicBezTo>
                    <a:pt x="64" y="0"/>
                    <a:pt x="0" y="64"/>
                    <a:pt x="0" y="140"/>
                  </a:cubicBezTo>
                  <a:cubicBezTo>
                    <a:pt x="0" y="216"/>
                    <a:pt x="64" y="278"/>
                    <a:pt x="140" y="278"/>
                  </a:cubicBezTo>
                  <a:cubicBezTo>
                    <a:pt x="156" y="278"/>
                    <a:pt x="172" y="278"/>
                    <a:pt x="188" y="278"/>
                  </a:cubicBezTo>
                  <a:cubicBezTo>
                    <a:pt x="1315" y="278"/>
                    <a:pt x="1954" y="431"/>
                    <a:pt x="2007" y="431"/>
                  </a:cubicBezTo>
                  <a:cubicBezTo>
                    <a:pt x="2072" y="431"/>
                    <a:pt x="2132" y="385"/>
                    <a:pt x="2145" y="318"/>
                  </a:cubicBezTo>
                  <a:cubicBezTo>
                    <a:pt x="2160" y="242"/>
                    <a:pt x="2109" y="170"/>
                    <a:pt x="2033" y="156"/>
                  </a:cubicBezTo>
                  <a:cubicBezTo>
                    <a:pt x="1646" y="85"/>
                    <a:pt x="1011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425588" y="4321773"/>
              <a:ext cx="321571" cy="245346"/>
            </a:xfrm>
            <a:custGeom>
              <a:rect b="b" l="l" r="r" t="t"/>
              <a:pathLst>
                <a:path extrusionOk="0" h="7255" w="9509">
                  <a:moveTo>
                    <a:pt x="2138" y="277"/>
                  </a:moveTo>
                  <a:cubicBezTo>
                    <a:pt x="3400" y="277"/>
                    <a:pt x="4182" y="468"/>
                    <a:pt x="4442" y="544"/>
                  </a:cubicBezTo>
                  <a:lnTo>
                    <a:pt x="4442" y="6056"/>
                  </a:lnTo>
                  <a:cubicBezTo>
                    <a:pt x="4399" y="6050"/>
                    <a:pt x="4354" y="6044"/>
                    <a:pt x="4311" y="6033"/>
                  </a:cubicBezTo>
                  <a:cubicBezTo>
                    <a:pt x="3920" y="5941"/>
                    <a:pt x="3186" y="5811"/>
                    <a:pt x="2133" y="5811"/>
                  </a:cubicBezTo>
                  <a:cubicBezTo>
                    <a:pt x="1784" y="5811"/>
                    <a:pt x="1400" y="5825"/>
                    <a:pt x="981" y="5860"/>
                  </a:cubicBezTo>
                  <a:cubicBezTo>
                    <a:pt x="977" y="5860"/>
                    <a:pt x="973" y="5860"/>
                    <a:pt x="968" y="5860"/>
                  </a:cubicBezTo>
                  <a:cubicBezTo>
                    <a:pt x="891" y="5860"/>
                    <a:pt x="824" y="5796"/>
                    <a:pt x="824" y="5714"/>
                  </a:cubicBezTo>
                  <a:lnTo>
                    <a:pt x="825" y="475"/>
                  </a:lnTo>
                  <a:cubicBezTo>
                    <a:pt x="825" y="401"/>
                    <a:pt x="883" y="336"/>
                    <a:pt x="957" y="330"/>
                  </a:cubicBezTo>
                  <a:cubicBezTo>
                    <a:pt x="1389" y="293"/>
                    <a:pt x="1783" y="277"/>
                    <a:pt x="2138" y="277"/>
                  </a:cubicBezTo>
                  <a:close/>
                  <a:moveTo>
                    <a:pt x="7022" y="274"/>
                  </a:moveTo>
                  <a:cubicBezTo>
                    <a:pt x="7378" y="274"/>
                    <a:pt x="7772" y="290"/>
                    <a:pt x="8203" y="327"/>
                  </a:cubicBezTo>
                  <a:cubicBezTo>
                    <a:pt x="8277" y="333"/>
                    <a:pt x="8335" y="397"/>
                    <a:pt x="8335" y="471"/>
                  </a:cubicBezTo>
                  <a:lnTo>
                    <a:pt x="8335" y="2130"/>
                  </a:lnTo>
                  <a:cubicBezTo>
                    <a:pt x="8335" y="2206"/>
                    <a:pt x="8397" y="2268"/>
                    <a:pt x="8475" y="2268"/>
                  </a:cubicBezTo>
                  <a:cubicBezTo>
                    <a:pt x="8550" y="2268"/>
                    <a:pt x="8613" y="2206"/>
                    <a:pt x="8613" y="2130"/>
                  </a:cubicBezTo>
                  <a:lnTo>
                    <a:pt x="8613" y="915"/>
                  </a:lnTo>
                  <a:cubicBezTo>
                    <a:pt x="8810" y="971"/>
                    <a:pt x="8879" y="1070"/>
                    <a:pt x="8879" y="1264"/>
                  </a:cubicBezTo>
                  <a:lnTo>
                    <a:pt x="8879" y="2642"/>
                  </a:lnTo>
                  <a:lnTo>
                    <a:pt x="6465" y="2642"/>
                  </a:lnTo>
                  <a:cubicBezTo>
                    <a:pt x="6324" y="2645"/>
                    <a:pt x="6195" y="2714"/>
                    <a:pt x="6114" y="2824"/>
                  </a:cubicBezTo>
                  <a:cubicBezTo>
                    <a:pt x="5727" y="2853"/>
                    <a:pt x="5409" y="2899"/>
                    <a:pt x="5164" y="2947"/>
                  </a:cubicBezTo>
                  <a:cubicBezTo>
                    <a:pt x="5088" y="2962"/>
                    <a:pt x="5038" y="3033"/>
                    <a:pt x="5052" y="3107"/>
                  </a:cubicBezTo>
                  <a:cubicBezTo>
                    <a:pt x="5066" y="3174"/>
                    <a:pt x="5124" y="3222"/>
                    <a:pt x="5191" y="3222"/>
                  </a:cubicBezTo>
                  <a:cubicBezTo>
                    <a:pt x="5238" y="3222"/>
                    <a:pt x="5476" y="3158"/>
                    <a:pt x="6027" y="3110"/>
                  </a:cubicBezTo>
                  <a:lnTo>
                    <a:pt x="6027" y="3727"/>
                  </a:lnTo>
                  <a:cubicBezTo>
                    <a:pt x="5678" y="3756"/>
                    <a:pt x="5391" y="3798"/>
                    <a:pt x="5164" y="3841"/>
                  </a:cubicBezTo>
                  <a:cubicBezTo>
                    <a:pt x="5088" y="3856"/>
                    <a:pt x="5038" y="3929"/>
                    <a:pt x="5052" y="4003"/>
                  </a:cubicBezTo>
                  <a:cubicBezTo>
                    <a:pt x="5066" y="4070"/>
                    <a:pt x="5124" y="4116"/>
                    <a:pt x="5191" y="4116"/>
                  </a:cubicBezTo>
                  <a:cubicBezTo>
                    <a:pt x="5238" y="4116"/>
                    <a:pt x="5476" y="4054"/>
                    <a:pt x="6027" y="4005"/>
                  </a:cubicBezTo>
                  <a:lnTo>
                    <a:pt x="6027" y="4621"/>
                  </a:lnTo>
                  <a:cubicBezTo>
                    <a:pt x="5722" y="4648"/>
                    <a:pt x="5436" y="4686"/>
                    <a:pt x="5164" y="4737"/>
                  </a:cubicBezTo>
                  <a:cubicBezTo>
                    <a:pt x="5088" y="4752"/>
                    <a:pt x="5038" y="4823"/>
                    <a:pt x="5052" y="4897"/>
                  </a:cubicBezTo>
                  <a:cubicBezTo>
                    <a:pt x="5066" y="4964"/>
                    <a:pt x="5124" y="5012"/>
                    <a:pt x="5191" y="5012"/>
                  </a:cubicBezTo>
                  <a:cubicBezTo>
                    <a:pt x="5232" y="5012"/>
                    <a:pt x="5488" y="4948"/>
                    <a:pt x="6027" y="4900"/>
                  </a:cubicBezTo>
                  <a:lnTo>
                    <a:pt x="6027" y="6460"/>
                  </a:lnTo>
                  <a:cubicBezTo>
                    <a:pt x="5547" y="6501"/>
                    <a:pt x="5195" y="6571"/>
                    <a:pt x="4980" y="6623"/>
                  </a:cubicBezTo>
                  <a:cubicBezTo>
                    <a:pt x="4849" y="6654"/>
                    <a:pt x="4715" y="6670"/>
                    <a:pt x="4581" y="6670"/>
                  </a:cubicBezTo>
                  <a:cubicBezTo>
                    <a:pt x="4447" y="6670"/>
                    <a:pt x="4313" y="6654"/>
                    <a:pt x="4182" y="6623"/>
                  </a:cubicBezTo>
                  <a:cubicBezTo>
                    <a:pt x="3563" y="6475"/>
                    <a:pt x="2851" y="6417"/>
                    <a:pt x="2155" y="6417"/>
                  </a:cubicBezTo>
                  <a:cubicBezTo>
                    <a:pt x="1777" y="6417"/>
                    <a:pt x="1405" y="6434"/>
                    <a:pt x="1054" y="6463"/>
                  </a:cubicBezTo>
                  <a:cubicBezTo>
                    <a:pt x="1034" y="6464"/>
                    <a:pt x="1014" y="6465"/>
                    <a:pt x="995" y="6465"/>
                  </a:cubicBezTo>
                  <a:cubicBezTo>
                    <a:pt x="604" y="6465"/>
                    <a:pt x="279" y="6147"/>
                    <a:pt x="279" y="5750"/>
                  </a:cubicBezTo>
                  <a:lnTo>
                    <a:pt x="279" y="1266"/>
                  </a:lnTo>
                  <a:cubicBezTo>
                    <a:pt x="279" y="1071"/>
                    <a:pt x="348" y="973"/>
                    <a:pt x="544" y="917"/>
                  </a:cubicBezTo>
                  <a:lnTo>
                    <a:pt x="544" y="5713"/>
                  </a:lnTo>
                  <a:cubicBezTo>
                    <a:pt x="544" y="5948"/>
                    <a:pt x="738" y="6137"/>
                    <a:pt x="970" y="6137"/>
                  </a:cubicBezTo>
                  <a:cubicBezTo>
                    <a:pt x="981" y="6137"/>
                    <a:pt x="992" y="6137"/>
                    <a:pt x="1003" y="6136"/>
                  </a:cubicBezTo>
                  <a:cubicBezTo>
                    <a:pt x="1416" y="6102"/>
                    <a:pt x="1794" y="6088"/>
                    <a:pt x="2137" y="6088"/>
                  </a:cubicBezTo>
                  <a:cubicBezTo>
                    <a:pt x="3159" y="6088"/>
                    <a:pt x="3869" y="6213"/>
                    <a:pt x="4247" y="6304"/>
                  </a:cubicBezTo>
                  <a:cubicBezTo>
                    <a:pt x="4356" y="6329"/>
                    <a:pt x="4469" y="6342"/>
                    <a:pt x="4583" y="6342"/>
                  </a:cubicBezTo>
                  <a:cubicBezTo>
                    <a:pt x="4693" y="6342"/>
                    <a:pt x="4804" y="6330"/>
                    <a:pt x="4913" y="6304"/>
                  </a:cubicBezTo>
                  <a:cubicBezTo>
                    <a:pt x="5103" y="6259"/>
                    <a:pt x="5312" y="6219"/>
                    <a:pt x="5540" y="6186"/>
                  </a:cubicBezTo>
                  <a:cubicBezTo>
                    <a:pt x="5615" y="6175"/>
                    <a:pt x="5669" y="6105"/>
                    <a:pt x="5658" y="6029"/>
                  </a:cubicBezTo>
                  <a:cubicBezTo>
                    <a:pt x="5648" y="5959"/>
                    <a:pt x="5589" y="5909"/>
                    <a:pt x="5521" y="5909"/>
                  </a:cubicBezTo>
                  <a:cubicBezTo>
                    <a:pt x="5514" y="5909"/>
                    <a:pt x="5507" y="5909"/>
                    <a:pt x="5499" y="5910"/>
                  </a:cubicBezTo>
                  <a:cubicBezTo>
                    <a:pt x="5266" y="5943"/>
                    <a:pt x="5046" y="5984"/>
                    <a:pt x="4847" y="6030"/>
                  </a:cubicBezTo>
                  <a:cubicBezTo>
                    <a:pt x="4806" y="6039"/>
                    <a:pt x="4763" y="6048"/>
                    <a:pt x="4718" y="6053"/>
                  </a:cubicBezTo>
                  <a:lnTo>
                    <a:pt x="4718" y="541"/>
                  </a:lnTo>
                  <a:cubicBezTo>
                    <a:pt x="4978" y="465"/>
                    <a:pt x="5760" y="274"/>
                    <a:pt x="7022" y="274"/>
                  </a:cubicBezTo>
                  <a:close/>
                  <a:moveTo>
                    <a:pt x="9067" y="2922"/>
                  </a:moveTo>
                  <a:cubicBezTo>
                    <a:pt x="9156" y="2922"/>
                    <a:pt x="9231" y="2994"/>
                    <a:pt x="9231" y="3085"/>
                  </a:cubicBezTo>
                  <a:lnTo>
                    <a:pt x="9231" y="6812"/>
                  </a:lnTo>
                  <a:cubicBezTo>
                    <a:pt x="9231" y="6901"/>
                    <a:pt x="9158" y="6975"/>
                    <a:pt x="9067" y="6975"/>
                  </a:cubicBezTo>
                  <a:lnTo>
                    <a:pt x="6469" y="6975"/>
                  </a:lnTo>
                  <a:cubicBezTo>
                    <a:pt x="6380" y="6975"/>
                    <a:pt x="6306" y="6902"/>
                    <a:pt x="6306" y="6812"/>
                  </a:cubicBezTo>
                  <a:lnTo>
                    <a:pt x="6306" y="3085"/>
                  </a:lnTo>
                  <a:cubicBezTo>
                    <a:pt x="6306" y="2996"/>
                    <a:pt x="6379" y="2922"/>
                    <a:pt x="6469" y="2922"/>
                  </a:cubicBezTo>
                  <a:close/>
                  <a:moveTo>
                    <a:pt x="2128" y="1"/>
                  </a:moveTo>
                  <a:cubicBezTo>
                    <a:pt x="1767" y="1"/>
                    <a:pt x="1368" y="16"/>
                    <a:pt x="932" y="54"/>
                  </a:cubicBezTo>
                  <a:cubicBezTo>
                    <a:pt x="715" y="73"/>
                    <a:pt x="544" y="259"/>
                    <a:pt x="544" y="475"/>
                  </a:cubicBezTo>
                  <a:lnTo>
                    <a:pt x="544" y="633"/>
                  </a:lnTo>
                  <a:cubicBezTo>
                    <a:pt x="271" y="692"/>
                    <a:pt x="1" y="838"/>
                    <a:pt x="1" y="1269"/>
                  </a:cubicBezTo>
                  <a:lnTo>
                    <a:pt x="1" y="5751"/>
                  </a:lnTo>
                  <a:cubicBezTo>
                    <a:pt x="1" y="6300"/>
                    <a:pt x="447" y="6745"/>
                    <a:pt x="994" y="6745"/>
                  </a:cubicBezTo>
                  <a:cubicBezTo>
                    <a:pt x="1021" y="6745"/>
                    <a:pt x="1048" y="6744"/>
                    <a:pt x="1076" y="6742"/>
                  </a:cubicBezTo>
                  <a:cubicBezTo>
                    <a:pt x="1423" y="6713"/>
                    <a:pt x="1792" y="6696"/>
                    <a:pt x="2166" y="6696"/>
                  </a:cubicBezTo>
                  <a:cubicBezTo>
                    <a:pt x="2838" y="6696"/>
                    <a:pt x="3524" y="6751"/>
                    <a:pt x="4117" y="6893"/>
                  </a:cubicBezTo>
                  <a:cubicBezTo>
                    <a:pt x="4269" y="6930"/>
                    <a:pt x="4424" y="6948"/>
                    <a:pt x="4580" y="6948"/>
                  </a:cubicBezTo>
                  <a:cubicBezTo>
                    <a:pt x="4736" y="6948"/>
                    <a:pt x="4892" y="6930"/>
                    <a:pt x="5045" y="6893"/>
                  </a:cubicBezTo>
                  <a:cubicBezTo>
                    <a:pt x="5247" y="6846"/>
                    <a:pt x="5577" y="6782"/>
                    <a:pt x="6027" y="6739"/>
                  </a:cubicBezTo>
                  <a:lnTo>
                    <a:pt x="6027" y="6812"/>
                  </a:lnTo>
                  <a:cubicBezTo>
                    <a:pt x="6027" y="7055"/>
                    <a:pt x="6226" y="7254"/>
                    <a:pt x="6469" y="7254"/>
                  </a:cubicBezTo>
                  <a:lnTo>
                    <a:pt x="9067" y="7254"/>
                  </a:lnTo>
                  <a:cubicBezTo>
                    <a:pt x="9309" y="7254"/>
                    <a:pt x="9508" y="7055"/>
                    <a:pt x="9508" y="6812"/>
                  </a:cubicBezTo>
                  <a:lnTo>
                    <a:pt x="9508" y="3085"/>
                  </a:lnTo>
                  <a:cubicBezTo>
                    <a:pt x="9508" y="2876"/>
                    <a:pt x="9360" y="2699"/>
                    <a:pt x="9161" y="2654"/>
                  </a:cubicBezTo>
                  <a:lnTo>
                    <a:pt x="9161" y="1269"/>
                  </a:lnTo>
                  <a:cubicBezTo>
                    <a:pt x="9161" y="838"/>
                    <a:pt x="8892" y="692"/>
                    <a:pt x="8617" y="633"/>
                  </a:cubicBezTo>
                  <a:lnTo>
                    <a:pt x="8617" y="475"/>
                  </a:lnTo>
                  <a:cubicBezTo>
                    <a:pt x="8617" y="256"/>
                    <a:pt x="8446" y="73"/>
                    <a:pt x="8230" y="54"/>
                  </a:cubicBezTo>
                  <a:cubicBezTo>
                    <a:pt x="7794" y="16"/>
                    <a:pt x="7395" y="1"/>
                    <a:pt x="7034" y="1"/>
                  </a:cubicBezTo>
                  <a:cubicBezTo>
                    <a:pt x="5712" y="1"/>
                    <a:pt x="4892" y="205"/>
                    <a:pt x="4634" y="281"/>
                  </a:cubicBezTo>
                  <a:cubicBezTo>
                    <a:pt x="4616" y="285"/>
                    <a:pt x="4599" y="287"/>
                    <a:pt x="4582" y="287"/>
                  </a:cubicBezTo>
                  <a:cubicBezTo>
                    <a:pt x="4564" y="287"/>
                    <a:pt x="4547" y="285"/>
                    <a:pt x="4530" y="281"/>
                  </a:cubicBezTo>
                  <a:cubicBezTo>
                    <a:pt x="4269" y="205"/>
                    <a:pt x="3450" y="1"/>
                    <a:pt x="2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3647904" y="4429753"/>
              <a:ext cx="80722" cy="34257"/>
            </a:xfrm>
            <a:custGeom>
              <a:rect b="b" l="l" r="r" t="t"/>
              <a:pathLst>
                <a:path extrusionOk="0" h="1013" w="2387">
                  <a:moveTo>
                    <a:pt x="2107" y="281"/>
                  </a:moveTo>
                  <a:lnTo>
                    <a:pt x="2107" y="734"/>
                  </a:lnTo>
                  <a:lnTo>
                    <a:pt x="280" y="734"/>
                  </a:lnTo>
                  <a:lnTo>
                    <a:pt x="280" y="281"/>
                  </a:lnTo>
                  <a:close/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lnTo>
                    <a:pt x="1" y="817"/>
                  </a:lnTo>
                  <a:cubicBezTo>
                    <a:pt x="1" y="924"/>
                    <a:pt x="89" y="1012"/>
                    <a:pt x="195" y="1012"/>
                  </a:cubicBezTo>
                  <a:lnTo>
                    <a:pt x="2192" y="1012"/>
                  </a:lnTo>
                  <a:cubicBezTo>
                    <a:pt x="2300" y="1012"/>
                    <a:pt x="2386" y="924"/>
                    <a:pt x="2386" y="817"/>
                  </a:cubicBezTo>
                  <a:lnTo>
                    <a:pt x="2386" y="195"/>
                  </a:lnTo>
                  <a:cubicBezTo>
                    <a:pt x="2385" y="88"/>
                    <a:pt x="2297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6" name="Google Shape;2326;p43"/>
          <p:cNvGrpSpPr/>
          <p:nvPr/>
        </p:nvGrpSpPr>
        <p:grpSpPr>
          <a:xfrm>
            <a:off x="2769731" y="4283695"/>
            <a:ext cx="320624" cy="321604"/>
            <a:chOff x="2769731" y="4283695"/>
            <a:chExt cx="320624" cy="321604"/>
          </a:xfrm>
        </p:grpSpPr>
        <p:sp>
          <p:nvSpPr>
            <p:cNvPr id="2327" name="Google Shape;2327;p43"/>
            <p:cNvSpPr/>
            <p:nvPr/>
          </p:nvSpPr>
          <p:spPr>
            <a:xfrm>
              <a:off x="2833579" y="4337938"/>
              <a:ext cx="193030" cy="9469"/>
            </a:xfrm>
            <a:custGeom>
              <a:rect b="b" l="l" r="r" t="t"/>
              <a:pathLst>
                <a:path extrusionOk="0" h="280" w="5708">
                  <a:moveTo>
                    <a:pt x="139" y="0"/>
                  </a:moveTo>
                  <a:cubicBezTo>
                    <a:pt x="63" y="0"/>
                    <a:pt x="1" y="63"/>
                    <a:pt x="1" y="140"/>
                  </a:cubicBezTo>
                  <a:cubicBezTo>
                    <a:pt x="1" y="216"/>
                    <a:pt x="62" y="280"/>
                    <a:pt x="139" y="280"/>
                  </a:cubicBezTo>
                  <a:lnTo>
                    <a:pt x="5568" y="280"/>
                  </a:lnTo>
                  <a:cubicBezTo>
                    <a:pt x="5645" y="280"/>
                    <a:pt x="5707" y="219"/>
                    <a:pt x="5707" y="140"/>
                  </a:cubicBezTo>
                  <a:cubicBezTo>
                    <a:pt x="5706" y="63"/>
                    <a:pt x="5645" y="0"/>
                    <a:pt x="5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2769731" y="4283695"/>
              <a:ext cx="320624" cy="321604"/>
            </a:xfrm>
            <a:custGeom>
              <a:rect b="b" l="l" r="r" t="t"/>
              <a:pathLst>
                <a:path extrusionOk="0" h="9510" w="9481">
                  <a:moveTo>
                    <a:pt x="8637" y="5031"/>
                  </a:moveTo>
                  <a:cubicBezTo>
                    <a:pt x="8715" y="5031"/>
                    <a:pt x="8778" y="5093"/>
                    <a:pt x="8778" y="5172"/>
                  </a:cubicBezTo>
                  <a:lnTo>
                    <a:pt x="8778" y="5313"/>
                  </a:lnTo>
                  <a:lnTo>
                    <a:pt x="7399" y="5313"/>
                  </a:lnTo>
                  <a:lnTo>
                    <a:pt x="7399" y="5172"/>
                  </a:lnTo>
                  <a:cubicBezTo>
                    <a:pt x="7399" y="5093"/>
                    <a:pt x="7462" y="5031"/>
                    <a:pt x="7540" y="5031"/>
                  </a:cubicBezTo>
                  <a:close/>
                  <a:moveTo>
                    <a:pt x="8255" y="802"/>
                  </a:moveTo>
                  <a:lnTo>
                    <a:pt x="8255" y="4752"/>
                  </a:lnTo>
                  <a:lnTo>
                    <a:pt x="7542" y="4752"/>
                  </a:lnTo>
                  <a:cubicBezTo>
                    <a:pt x="7312" y="4752"/>
                    <a:pt x="7122" y="4939"/>
                    <a:pt x="7122" y="5172"/>
                  </a:cubicBezTo>
                  <a:lnTo>
                    <a:pt x="7122" y="5313"/>
                  </a:lnTo>
                  <a:lnTo>
                    <a:pt x="5093" y="5313"/>
                  </a:lnTo>
                  <a:cubicBezTo>
                    <a:pt x="5017" y="5313"/>
                    <a:pt x="4953" y="5374"/>
                    <a:pt x="4953" y="5451"/>
                  </a:cubicBezTo>
                  <a:cubicBezTo>
                    <a:pt x="4953" y="5529"/>
                    <a:pt x="5014" y="5591"/>
                    <a:pt x="5093" y="5591"/>
                  </a:cubicBezTo>
                  <a:lnTo>
                    <a:pt x="9171" y="5591"/>
                  </a:lnTo>
                  <a:cubicBezTo>
                    <a:pt x="9188" y="5591"/>
                    <a:pt x="9201" y="5604"/>
                    <a:pt x="9201" y="5621"/>
                  </a:cubicBezTo>
                  <a:lnTo>
                    <a:pt x="9201" y="5918"/>
                  </a:lnTo>
                  <a:cubicBezTo>
                    <a:pt x="9201" y="5934"/>
                    <a:pt x="9189" y="5947"/>
                    <a:pt x="9171" y="5947"/>
                  </a:cubicBezTo>
                  <a:lnTo>
                    <a:pt x="4506" y="5947"/>
                  </a:lnTo>
                  <a:lnTo>
                    <a:pt x="4736" y="4508"/>
                  </a:lnTo>
                  <a:lnTo>
                    <a:pt x="5462" y="4508"/>
                  </a:lnTo>
                  <a:cubicBezTo>
                    <a:pt x="5538" y="4508"/>
                    <a:pt x="5602" y="4447"/>
                    <a:pt x="5602" y="4370"/>
                  </a:cubicBezTo>
                  <a:cubicBezTo>
                    <a:pt x="5602" y="4293"/>
                    <a:pt x="5540" y="4230"/>
                    <a:pt x="5462" y="4230"/>
                  </a:cubicBezTo>
                  <a:lnTo>
                    <a:pt x="4781" y="4230"/>
                  </a:lnTo>
                  <a:lnTo>
                    <a:pt x="4877" y="3632"/>
                  </a:lnTo>
                  <a:lnTo>
                    <a:pt x="7456" y="3632"/>
                  </a:lnTo>
                  <a:cubicBezTo>
                    <a:pt x="7533" y="3632"/>
                    <a:pt x="7595" y="3571"/>
                    <a:pt x="7595" y="3494"/>
                  </a:cubicBezTo>
                  <a:cubicBezTo>
                    <a:pt x="7595" y="3416"/>
                    <a:pt x="7534" y="3354"/>
                    <a:pt x="7456" y="3354"/>
                  </a:cubicBezTo>
                  <a:lnTo>
                    <a:pt x="4922" y="3354"/>
                  </a:lnTo>
                  <a:lnTo>
                    <a:pt x="5018" y="2755"/>
                  </a:lnTo>
                  <a:lnTo>
                    <a:pt x="7456" y="2755"/>
                  </a:lnTo>
                  <a:cubicBezTo>
                    <a:pt x="7533" y="2755"/>
                    <a:pt x="7595" y="2695"/>
                    <a:pt x="7595" y="2617"/>
                  </a:cubicBezTo>
                  <a:cubicBezTo>
                    <a:pt x="7595" y="2540"/>
                    <a:pt x="7534" y="2478"/>
                    <a:pt x="7456" y="2478"/>
                  </a:cubicBezTo>
                  <a:lnTo>
                    <a:pt x="4980" y="2478"/>
                  </a:lnTo>
                  <a:cubicBezTo>
                    <a:pt x="4914" y="2362"/>
                    <a:pt x="4796" y="2292"/>
                    <a:pt x="4669" y="2285"/>
                  </a:cubicBezTo>
                  <a:cubicBezTo>
                    <a:pt x="4663" y="2284"/>
                    <a:pt x="4656" y="2284"/>
                    <a:pt x="4650" y="2284"/>
                  </a:cubicBezTo>
                  <a:cubicBezTo>
                    <a:pt x="4511" y="2284"/>
                    <a:pt x="4385" y="2360"/>
                    <a:pt x="4319" y="2478"/>
                  </a:cubicBezTo>
                  <a:lnTo>
                    <a:pt x="2025" y="2478"/>
                  </a:lnTo>
                  <a:cubicBezTo>
                    <a:pt x="1950" y="2478"/>
                    <a:pt x="1886" y="2539"/>
                    <a:pt x="1886" y="2617"/>
                  </a:cubicBezTo>
                  <a:cubicBezTo>
                    <a:pt x="1886" y="2693"/>
                    <a:pt x="1948" y="2755"/>
                    <a:pt x="2025" y="2755"/>
                  </a:cubicBezTo>
                  <a:lnTo>
                    <a:pt x="4244" y="2755"/>
                  </a:lnTo>
                  <a:lnTo>
                    <a:pt x="4129" y="3354"/>
                  </a:lnTo>
                  <a:lnTo>
                    <a:pt x="2025" y="3354"/>
                  </a:lnTo>
                  <a:cubicBezTo>
                    <a:pt x="1950" y="3354"/>
                    <a:pt x="1886" y="3415"/>
                    <a:pt x="1886" y="3494"/>
                  </a:cubicBezTo>
                  <a:cubicBezTo>
                    <a:pt x="1886" y="3569"/>
                    <a:pt x="1948" y="3632"/>
                    <a:pt x="2025" y="3632"/>
                  </a:cubicBezTo>
                  <a:lnTo>
                    <a:pt x="4075" y="3632"/>
                  </a:lnTo>
                  <a:lnTo>
                    <a:pt x="3961" y="4230"/>
                  </a:lnTo>
                  <a:lnTo>
                    <a:pt x="2024" y="4230"/>
                  </a:lnTo>
                  <a:cubicBezTo>
                    <a:pt x="1948" y="4230"/>
                    <a:pt x="1884" y="4291"/>
                    <a:pt x="1884" y="4370"/>
                  </a:cubicBezTo>
                  <a:cubicBezTo>
                    <a:pt x="1884" y="4446"/>
                    <a:pt x="1945" y="4508"/>
                    <a:pt x="2024" y="4508"/>
                  </a:cubicBezTo>
                  <a:lnTo>
                    <a:pt x="3906" y="4508"/>
                  </a:lnTo>
                  <a:lnTo>
                    <a:pt x="3630" y="5947"/>
                  </a:lnTo>
                  <a:lnTo>
                    <a:pt x="307" y="5947"/>
                  </a:lnTo>
                  <a:cubicBezTo>
                    <a:pt x="289" y="5947"/>
                    <a:pt x="277" y="5934"/>
                    <a:pt x="277" y="5918"/>
                  </a:cubicBezTo>
                  <a:lnTo>
                    <a:pt x="277" y="5621"/>
                  </a:lnTo>
                  <a:cubicBezTo>
                    <a:pt x="277" y="5604"/>
                    <a:pt x="289" y="5591"/>
                    <a:pt x="307" y="5591"/>
                  </a:cubicBezTo>
                  <a:lnTo>
                    <a:pt x="3226" y="5591"/>
                  </a:lnTo>
                  <a:cubicBezTo>
                    <a:pt x="3301" y="5591"/>
                    <a:pt x="3364" y="5530"/>
                    <a:pt x="3364" y="5451"/>
                  </a:cubicBezTo>
                  <a:cubicBezTo>
                    <a:pt x="3364" y="5376"/>
                    <a:pt x="3303" y="5313"/>
                    <a:pt x="3226" y="5313"/>
                  </a:cubicBezTo>
                  <a:lnTo>
                    <a:pt x="1229" y="5313"/>
                  </a:lnTo>
                  <a:lnTo>
                    <a:pt x="1229" y="802"/>
                  </a:lnTo>
                  <a:close/>
                  <a:moveTo>
                    <a:pt x="4646" y="2566"/>
                  </a:moveTo>
                  <a:cubicBezTo>
                    <a:pt x="4649" y="2566"/>
                    <a:pt x="4652" y="2567"/>
                    <a:pt x="4654" y="2567"/>
                  </a:cubicBezTo>
                  <a:cubicBezTo>
                    <a:pt x="4714" y="2570"/>
                    <a:pt x="4758" y="2625"/>
                    <a:pt x="4749" y="2684"/>
                  </a:cubicBezTo>
                  <a:lnTo>
                    <a:pt x="4106" y="6681"/>
                  </a:lnTo>
                  <a:lnTo>
                    <a:pt x="3777" y="6681"/>
                  </a:lnTo>
                  <a:cubicBezTo>
                    <a:pt x="3881" y="6141"/>
                    <a:pt x="4463" y="3097"/>
                    <a:pt x="4549" y="2649"/>
                  </a:cubicBezTo>
                  <a:cubicBezTo>
                    <a:pt x="4557" y="2601"/>
                    <a:pt x="4599" y="2566"/>
                    <a:pt x="4646" y="2566"/>
                  </a:cubicBezTo>
                  <a:close/>
                  <a:moveTo>
                    <a:pt x="3953" y="7479"/>
                  </a:moveTo>
                  <a:cubicBezTo>
                    <a:pt x="4102" y="7479"/>
                    <a:pt x="4102" y="7705"/>
                    <a:pt x="3953" y="7705"/>
                  </a:cubicBezTo>
                  <a:lnTo>
                    <a:pt x="3630" y="7705"/>
                  </a:lnTo>
                  <a:cubicBezTo>
                    <a:pt x="3481" y="7705"/>
                    <a:pt x="3481" y="7479"/>
                    <a:pt x="3630" y="7479"/>
                  </a:cubicBezTo>
                  <a:close/>
                  <a:moveTo>
                    <a:pt x="3979" y="7981"/>
                  </a:moveTo>
                  <a:cubicBezTo>
                    <a:pt x="4127" y="7981"/>
                    <a:pt x="4127" y="8205"/>
                    <a:pt x="3979" y="8205"/>
                  </a:cubicBezTo>
                  <a:lnTo>
                    <a:pt x="3530" y="8205"/>
                  </a:lnTo>
                  <a:cubicBezTo>
                    <a:pt x="3382" y="8205"/>
                    <a:pt x="3382" y="7981"/>
                    <a:pt x="3530" y="7981"/>
                  </a:cubicBezTo>
                  <a:close/>
                  <a:moveTo>
                    <a:pt x="3888" y="8484"/>
                  </a:moveTo>
                  <a:cubicBezTo>
                    <a:pt x="4037" y="8484"/>
                    <a:pt x="4037" y="8709"/>
                    <a:pt x="3888" y="8709"/>
                  </a:cubicBezTo>
                  <a:lnTo>
                    <a:pt x="3392" y="8709"/>
                  </a:lnTo>
                  <a:cubicBezTo>
                    <a:pt x="3243" y="8709"/>
                    <a:pt x="3243" y="8484"/>
                    <a:pt x="3392" y="8484"/>
                  </a:cubicBezTo>
                  <a:close/>
                  <a:moveTo>
                    <a:pt x="1014" y="7506"/>
                  </a:moveTo>
                  <a:lnTo>
                    <a:pt x="1014" y="9000"/>
                  </a:lnTo>
                  <a:lnTo>
                    <a:pt x="334" y="9000"/>
                  </a:lnTo>
                  <a:cubicBezTo>
                    <a:pt x="308" y="9000"/>
                    <a:pt x="288" y="8979"/>
                    <a:pt x="288" y="8954"/>
                  </a:cubicBezTo>
                  <a:lnTo>
                    <a:pt x="288" y="7552"/>
                  </a:lnTo>
                  <a:cubicBezTo>
                    <a:pt x="288" y="7526"/>
                    <a:pt x="308" y="7506"/>
                    <a:pt x="334" y="7506"/>
                  </a:cubicBezTo>
                  <a:close/>
                  <a:moveTo>
                    <a:pt x="4118" y="6960"/>
                  </a:moveTo>
                  <a:lnTo>
                    <a:pt x="4120" y="6962"/>
                  </a:lnTo>
                  <a:cubicBezTo>
                    <a:pt x="4120" y="7093"/>
                    <a:pt x="4011" y="7203"/>
                    <a:pt x="3879" y="7203"/>
                  </a:cubicBezTo>
                  <a:lnTo>
                    <a:pt x="2961" y="7203"/>
                  </a:lnTo>
                  <a:cubicBezTo>
                    <a:pt x="2885" y="7203"/>
                    <a:pt x="2822" y="7263"/>
                    <a:pt x="2822" y="7342"/>
                  </a:cubicBezTo>
                  <a:cubicBezTo>
                    <a:pt x="2822" y="7418"/>
                    <a:pt x="2884" y="7482"/>
                    <a:pt x="2961" y="7482"/>
                  </a:cubicBezTo>
                  <a:lnTo>
                    <a:pt x="3257" y="7482"/>
                  </a:lnTo>
                  <a:cubicBezTo>
                    <a:pt x="3226" y="7586"/>
                    <a:pt x="3237" y="7694"/>
                    <a:pt x="3291" y="7788"/>
                  </a:cubicBezTo>
                  <a:cubicBezTo>
                    <a:pt x="3145" y="7902"/>
                    <a:pt x="3096" y="8103"/>
                    <a:pt x="3182" y="8270"/>
                  </a:cubicBezTo>
                  <a:cubicBezTo>
                    <a:pt x="3006" y="8385"/>
                    <a:pt x="2951" y="8615"/>
                    <a:pt x="3059" y="8798"/>
                  </a:cubicBezTo>
                  <a:cubicBezTo>
                    <a:pt x="2945" y="8893"/>
                    <a:pt x="2887" y="9046"/>
                    <a:pt x="2930" y="9200"/>
                  </a:cubicBezTo>
                  <a:cubicBezTo>
                    <a:pt x="2792" y="9188"/>
                    <a:pt x="2660" y="9163"/>
                    <a:pt x="2508" y="9113"/>
                  </a:cubicBezTo>
                  <a:lnTo>
                    <a:pt x="2131" y="8963"/>
                  </a:lnTo>
                  <a:cubicBezTo>
                    <a:pt x="2032" y="8924"/>
                    <a:pt x="1949" y="8919"/>
                    <a:pt x="1901" y="8919"/>
                  </a:cubicBezTo>
                  <a:cubicBezTo>
                    <a:pt x="1888" y="8919"/>
                    <a:pt x="1878" y="8920"/>
                    <a:pt x="1870" y="8920"/>
                  </a:cubicBezTo>
                  <a:cubicBezTo>
                    <a:pt x="1868" y="8920"/>
                    <a:pt x="1865" y="8920"/>
                    <a:pt x="1864" y="8920"/>
                  </a:cubicBezTo>
                  <a:lnTo>
                    <a:pt x="1864" y="7565"/>
                  </a:lnTo>
                  <a:cubicBezTo>
                    <a:pt x="2143" y="7494"/>
                    <a:pt x="2232" y="7280"/>
                    <a:pt x="2334" y="7173"/>
                  </a:cubicBezTo>
                  <a:cubicBezTo>
                    <a:pt x="2432" y="7048"/>
                    <a:pt x="2594" y="6971"/>
                    <a:pt x="2777" y="6960"/>
                  </a:cubicBezTo>
                  <a:close/>
                  <a:moveTo>
                    <a:pt x="3732" y="8985"/>
                  </a:moveTo>
                  <a:cubicBezTo>
                    <a:pt x="3881" y="8985"/>
                    <a:pt x="3881" y="9209"/>
                    <a:pt x="3732" y="9209"/>
                  </a:cubicBezTo>
                  <a:lnTo>
                    <a:pt x="3294" y="9209"/>
                  </a:lnTo>
                  <a:cubicBezTo>
                    <a:pt x="3153" y="9194"/>
                    <a:pt x="3163" y="8985"/>
                    <a:pt x="3304" y="8985"/>
                  </a:cubicBezTo>
                  <a:close/>
                  <a:moveTo>
                    <a:pt x="1514" y="7277"/>
                  </a:moveTo>
                  <a:cubicBezTo>
                    <a:pt x="1555" y="7277"/>
                    <a:pt x="1587" y="7308"/>
                    <a:pt x="1587" y="7350"/>
                  </a:cubicBezTo>
                  <a:lnTo>
                    <a:pt x="1587" y="9156"/>
                  </a:lnTo>
                  <a:cubicBezTo>
                    <a:pt x="1587" y="9194"/>
                    <a:pt x="1556" y="9229"/>
                    <a:pt x="1514" y="9229"/>
                  </a:cubicBezTo>
                  <a:lnTo>
                    <a:pt x="1363" y="9229"/>
                  </a:lnTo>
                  <a:cubicBezTo>
                    <a:pt x="1324" y="9229"/>
                    <a:pt x="1290" y="9197"/>
                    <a:pt x="1290" y="9156"/>
                  </a:cubicBezTo>
                  <a:lnTo>
                    <a:pt x="1290" y="7350"/>
                  </a:lnTo>
                  <a:cubicBezTo>
                    <a:pt x="1290" y="7311"/>
                    <a:pt x="1321" y="7277"/>
                    <a:pt x="1363" y="7277"/>
                  </a:cubicBezTo>
                  <a:close/>
                  <a:moveTo>
                    <a:pt x="1014" y="0"/>
                  </a:moveTo>
                  <a:cubicBezTo>
                    <a:pt x="689" y="0"/>
                    <a:pt x="426" y="265"/>
                    <a:pt x="426" y="590"/>
                  </a:cubicBezTo>
                  <a:lnTo>
                    <a:pt x="426" y="5315"/>
                  </a:lnTo>
                  <a:lnTo>
                    <a:pt x="310" y="5315"/>
                  </a:lnTo>
                  <a:cubicBezTo>
                    <a:pt x="141" y="5315"/>
                    <a:pt x="1" y="5451"/>
                    <a:pt x="1" y="5622"/>
                  </a:cubicBezTo>
                  <a:lnTo>
                    <a:pt x="1" y="5919"/>
                  </a:lnTo>
                  <a:cubicBezTo>
                    <a:pt x="1" y="6089"/>
                    <a:pt x="139" y="6228"/>
                    <a:pt x="310" y="6228"/>
                  </a:cubicBezTo>
                  <a:lnTo>
                    <a:pt x="3579" y="6228"/>
                  </a:lnTo>
                  <a:lnTo>
                    <a:pt x="3493" y="6683"/>
                  </a:lnTo>
                  <a:lnTo>
                    <a:pt x="2767" y="6683"/>
                  </a:lnTo>
                  <a:cubicBezTo>
                    <a:pt x="2501" y="6696"/>
                    <a:pt x="2263" y="6813"/>
                    <a:pt x="2115" y="7001"/>
                  </a:cubicBezTo>
                  <a:cubicBezTo>
                    <a:pt x="1993" y="7143"/>
                    <a:pt x="1966" y="7223"/>
                    <a:pt x="1855" y="7275"/>
                  </a:cubicBezTo>
                  <a:cubicBezTo>
                    <a:pt x="1819" y="7119"/>
                    <a:pt x="1681" y="7002"/>
                    <a:pt x="1513" y="7002"/>
                  </a:cubicBezTo>
                  <a:lnTo>
                    <a:pt x="1361" y="7002"/>
                  </a:lnTo>
                  <a:cubicBezTo>
                    <a:pt x="1210" y="7002"/>
                    <a:pt x="1084" y="7097"/>
                    <a:pt x="1035" y="7229"/>
                  </a:cubicBezTo>
                  <a:lnTo>
                    <a:pt x="332" y="7229"/>
                  </a:lnTo>
                  <a:cubicBezTo>
                    <a:pt x="154" y="7229"/>
                    <a:pt x="7" y="7373"/>
                    <a:pt x="7" y="7553"/>
                  </a:cubicBezTo>
                  <a:lnTo>
                    <a:pt x="7" y="8955"/>
                  </a:lnTo>
                  <a:cubicBezTo>
                    <a:pt x="7" y="9133"/>
                    <a:pt x="152" y="9281"/>
                    <a:pt x="332" y="9281"/>
                  </a:cubicBezTo>
                  <a:lnTo>
                    <a:pt x="1035" y="9281"/>
                  </a:lnTo>
                  <a:cubicBezTo>
                    <a:pt x="1084" y="9413"/>
                    <a:pt x="1213" y="9509"/>
                    <a:pt x="1361" y="9509"/>
                  </a:cubicBezTo>
                  <a:lnTo>
                    <a:pt x="1513" y="9509"/>
                  </a:lnTo>
                  <a:cubicBezTo>
                    <a:pt x="1691" y="9509"/>
                    <a:pt x="1840" y="9373"/>
                    <a:pt x="1861" y="9199"/>
                  </a:cubicBezTo>
                  <a:cubicBezTo>
                    <a:pt x="1863" y="9199"/>
                    <a:pt x="1866" y="9199"/>
                    <a:pt x="1869" y="9199"/>
                  </a:cubicBezTo>
                  <a:cubicBezTo>
                    <a:pt x="1877" y="9199"/>
                    <a:pt x="1887" y="9199"/>
                    <a:pt x="1898" y="9199"/>
                  </a:cubicBezTo>
                  <a:cubicBezTo>
                    <a:pt x="1930" y="9199"/>
                    <a:pt x="1974" y="9201"/>
                    <a:pt x="2027" y="9223"/>
                  </a:cubicBezTo>
                  <a:lnTo>
                    <a:pt x="2406" y="9373"/>
                  </a:lnTo>
                  <a:cubicBezTo>
                    <a:pt x="2676" y="9481"/>
                    <a:pt x="3010" y="9490"/>
                    <a:pt x="3267" y="9490"/>
                  </a:cubicBezTo>
                  <a:cubicBezTo>
                    <a:pt x="3479" y="9490"/>
                    <a:pt x="3596" y="9491"/>
                    <a:pt x="3659" y="9491"/>
                  </a:cubicBezTo>
                  <a:cubicBezTo>
                    <a:pt x="3786" y="9491"/>
                    <a:pt x="3699" y="9490"/>
                    <a:pt x="3732" y="9490"/>
                  </a:cubicBezTo>
                  <a:cubicBezTo>
                    <a:pt x="4016" y="9490"/>
                    <a:pt x="4207" y="9193"/>
                    <a:pt x="4084" y="8934"/>
                  </a:cubicBezTo>
                  <a:cubicBezTo>
                    <a:pt x="4273" y="8826"/>
                    <a:pt x="4334" y="8585"/>
                    <a:pt x="4222" y="8400"/>
                  </a:cubicBezTo>
                  <a:cubicBezTo>
                    <a:pt x="4399" y="8257"/>
                    <a:pt x="4417" y="7997"/>
                    <a:pt x="4261" y="7831"/>
                  </a:cubicBezTo>
                  <a:cubicBezTo>
                    <a:pt x="4374" y="7682"/>
                    <a:pt x="4366" y="7474"/>
                    <a:pt x="4240" y="7335"/>
                  </a:cubicBezTo>
                  <a:cubicBezTo>
                    <a:pt x="4414" y="7165"/>
                    <a:pt x="4423" y="6907"/>
                    <a:pt x="4366" y="6807"/>
                  </a:cubicBezTo>
                  <a:lnTo>
                    <a:pt x="4460" y="6230"/>
                  </a:lnTo>
                  <a:lnTo>
                    <a:pt x="9170" y="6230"/>
                  </a:lnTo>
                  <a:cubicBezTo>
                    <a:pt x="9339" y="6230"/>
                    <a:pt x="9479" y="6093"/>
                    <a:pt x="9479" y="5922"/>
                  </a:cubicBezTo>
                  <a:lnTo>
                    <a:pt x="9479" y="5625"/>
                  </a:lnTo>
                  <a:cubicBezTo>
                    <a:pt x="9480" y="5450"/>
                    <a:pt x="9341" y="5313"/>
                    <a:pt x="9171" y="5313"/>
                  </a:cubicBezTo>
                  <a:lnTo>
                    <a:pt x="9057" y="5313"/>
                  </a:lnTo>
                  <a:lnTo>
                    <a:pt x="9057" y="5172"/>
                  </a:lnTo>
                  <a:lnTo>
                    <a:pt x="9057" y="2513"/>
                  </a:lnTo>
                  <a:cubicBezTo>
                    <a:pt x="9057" y="2436"/>
                    <a:pt x="8996" y="2374"/>
                    <a:pt x="8917" y="2374"/>
                  </a:cubicBezTo>
                  <a:cubicBezTo>
                    <a:pt x="8842" y="2374"/>
                    <a:pt x="8778" y="2435"/>
                    <a:pt x="8778" y="2513"/>
                  </a:cubicBezTo>
                  <a:lnTo>
                    <a:pt x="8778" y="4778"/>
                  </a:lnTo>
                  <a:cubicBezTo>
                    <a:pt x="8717" y="4757"/>
                    <a:pt x="8668" y="4754"/>
                    <a:pt x="8621" y="4754"/>
                  </a:cubicBezTo>
                  <a:cubicBezTo>
                    <a:pt x="8603" y="4754"/>
                    <a:pt x="8586" y="4754"/>
                    <a:pt x="8569" y="4754"/>
                  </a:cubicBezTo>
                  <a:cubicBezTo>
                    <a:pt x="8557" y="4754"/>
                    <a:pt x="8544" y="4754"/>
                    <a:pt x="8531" y="4753"/>
                  </a:cubicBezTo>
                  <a:lnTo>
                    <a:pt x="8531" y="746"/>
                  </a:lnTo>
                  <a:cubicBezTo>
                    <a:pt x="8531" y="624"/>
                    <a:pt x="8433" y="526"/>
                    <a:pt x="8313" y="526"/>
                  </a:cubicBezTo>
                  <a:lnTo>
                    <a:pt x="1170" y="526"/>
                  </a:lnTo>
                  <a:cubicBezTo>
                    <a:pt x="1050" y="526"/>
                    <a:pt x="950" y="624"/>
                    <a:pt x="950" y="746"/>
                  </a:cubicBezTo>
                  <a:lnTo>
                    <a:pt x="950" y="5315"/>
                  </a:lnTo>
                  <a:lnTo>
                    <a:pt x="703" y="5315"/>
                  </a:lnTo>
                  <a:lnTo>
                    <a:pt x="703" y="590"/>
                  </a:lnTo>
                  <a:cubicBezTo>
                    <a:pt x="703" y="419"/>
                    <a:pt x="843" y="279"/>
                    <a:pt x="1014" y="279"/>
                  </a:cubicBezTo>
                  <a:lnTo>
                    <a:pt x="8466" y="279"/>
                  </a:lnTo>
                  <a:cubicBezTo>
                    <a:pt x="8637" y="279"/>
                    <a:pt x="8776" y="419"/>
                    <a:pt x="8776" y="590"/>
                  </a:cubicBezTo>
                  <a:lnTo>
                    <a:pt x="8776" y="1867"/>
                  </a:lnTo>
                  <a:cubicBezTo>
                    <a:pt x="8776" y="1943"/>
                    <a:pt x="8837" y="2005"/>
                    <a:pt x="8916" y="2005"/>
                  </a:cubicBezTo>
                  <a:cubicBezTo>
                    <a:pt x="8992" y="2005"/>
                    <a:pt x="9054" y="1944"/>
                    <a:pt x="9054" y="1867"/>
                  </a:cubicBezTo>
                  <a:lnTo>
                    <a:pt x="9054" y="590"/>
                  </a:lnTo>
                  <a:cubicBezTo>
                    <a:pt x="9054" y="265"/>
                    <a:pt x="8791" y="0"/>
                    <a:pt x="8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43"/>
          <p:cNvGrpSpPr/>
          <p:nvPr/>
        </p:nvGrpSpPr>
        <p:grpSpPr>
          <a:xfrm>
            <a:off x="2112928" y="4289545"/>
            <a:ext cx="321503" cy="309734"/>
            <a:chOff x="2112928" y="4289545"/>
            <a:chExt cx="321503" cy="309734"/>
          </a:xfrm>
        </p:grpSpPr>
        <p:sp>
          <p:nvSpPr>
            <p:cNvPr id="2330" name="Google Shape;2330;p43"/>
            <p:cNvSpPr/>
            <p:nvPr/>
          </p:nvSpPr>
          <p:spPr>
            <a:xfrm>
              <a:off x="2154388" y="4510509"/>
              <a:ext cx="104192" cy="14812"/>
            </a:xfrm>
            <a:custGeom>
              <a:rect b="b" l="l" r="r" t="t"/>
              <a:pathLst>
                <a:path extrusionOk="0" h="438" w="3081">
                  <a:moveTo>
                    <a:pt x="1024" y="1"/>
                  </a:moveTo>
                  <a:cubicBezTo>
                    <a:pt x="749" y="1"/>
                    <a:pt x="453" y="9"/>
                    <a:pt x="137" y="29"/>
                  </a:cubicBezTo>
                  <a:cubicBezTo>
                    <a:pt x="60" y="35"/>
                    <a:pt x="0" y="100"/>
                    <a:pt x="6" y="178"/>
                  </a:cubicBezTo>
                  <a:cubicBezTo>
                    <a:pt x="10" y="250"/>
                    <a:pt x="74" y="307"/>
                    <a:pt x="148" y="307"/>
                  </a:cubicBezTo>
                  <a:cubicBezTo>
                    <a:pt x="149" y="307"/>
                    <a:pt x="151" y="307"/>
                    <a:pt x="153" y="307"/>
                  </a:cubicBezTo>
                  <a:cubicBezTo>
                    <a:pt x="473" y="287"/>
                    <a:pt x="767" y="279"/>
                    <a:pt x="1034" y="279"/>
                  </a:cubicBezTo>
                  <a:cubicBezTo>
                    <a:pt x="2211" y="279"/>
                    <a:pt x="2864" y="438"/>
                    <a:pt x="2929" y="438"/>
                  </a:cubicBezTo>
                  <a:cubicBezTo>
                    <a:pt x="2993" y="438"/>
                    <a:pt x="3053" y="392"/>
                    <a:pt x="3066" y="325"/>
                  </a:cubicBezTo>
                  <a:cubicBezTo>
                    <a:pt x="3081" y="249"/>
                    <a:pt x="3030" y="176"/>
                    <a:pt x="2954" y="163"/>
                  </a:cubicBezTo>
                  <a:cubicBezTo>
                    <a:pt x="2525" y="83"/>
                    <a:pt x="1877" y="1"/>
                    <a:pt x="1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2154388" y="4534621"/>
              <a:ext cx="104192" cy="14812"/>
            </a:xfrm>
            <a:custGeom>
              <a:rect b="b" l="l" r="r" t="t"/>
              <a:pathLst>
                <a:path extrusionOk="0" h="438" w="3081">
                  <a:moveTo>
                    <a:pt x="1024" y="1"/>
                  </a:moveTo>
                  <a:cubicBezTo>
                    <a:pt x="749" y="1"/>
                    <a:pt x="453" y="9"/>
                    <a:pt x="137" y="29"/>
                  </a:cubicBezTo>
                  <a:cubicBezTo>
                    <a:pt x="60" y="35"/>
                    <a:pt x="0" y="100"/>
                    <a:pt x="6" y="178"/>
                  </a:cubicBezTo>
                  <a:cubicBezTo>
                    <a:pt x="10" y="250"/>
                    <a:pt x="74" y="307"/>
                    <a:pt x="148" y="307"/>
                  </a:cubicBezTo>
                  <a:cubicBezTo>
                    <a:pt x="149" y="307"/>
                    <a:pt x="151" y="307"/>
                    <a:pt x="153" y="307"/>
                  </a:cubicBezTo>
                  <a:cubicBezTo>
                    <a:pt x="473" y="287"/>
                    <a:pt x="767" y="279"/>
                    <a:pt x="1034" y="279"/>
                  </a:cubicBezTo>
                  <a:cubicBezTo>
                    <a:pt x="2211" y="279"/>
                    <a:pt x="2864" y="438"/>
                    <a:pt x="2929" y="438"/>
                  </a:cubicBezTo>
                  <a:cubicBezTo>
                    <a:pt x="2993" y="438"/>
                    <a:pt x="3053" y="392"/>
                    <a:pt x="3066" y="325"/>
                  </a:cubicBezTo>
                  <a:cubicBezTo>
                    <a:pt x="3081" y="249"/>
                    <a:pt x="3030" y="176"/>
                    <a:pt x="2954" y="163"/>
                  </a:cubicBezTo>
                  <a:cubicBezTo>
                    <a:pt x="2525" y="83"/>
                    <a:pt x="1877" y="1"/>
                    <a:pt x="1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2154388" y="4486397"/>
              <a:ext cx="104192" cy="14812"/>
            </a:xfrm>
            <a:custGeom>
              <a:rect b="b" l="l" r="r" t="t"/>
              <a:pathLst>
                <a:path extrusionOk="0" h="438" w="3081">
                  <a:moveTo>
                    <a:pt x="1024" y="1"/>
                  </a:moveTo>
                  <a:cubicBezTo>
                    <a:pt x="749" y="1"/>
                    <a:pt x="453" y="9"/>
                    <a:pt x="137" y="29"/>
                  </a:cubicBezTo>
                  <a:cubicBezTo>
                    <a:pt x="60" y="35"/>
                    <a:pt x="0" y="100"/>
                    <a:pt x="6" y="178"/>
                  </a:cubicBezTo>
                  <a:cubicBezTo>
                    <a:pt x="10" y="250"/>
                    <a:pt x="74" y="307"/>
                    <a:pt x="148" y="307"/>
                  </a:cubicBezTo>
                  <a:cubicBezTo>
                    <a:pt x="149" y="307"/>
                    <a:pt x="151" y="307"/>
                    <a:pt x="153" y="307"/>
                  </a:cubicBezTo>
                  <a:cubicBezTo>
                    <a:pt x="473" y="287"/>
                    <a:pt x="767" y="279"/>
                    <a:pt x="1034" y="279"/>
                  </a:cubicBezTo>
                  <a:cubicBezTo>
                    <a:pt x="2211" y="279"/>
                    <a:pt x="2864" y="438"/>
                    <a:pt x="2929" y="438"/>
                  </a:cubicBezTo>
                  <a:cubicBezTo>
                    <a:pt x="2993" y="438"/>
                    <a:pt x="3053" y="392"/>
                    <a:pt x="3066" y="325"/>
                  </a:cubicBezTo>
                  <a:cubicBezTo>
                    <a:pt x="3081" y="249"/>
                    <a:pt x="3030" y="176"/>
                    <a:pt x="2954" y="163"/>
                  </a:cubicBezTo>
                  <a:cubicBezTo>
                    <a:pt x="2525" y="83"/>
                    <a:pt x="1877" y="1"/>
                    <a:pt x="1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3"/>
            <p:cNvSpPr/>
            <p:nvPr/>
          </p:nvSpPr>
          <p:spPr>
            <a:xfrm>
              <a:off x="2288880" y="4510475"/>
              <a:ext cx="104226" cy="14812"/>
            </a:xfrm>
            <a:custGeom>
              <a:rect b="b" l="l" r="r" t="t"/>
              <a:pathLst>
                <a:path extrusionOk="0" h="438" w="3082">
                  <a:moveTo>
                    <a:pt x="2058" y="0"/>
                  </a:moveTo>
                  <a:cubicBezTo>
                    <a:pt x="1205" y="0"/>
                    <a:pt x="556" y="83"/>
                    <a:pt x="127" y="162"/>
                  </a:cubicBezTo>
                  <a:cubicBezTo>
                    <a:pt x="51" y="177"/>
                    <a:pt x="1" y="250"/>
                    <a:pt x="16" y="324"/>
                  </a:cubicBezTo>
                  <a:cubicBezTo>
                    <a:pt x="28" y="391"/>
                    <a:pt x="86" y="437"/>
                    <a:pt x="152" y="437"/>
                  </a:cubicBezTo>
                  <a:cubicBezTo>
                    <a:pt x="203" y="437"/>
                    <a:pt x="880" y="277"/>
                    <a:pt x="2062" y="277"/>
                  </a:cubicBezTo>
                  <a:cubicBezTo>
                    <a:pt x="2326" y="277"/>
                    <a:pt x="2615" y="285"/>
                    <a:pt x="2928" y="305"/>
                  </a:cubicBezTo>
                  <a:cubicBezTo>
                    <a:pt x="2932" y="305"/>
                    <a:pt x="2936" y="305"/>
                    <a:pt x="2939" y="305"/>
                  </a:cubicBezTo>
                  <a:cubicBezTo>
                    <a:pt x="3012" y="305"/>
                    <a:pt x="3071" y="248"/>
                    <a:pt x="3077" y="176"/>
                  </a:cubicBezTo>
                  <a:cubicBezTo>
                    <a:pt x="3081" y="100"/>
                    <a:pt x="3022" y="33"/>
                    <a:pt x="2945" y="29"/>
                  </a:cubicBezTo>
                  <a:cubicBezTo>
                    <a:pt x="2628" y="9"/>
                    <a:pt x="2333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3"/>
            <p:cNvSpPr/>
            <p:nvPr/>
          </p:nvSpPr>
          <p:spPr>
            <a:xfrm>
              <a:off x="2288880" y="4534587"/>
              <a:ext cx="104226" cy="14812"/>
            </a:xfrm>
            <a:custGeom>
              <a:rect b="b" l="l" r="r" t="t"/>
              <a:pathLst>
                <a:path extrusionOk="0" h="438" w="3082">
                  <a:moveTo>
                    <a:pt x="2058" y="0"/>
                  </a:moveTo>
                  <a:cubicBezTo>
                    <a:pt x="1205" y="0"/>
                    <a:pt x="556" y="83"/>
                    <a:pt x="127" y="162"/>
                  </a:cubicBezTo>
                  <a:cubicBezTo>
                    <a:pt x="51" y="177"/>
                    <a:pt x="1" y="250"/>
                    <a:pt x="16" y="324"/>
                  </a:cubicBezTo>
                  <a:cubicBezTo>
                    <a:pt x="28" y="391"/>
                    <a:pt x="86" y="437"/>
                    <a:pt x="152" y="437"/>
                  </a:cubicBezTo>
                  <a:cubicBezTo>
                    <a:pt x="203" y="437"/>
                    <a:pt x="880" y="277"/>
                    <a:pt x="2062" y="277"/>
                  </a:cubicBezTo>
                  <a:cubicBezTo>
                    <a:pt x="2326" y="277"/>
                    <a:pt x="2615" y="285"/>
                    <a:pt x="2928" y="305"/>
                  </a:cubicBezTo>
                  <a:cubicBezTo>
                    <a:pt x="2932" y="305"/>
                    <a:pt x="2936" y="305"/>
                    <a:pt x="2939" y="305"/>
                  </a:cubicBezTo>
                  <a:cubicBezTo>
                    <a:pt x="3012" y="305"/>
                    <a:pt x="3071" y="248"/>
                    <a:pt x="3077" y="176"/>
                  </a:cubicBezTo>
                  <a:cubicBezTo>
                    <a:pt x="3081" y="100"/>
                    <a:pt x="3022" y="33"/>
                    <a:pt x="2945" y="29"/>
                  </a:cubicBezTo>
                  <a:cubicBezTo>
                    <a:pt x="2628" y="9"/>
                    <a:pt x="2333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3"/>
            <p:cNvSpPr/>
            <p:nvPr/>
          </p:nvSpPr>
          <p:spPr>
            <a:xfrm>
              <a:off x="2288880" y="4486363"/>
              <a:ext cx="104226" cy="14812"/>
            </a:xfrm>
            <a:custGeom>
              <a:rect b="b" l="l" r="r" t="t"/>
              <a:pathLst>
                <a:path extrusionOk="0" h="438" w="3082">
                  <a:moveTo>
                    <a:pt x="2058" y="0"/>
                  </a:moveTo>
                  <a:cubicBezTo>
                    <a:pt x="1205" y="0"/>
                    <a:pt x="556" y="83"/>
                    <a:pt x="127" y="162"/>
                  </a:cubicBezTo>
                  <a:cubicBezTo>
                    <a:pt x="51" y="177"/>
                    <a:pt x="1" y="250"/>
                    <a:pt x="16" y="324"/>
                  </a:cubicBezTo>
                  <a:cubicBezTo>
                    <a:pt x="28" y="391"/>
                    <a:pt x="86" y="437"/>
                    <a:pt x="152" y="437"/>
                  </a:cubicBezTo>
                  <a:cubicBezTo>
                    <a:pt x="203" y="437"/>
                    <a:pt x="880" y="277"/>
                    <a:pt x="2062" y="277"/>
                  </a:cubicBezTo>
                  <a:cubicBezTo>
                    <a:pt x="2326" y="277"/>
                    <a:pt x="2615" y="285"/>
                    <a:pt x="2928" y="305"/>
                  </a:cubicBezTo>
                  <a:cubicBezTo>
                    <a:pt x="2932" y="305"/>
                    <a:pt x="2936" y="305"/>
                    <a:pt x="2939" y="305"/>
                  </a:cubicBezTo>
                  <a:cubicBezTo>
                    <a:pt x="3012" y="305"/>
                    <a:pt x="3071" y="248"/>
                    <a:pt x="3077" y="176"/>
                  </a:cubicBezTo>
                  <a:cubicBezTo>
                    <a:pt x="3081" y="100"/>
                    <a:pt x="3022" y="33"/>
                    <a:pt x="2945" y="29"/>
                  </a:cubicBezTo>
                  <a:cubicBezTo>
                    <a:pt x="2628" y="9"/>
                    <a:pt x="2333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43"/>
            <p:cNvSpPr/>
            <p:nvPr/>
          </p:nvSpPr>
          <p:spPr>
            <a:xfrm>
              <a:off x="2112928" y="4289545"/>
              <a:ext cx="321503" cy="309734"/>
            </a:xfrm>
            <a:custGeom>
              <a:rect b="b" l="l" r="r" t="t"/>
              <a:pathLst>
                <a:path extrusionOk="0" h="9159" w="9507">
                  <a:moveTo>
                    <a:pt x="4754" y="997"/>
                  </a:moveTo>
                  <a:cubicBezTo>
                    <a:pt x="5207" y="997"/>
                    <a:pt x="5661" y="1141"/>
                    <a:pt x="6043" y="1430"/>
                  </a:cubicBezTo>
                  <a:cubicBezTo>
                    <a:pt x="6082" y="1458"/>
                    <a:pt x="6119" y="1489"/>
                    <a:pt x="6156" y="1519"/>
                  </a:cubicBezTo>
                  <a:cubicBezTo>
                    <a:pt x="5445" y="1587"/>
                    <a:pt x="4989" y="1705"/>
                    <a:pt x="4812" y="1757"/>
                  </a:cubicBezTo>
                  <a:cubicBezTo>
                    <a:pt x="4794" y="1763"/>
                    <a:pt x="4775" y="1766"/>
                    <a:pt x="4757" y="1766"/>
                  </a:cubicBezTo>
                  <a:cubicBezTo>
                    <a:pt x="4738" y="1766"/>
                    <a:pt x="4719" y="1763"/>
                    <a:pt x="4700" y="1757"/>
                  </a:cubicBezTo>
                  <a:cubicBezTo>
                    <a:pt x="4524" y="1705"/>
                    <a:pt x="4066" y="1587"/>
                    <a:pt x="3355" y="1519"/>
                  </a:cubicBezTo>
                  <a:cubicBezTo>
                    <a:pt x="3398" y="1483"/>
                    <a:pt x="3439" y="1449"/>
                    <a:pt x="3484" y="1415"/>
                  </a:cubicBezTo>
                  <a:cubicBezTo>
                    <a:pt x="3861" y="1137"/>
                    <a:pt x="4308" y="997"/>
                    <a:pt x="4754" y="997"/>
                  </a:cubicBezTo>
                  <a:close/>
                  <a:moveTo>
                    <a:pt x="4753" y="280"/>
                  </a:moveTo>
                  <a:cubicBezTo>
                    <a:pt x="5485" y="280"/>
                    <a:pt x="6218" y="559"/>
                    <a:pt x="6777" y="1118"/>
                  </a:cubicBezTo>
                  <a:cubicBezTo>
                    <a:pt x="7012" y="1354"/>
                    <a:pt x="7203" y="1623"/>
                    <a:pt x="7341" y="1919"/>
                  </a:cubicBezTo>
                  <a:cubicBezTo>
                    <a:pt x="7423" y="2092"/>
                    <a:pt x="7277" y="2235"/>
                    <a:pt x="7133" y="2235"/>
                  </a:cubicBezTo>
                  <a:cubicBezTo>
                    <a:pt x="7059" y="2235"/>
                    <a:pt x="6985" y="2197"/>
                    <a:pt x="6942" y="2107"/>
                  </a:cubicBezTo>
                  <a:cubicBezTo>
                    <a:pt x="6772" y="1755"/>
                    <a:pt x="6520" y="1443"/>
                    <a:pt x="6208" y="1209"/>
                  </a:cubicBezTo>
                  <a:cubicBezTo>
                    <a:pt x="5775" y="882"/>
                    <a:pt x="5263" y="720"/>
                    <a:pt x="4752" y="720"/>
                  </a:cubicBezTo>
                  <a:cubicBezTo>
                    <a:pt x="4247" y="720"/>
                    <a:pt x="3742" y="878"/>
                    <a:pt x="3316" y="1192"/>
                  </a:cubicBezTo>
                  <a:cubicBezTo>
                    <a:pt x="3001" y="1424"/>
                    <a:pt x="2755" y="1718"/>
                    <a:pt x="2582" y="2063"/>
                  </a:cubicBezTo>
                  <a:cubicBezTo>
                    <a:pt x="2544" y="2140"/>
                    <a:pt x="2465" y="2186"/>
                    <a:pt x="2383" y="2186"/>
                  </a:cubicBezTo>
                  <a:cubicBezTo>
                    <a:pt x="2356" y="2186"/>
                    <a:pt x="2327" y="2181"/>
                    <a:pt x="2300" y="2170"/>
                  </a:cubicBezTo>
                  <a:cubicBezTo>
                    <a:pt x="2189" y="2119"/>
                    <a:pt x="2135" y="1981"/>
                    <a:pt x="2190" y="1868"/>
                  </a:cubicBezTo>
                  <a:cubicBezTo>
                    <a:pt x="2328" y="1593"/>
                    <a:pt x="2510" y="1341"/>
                    <a:pt x="2731" y="1118"/>
                  </a:cubicBezTo>
                  <a:cubicBezTo>
                    <a:pt x="3289" y="559"/>
                    <a:pt x="4021" y="280"/>
                    <a:pt x="4753" y="280"/>
                  </a:cubicBezTo>
                  <a:close/>
                  <a:moveTo>
                    <a:pt x="7456" y="2400"/>
                  </a:moveTo>
                  <a:cubicBezTo>
                    <a:pt x="7521" y="2639"/>
                    <a:pt x="7554" y="2887"/>
                    <a:pt x="7554" y="3139"/>
                  </a:cubicBezTo>
                  <a:lnTo>
                    <a:pt x="7554" y="3191"/>
                  </a:lnTo>
                  <a:cubicBezTo>
                    <a:pt x="7463" y="3108"/>
                    <a:pt x="7353" y="3046"/>
                    <a:pt x="7233" y="3009"/>
                  </a:cubicBezTo>
                  <a:cubicBezTo>
                    <a:pt x="7224" y="2839"/>
                    <a:pt x="7197" y="2672"/>
                    <a:pt x="7156" y="2508"/>
                  </a:cubicBezTo>
                  <a:cubicBezTo>
                    <a:pt x="7264" y="2507"/>
                    <a:pt x="7371" y="2470"/>
                    <a:pt x="7456" y="2400"/>
                  </a:cubicBezTo>
                  <a:close/>
                  <a:moveTo>
                    <a:pt x="2068" y="2348"/>
                  </a:moveTo>
                  <a:cubicBezTo>
                    <a:pt x="2152" y="2418"/>
                    <a:pt x="2256" y="2459"/>
                    <a:pt x="2367" y="2464"/>
                  </a:cubicBezTo>
                  <a:cubicBezTo>
                    <a:pt x="2316" y="2642"/>
                    <a:pt x="2285" y="2826"/>
                    <a:pt x="2276" y="3012"/>
                  </a:cubicBezTo>
                  <a:cubicBezTo>
                    <a:pt x="2155" y="3049"/>
                    <a:pt x="2045" y="3113"/>
                    <a:pt x="1954" y="3196"/>
                  </a:cubicBezTo>
                  <a:lnTo>
                    <a:pt x="1954" y="3142"/>
                  </a:lnTo>
                  <a:cubicBezTo>
                    <a:pt x="1954" y="2869"/>
                    <a:pt x="1994" y="2603"/>
                    <a:pt x="2068" y="2348"/>
                  </a:cubicBezTo>
                  <a:close/>
                  <a:moveTo>
                    <a:pt x="7114" y="3266"/>
                  </a:moveTo>
                  <a:cubicBezTo>
                    <a:pt x="7367" y="3324"/>
                    <a:pt x="7557" y="3552"/>
                    <a:pt x="7557" y="3823"/>
                  </a:cubicBezTo>
                  <a:lnTo>
                    <a:pt x="7557" y="4521"/>
                  </a:lnTo>
                  <a:cubicBezTo>
                    <a:pt x="7557" y="4793"/>
                    <a:pt x="7367" y="5018"/>
                    <a:pt x="7114" y="5078"/>
                  </a:cubicBezTo>
                  <a:lnTo>
                    <a:pt x="7114" y="3266"/>
                  </a:lnTo>
                  <a:close/>
                  <a:moveTo>
                    <a:pt x="2813" y="3251"/>
                  </a:moveTo>
                  <a:cubicBezTo>
                    <a:pt x="2897" y="3251"/>
                    <a:pt x="2967" y="3321"/>
                    <a:pt x="2967" y="3405"/>
                  </a:cubicBezTo>
                  <a:lnTo>
                    <a:pt x="2967" y="4940"/>
                  </a:lnTo>
                  <a:cubicBezTo>
                    <a:pt x="2967" y="5024"/>
                    <a:pt x="2897" y="5093"/>
                    <a:pt x="2813" y="5093"/>
                  </a:cubicBezTo>
                  <a:lnTo>
                    <a:pt x="2674" y="5093"/>
                  </a:lnTo>
                  <a:lnTo>
                    <a:pt x="2674" y="4234"/>
                  </a:lnTo>
                  <a:cubicBezTo>
                    <a:pt x="2674" y="4157"/>
                    <a:pt x="2612" y="4095"/>
                    <a:pt x="2536" y="4095"/>
                  </a:cubicBezTo>
                  <a:cubicBezTo>
                    <a:pt x="2459" y="4095"/>
                    <a:pt x="2397" y="4157"/>
                    <a:pt x="2397" y="4234"/>
                  </a:cubicBezTo>
                  <a:lnTo>
                    <a:pt x="2397" y="5076"/>
                  </a:lnTo>
                  <a:cubicBezTo>
                    <a:pt x="2144" y="5017"/>
                    <a:pt x="1954" y="4791"/>
                    <a:pt x="1954" y="4519"/>
                  </a:cubicBezTo>
                  <a:lnTo>
                    <a:pt x="1954" y="3823"/>
                  </a:lnTo>
                  <a:cubicBezTo>
                    <a:pt x="1954" y="3552"/>
                    <a:pt x="2144" y="3325"/>
                    <a:pt x="2397" y="3266"/>
                  </a:cubicBezTo>
                  <a:lnTo>
                    <a:pt x="2397" y="3584"/>
                  </a:lnTo>
                  <a:cubicBezTo>
                    <a:pt x="2397" y="3659"/>
                    <a:pt x="2459" y="3723"/>
                    <a:pt x="2536" y="3723"/>
                  </a:cubicBezTo>
                  <a:cubicBezTo>
                    <a:pt x="2612" y="3723"/>
                    <a:pt x="2674" y="3659"/>
                    <a:pt x="2674" y="3584"/>
                  </a:cubicBezTo>
                  <a:lnTo>
                    <a:pt x="2674" y="3251"/>
                  </a:lnTo>
                  <a:close/>
                  <a:moveTo>
                    <a:pt x="6836" y="3251"/>
                  </a:moveTo>
                  <a:lnTo>
                    <a:pt x="6836" y="5093"/>
                  </a:lnTo>
                  <a:lnTo>
                    <a:pt x="6698" y="5093"/>
                  </a:lnTo>
                  <a:cubicBezTo>
                    <a:pt x="6613" y="5093"/>
                    <a:pt x="6544" y="5024"/>
                    <a:pt x="6544" y="4938"/>
                  </a:cubicBezTo>
                  <a:lnTo>
                    <a:pt x="6544" y="3405"/>
                  </a:lnTo>
                  <a:cubicBezTo>
                    <a:pt x="6544" y="3319"/>
                    <a:pt x="6612" y="3251"/>
                    <a:pt x="6698" y="3251"/>
                  </a:cubicBezTo>
                  <a:close/>
                  <a:moveTo>
                    <a:pt x="1939" y="1748"/>
                  </a:moveTo>
                  <a:cubicBezTo>
                    <a:pt x="1901" y="1828"/>
                    <a:pt x="1886" y="1917"/>
                    <a:pt x="1892" y="2003"/>
                  </a:cubicBezTo>
                  <a:cubicBezTo>
                    <a:pt x="1749" y="2364"/>
                    <a:pt x="1676" y="2746"/>
                    <a:pt x="1676" y="3139"/>
                  </a:cubicBezTo>
                  <a:lnTo>
                    <a:pt x="1676" y="3821"/>
                  </a:lnTo>
                  <a:lnTo>
                    <a:pt x="1676" y="4519"/>
                  </a:lnTo>
                  <a:cubicBezTo>
                    <a:pt x="1676" y="4989"/>
                    <a:pt x="2056" y="5370"/>
                    <a:pt x="2526" y="5370"/>
                  </a:cubicBezTo>
                  <a:lnTo>
                    <a:pt x="2813" y="5370"/>
                  </a:lnTo>
                  <a:cubicBezTo>
                    <a:pt x="3050" y="5370"/>
                    <a:pt x="3245" y="5174"/>
                    <a:pt x="3245" y="4937"/>
                  </a:cubicBezTo>
                  <a:lnTo>
                    <a:pt x="3245" y="3404"/>
                  </a:lnTo>
                  <a:cubicBezTo>
                    <a:pt x="3245" y="3165"/>
                    <a:pt x="3050" y="2972"/>
                    <a:pt x="2813" y="2972"/>
                  </a:cubicBezTo>
                  <a:lnTo>
                    <a:pt x="2559" y="2972"/>
                  </a:lnTo>
                  <a:cubicBezTo>
                    <a:pt x="2575" y="2759"/>
                    <a:pt x="2619" y="2553"/>
                    <a:pt x="2695" y="2357"/>
                  </a:cubicBezTo>
                  <a:cubicBezTo>
                    <a:pt x="2753" y="2312"/>
                    <a:pt x="2804" y="2254"/>
                    <a:pt x="2836" y="2184"/>
                  </a:cubicBezTo>
                  <a:cubicBezTo>
                    <a:pt x="2909" y="2037"/>
                    <a:pt x="2998" y="1899"/>
                    <a:pt x="3102" y="1776"/>
                  </a:cubicBezTo>
                  <a:cubicBezTo>
                    <a:pt x="3912" y="1835"/>
                    <a:pt x="4426" y="1965"/>
                    <a:pt x="4617" y="2021"/>
                  </a:cubicBezTo>
                  <a:lnTo>
                    <a:pt x="4617" y="8240"/>
                  </a:lnTo>
                  <a:cubicBezTo>
                    <a:pt x="4568" y="8234"/>
                    <a:pt x="4522" y="8227"/>
                    <a:pt x="4476" y="8216"/>
                  </a:cubicBezTo>
                  <a:cubicBezTo>
                    <a:pt x="4070" y="8118"/>
                    <a:pt x="3313" y="7985"/>
                    <a:pt x="2224" y="7985"/>
                  </a:cubicBezTo>
                  <a:cubicBezTo>
                    <a:pt x="1858" y="7985"/>
                    <a:pt x="1455" y="8000"/>
                    <a:pt x="1015" y="8037"/>
                  </a:cubicBezTo>
                  <a:cubicBezTo>
                    <a:pt x="1012" y="8037"/>
                    <a:pt x="1008" y="8037"/>
                    <a:pt x="1004" y="8037"/>
                  </a:cubicBezTo>
                  <a:cubicBezTo>
                    <a:pt x="964" y="8037"/>
                    <a:pt x="926" y="8022"/>
                    <a:pt x="896" y="7995"/>
                  </a:cubicBezTo>
                  <a:cubicBezTo>
                    <a:pt x="862" y="7965"/>
                    <a:pt x="846" y="7925"/>
                    <a:pt x="846" y="7881"/>
                  </a:cubicBezTo>
                  <a:lnTo>
                    <a:pt x="846" y="1956"/>
                  </a:lnTo>
                  <a:cubicBezTo>
                    <a:pt x="846" y="1875"/>
                    <a:pt x="910" y="1807"/>
                    <a:pt x="989" y="1800"/>
                  </a:cubicBezTo>
                  <a:cubicBezTo>
                    <a:pt x="1311" y="1771"/>
                    <a:pt x="1630" y="1755"/>
                    <a:pt x="1939" y="1748"/>
                  </a:cubicBezTo>
                  <a:close/>
                  <a:moveTo>
                    <a:pt x="7573" y="1749"/>
                  </a:moveTo>
                  <a:cubicBezTo>
                    <a:pt x="7883" y="1755"/>
                    <a:pt x="8203" y="1773"/>
                    <a:pt x="8524" y="1801"/>
                  </a:cubicBezTo>
                  <a:cubicBezTo>
                    <a:pt x="8604" y="1809"/>
                    <a:pt x="8666" y="1877"/>
                    <a:pt x="8666" y="1957"/>
                  </a:cubicBezTo>
                  <a:lnTo>
                    <a:pt x="8666" y="6428"/>
                  </a:lnTo>
                  <a:cubicBezTo>
                    <a:pt x="8666" y="6504"/>
                    <a:pt x="8729" y="6568"/>
                    <a:pt x="8806" y="6568"/>
                  </a:cubicBezTo>
                  <a:cubicBezTo>
                    <a:pt x="8882" y="6568"/>
                    <a:pt x="8944" y="6504"/>
                    <a:pt x="8944" y="6428"/>
                  </a:cubicBezTo>
                  <a:lnTo>
                    <a:pt x="8944" y="2412"/>
                  </a:lnTo>
                  <a:cubicBezTo>
                    <a:pt x="9158" y="2470"/>
                    <a:pt x="9231" y="2574"/>
                    <a:pt x="9231" y="2782"/>
                  </a:cubicBezTo>
                  <a:lnTo>
                    <a:pt x="9229" y="7921"/>
                  </a:lnTo>
                  <a:cubicBezTo>
                    <a:pt x="9229" y="8343"/>
                    <a:pt x="8886" y="8670"/>
                    <a:pt x="8480" y="8670"/>
                  </a:cubicBezTo>
                  <a:cubicBezTo>
                    <a:pt x="8460" y="8670"/>
                    <a:pt x="8440" y="8669"/>
                    <a:pt x="8420" y="8668"/>
                  </a:cubicBezTo>
                  <a:cubicBezTo>
                    <a:pt x="8029" y="8635"/>
                    <a:pt x="7646" y="8619"/>
                    <a:pt x="7277" y="8619"/>
                  </a:cubicBezTo>
                  <a:cubicBezTo>
                    <a:pt x="6223" y="8619"/>
                    <a:pt x="5504" y="8753"/>
                    <a:pt x="5170" y="8833"/>
                  </a:cubicBezTo>
                  <a:cubicBezTo>
                    <a:pt x="5034" y="8865"/>
                    <a:pt x="4894" y="8881"/>
                    <a:pt x="4754" y="8881"/>
                  </a:cubicBezTo>
                  <a:cubicBezTo>
                    <a:pt x="4614" y="8881"/>
                    <a:pt x="4474" y="8865"/>
                    <a:pt x="4338" y="8833"/>
                  </a:cubicBezTo>
                  <a:cubicBezTo>
                    <a:pt x="4004" y="8753"/>
                    <a:pt x="3288" y="8619"/>
                    <a:pt x="2232" y="8619"/>
                  </a:cubicBezTo>
                  <a:cubicBezTo>
                    <a:pt x="1863" y="8619"/>
                    <a:pt x="1479" y="8635"/>
                    <a:pt x="1090" y="8668"/>
                  </a:cubicBezTo>
                  <a:cubicBezTo>
                    <a:pt x="1069" y="8669"/>
                    <a:pt x="1050" y="8670"/>
                    <a:pt x="1030" y="8670"/>
                  </a:cubicBezTo>
                  <a:cubicBezTo>
                    <a:pt x="619" y="8670"/>
                    <a:pt x="280" y="8337"/>
                    <a:pt x="280" y="7921"/>
                  </a:cubicBezTo>
                  <a:lnTo>
                    <a:pt x="280" y="2780"/>
                  </a:lnTo>
                  <a:cubicBezTo>
                    <a:pt x="280" y="2572"/>
                    <a:pt x="353" y="2468"/>
                    <a:pt x="565" y="2410"/>
                  </a:cubicBezTo>
                  <a:lnTo>
                    <a:pt x="565" y="7882"/>
                  </a:lnTo>
                  <a:cubicBezTo>
                    <a:pt x="565" y="8002"/>
                    <a:pt x="617" y="8120"/>
                    <a:pt x="706" y="8201"/>
                  </a:cubicBezTo>
                  <a:cubicBezTo>
                    <a:pt x="787" y="8276"/>
                    <a:pt x="895" y="8316"/>
                    <a:pt x="1004" y="8316"/>
                  </a:cubicBezTo>
                  <a:cubicBezTo>
                    <a:pt x="1016" y="8316"/>
                    <a:pt x="1027" y="8315"/>
                    <a:pt x="1038" y="8314"/>
                  </a:cubicBezTo>
                  <a:cubicBezTo>
                    <a:pt x="1465" y="8279"/>
                    <a:pt x="1857" y="8264"/>
                    <a:pt x="2213" y="8264"/>
                  </a:cubicBezTo>
                  <a:cubicBezTo>
                    <a:pt x="3277" y="8264"/>
                    <a:pt x="4015" y="8395"/>
                    <a:pt x="4409" y="8490"/>
                  </a:cubicBezTo>
                  <a:cubicBezTo>
                    <a:pt x="4519" y="8516"/>
                    <a:pt x="4635" y="8530"/>
                    <a:pt x="4753" y="8530"/>
                  </a:cubicBezTo>
                  <a:cubicBezTo>
                    <a:pt x="4867" y="8530"/>
                    <a:pt x="4984" y="8517"/>
                    <a:pt x="5100" y="8490"/>
                  </a:cubicBezTo>
                  <a:cubicBezTo>
                    <a:pt x="5494" y="8395"/>
                    <a:pt x="6232" y="8264"/>
                    <a:pt x="7296" y="8264"/>
                  </a:cubicBezTo>
                  <a:cubicBezTo>
                    <a:pt x="7652" y="8264"/>
                    <a:pt x="8044" y="8279"/>
                    <a:pt x="8472" y="8314"/>
                  </a:cubicBezTo>
                  <a:cubicBezTo>
                    <a:pt x="8483" y="8315"/>
                    <a:pt x="8494" y="8316"/>
                    <a:pt x="8505" y="8316"/>
                  </a:cubicBezTo>
                  <a:cubicBezTo>
                    <a:pt x="8614" y="8316"/>
                    <a:pt x="8720" y="8276"/>
                    <a:pt x="8801" y="8201"/>
                  </a:cubicBezTo>
                  <a:cubicBezTo>
                    <a:pt x="8890" y="8120"/>
                    <a:pt x="8942" y="8002"/>
                    <a:pt x="8942" y="7882"/>
                  </a:cubicBezTo>
                  <a:lnTo>
                    <a:pt x="8942" y="7079"/>
                  </a:lnTo>
                  <a:cubicBezTo>
                    <a:pt x="8942" y="7001"/>
                    <a:pt x="8880" y="6939"/>
                    <a:pt x="8804" y="6939"/>
                  </a:cubicBezTo>
                  <a:cubicBezTo>
                    <a:pt x="8727" y="6939"/>
                    <a:pt x="8665" y="7001"/>
                    <a:pt x="8665" y="7079"/>
                  </a:cubicBezTo>
                  <a:lnTo>
                    <a:pt x="8665" y="7882"/>
                  </a:lnTo>
                  <a:cubicBezTo>
                    <a:pt x="8665" y="7927"/>
                    <a:pt x="8645" y="7967"/>
                    <a:pt x="8614" y="7996"/>
                  </a:cubicBezTo>
                  <a:cubicBezTo>
                    <a:pt x="8584" y="8024"/>
                    <a:pt x="8547" y="8038"/>
                    <a:pt x="8507" y="8038"/>
                  </a:cubicBezTo>
                  <a:cubicBezTo>
                    <a:pt x="8503" y="8038"/>
                    <a:pt x="8499" y="8038"/>
                    <a:pt x="8495" y="8038"/>
                  </a:cubicBezTo>
                  <a:cubicBezTo>
                    <a:pt x="8052" y="8001"/>
                    <a:pt x="7650" y="7986"/>
                    <a:pt x="7290" y="7986"/>
                  </a:cubicBezTo>
                  <a:cubicBezTo>
                    <a:pt x="5853" y="7986"/>
                    <a:pt x="5070" y="8223"/>
                    <a:pt x="4893" y="8245"/>
                  </a:cubicBezTo>
                  <a:lnTo>
                    <a:pt x="4893" y="2024"/>
                  </a:lnTo>
                  <a:cubicBezTo>
                    <a:pt x="5085" y="1969"/>
                    <a:pt x="5597" y="1838"/>
                    <a:pt x="6407" y="1779"/>
                  </a:cubicBezTo>
                  <a:cubicBezTo>
                    <a:pt x="6520" y="1917"/>
                    <a:pt x="6616" y="2067"/>
                    <a:pt x="6692" y="2226"/>
                  </a:cubicBezTo>
                  <a:cubicBezTo>
                    <a:pt x="6726" y="2297"/>
                    <a:pt x="6774" y="2355"/>
                    <a:pt x="6832" y="2401"/>
                  </a:cubicBezTo>
                  <a:cubicBezTo>
                    <a:pt x="6899" y="2585"/>
                    <a:pt x="6937" y="2776"/>
                    <a:pt x="6952" y="2973"/>
                  </a:cubicBezTo>
                  <a:lnTo>
                    <a:pt x="6698" y="2973"/>
                  </a:lnTo>
                  <a:cubicBezTo>
                    <a:pt x="6459" y="2973"/>
                    <a:pt x="6266" y="3168"/>
                    <a:pt x="6266" y="3405"/>
                  </a:cubicBezTo>
                  <a:lnTo>
                    <a:pt x="6266" y="4940"/>
                  </a:lnTo>
                  <a:cubicBezTo>
                    <a:pt x="6266" y="5179"/>
                    <a:pt x="6460" y="5372"/>
                    <a:pt x="6698" y="5372"/>
                  </a:cubicBezTo>
                  <a:lnTo>
                    <a:pt x="6985" y="5372"/>
                  </a:lnTo>
                  <a:cubicBezTo>
                    <a:pt x="7454" y="5372"/>
                    <a:pt x="7834" y="4992"/>
                    <a:pt x="7834" y="4521"/>
                  </a:cubicBezTo>
                  <a:lnTo>
                    <a:pt x="7834" y="3823"/>
                  </a:lnTo>
                  <a:lnTo>
                    <a:pt x="7834" y="3142"/>
                  </a:lnTo>
                  <a:cubicBezTo>
                    <a:pt x="7834" y="2771"/>
                    <a:pt x="7769" y="2407"/>
                    <a:pt x="7641" y="2063"/>
                  </a:cubicBezTo>
                  <a:cubicBezTo>
                    <a:pt x="7650" y="1974"/>
                    <a:pt x="7635" y="1883"/>
                    <a:pt x="7597" y="1800"/>
                  </a:cubicBezTo>
                  <a:cubicBezTo>
                    <a:pt x="7589" y="1783"/>
                    <a:pt x="7580" y="1766"/>
                    <a:pt x="7573" y="1749"/>
                  </a:cubicBezTo>
                  <a:close/>
                  <a:moveTo>
                    <a:pt x="4754" y="1"/>
                  </a:moveTo>
                  <a:cubicBezTo>
                    <a:pt x="3951" y="1"/>
                    <a:pt x="3147" y="308"/>
                    <a:pt x="2533" y="922"/>
                  </a:cubicBezTo>
                  <a:cubicBezTo>
                    <a:pt x="2367" y="1088"/>
                    <a:pt x="2220" y="1272"/>
                    <a:pt x="2095" y="1468"/>
                  </a:cubicBezTo>
                  <a:cubicBezTo>
                    <a:pt x="1728" y="1473"/>
                    <a:pt x="1348" y="1491"/>
                    <a:pt x="963" y="1522"/>
                  </a:cubicBezTo>
                  <a:cubicBezTo>
                    <a:pt x="740" y="1541"/>
                    <a:pt x="565" y="1733"/>
                    <a:pt x="565" y="1956"/>
                  </a:cubicBezTo>
                  <a:lnTo>
                    <a:pt x="565" y="2125"/>
                  </a:lnTo>
                  <a:cubicBezTo>
                    <a:pt x="282" y="2186"/>
                    <a:pt x="1" y="2333"/>
                    <a:pt x="1" y="2780"/>
                  </a:cubicBezTo>
                  <a:lnTo>
                    <a:pt x="1" y="7921"/>
                  </a:lnTo>
                  <a:cubicBezTo>
                    <a:pt x="1" y="8490"/>
                    <a:pt x="464" y="8948"/>
                    <a:pt x="1025" y="8948"/>
                  </a:cubicBezTo>
                  <a:cubicBezTo>
                    <a:pt x="1053" y="8948"/>
                    <a:pt x="1083" y="8947"/>
                    <a:pt x="1112" y="8944"/>
                  </a:cubicBezTo>
                  <a:cubicBezTo>
                    <a:pt x="1494" y="8913"/>
                    <a:pt x="1869" y="8895"/>
                    <a:pt x="2232" y="8895"/>
                  </a:cubicBezTo>
                  <a:cubicBezTo>
                    <a:pt x="3258" y="8895"/>
                    <a:pt x="3950" y="9023"/>
                    <a:pt x="4274" y="9102"/>
                  </a:cubicBezTo>
                  <a:cubicBezTo>
                    <a:pt x="4432" y="9139"/>
                    <a:pt x="4593" y="9158"/>
                    <a:pt x="4755" y="9158"/>
                  </a:cubicBezTo>
                  <a:cubicBezTo>
                    <a:pt x="4916" y="9158"/>
                    <a:pt x="5078" y="9139"/>
                    <a:pt x="5235" y="9102"/>
                  </a:cubicBezTo>
                  <a:cubicBezTo>
                    <a:pt x="5556" y="9026"/>
                    <a:pt x="6251" y="8895"/>
                    <a:pt x="7277" y="8895"/>
                  </a:cubicBezTo>
                  <a:cubicBezTo>
                    <a:pt x="7638" y="8895"/>
                    <a:pt x="8014" y="8911"/>
                    <a:pt x="8397" y="8944"/>
                  </a:cubicBezTo>
                  <a:cubicBezTo>
                    <a:pt x="8425" y="8946"/>
                    <a:pt x="8453" y="8947"/>
                    <a:pt x="8481" y="8947"/>
                  </a:cubicBezTo>
                  <a:cubicBezTo>
                    <a:pt x="9038" y="8947"/>
                    <a:pt x="9507" y="8498"/>
                    <a:pt x="9507" y="7921"/>
                  </a:cubicBezTo>
                  <a:lnTo>
                    <a:pt x="9507" y="2780"/>
                  </a:lnTo>
                  <a:cubicBezTo>
                    <a:pt x="9507" y="2333"/>
                    <a:pt x="9228" y="2186"/>
                    <a:pt x="8942" y="2125"/>
                  </a:cubicBezTo>
                  <a:lnTo>
                    <a:pt x="8942" y="1956"/>
                  </a:lnTo>
                  <a:cubicBezTo>
                    <a:pt x="8942" y="1730"/>
                    <a:pt x="8769" y="1541"/>
                    <a:pt x="8546" y="1522"/>
                  </a:cubicBezTo>
                  <a:cubicBezTo>
                    <a:pt x="8161" y="1489"/>
                    <a:pt x="7781" y="1470"/>
                    <a:pt x="7413" y="1468"/>
                  </a:cubicBezTo>
                  <a:cubicBezTo>
                    <a:pt x="7289" y="1272"/>
                    <a:pt x="7142" y="1090"/>
                    <a:pt x="6974" y="922"/>
                  </a:cubicBezTo>
                  <a:cubicBezTo>
                    <a:pt x="6361" y="308"/>
                    <a:pt x="5558" y="1"/>
                    <a:pt x="4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7" name="Google Shape;2337;p43"/>
          <p:cNvGrpSpPr/>
          <p:nvPr/>
        </p:nvGrpSpPr>
        <p:grpSpPr>
          <a:xfrm>
            <a:off x="1456632" y="4339054"/>
            <a:ext cx="321571" cy="210886"/>
            <a:chOff x="1456632" y="4339054"/>
            <a:chExt cx="321571" cy="210886"/>
          </a:xfrm>
        </p:grpSpPr>
        <p:sp>
          <p:nvSpPr>
            <p:cNvPr id="2338" name="Google Shape;2338;p43"/>
            <p:cNvSpPr/>
            <p:nvPr/>
          </p:nvSpPr>
          <p:spPr>
            <a:xfrm>
              <a:off x="1598834" y="4412743"/>
              <a:ext cx="37165" cy="54818"/>
            </a:xfrm>
            <a:custGeom>
              <a:rect b="b" l="l" r="r" t="t"/>
              <a:pathLst>
                <a:path extrusionOk="0" h="1621" w="1099">
                  <a:moveTo>
                    <a:pt x="531" y="279"/>
                  </a:moveTo>
                  <a:cubicBezTo>
                    <a:pt x="623" y="279"/>
                    <a:pt x="699" y="355"/>
                    <a:pt x="699" y="447"/>
                  </a:cubicBezTo>
                  <a:cubicBezTo>
                    <a:pt x="699" y="541"/>
                    <a:pt x="623" y="616"/>
                    <a:pt x="531" y="616"/>
                  </a:cubicBezTo>
                  <a:lnTo>
                    <a:pt x="280" y="616"/>
                  </a:lnTo>
                  <a:lnTo>
                    <a:pt x="280" y="279"/>
                  </a:lnTo>
                  <a:close/>
                  <a:moveTo>
                    <a:pt x="500" y="898"/>
                  </a:moveTo>
                  <a:cubicBezTo>
                    <a:pt x="580" y="898"/>
                    <a:pt x="555" y="899"/>
                    <a:pt x="598" y="899"/>
                  </a:cubicBezTo>
                  <a:cubicBezTo>
                    <a:pt x="719" y="899"/>
                    <a:pt x="820" y="1000"/>
                    <a:pt x="820" y="1121"/>
                  </a:cubicBezTo>
                  <a:cubicBezTo>
                    <a:pt x="820" y="1242"/>
                    <a:pt x="719" y="1341"/>
                    <a:pt x="598" y="1341"/>
                  </a:cubicBezTo>
                  <a:cubicBezTo>
                    <a:pt x="540" y="1341"/>
                    <a:pt x="391" y="1341"/>
                    <a:pt x="278" y="1343"/>
                  </a:cubicBezTo>
                  <a:lnTo>
                    <a:pt x="278" y="899"/>
                  </a:lnTo>
                  <a:cubicBezTo>
                    <a:pt x="393" y="898"/>
                    <a:pt x="460" y="898"/>
                    <a:pt x="500" y="898"/>
                  </a:cubicBezTo>
                  <a:close/>
                  <a:moveTo>
                    <a:pt x="140" y="0"/>
                  </a:moveTo>
                  <a:cubicBezTo>
                    <a:pt x="64" y="0"/>
                    <a:pt x="0" y="64"/>
                    <a:pt x="0" y="140"/>
                  </a:cubicBezTo>
                  <a:lnTo>
                    <a:pt x="0" y="1482"/>
                  </a:lnTo>
                  <a:cubicBezTo>
                    <a:pt x="0" y="1558"/>
                    <a:pt x="64" y="1620"/>
                    <a:pt x="140" y="1620"/>
                  </a:cubicBezTo>
                  <a:cubicBezTo>
                    <a:pt x="140" y="1620"/>
                    <a:pt x="498" y="1619"/>
                    <a:pt x="598" y="1619"/>
                  </a:cubicBezTo>
                  <a:cubicBezTo>
                    <a:pt x="874" y="1619"/>
                    <a:pt x="1098" y="1395"/>
                    <a:pt x="1098" y="1118"/>
                  </a:cubicBezTo>
                  <a:cubicBezTo>
                    <a:pt x="1098" y="951"/>
                    <a:pt x="1016" y="804"/>
                    <a:pt x="890" y="713"/>
                  </a:cubicBezTo>
                  <a:cubicBezTo>
                    <a:pt x="944" y="639"/>
                    <a:pt x="978" y="548"/>
                    <a:pt x="978" y="447"/>
                  </a:cubicBezTo>
                  <a:cubicBezTo>
                    <a:pt x="978" y="202"/>
                    <a:pt x="777" y="0"/>
                    <a:pt x="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3"/>
            <p:cNvSpPr/>
            <p:nvPr/>
          </p:nvSpPr>
          <p:spPr>
            <a:xfrm>
              <a:off x="1533634" y="4413419"/>
              <a:ext cx="46499" cy="54886"/>
            </a:xfrm>
            <a:custGeom>
              <a:rect b="b" l="l" r="r" t="t"/>
              <a:pathLst>
                <a:path extrusionOk="0" h="1623" w="1375">
                  <a:moveTo>
                    <a:pt x="688" y="478"/>
                  </a:moveTo>
                  <a:lnTo>
                    <a:pt x="892" y="1014"/>
                  </a:lnTo>
                  <a:lnTo>
                    <a:pt x="485" y="1014"/>
                  </a:lnTo>
                  <a:lnTo>
                    <a:pt x="688" y="478"/>
                  </a:lnTo>
                  <a:close/>
                  <a:moveTo>
                    <a:pt x="688" y="1"/>
                  </a:moveTo>
                  <a:cubicBezTo>
                    <a:pt x="620" y="1"/>
                    <a:pt x="559" y="41"/>
                    <a:pt x="532" y="106"/>
                  </a:cubicBezTo>
                  <a:cubicBezTo>
                    <a:pt x="532" y="108"/>
                    <a:pt x="532" y="108"/>
                    <a:pt x="531" y="111"/>
                  </a:cubicBezTo>
                  <a:lnTo>
                    <a:pt x="27" y="1434"/>
                  </a:lnTo>
                  <a:cubicBezTo>
                    <a:pt x="1" y="1507"/>
                    <a:pt x="38" y="1586"/>
                    <a:pt x="107" y="1614"/>
                  </a:cubicBezTo>
                  <a:cubicBezTo>
                    <a:pt x="123" y="1620"/>
                    <a:pt x="139" y="1623"/>
                    <a:pt x="156" y="1623"/>
                  </a:cubicBezTo>
                  <a:cubicBezTo>
                    <a:pt x="212" y="1623"/>
                    <a:pt x="266" y="1589"/>
                    <a:pt x="286" y="1532"/>
                  </a:cubicBezTo>
                  <a:lnTo>
                    <a:pt x="376" y="1293"/>
                  </a:lnTo>
                  <a:lnTo>
                    <a:pt x="996" y="1293"/>
                  </a:lnTo>
                  <a:lnTo>
                    <a:pt x="1086" y="1532"/>
                  </a:lnTo>
                  <a:cubicBezTo>
                    <a:pt x="1108" y="1589"/>
                    <a:pt x="1160" y="1623"/>
                    <a:pt x="1217" y="1623"/>
                  </a:cubicBezTo>
                  <a:cubicBezTo>
                    <a:pt x="1233" y="1623"/>
                    <a:pt x="1250" y="1620"/>
                    <a:pt x="1266" y="1614"/>
                  </a:cubicBezTo>
                  <a:cubicBezTo>
                    <a:pt x="1339" y="1586"/>
                    <a:pt x="1374" y="1507"/>
                    <a:pt x="1348" y="1434"/>
                  </a:cubicBezTo>
                  <a:lnTo>
                    <a:pt x="849" y="111"/>
                  </a:lnTo>
                  <a:cubicBezTo>
                    <a:pt x="849" y="108"/>
                    <a:pt x="847" y="108"/>
                    <a:pt x="847" y="106"/>
                  </a:cubicBezTo>
                  <a:cubicBezTo>
                    <a:pt x="820" y="44"/>
                    <a:pt x="760" y="1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3"/>
            <p:cNvSpPr/>
            <p:nvPr/>
          </p:nvSpPr>
          <p:spPr>
            <a:xfrm>
              <a:off x="1654194" y="4412743"/>
              <a:ext cx="46939" cy="54751"/>
            </a:xfrm>
            <a:custGeom>
              <a:rect b="b" l="l" r="r" t="t"/>
              <a:pathLst>
                <a:path extrusionOk="0" h="1619" w="1388">
                  <a:moveTo>
                    <a:pt x="810" y="0"/>
                  </a:moveTo>
                  <a:cubicBezTo>
                    <a:pt x="361" y="0"/>
                    <a:pt x="0" y="364"/>
                    <a:pt x="0" y="810"/>
                  </a:cubicBezTo>
                  <a:cubicBezTo>
                    <a:pt x="0" y="1257"/>
                    <a:pt x="364" y="1619"/>
                    <a:pt x="810" y="1619"/>
                  </a:cubicBezTo>
                  <a:cubicBezTo>
                    <a:pt x="1021" y="1619"/>
                    <a:pt x="1208" y="1536"/>
                    <a:pt x="1339" y="1380"/>
                  </a:cubicBezTo>
                  <a:cubicBezTo>
                    <a:pt x="1388" y="1320"/>
                    <a:pt x="1379" y="1233"/>
                    <a:pt x="1322" y="1182"/>
                  </a:cubicBezTo>
                  <a:cubicBezTo>
                    <a:pt x="1296" y="1161"/>
                    <a:pt x="1265" y="1151"/>
                    <a:pt x="1233" y="1151"/>
                  </a:cubicBezTo>
                  <a:cubicBezTo>
                    <a:pt x="1193" y="1151"/>
                    <a:pt x="1153" y="1168"/>
                    <a:pt x="1125" y="1200"/>
                  </a:cubicBezTo>
                  <a:cubicBezTo>
                    <a:pt x="1043" y="1297"/>
                    <a:pt x="933" y="1338"/>
                    <a:pt x="810" y="1338"/>
                  </a:cubicBezTo>
                  <a:cubicBezTo>
                    <a:pt x="516" y="1338"/>
                    <a:pt x="278" y="1099"/>
                    <a:pt x="278" y="808"/>
                  </a:cubicBezTo>
                  <a:cubicBezTo>
                    <a:pt x="278" y="518"/>
                    <a:pt x="517" y="279"/>
                    <a:pt x="810" y="279"/>
                  </a:cubicBezTo>
                  <a:cubicBezTo>
                    <a:pt x="915" y="279"/>
                    <a:pt x="1019" y="310"/>
                    <a:pt x="1107" y="370"/>
                  </a:cubicBezTo>
                  <a:cubicBezTo>
                    <a:pt x="1130" y="386"/>
                    <a:pt x="1157" y="393"/>
                    <a:pt x="1183" y="393"/>
                  </a:cubicBezTo>
                  <a:cubicBezTo>
                    <a:pt x="1228" y="393"/>
                    <a:pt x="1273" y="372"/>
                    <a:pt x="1300" y="333"/>
                  </a:cubicBezTo>
                  <a:cubicBezTo>
                    <a:pt x="1342" y="269"/>
                    <a:pt x="1325" y="181"/>
                    <a:pt x="1263" y="140"/>
                  </a:cubicBezTo>
                  <a:cubicBezTo>
                    <a:pt x="1129" y="49"/>
                    <a:pt x="970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3"/>
            <p:cNvSpPr/>
            <p:nvPr/>
          </p:nvSpPr>
          <p:spPr>
            <a:xfrm>
              <a:off x="1456632" y="4339054"/>
              <a:ext cx="321571" cy="210886"/>
            </a:xfrm>
            <a:custGeom>
              <a:rect b="b" l="l" r="r" t="t"/>
              <a:pathLst>
                <a:path extrusionOk="0" h="6236" w="9509">
                  <a:moveTo>
                    <a:pt x="8688" y="4524"/>
                  </a:moveTo>
                  <a:cubicBezTo>
                    <a:pt x="8801" y="4524"/>
                    <a:pt x="8895" y="4616"/>
                    <a:pt x="8895" y="4731"/>
                  </a:cubicBezTo>
                  <a:lnTo>
                    <a:pt x="8895" y="4936"/>
                  </a:lnTo>
                  <a:lnTo>
                    <a:pt x="7063" y="4936"/>
                  </a:lnTo>
                  <a:lnTo>
                    <a:pt x="7063" y="4731"/>
                  </a:lnTo>
                  <a:cubicBezTo>
                    <a:pt x="7063" y="4616"/>
                    <a:pt x="7157" y="4524"/>
                    <a:pt x="7270" y="4524"/>
                  </a:cubicBezTo>
                  <a:close/>
                  <a:moveTo>
                    <a:pt x="5784" y="5214"/>
                  </a:moveTo>
                  <a:cubicBezTo>
                    <a:pt x="5728" y="5349"/>
                    <a:pt x="5597" y="5445"/>
                    <a:pt x="5441" y="5445"/>
                  </a:cubicBezTo>
                  <a:lnTo>
                    <a:pt x="4067" y="5445"/>
                  </a:lnTo>
                  <a:cubicBezTo>
                    <a:pt x="3911" y="5445"/>
                    <a:pt x="3779" y="5349"/>
                    <a:pt x="3723" y="5214"/>
                  </a:cubicBezTo>
                  <a:close/>
                  <a:moveTo>
                    <a:pt x="9112" y="5214"/>
                  </a:moveTo>
                  <a:cubicBezTo>
                    <a:pt x="9177" y="5214"/>
                    <a:pt x="9230" y="5267"/>
                    <a:pt x="9230" y="5331"/>
                  </a:cubicBezTo>
                  <a:cubicBezTo>
                    <a:pt x="9229" y="5675"/>
                    <a:pt x="8950" y="5956"/>
                    <a:pt x="8606" y="5956"/>
                  </a:cubicBezTo>
                  <a:lnTo>
                    <a:pt x="904" y="5956"/>
                  </a:lnTo>
                  <a:cubicBezTo>
                    <a:pt x="559" y="5956"/>
                    <a:pt x="280" y="5675"/>
                    <a:pt x="280" y="5331"/>
                  </a:cubicBezTo>
                  <a:cubicBezTo>
                    <a:pt x="280" y="5267"/>
                    <a:pt x="333" y="5214"/>
                    <a:pt x="399" y="5214"/>
                  </a:cubicBezTo>
                  <a:lnTo>
                    <a:pt x="3432" y="5214"/>
                  </a:lnTo>
                  <a:cubicBezTo>
                    <a:pt x="3495" y="5505"/>
                    <a:pt x="3755" y="5723"/>
                    <a:pt x="4067" y="5723"/>
                  </a:cubicBezTo>
                  <a:lnTo>
                    <a:pt x="5443" y="5723"/>
                  </a:lnTo>
                  <a:cubicBezTo>
                    <a:pt x="5753" y="5723"/>
                    <a:pt x="6013" y="5505"/>
                    <a:pt x="6077" y="5214"/>
                  </a:cubicBezTo>
                  <a:close/>
                  <a:moveTo>
                    <a:pt x="1369" y="0"/>
                  </a:moveTo>
                  <a:cubicBezTo>
                    <a:pt x="1011" y="0"/>
                    <a:pt x="721" y="291"/>
                    <a:pt x="721" y="648"/>
                  </a:cubicBezTo>
                  <a:lnTo>
                    <a:pt x="721" y="4936"/>
                  </a:lnTo>
                  <a:lnTo>
                    <a:pt x="399" y="4936"/>
                  </a:lnTo>
                  <a:cubicBezTo>
                    <a:pt x="179" y="4936"/>
                    <a:pt x="1" y="5114"/>
                    <a:pt x="1" y="5334"/>
                  </a:cubicBezTo>
                  <a:cubicBezTo>
                    <a:pt x="1" y="5831"/>
                    <a:pt x="406" y="6235"/>
                    <a:pt x="904" y="6235"/>
                  </a:cubicBezTo>
                  <a:lnTo>
                    <a:pt x="8606" y="6235"/>
                  </a:lnTo>
                  <a:cubicBezTo>
                    <a:pt x="9104" y="6235"/>
                    <a:pt x="9508" y="5831"/>
                    <a:pt x="9508" y="5334"/>
                  </a:cubicBezTo>
                  <a:cubicBezTo>
                    <a:pt x="9507" y="5135"/>
                    <a:pt x="9363" y="4971"/>
                    <a:pt x="9172" y="4940"/>
                  </a:cubicBezTo>
                  <a:lnTo>
                    <a:pt x="9172" y="4728"/>
                  </a:lnTo>
                  <a:cubicBezTo>
                    <a:pt x="9172" y="4495"/>
                    <a:pt x="9008" y="4300"/>
                    <a:pt x="8786" y="4255"/>
                  </a:cubicBezTo>
                  <a:lnTo>
                    <a:pt x="8786" y="3765"/>
                  </a:lnTo>
                  <a:cubicBezTo>
                    <a:pt x="8786" y="3688"/>
                    <a:pt x="8724" y="3626"/>
                    <a:pt x="8647" y="3626"/>
                  </a:cubicBezTo>
                  <a:cubicBezTo>
                    <a:pt x="8571" y="3626"/>
                    <a:pt x="8508" y="3688"/>
                    <a:pt x="8508" y="3765"/>
                  </a:cubicBezTo>
                  <a:lnTo>
                    <a:pt x="8508" y="4245"/>
                  </a:lnTo>
                  <a:lnTo>
                    <a:pt x="8155" y="4245"/>
                  </a:lnTo>
                  <a:lnTo>
                    <a:pt x="8155" y="900"/>
                  </a:lnTo>
                  <a:cubicBezTo>
                    <a:pt x="8155" y="752"/>
                    <a:pt x="8035" y="628"/>
                    <a:pt x="7885" y="628"/>
                  </a:cubicBezTo>
                  <a:lnTo>
                    <a:pt x="1624" y="628"/>
                  </a:lnTo>
                  <a:cubicBezTo>
                    <a:pt x="1475" y="628"/>
                    <a:pt x="1352" y="750"/>
                    <a:pt x="1352" y="900"/>
                  </a:cubicBezTo>
                  <a:lnTo>
                    <a:pt x="1352" y="1292"/>
                  </a:lnTo>
                  <a:cubicBezTo>
                    <a:pt x="1352" y="1368"/>
                    <a:pt x="1416" y="1430"/>
                    <a:pt x="1492" y="1430"/>
                  </a:cubicBezTo>
                  <a:cubicBezTo>
                    <a:pt x="1568" y="1430"/>
                    <a:pt x="1631" y="1368"/>
                    <a:pt x="1631" y="1292"/>
                  </a:cubicBezTo>
                  <a:lnTo>
                    <a:pt x="1631" y="908"/>
                  </a:lnTo>
                  <a:lnTo>
                    <a:pt x="7877" y="908"/>
                  </a:lnTo>
                  <a:lnTo>
                    <a:pt x="7877" y="4245"/>
                  </a:lnTo>
                  <a:lnTo>
                    <a:pt x="7270" y="4245"/>
                  </a:lnTo>
                  <a:cubicBezTo>
                    <a:pt x="7002" y="4245"/>
                    <a:pt x="6785" y="4463"/>
                    <a:pt x="6785" y="4731"/>
                  </a:cubicBezTo>
                  <a:lnTo>
                    <a:pt x="6785" y="4936"/>
                  </a:lnTo>
                  <a:lnTo>
                    <a:pt x="1631" y="4936"/>
                  </a:lnTo>
                  <a:lnTo>
                    <a:pt x="1631" y="1943"/>
                  </a:lnTo>
                  <a:cubicBezTo>
                    <a:pt x="1631" y="1867"/>
                    <a:pt x="1568" y="1805"/>
                    <a:pt x="1492" y="1805"/>
                  </a:cubicBezTo>
                  <a:cubicBezTo>
                    <a:pt x="1416" y="1805"/>
                    <a:pt x="1352" y="1867"/>
                    <a:pt x="1352" y="1943"/>
                  </a:cubicBezTo>
                  <a:lnTo>
                    <a:pt x="1352" y="4936"/>
                  </a:lnTo>
                  <a:lnTo>
                    <a:pt x="1000" y="4936"/>
                  </a:lnTo>
                  <a:lnTo>
                    <a:pt x="1000" y="648"/>
                  </a:lnTo>
                  <a:cubicBezTo>
                    <a:pt x="1000" y="443"/>
                    <a:pt x="1165" y="278"/>
                    <a:pt x="1369" y="278"/>
                  </a:cubicBezTo>
                  <a:lnTo>
                    <a:pt x="8137" y="278"/>
                  </a:lnTo>
                  <a:cubicBezTo>
                    <a:pt x="8341" y="278"/>
                    <a:pt x="8505" y="443"/>
                    <a:pt x="8505" y="648"/>
                  </a:cubicBezTo>
                  <a:lnTo>
                    <a:pt x="8505" y="3122"/>
                  </a:lnTo>
                  <a:cubicBezTo>
                    <a:pt x="8505" y="3198"/>
                    <a:pt x="8569" y="3262"/>
                    <a:pt x="8645" y="3262"/>
                  </a:cubicBezTo>
                  <a:cubicBezTo>
                    <a:pt x="8721" y="3262"/>
                    <a:pt x="8785" y="3198"/>
                    <a:pt x="8785" y="3122"/>
                  </a:cubicBezTo>
                  <a:lnTo>
                    <a:pt x="8785" y="648"/>
                  </a:lnTo>
                  <a:cubicBezTo>
                    <a:pt x="8785" y="290"/>
                    <a:pt x="8494" y="0"/>
                    <a:pt x="8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2" name="Google Shape;2342;p43"/>
          <p:cNvGrpSpPr/>
          <p:nvPr/>
        </p:nvGrpSpPr>
        <p:grpSpPr>
          <a:xfrm>
            <a:off x="7369453" y="3613906"/>
            <a:ext cx="309667" cy="321571"/>
            <a:chOff x="7369453" y="3613906"/>
            <a:chExt cx="309667" cy="321571"/>
          </a:xfrm>
        </p:grpSpPr>
        <p:sp>
          <p:nvSpPr>
            <p:cNvPr id="2343" name="Google Shape;2343;p43"/>
            <p:cNvSpPr/>
            <p:nvPr/>
          </p:nvSpPr>
          <p:spPr>
            <a:xfrm>
              <a:off x="7456499" y="3752016"/>
              <a:ext cx="112714" cy="118057"/>
            </a:xfrm>
            <a:custGeom>
              <a:rect b="b" l="l" r="r" t="t"/>
              <a:pathLst>
                <a:path extrusionOk="0" h="3491" w="3333">
                  <a:moveTo>
                    <a:pt x="3055" y="318"/>
                  </a:moveTo>
                  <a:lnTo>
                    <a:pt x="3055" y="710"/>
                  </a:lnTo>
                  <a:lnTo>
                    <a:pt x="1095" y="1193"/>
                  </a:lnTo>
                  <a:lnTo>
                    <a:pt x="1095" y="801"/>
                  </a:lnTo>
                  <a:lnTo>
                    <a:pt x="3055" y="318"/>
                  </a:lnTo>
                  <a:close/>
                  <a:moveTo>
                    <a:pt x="2786" y="2351"/>
                  </a:moveTo>
                  <a:cubicBezTo>
                    <a:pt x="2943" y="2351"/>
                    <a:pt x="3055" y="2439"/>
                    <a:pt x="3055" y="2516"/>
                  </a:cubicBezTo>
                  <a:cubicBezTo>
                    <a:pt x="3055" y="2595"/>
                    <a:pt x="2943" y="2681"/>
                    <a:pt x="2786" y="2681"/>
                  </a:cubicBezTo>
                  <a:cubicBezTo>
                    <a:pt x="2627" y="2681"/>
                    <a:pt x="2515" y="2595"/>
                    <a:pt x="2515" y="2516"/>
                  </a:cubicBezTo>
                  <a:cubicBezTo>
                    <a:pt x="2515" y="2439"/>
                    <a:pt x="2625" y="2351"/>
                    <a:pt x="2786" y="2351"/>
                  </a:cubicBezTo>
                  <a:close/>
                  <a:moveTo>
                    <a:pt x="547" y="2885"/>
                  </a:moveTo>
                  <a:cubicBezTo>
                    <a:pt x="706" y="2885"/>
                    <a:pt x="818" y="2971"/>
                    <a:pt x="818" y="3049"/>
                  </a:cubicBezTo>
                  <a:cubicBezTo>
                    <a:pt x="818" y="3127"/>
                    <a:pt x="708" y="3214"/>
                    <a:pt x="547" y="3214"/>
                  </a:cubicBezTo>
                  <a:cubicBezTo>
                    <a:pt x="390" y="3214"/>
                    <a:pt x="279" y="3127"/>
                    <a:pt x="279" y="3049"/>
                  </a:cubicBezTo>
                  <a:cubicBezTo>
                    <a:pt x="280" y="2971"/>
                    <a:pt x="390" y="2885"/>
                    <a:pt x="547" y="2885"/>
                  </a:cubicBezTo>
                  <a:close/>
                  <a:moveTo>
                    <a:pt x="3193" y="1"/>
                  </a:moveTo>
                  <a:cubicBezTo>
                    <a:pt x="3182" y="1"/>
                    <a:pt x="3171" y="2"/>
                    <a:pt x="3160" y="5"/>
                  </a:cubicBezTo>
                  <a:lnTo>
                    <a:pt x="923" y="556"/>
                  </a:lnTo>
                  <a:cubicBezTo>
                    <a:pt x="859" y="570"/>
                    <a:pt x="818" y="627"/>
                    <a:pt x="818" y="691"/>
                  </a:cubicBezTo>
                  <a:lnTo>
                    <a:pt x="818" y="2659"/>
                  </a:lnTo>
                  <a:cubicBezTo>
                    <a:pt x="739" y="2625"/>
                    <a:pt x="645" y="2604"/>
                    <a:pt x="547" y="2604"/>
                  </a:cubicBezTo>
                  <a:cubicBezTo>
                    <a:pt x="241" y="2604"/>
                    <a:pt x="1" y="2798"/>
                    <a:pt x="1" y="3048"/>
                  </a:cubicBezTo>
                  <a:cubicBezTo>
                    <a:pt x="2" y="3297"/>
                    <a:pt x="241" y="3491"/>
                    <a:pt x="547" y="3491"/>
                  </a:cubicBezTo>
                  <a:cubicBezTo>
                    <a:pt x="855" y="3491"/>
                    <a:pt x="1095" y="3296"/>
                    <a:pt x="1095" y="3048"/>
                  </a:cubicBezTo>
                  <a:lnTo>
                    <a:pt x="1095" y="1478"/>
                  </a:lnTo>
                  <a:lnTo>
                    <a:pt x="3055" y="995"/>
                  </a:lnTo>
                  <a:lnTo>
                    <a:pt x="3055" y="2129"/>
                  </a:lnTo>
                  <a:cubicBezTo>
                    <a:pt x="2976" y="2093"/>
                    <a:pt x="2884" y="2072"/>
                    <a:pt x="2786" y="2072"/>
                  </a:cubicBezTo>
                  <a:cubicBezTo>
                    <a:pt x="2478" y="2072"/>
                    <a:pt x="2238" y="2268"/>
                    <a:pt x="2238" y="2516"/>
                  </a:cubicBezTo>
                  <a:cubicBezTo>
                    <a:pt x="2238" y="2766"/>
                    <a:pt x="2477" y="2960"/>
                    <a:pt x="2786" y="2960"/>
                  </a:cubicBezTo>
                  <a:cubicBezTo>
                    <a:pt x="3093" y="2960"/>
                    <a:pt x="3332" y="2766"/>
                    <a:pt x="3332" y="2516"/>
                  </a:cubicBezTo>
                  <a:lnTo>
                    <a:pt x="3332" y="2503"/>
                  </a:lnTo>
                  <a:lnTo>
                    <a:pt x="3332" y="2495"/>
                  </a:lnTo>
                  <a:lnTo>
                    <a:pt x="3332" y="140"/>
                  </a:lnTo>
                  <a:cubicBezTo>
                    <a:pt x="3332" y="61"/>
                    <a:pt x="3268" y="1"/>
                    <a:pt x="3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43"/>
            <p:cNvSpPr/>
            <p:nvPr/>
          </p:nvSpPr>
          <p:spPr>
            <a:xfrm>
              <a:off x="7421904" y="3819685"/>
              <a:ext cx="204765" cy="96346"/>
            </a:xfrm>
            <a:custGeom>
              <a:rect b="b" l="l" r="r" t="t"/>
              <a:pathLst>
                <a:path extrusionOk="0" h="2849" w="6055">
                  <a:moveTo>
                    <a:pt x="149" y="0"/>
                  </a:moveTo>
                  <a:cubicBezTo>
                    <a:pt x="143" y="0"/>
                    <a:pt x="138" y="1"/>
                    <a:pt x="133" y="1"/>
                  </a:cubicBezTo>
                  <a:cubicBezTo>
                    <a:pt x="55" y="10"/>
                    <a:pt x="0" y="79"/>
                    <a:pt x="9" y="156"/>
                  </a:cubicBezTo>
                  <a:cubicBezTo>
                    <a:pt x="88" y="843"/>
                    <a:pt x="388" y="1470"/>
                    <a:pt x="880" y="1962"/>
                  </a:cubicBezTo>
                  <a:cubicBezTo>
                    <a:pt x="1472" y="2555"/>
                    <a:pt x="2251" y="2849"/>
                    <a:pt x="3026" y="2849"/>
                  </a:cubicBezTo>
                  <a:cubicBezTo>
                    <a:pt x="3804" y="2849"/>
                    <a:pt x="4583" y="2555"/>
                    <a:pt x="5172" y="1962"/>
                  </a:cubicBezTo>
                  <a:cubicBezTo>
                    <a:pt x="5662" y="1472"/>
                    <a:pt x="5964" y="848"/>
                    <a:pt x="6044" y="159"/>
                  </a:cubicBezTo>
                  <a:cubicBezTo>
                    <a:pt x="6055" y="79"/>
                    <a:pt x="6001" y="10"/>
                    <a:pt x="5922" y="3"/>
                  </a:cubicBezTo>
                  <a:cubicBezTo>
                    <a:pt x="5917" y="2"/>
                    <a:pt x="5912" y="2"/>
                    <a:pt x="5906" y="2"/>
                  </a:cubicBezTo>
                  <a:cubicBezTo>
                    <a:pt x="5837" y="2"/>
                    <a:pt x="5778" y="54"/>
                    <a:pt x="5769" y="126"/>
                  </a:cubicBezTo>
                  <a:cubicBezTo>
                    <a:pt x="5698" y="751"/>
                    <a:pt x="5425" y="1317"/>
                    <a:pt x="4978" y="1763"/>
                  </a:cubicBezTo>
                  <a:cubicBezTo>
                    <a:pt x="4440" y="2301"/>
                    <a:pt x="3734" y="2569"/>
                    <a:pt x="3028" y="2569"/>
                  </a:cubicBezTo>
                  <a:cubicBezTo>
                    <a:pt x="2322" y="2569"/>
                    <a:pt x="1616" y="2301"/>
                    <a:pt x="1077" y="1763"/>
                  </a:cubicBezTo>
                  <a:cubicBezTo>
                    <a:pt x="630" y="1316"/>
                    <a:pt x="357" y="750"/>
                    <a:pt x="286" y="123"/>
                  </a:cubicBezTo>
                  <a:cubicBezTo>
                    <a:pt x="277" y="53"/>
                    <a:pt x="218" y="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43"/>
            <p:cNvSpPr/>
            <p:nvPr/>
          </p:nvSpPr>
          <p:spPr>
            <a:xfrm>
              <a:off x="7369453" y="3613906"/>
              <a:ext cx="309667" cy="321571"/>
            </a:xfrm>
            <a:custGeom>
              <a:rect b="b" l="l" r="r" t="t"/>
              <a:pathLst>
                <a:path extrusionOk="0" h="9509" w="9157">
                  <a:moveTo>
                    <a:pt x="4580" y="279"/>
                  </a:moveTo>
                  <a:cubicBezTo>
                    <a:pt x="4665" y="279"/>
                    <a:pt x="4749" y="294"/>
                    <a:pt x="4829" y="322"/>
                  </a:cubicBezTo>
                  <a:lnTo>
                    <a:pt x="7265" y="1157"/>
                  </a:lnTo>
                  <a:lnTo>
                    <a:pt x="4829" y="1993"/>
                  </a:lnTo>
                  <a:cubicBezTo>
                    <a:pt x="4749" y="2020"/>
                    <a:pt x="4665" y="2034"/>
                    <a:pt x="4580" y="2034"/>
                  </a:cubicBezTo>
                  <a:cubicBezTo>
                    <a:pt x="4495" y="2034"/>
                    <a:pt x="4410" y="2020"/>
                    <a:pt x="4329" y="1993"/>
                  </a:cubicBezTo>
                  <a:lnTo>
                    <a:pt x="1893" y="1157"/>
                  </a:lnTo>
                  <a:lnTo>
                    <a:pt x="4329" y="322"/>
                  </a:lnTo>
                  <a:cubicBezTo>
                    <a:pt x="4410" y="294"/>
                    <a:pt x="4495" y="279"/>
                    <a:pt x="4580" y="279"/>
                  </a:cubicBezTo>
                  <a:close/>
                  <a:moveTo>
                    <a:pt x="7778" y="1889"/>
                  </a:moveTo>
                  <a:lnTo>
                    <a:pt x="7874" y="2609"/>
                  </a:lnTo>
                  <a:lnTo>
                    <a:pt x="7374" y="2609"/>
                  </a:lnTo>
                  <a:lnTo>
                    <a:pt x="7470" y="1889"/>
                  </a:lnTo>
                  <a:close/>
                  <a:moveTo>
                    <a:pt x="6493" y="1718"/>
                  </a:moveTo>
                  <a:lnTo>
                    <a:pt x="6493" y="2911"/>
                  </a:lnTo>
                  <a:cubicBezTo>
                    <a:pt x="6493" y="2948"/>
                    <a:pt x="6469" y="2980"/>
                    <a:pt x="6434" y="2991"/>
                  </a:cubicBezTo>
                  <a:cubicBezTo>
                    <a:pt x="5837" y="3177"/>
                    <a:pt x="5213" y="3274"/>
                    <a:pt x="4578" y="3274"/>
                  </a:cubicBezTo>
                  <a:cubicBezTo>
                    <a:pt x="3965" y="3274"/>
                    <a:pt x="3342" y="3183"/>
                    <a:pt x="2726" y="2991"/>
                  </a:cubicBezTo>
                  <a:cubicBezTo>
                    <a:pt x="2691" y="2980"/>
                    <a:pt x="2667" y="2948"/>
                    <a:pt x="2667" y="2911"/>
                  </a:cubicBezTo>
                  <a:lnTo>
                    <a:pt x="2667" y="1718"/>
                  </a:lnTo>
                  <a:lnTo>
                    <a:pt x="4237" y="2256"/>
                  </a:lnTo>
                  <a:cubicBezTo>
                    <a:pt x="4347" y="2294"/>
                    <a:pt x="4463" y="2312"/>
                    <a:pt x="4578" y="2312"/>
                  </a:cubicBezTo>
                  <a:cubicBezTo>
                    <a:pt x="4694" y="2312"/>
                    <a:pt x="4809" y="2294"/>
                    <a:pt x="4919" y="2256"/>
                  </a:cubicBezTo>
                  <a:lnTo>
                    <a:pt x="6493" y="1718"/>
                  </a:lnTo>
                  <a:close/>
                  <a:moveTo>
                    <a:pt x="2582" y="3230"/>
                  </a:moveTo>
                  <a:lnTo>
                    <a:pt x="2582" y="3230"/>
                  </a:lnTo>
                  <a:cubicBezTo>
                    <a:pt x="2643" y="3264"/>
                    <a:pt x="2875" y="3324"/>
                    <a:pt x="2942" y="3341"/>
                  </a:cubicBezTo>
                  <a:cubicBezTo>
                    <a:pt x="2211" y="3812"/>
                    <a:pt x="1672" y="4599"/>
                    <a:pt x="1563" y="5558"/>
                  </a:cubicBezTo>
                  <a:cubicBezTo>
                    <a:pt x="1554" y="5633"/>
                    <a:pt x="1611" y="5702"/>
                    <a:pt x="1687" y="5711"/>
                  </a:cubicBezTo>
                  <a:lnTo>
                    <a:pt x="1701" y="5711"/>
                  </a:lnTo>
                  <a:cubicBezTo>
                    <a:pt x="1771" y="5711"/>
                    <a:pt x="1831" y="5659"/>
                    <a:pt x="1838" y="5587"/>
                  </a:cubicBezTo>
                  <a:cubicBezTo>
                    <a:pt x="1948" y="4611"/>
                    <a:pt x="2551" y="3829"/>
                    <a:pt x="3341" y="3431"/>
                  </a:cubicBezTo>
                  <a:cubicBezTo>
                    <a:pt x="3750" y="3511"/>
                    <a:pt x="4164" y="3551"/>
                    <a:pt x="4577" y="3551"/>
                  </a:cubicBezTo>
                  <a:cubicBezTo>
                    <a:pt x="4991" y="3551"/>
                    <a:pt x="5405" y="3511"/>
                    <a:pt x="5816" y="3431"/>
                  </a:cubicBezTo>
                  <a:cubicBezTo>
                    <a:pt x="6610" y="3830"/>
                    <a:pt x="7210" y="4616"/>
                    <a:pt x="7317" y="5587"/>
                  </a:cubicBezTo>
                  <a:cubicBezTo>
                    <a:pt x="7325" y="5657"/>
                    <a:pt x="7386" y="5711"/>
                    <a:pt x="7456" y="5711"/>
                  </a:cubicBezTo>
                  <a:lnTo>
                    <a:pt x="7470" y="5711"/>
                  </a:lnTo>
                  <a:cubicBezTo>
                    <a:pt x="7546" y="5702"/>
                    <a:pt x="7601" y="5633"/>
                    <a:pt x="7592" y="5558"/>
                  </a:cubicBezTo>
                  <a:cubicBezTo>
                    <a:pt x="7485" y="4597"/>
                    <a:pt x="6945" y="3809"/>
                    <a:pt x="6215" y="3341"/>
                  </a:cubicBezTo>
                  <a:cubicBezTo>
                    <a:pt x="6284" y="3324"/>
                    <a:pt x="6514" y="3264"/>
                    <a:pt x="6575" y="3230"/>
                  </a:cubicBezTo>
                  <a:lnTo>
                    <a:pt x="6575" y="3230"/>
                  </a:lnTo>
                  <a:cubicBezTo>
                    <a:pt x="9156" y="5165"/>
                    <a:pt x="7745" y="9229"/>
                    <a:pt x="4581" y="9229"/>
                  </a:cubicBezTo>
                  <a:cubicBezTo>
                    <a:pt x="1419" y="9229"/>
                    <a:pt x="1" y="5168"/>
                    <a:pt x="2582" y="3230"/>
                  </a:cubicBezTo>
                  <a:close/>
                  <a:moveTo>
                    <a:pt x="4576" y="1"/>
                  </a:moveTo>
                  <a:cubicBezTo>
                    <a:pt x="4461" y="1"/>
                    <a:pt x="4345" y="19"/>
                    <a:pt x="4235" y="57"/>
                  </a:cubicBezTo>
                  <a:lnTo>
                    <a:pt x="1511" y="992"/>
                  </a:lnTo>
                  <a:cubicBezTo>
                    <a:pt x="1441" y="1015"/>
                    <a:pt x="1392" y="1082"/>
                    <a:pt x="1392" y="1157"/>
                  </a:cubicBezTo>
                  <a:cubicBezTo>
                    <a:pt x="1392" y="1231"/>
                    <a:pt x="1441" y="1298"/>
                    <a:pt x="1511" y="1321"/>
                  </a:cubicBezTo>
                  <a:lnTo>
                    <a:pt x="2385" y="1621"/>
                  </a:lnTo>
                  <a:lnTo>
                    <a:pt x="2385" y="2909"/>
                  </a:lnTo>
                  <a:cubicBezTo>
                    <a:pt x="2385" y="2945"/>
                    <a:pt x="2391" y="2980"/>
                    <a:pt x="2399" y="3013"/>
                  </a:cubicBezTo>
                  <a:cubicBezTo>
                    <a:pt x="1523" y="3676"/>
                    <a:pt x="962" y="4718"/>
                    <a:pt x="962" y="5896"/>
                  </a:cubicBezTo>
                  <a:cubicBezTo>
                    <a:pt x="962" y="7901"/>
                    <a:pt x="2585" y="9508"/>
                    <a:pt x="4574" y="9508"/>
                  </a:cubicBezTo>
                  <a:cubicBezTo>
                    <a:pt x="6561" y="9508"/>
                    <a:pt x="8185" y="7901"/>
                    <a:pt x="8185" y="5896"/>
                  </a:cubicBezTo>
                  <a:cubicBezTo>
                    <a:pt x="8192" y="4718"/>
                    <a:pt x="7634" y="3679"/>
                    <a:pt x="6756" y="3013"/>
                  </a:cubicBezTo>
                  <a:cubicBezTo>
                    <a:pt x="6765" y="2980"/>
                    <a:pt x="6771" y="2946"/>
                    <a:pt x="6771" y="2909"/>
                  </a:cubicBezTo>
                  <a:lnTo>
                    <a:pt x="6771" y="1621"/>
                  </a:lnTo>
                  <a:lnTo>
                    <a:pt x="7484" y="1376"/>
                  </a:lnTo>
                  <a:lnTo>
                    <a:pt x="7484" y="1608"/>
                  </a:lnTo>
                  <a:lnTo>
                    <a:pt x="7451" y="1608"/>
                  </a:lnTo>
                  <a:cubicBezTo>
                    <a:pt x="7322" y="1608"/>
                    <a:pt x="7210" y="1705"/>
                    <a:pt x="7193" y="1832"/>
                  </a:cubicBezTo>
                  <a:lnTo>
                    <a:pt x="7092" y="2590"/>
                  </a:lnTo>
                  <a:cubicBezTo>
                    <a:pt x="7071" y="2746"/>
                    <a:pt x="7191" y="2885"/>
                    <a:pt x="7349" y="2885"/>
                  </a:cubicBezTo>
                  <a:lnTo>
                    <a:pt x="7894" y="2885"/>
                  </a:lnTo>
                  <a:cubicBezTo>
                    <a:pt x="8051" y="2885"/>
                    <a:pt x="8171" y="2746"/>
                    <a:pt x="8151" y="2590"/>
                  </a:cubicBezTo>
                  <a:lnTo>
                    <a:pt x="8050" y="1832"/>
                  </a:lnTo>
                  <a:cubicBezTo>
                    <a:pt x="8032" y="1705"/>
                    <a:pt x="7920" y="1608"/>
                    <a:pt x="7791" y="1608"/>
                  </a:cubicBezTo>
                  <a:lnTo>
                    <a:pt x="7760" y="1608"/>
                  </a:lnTo>
                  <a:lnTo>
                    <a:pt x="7760" y="1157"/>
                  </a:lnTo>
                  <a:cubicBezTo>
                    <a:pt x="7760" y="1082"/>
                    <a:pt x="7711" y="1015"/>
                    <a:pt x="7641" y="992"/>
                  </a:cubicBezTo>
                  <a:lnTo>
                    <a:pt x="4917" y="57"/>
                  </a:lnTo>
                  <a:cubicBezTo>
                    <a:pt x="4807" y="19"/>
                    <a:pt x="4692" y="1"/>
                    <a:pt x="4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6" name="Google Shape;2346;p43"/>
          <p:cNvSpPr/>
          <p:nvPr/>
        </p:nvSpPr>
        <p:spPr>
          <a:xfrm>
            <a:off x="6707238" y="3632201"/>
            <a:ext cx="321604" cy="285048"/>
          </a:xfrm>
          <a:custGeom>
            <a:rect b="b" l="l" r="r" t="t"/>
            <a:pathLst>
              <a:path extrusionOk="0" h="8429" w="9510">
                <a:moveTo>
                  <a:pt x="7783" y="972"/>
                </a:moveTo>
                <a:lnTo>
                  <a:pt x="7783" y="1201"/>
                </a:lnTo>
                <a:lnTo>
                  <a:pt x="6332" y="1201"/>
                </a:lnTo>
                <a:lnTo>
                  <a:pt x="6332" y="972"/>
                </a:lnTo>
                <a:close/>
                <a:moveTo>
                  <a:pt x="1098" y="1014"/>
                </a:moveTo>
                <a:lnTo>
                  <a:pt x="1098" y="1667"/>
                </a:lnTo>
                <a:cubicBezTo>
                  <a:pt x="1024" y="1642"/>
                  <a:pt x="1038" y="1645"/>
                  <a:pt x="352" y="1340"/>
                </a:cubicBezTo>
                <a:cubicBezTo>
                  <a:pt x="1038" y="1037"/>
                  <a:pt x="1024" y="1037"/>
                  <a:pt x="1098" y="1014"/>
                </a:cubicBezTo>
                <a:close/>
                <a:moveTo>
                  <a:pt x="3318" y="972"/>
                </a:moveTo>
                <a:lnTo>
                  <a:pt x="3318" y="1201"/>
                </a:lnTo>
                <a:lnTo>
                  <a:pt x="2613" y="1201"/>
                </a:lnTo>
                <a:cubicBezTo>
                  <a:pt x="2537" y="1201"/>
                  <a:pt x="2473" y="1263"/>
                  <a:pt x="2473" y="1340"/>
                </a:cubicBezTo>
                <a:cubicBezTo>
                  <a:pt x="2473" y="1416"/>
                  <a:pt x="2537" y="1478"/>
                  <a:pt x="2613" y="1478"/>
                </a:cubicBezTo>
                <a:lnTo>
                  <a:pt x="3308" y="1478"/>
                </a:lnTo>
                <a:cubicBezTo>
                  <a:pt x="3272" y="1611"/>
                  <a:pt x="3152" y="1707"/>
                  <a:pt x="3011" y="1707"/>
                </a:cubicBezTo>
                <a:lnTo>
                  <a:pt x="1377" y="1707"/>
                </a:lnTo>
                <a:lnTo>
                  <a:pt x="1377" y="1478"/>
                </a:lnTo>
                <a:lnTo>
                  <a:pt x="1964" y="1478"/>
                </a:lnTo>
                <a:cubicBezTo>
                  <a:pt x="2039" y="1478"/>
                  <a:pt x="2102" y="1416"/>
                  <a:pt x="2102" y="1340"/>
                </a:cubicBezTo>
                <a:cubicBezTo>
                  <a:pt x="2102" y="1263"/>
                  <a:pt x="2039" y="1201"/>
                  <a:pt x="1964" y="1201"/>
                </a:cubicBezTo>
                <a:lnTo>
                  <a:pt x="1377" y="1201"/>
                </a:lnTo>
                <a:lnTo>
                  <a:pt x="1377" y="972"/>
                </a:lnTo>
                <a:close/>
                <a:moveTo>
                  <a:pt x="7783" y="1478"/>
                </a:moveTo>
                <a:lnTo>
                  <a:pt x="7783" y="1707"/>
                </a:lnTo>
                <a:lnTo>
                  <a:pt x="6325" y="1707"/>
                </a:lnTo>
                <a:cubicBezTo>
                  <a:pt x="6328" y="1642"/>
                  <a:pt x="6332" y="1579"/>
                  <a:pt x="6332" y="1514"/>
                </a:cubicBezTo>
                <a:lnTo>
                  <a:pt x="6332" y="1478"/>
                </a:lnTo>
                <a:close/>
                <a:moveTo>
                  <a:pt x="8374" y="972"/>
                </a:moveTo>
                <a:lnTo>
                  <a:pt x="8374" y="1707"/>
                </a:lnTo>
                <a:lnTo>
                  <a:pt x="8062" y="1707"/>
                </a:lnTo>
                <a:lnTo>
                  <a:pt x="8062" y="972"/>
                </a:lnTo>
                <a:close/>
                <a:moveTo>
                  <a:pt x="8863" y="972"/>
                </a:moveTo>
                <a:cubicBezTo>
                  <a:pt x="9065" y="972"/>
                  <a:pt x="9230" y="1137"/>
                  <a:pt x="9230" y="1340"/>
                </a:cubicBezTo>
                <a:cubicBezTo>
                  <a:pt x="9230" y="1542"/>
                  <a:pt x="9065" y="1707"/>
                  <a:pt x="8863" y="1707"/>
                </a:cubicBezTo>
                <a:lnTo>
                  <a:pt x="8655" y="1707"/>
                </a:lnTo>
                <a:lnTo>
                  <a:pt x="8655" y="972"/>
                </a:lnTo>
                <a:close/>
                <a:moveTo>
                  <a:pt x="3883" y="275"/>
                </a:moveTo>
                <a:cubicBezTo>
                  <a:pt x="3950" y="275"/>
                  <a:pt x="4003" y="330"/>
                  <a:pt x="4003" y="397"/>
                </a:cubicBezTo>
                <a:lnTo>
                  <a:pt x="4003" y="488"/>
                </a:lnTo>
                <a:cubicBezTo>
                  <a:pt x="4003" y="564"/>
                  <a:pt x="4067" y="627"/>
                  <a:pt x="4143" y="627"/>
                </a:cubicBezTo>
                <a:cubicBezTo>
                  <a:pt x="4218" y="627"/>
                  <a:pt x="4282" y="564"/>
                  <a:pt x="4282" y="488"/>
                </a:cubicBezTo>
                <a:cubicBezTo>
                  <a:pt x="4282" y="421"/>
                  <a:pt x="4336" y="367"/>
                  <a:pt x="4403" y="367"/>
                </a:cubicBezTo>
                <a:lnTo>
                  <a:pt x="4568" y="367"/>
                </a:lnTo>
                <a:cubicBezTo>
                  <a:pt x="4634" y="367"/>
                  <a:pt x="4688" y="421"/>
                  <a:pt x="4688" y="488"/>
                </a:cubicBezTo>
                <a:lnTo>
                  <a:pt x="4688" y="620"/>
                </a:lnTo>
                <a:cubicBezTo>
                  <a:pt x="4688" y="696"/>
                  <a:pt x="4752" y="758"/>
                  <a:pt x="4827" y="758"/>
                </a:cubicBezTo>
                <a:cubicBezTo>
                  <a:pt x="4903" y="758"/>
                  <a:pt x="4967" y="696"/>
                  <a:pt x="4967" y="620"/>
                </a:cubicBezTo>
                <a:cubicBezTo>
                  <a:pt x="4967" y="553"/>
                  <a:pt x="5021" y="498"/>
                  <a:pt x="5087" y="498"/>
                </a:cubicBezTo>
                <a:lnTo>
                  <a:pt x="5252" y="498"/>
                </a:lnTo>
                <a:cubicBezTo>
                  <a:pt x="5319" y="498"/>
                  <a:pt x="5374" y="553"/>
                  <a:pt x="5374" y="620"/>
                </a:cubicBezTo>
                <a:lnTo>
                  <a:pt x="5374" y="785"/>
                </a:lnTo>
                <a:cubicBezTo>
                  <a:pt x="5374" y="861"/>
                  <a:pt x="5436" y="924"/>
                  <a:pt x="5512" y="924"/>
                </a:cubicBezTo>
                <a:cubicBezTo>
                  <a:pt x="5589" y="924"/>
                  <a:pt x="5652" y="861"/>
                  <a:pt x="5652" y="785"/>
                </a:cubicBezTo>
                <a:cubicBezTo>
                  <a:pt x="5652" y="718"/>
                  <a:pt x="5705" y="665"/>
                  <a:pt x="5772" y="665"/>
                </a:cubicBezTo>
                <a:lnTo>
                  <a:pt x="5938" y="665"/>
                </a:lnTo>
                <a:cubicBezTo>
                  <a:pt x="6005" y="665"/>
                  <a:pt x="6059" y="718"/>
                  <a:pt x="6059" y="785"/>
                </a:cubicBezTo>
                <a:lnTo>
                  <a:pt x="6059" y="1514"/>
                </a:lnTo>
                <a:cubicBezTo>
                  <a:pt x="6059" y="2307"/>
                  <a:pt x="5687" y="2658"/>
                  <a:pt x="5687" y="3031"/>
                </a:cubicBezTo>
                <a:lnTo>
                  <a:pt x="5687" y="3136"/>
                </a:lnTo>
                <a:lnTo>
                  <a:pt x="3869" y="3136"/>
                </a:lnTo>
                <a:cubicBezTo>
                  <a:pt x="3792" y="2763"/>
                  <a:pt x="3497" y="2643"/>
                  <a:pt x="3361" y="2514"/>
                </a:cubicBezTo>
                <a:cubicBezTo>
                  <a:pt x="3204" y="2389"/>
                  <a:pt x="3094" y="2194"/>
                  <a:pt x="3060" y="1983"/>
                </a:cubicBezTo>
                <a:cubicBezTo>
                  <a:pt x="3360" y="1958"/>
                  <a:pt x="3598" y="1706"/>
                  <a:pt x="3598" y="1400"/>
                </a:cubicBezTo>
                <a:lnTo>
                  <a:pt x="3598" y="397"/>
                </a:lnTo>
                <a:cubicBezTo>
                  <a:pt x="3598" y="330"/>
                  <a:pt x="3651" y="275"/>
                  <a:pt x="3718" y="275"/>
                </a:cubicBezTo>
                <a:close/>
                <a:moveTo>
                  <a:pt x="5885" y="3415"/>
                </a:moveTo>
                <a:cubicBezTo>
                  <a:pt x="5916" y="3415"/>
                  <a:pt x="5941" y="3441"/>
                  <a:pt x="5941" y="3473"/>
                </a:cubicBezTo>
                <a:lnTo>
                  <a:pt x="5941" y="3868"/>
                </a:lnTo>
                <a:cubicBezTo>
                  <a:pt x="5941" y="3900"/>
                  <a:pt x="5916" y="3926"/>
                  <a:pt x="5885" y="3926"/>
                </a:cubicBezTo>
                <a:lnTo>
                  <a:pt x="3728" y="3926"/>
                </a:lnTo>
                <a:cubicBezTo>
                  <a:pt x="3697" y="3926"/>
                  <a:pt x="3672" y="3900"/>
                  <a:pt x="3672" y="3868"/>
                </a:cubicBezTo>
                <a:lnTo>
                  <a:pt x="3672" y="3473"/>
                </a:lnTo>
                <a:cubicBezTo>
                  <a:pt x="3672" y="3442"/>
                  <a:pt x="3697" y="3415"/>
                  <a:pt x="3728" y="3415"/>
                </a:cubicBezTo>
                <a:close/>
                <a:moveTo>
                  <a:pt x="7115" y="6439"/>
                </a:moveTo>
                <a:cubicBezTo>
                  <a:pt x="7622" y="6439"/>
                  <a:pt x="8132" y="6517"/>
                  <a:pt x="8599" y="6647"/>
                </a:cubicBezTo>
                <a:cubicBezTo>
                  <a:pt x="8605" y="6650"/>
                  <a:pt x="8608" y="6653"/>
                  <a:pt x="8608" y="6659"/>
                </a:cubicBezTo>
                <a:lnTo>
                  <a:pt x="8608" y="6943"/>
                </a:lnTo>
                <a:cubicBezTo>
                  <a:pt x="8169" y="6846"/>
                  <a:pt x="7707" y="6789"/>
                  <a:pt x="7247" y="6789"/>
                </a:cubicBezTo>
                <a:cubicBezTo>
                  <a:pt x="6406" y="6789"/>
                  <a:pt x="5572" y="6980"/>
                  <a:pt x="4899" y="7467"/>
                </a:cubicBezTo>
                <a:lnTo>
                  <a:pt x="4899" y="7145"/>
                </a:lnTo>
                <a:cubicBezTo>
                  <a:pt x="5506" y="6638"/>
                  <a:pt x="6307" y="6439"/>
                  <a:pt x="7115" y="6439"/>
                </a:cubicBezTo>
                <a:close/>
                <a:moveTo>
                  <a:pt x="2402" y="6442"/>
                </a:moveTo>
                <a:cubicBezTo>
                  <a:pt x="3215" y="6442"/>
                  <a:pt x="4019" y="6643"/>
                  <a:pt x="4622" y="7148"/>
                </a:cubicBezTo>
                <a:lnTo>
                  <a:pt x="4622" y="7469"/>
                </a:lnTo>
                <a:cubicBezTo>
                  <a:pt x="3948" y="6981"/>
                  <a:pt x="3114" y="6791"/>
                  <a:pt x="2273" y="6791"/>
                </a:cubicBezTo>
                <a:cubicBezTo>
                  <a:pt x="1813" y="6791"/>
                  <a:pt x="1351" y="6848"/>
                  <a:pt x="912" y="6944"/>
                </a:cubicBezTo>
                <a:lnTo>
                  <a:pt x="912" y="6661"/>
                </a:lnTo>
                <a:cubicBezTo>
                  <a:pt x="912" y="6655"/>
                  <a:pt x="917" y="6650"/>
                  <a:pt x="921" y="6650"/>
                </a:cubicBezTo>
                <a:cubicBezTo>
                  <a:pt x="1387" y="6520"/>
                  <a:pt x="1896" y="6442"/>
                  <a:pt x="2402" y="6442"/>
                </a:cubicBezTo>
                <a:close/>
                <a:moveTo>
                  <a:pt x="2254" y="7069"/>
                </a:moveTo>
                <a:cubicBezTo>
                  <a:pt x="2968" y="7069"/>
                  <a:pt x="3680" y="7212"/>
                  <a:pt x="4260" y="7564"/>
                </a:cubicBezTo>
                <a:lnTo>
                  <a:pt x="664" y="7564"/>
                </a:lnTo>
                <a:lnTo>
                  <a:pt x="664" y="7301"/>
                </a:lnTo>
                <a:cubicBezTo>
                  <a:pt x="664" y="7296"/>
                  <a:pt x="667" y="7292"/>
                  <a:pt x="673" y="7291"/>
                </a:cubicBezTo>
                <a:cubicBezTo>
                  <a:pt x="1163" y="7152"/>
                  <a:pt x="1709" y="7069"/>
                  <a:pt x="2254" y="7069"/>
                </a:cubicBezTo>
                <a:close/>
                <a:moveTo>
                  <a:pt x="7264" y="7069"/>
                </a:moveTo>
                <a:cubicBezTo>
                  <a:pt x="7810" y="7069"/>
                  <a:pt x="8358" y="7153"/>
                  <a:pt x="8848" y="7291"/>
                </a:cubicBezTo>
                <a:cubicBezTo>
                  <a:pt x="8853" y="7292"/>
                  <a:pt x="8857" y="7296"/>
                  <a:pt x="8857" y="7301"/>
                </a:cubicBezTo>
                <a:lnTo>
                  <a:pt x="8857" y="7564"/>
                </a:lnTo>
                <a:lnTo>
                  <a:pt x="5261" y="7564"/>
                </a:lnTo>
                <a:cubicBezTo>
                  <a:pt x="5839" y="7212"/>
                  <a:pt x="6551" y="7069"/>
                  <a:pt x="7264" y="7069"/>
                </a:cubicBezTo>
                <a:close/>
                <a:moveTo>
                  <a:pt x="9065" y="7843"/>
                </a:moveTo>
                <a:cubicBezTo>
                  <a:pt x="9150" y="7843"/>
                  <a:pt x="9220" y="7911"/>
                  <a:pt x="9220" y="7998"/>
                </a:cubicBezTo>
                <a:cubicBezTo>
                  <a:pt x="9220" y="8081"/>
                  <a:pt x="9150" y="8152"/>
                  <a:pt x="9065" y="8152"/>
                </a:cubicBezTo>
                <a:lnTo>
                  <a:pt x="456" y="8152"/>
                </a:lnTo>
                <a:cubicBezTo>
                  <a:pt x="370" y="8152"/>
                  <a:pt x="302" y="8084"/>
                  <a:pt x="302" y="7998"/>
                </a:cubicBezTo>
                <a:cubicBezTo>
                  <a:pt x="302" y="7911"/>
                  <a:pt x="370" y="7843"/>
                  <a:pt x="456" y="7843"/>
                </a:cubicBezTo>
                <a:close/>
                <a:moveTo>
                  <a:pt x="3718" y="1"/>
                </a:moveTo>
                <a:cubicBezTo>
                  <a:pt x="3498" y="1"/>
                  <a:pt x="3318" y="179"/>
                  <a:pt x="3318" y="400"/>
                </a:cubicBezTo>
                <a:lnTo>
                  <a:pt x="3318" y="697"/>
                </a:lnTo>
                <a:lnTo>
                  <a:pt x="1359" y="697"/>
                </a:lnTo>
                <a:cubicBezTo>
                  <a:pt x="1202" y="697"/>
                  <a:pt x="1047" y="730"/>
                  <a:pt x="902" y="794"/>
                </a:cubicBezTo>
                <a:lnTo>
                  <a:pt x="138" y="1131"/>
                </a:lnTo>
                <a:cubicBezTo>
                  <a:pt x="55" y="1168"/>
                  <a:pt x="0" y="1250"/>
                  <a:pt x="0" y="1342"/>
                </a:cubicBezTo>
                <a:cubicBezTo>
                  <a:pt x="0" y="1432"/>
                  <a:pt x="55" y="1514"/>
                  <a:pt x="138" y="1551"/>
                </a:cubicBezTo>
                <a:lnTo>
                  <a:pt x="902" y="1888"/>
                </a:lnTo>
                <a:cubicBezTo>
                  <a:pt x="1046" y="1954"/>
                  <a:pt x="1200" y="1985"/>
                  <a:pt x="1359" y="1985"/>
                </a:cubicBezTo>
                <a:lnTo>
                  <a:pt x="2781" y="1985"/>
                </a:lnTo>
                <a:cubicBezTo>
                  <a:pt x="2818" y="2279"/>
                  <a:pt x="2968" y="2555"/>
                  <a:pt x="3191" y="2732"/>
                </a:cubicBezTo>
                <a:cubicBezTo>
                  <a:pt x="3353" y="2879"/>
                  <a:pt x="3532" y="2940"/>
                  <a:pt x="3587" y="3169"/>
                </a:cubicBezTo>
                <a:cubicBezTo>
                  <a:pt x="3474" y="3222"/>
                  <a:pt x="3394" y="3337"/>
                  <a:pt x="3394" y="3473"/>
                </a:cubicBezTo>
                <a:lnTo>
                  <a:pt x="3394" y="3868"/>
                </a:lnTo>
                <a:cubicBezTo>
                  <a:pt x="3394" y="4008"/>
                  <a:pt x="3480" y="4127"/>
                  <a:pt x="3601" y="4179"/>
                </a:cubicBezTo>
                <a:lnTo>
                  <a:pt x="3601" y="6313"/>
                </a:lnTo>
                <a:cubicBezTo>
                  <a:pt x="3228" y="6210"/>
                  <a:pt x="2824" y="6164"/>
                  <a:pt x="2416" y="6164"/>
                </a:cubicBezTo>
                <a:cubicBezTo>
                  <a:pt x="1877" y="6164"/>
                  <a:pt x="1333" y="6245"/>
                  <a:pt x="850" y="6380"/>
                </a:cubicBezTo>
                <a:cubicBezTo>
                  <a:pt x="725" y="6416"/>
                  <a:pt x="637" y="6530"/>
                  <a:pt x="637" y="6661"/>
                </a:cubicBezTo>
                <a:lnTo>
                  <a:pt x="637" y="7011"/>
                </a:lnTo>
                <a:cubicBezTo>
                  <a:pt x="624" y="7016"/>
                  <a:pt x="614" y="7019"/>
                  <a:pt x="602" y="7020"/>
                </a:cubicBezTo>
                <a:cubicBezTo>
                  <a:pt x="478" y="7056"/>
                  <a:pt x="391" y="7172"/>
                  <a:pt x="391" y="7301"/>
                </a:cubicBezTo>
                <a:lnTo>
                  <a:pt x="391" y="7568"/>
                </a:lnTo>
                <a:cubicBezTo>
                  <a:pt x="184" y="7602"/>
                  <a:pt x="27" y="7781"/>
                  <a:pt x="27" y="7996"/>
                </a:cubicBezTo>
                <a:cubicBezTo>
                  <a:pt x="27" y="8235"/>
                  <a:pt x="221" y="8428"/>
                  <a:pt x="459" y="8428"/>
                </a:cubicBezTo>
                <a:lnTo>
                  <a:pt x="9068" y="8428"/>
                </a:lnTo>
                <a:cubicBezTo>
                  <a:pt x="9309" y="8428"/>
                  <a:pt x="9502" y="8234"/>
                  <a:pt x="9502" y="7996"/>
                </a:cubicBezTo>
                <a:cubicBezTo>
                  <a:pt x="9497" y="7781"/>
                  <a:pt x="9340" y="7602"/>
                  <a:pt x="9133" y="7568"/>
                </a:cubicBezTo>
                <a:lnTo>
                  <a:pt x="9133" y="7301"/>
                </a:lnTo>
                <a:cubicBezTo>
                  <a:pt x="9133" y="7172"/>
                  <a:pt x="9046" y="7056"/>
                  <a:pt x="8922" y="7022"/>
                </a:cubicBezTo>
                <a:cubicBezTo>
                  <a:pt x="8911" y="7017"/>
                  <a:pt x="8900" y="7016"/>
                  <a:pt x="8887" y="7011"/>
                </a:cubicBezTo>
                <a:lnTo>
                  <a:pt x="8887" y="6661"/>
                </a:lnTo>
                <a:cubicBezTo>
                  <a:pt x="8887" y="6532"/>
                  <a:pt x="8799" y="6416"/>
                  <a:pt x="8674" y="6380"/>
                </a:cubicBezTo>
                <a:cubicBezTo>
                  <a:pt x="8196" y="6246"/>
                  <a:pt x="7652" y="6165"/>
                  <a:pt x="7111" y="6165"/>
                </a:cubicBezTo>
                <a:cubicBezTo>
                  <a:pt x="6717" y="6165"/>
                  <a:pt x="6325" y="6208"/>
                  <a:pt x="5961" y="6304"/>
                </a:cubicBezTo>
                <a:lnTo>
                  <a:pt x="5961" y="5603"/>
                </a:lnTo>
                <a:cubicBezTo>
                  <a:pt x="5961" y="5526"/>
                  <a:pt x="5897" y="5464"/>
                  <a:pt x="5821" y="5464"/>
                </a:cubicBezTo>
                <a:cubicBezTo>
                  <a:pt x="5745" y="5464"/>
                  <a:pt x="5682" y="5526"/>
                  <a:pt x="5682" y="5603"/>
                </a:cubicBezTo>
                <a:lnTo>
                  <a:pt x="5682" y="6389"/>
                </a:lnTo>
                <a:cubicBezTo>
                  <a:pt x="5338" y="6511"/>
                  <a:pt x="5032" y="6682"/>
                  <a:pt x="4761" y="6900"/>
                </a:cubicBezTo>
                <a:cubicBezTo>
                  <a:pt x="4501" y="6690"/>
                  <a:pt x="4207" y="6523"/>
                  <a:pt x="3877" y="6402"/>
                </a:cubicBezTo>
                <a:lnTo>
                  <a:pt x="3877" y="4204"/>
                </a:lnTo>
                <a:lnTo>
                  <a:pt x="5682" y="4204"/>
                </a:lnTo>
                <a:lnTo>
                  <a:pt x="5682" y="4953"/>
                </a:lnTo>
                <a:cubicBezTo>
                  <a:pt x="5682" y="5028"/>
                  <a:pt x="5745" y="5092"/>
                  <a:pt x="5821" y="5092"/>
                </a:cubicBezTo>
                <a:cubicBezTo>
                  <a:pt x="5897" y="5092"/>
                  <a:pt x="5961" y="5028"/>
                  <a:pt x="5961" y="4953"/>
                </a:cubicBezTo>
                <a:lnTo>
                  <a:pt x="5961" y="4195"/>
                </a:lnTo>
                <a:cubicBezTo>
                  <a:pt x="6109" y="4159"/>
                  <a:pt x="6221" y="4026"/>
                  <a:pt x="6221" y="3868"/>
                </a:cubicBezTo>
                <a:lnTo>
                  <a:pt x="6221" y="3473"/>
                </a:lnTo>
                <a:cubicBezTo>
                  <a:pt x="6221" y="3313"/>
                  <a:pt x="6109" y="3179"/>
                  <a:pt x="5961" y="3146"/>
                </a:cubicBezTo>
                <a:lnTo>
                  <a:pt x="5961" y="3032"/>
                </a:lnTo>
                <a:cubicBezTo>
                  <a:pt x="5961" y="2806"/>
                  <a:pt x="6189" y="2542"/>
                  <a:pt x="6289" y="1988"/>
                </a:cubicBezTo>
                <a:lnTo>
                  <a:pt x="8863" y="1988"/>
                </a:lnTo>
                <a:cubicBezTo>
                  <a:pt x="9220" y="1988"/>
                  <a:pt x="9509" y="1698"/>
                  <a:pt x="9509" y="1342"/>
                </a:cubicBezTo>
                <a:cubicBezTo>
                  <a:pt x="9509" y="985"/>
                  <a:pt x="9220" y="696"/>
                  <a:pt x="8863" y="696"/>
                </a:cubicBezTo>
                <a:lnTo>
                  <a:pt x="6320" y="696"/>
                </a:lnTo>
                <a:cubicBezTo>
                  <a:pt x="6280" y="519"/>
                  <a:pt x="6123" y="387"/>
                  <a:pt x="5933" y="387"/>
                </a:cubicBezTo>
                <a:lnTo>
                  <a:pt x="5768" y="387"/>
                </a:lnTo>
                <a:cubicBezTo>
                  <a:pt x="5707" y="387"/>
                  <a:pt x="5649" y="400"/>
                  <a:pt x="5597" y="425"/>
                </a:cubicBezTo>
                <a:cubicBezTo>
                  <a:pt x="5529" y="304"/>
                  <a:pt x="5398" y="222"/>
                  <a:pt x="5249" y="222"/>
                </a:cubicBezTo>
                <a:lnTo>
                  <a:pt x="5084" y="222"/>
                </a:lnTo>
                <a:cubicBezTo>
                  <a:pt x="5018" y="222"/>
                  <a:pt x="4954" y="238"/>
                  <a:pt x="4899" y="268"/>
                </a:cubicBezTo>
                <a:cubicBezTo>
                  <a:pt x="4827" y="161"/>
                  <a:pt x="4706" y="90"/>
                  <a:pt x="4566" y="90"/>
                </a:cubicBezTo>
                <a:lnTo>
                  <a:pt x="4401" y="90"/>
                </a:lnTo>
                <a:cubicBezTo>
                  <a:pt x="4325" y="90"/>
                  <a:pt x="4254" y="112"/>
                  <a:pt x="4193" y="149"/>
                </a:cubicBezTo>
                <a:cubicBezTo>
                  <a:pt x="4120" y="59"/>
                  <a:pt x="4008" y="1"/>
                  <a:pt x="38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7" name="Google Shape;2347;p43"/>
          <p:cNvGrpSpPr/>
          <p:nvPr/>
        </p:nvGrpSpPr>
        <p:grpSpPr>
          <a:xfrm>
            <a:off x="6060276" y="3613906"/>
            <a:ext cx="302768" cy="321503"/>
            <a:chOff x="6060276" y="3613906"/>
            <a:chExt cx="302768" cy="321503"/>
          </a:xfrm>
        </p:grpSpPr>
        <p:sp>
          <p:nvSpPr>
            <p:cNvPr id="2348" name="Google Shape;2348;p43"/>
            <p:cNvSpPr/>
            <p:nvPr/>
          </p:nvSpPr>
          <p:spPr>
            <a:xfrm>
              <a:off x="6190811" y="3648738"/>
              <a:ext cx="101554" cy="9469"/>
            </a:xfrm>
            <a:custGeom>
              <a:rect b="b" l="l" r="r" t="t"/>
              <a:pathLst>
                <a:path extrusionOk="0" h="280" w="3003">
                  <a:moveTo>
                    <a:pt x="140" y="0"/>
                  </a:moveTo>
                  <a:cubicBezTo>
                    <a:pt x="64" y="0"/>
                    <a:pt x="1" y="64"/>
                    <a:pt x="1" y="140"/>
                  </a:cubicBezTo>
                  <a:cubicBezTo>
                    <a:pt x="1" y="216"/>
                    <a:pt x="64" y="279"/>
                    <a:pt x="140" y="279"/>
                  </a:cubicBezTo>
                  <a:lnTo>
                    <a:pt x="2864" y="279"/>
                  </a:lnTo>
                  <a:cubicBezTo>
                    <a:pt x="2940" y="279"/>
                    <a:pt x="3002" y="216"/>
                    <a:pt x="3002" y="140"/>
                  </a:cubicBezTo>
                  <a:cubicBezTo>
                    <a:pt x="3002" y="64"/>
                    <a:pt x="2941" y="0"/>
                    <a:pt x="2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43"/>
            <p:cNvSpPr/>
            <p:nvPr/>
          </p:nvSpPr>
          <p:spPr>
            <a:xfrm>
              <a:off x="6190845" y="3670313"/>
              <a:ext cx="75853" cy="9503"/>
            </a:xfrm>
            <a:custGeom>
              <a:rect b="b" l="l" r="r" t="t"/>
              <a:pathLst>
                <a:path extrusionOk="0" h="281" w="2243">
                  <a:moveTo>
                    <a:pt x="141" y="1"/>
                  </a:moveTo>
                  <a:cubicBezTo>
                    <a:pt x="65" y="1"/>
                    <a:pt x="1" y="65"/>
                    <a:pt x="1" y="141"/>
                  </a:cubicBezTo>
                  <a:cubicBezTo>
                    <a:pt x="1" y="216"/>
                    <a:pt x="63" y="280"/>
                    <a:pt x="141" y="280"/>
                  </a:cubicBezTo>
                  <a:lnTo>
                    <a:pt x="2103" y="280"/>
                  </a:lnTo>
                  <a:cubicBezTo>
                    <a:pt x="2180" y="280"/>
                    <a:pt x="2242" y="216"/>
                    <a:pt x="2242" y="141"/>
                  </a:cubicBezTo>
                  <a:cubicBezTo>
                    <a:pt x="2242" y="65"/>
                    <a:pt x="2180" y="1"/>
                    <a:pt x="2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43"/>
            <p:cNvSpPr/>
            <p:nvPr/>
          </p:nvSpPr>
          <p:spPr>
            <a:xfrm>
              <a:off x="6190811" y="3713667"/>
              <a:ext cx="101554" cy="9435"/>
            </a:xfrm>
            <a:custGeom>
              <a:rect b="b" l="l" r="r" t="t"/>
              <a:pathLst>
                <a:path extrusionOk="0" h="279" w="3003">
                  <a:moveTo>
                    <a:pt x="140" y="1"/>
                  </a:moveTo>
                  <a:cubicBezTo>
                    <a:pt x="64" y="1"/>
                    <a:pt x="1" y="63"/>
                    <a:pt x="1" y="139"/>
                  </a:cubicBezTo>
                  <a:cubicBezTo>
                    <a:pt x="1" y="216"/>
                    <a:pt x="64" y="279"/>
                    <a:pt x="140" y="279"/>
                  </a:cubicBezTo>
                  <a:lnTo>
                    <a:pt x="2864" y="279"/>
                  </a:lnTo>
                  <a:cubicBezTo>
                    <a:pt x="2940" y="279"/>
                    <a:pt x="3002" y="216"/>
                    <a:pt x="3002" y="139"/>
                  </a:cubicBezTo>
                  <a:cubicBezTo>
                    <a:pt x="3002" y="63"/>
                    <a:pt x="2941" y="1"/>
                    <a:pt x="28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43"/>
            <p:cNvSpPr/>
            <p:nvPr/>
          </p:nvSpPr>
          <p:spPr>
            <a:xfrm>
              <a:off x="6190845" y="3735277"/>
              <a:ext cx="75853" cy="9435"/>
            </a:xfrm>
            <a:custGeom>
              <a:rect b="b" l="l" r="r" t="t"/>
              <a:pathLst>
                <a:path extrusionOk="0" h="279" w="2243">
                  <a:moveTo>
                    <a:pt x="141" y="0"/>
                  </a:moveTo>
                  <a:cubicBezTo>
                    <a:pt x="65" y="0"/>
                    <a:pt x="1" y="63"/>
                    <a:pt x="1" y="139"/>
                  </a:cubicBezTo>
                  <a:cubicBezTo>
                    <a:pt x="1" y="216"/>
                    <a:pt x="63" y="278"/>
                    <a:pt x="141" y="278"/>
                  </a:cubicBezTo>
                  <a:lnTo>
                    <a:pt x="2103" y="278"/>
                  </a:lnTo>
                  <a:cubicBezTo>
                    <a:pt x="2180" y="278"/>
                    <a:pt x="2242" y="216"/>
                    <a:pt x="2242" y="139"/>
                  </a:cubicBezTo>
                  <a:cubicBezTo>
                    <a:pt x="2242" y="63"/>
                    <a:pt x="2180" y="0"/>
                    <a:pt x="2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43"/>
            <p:cNvSpPr/>
            <p:nvPr/>
          </p:nvSpPr>
          <p:spPr>
            <a:xfrm>
              <a:off x="6190811" y="3779544"/>
              <a:ext cx="101554" cy="9401"/>
            </a:xfrm>
            <a:custGeom>
              <a:rect b="b" l="l" r="r" t="t"/>
              <a:pathLst>
                <a:path extrusionOk="0" h="278" w="3003">
                  <a:moveTo>
                    <a:pt x="140" y="0"/>
                  </a:moveTo>
                  <a:cubicBezTo>
                    <a:pt x="64" y="0"/>
                    <a:pt x="1" y="62"/>
                    <a:pt x="1" y="140"/>
                  </a:cubicBezTo>
                  <a:cubicBezTo>
                    <a:pt x="1" y="215"/>
                    <a:pt x="64" y="278"/>
                    <a:pt x="140" y="278"/>
                  </a:cubicBezTo>
                  <a:lnTo>
                    <a:pt x="2864" y="278"/>
                  </a:lnTo>
                  <a:cubicBezTo>
                    <a:pt x="2940" y="278"/>
                    <a:pt x="3002" y="215"/>
                    <a:pt x="3002" y="140"/>
                  </a:cubicBezTo>
                  <a:cubicBezTo>
                    <a:pt x="3002" y="61"/>
                    <a:pt x="2941" y="0"/>
                    <a:pt x="2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43"/>
            <p:cNvSpPr/>
            <p:nvPr/>
          </p:nvSpPr>
          <p:spPr>
            <a:xfrm>
              <a:off x="6190811" y="3801119"/>
              <a:ext cx="75819" cy="9435"/>
            </a:xfrm>
            <a:custGeom>
              <a:rect b="b" l="l" r="r" t="t"/>
              <a:pathLst>
                <a:path extrusionOk="0" h="279" w="2242">
                  <a:moveTo>
                    <a:pt x="140" y="1"/>
                  </a:moveTo>
                  <a:cubicBezTo>
                    <a:pt x="64" y="1"/>
                    <a:pt x="1" y="63"/>
                    <a:pt x="1" y="140"/>
                  </a:cubicBezTo>
                  <a:cubicBezTo>
                    <a:pt x="1" y="216"/>
                    <a:pt x="64" y="278"/>
                    <a:pt x="140" y="278"/>
                  </a:cubicBezTo>
                  <a:lnTo>
                    <a:pt x="2102" y="278"/>
                  </a:lnTo>
                  <a:cubicBezTo>
                    <a:pt x="2178" y="278"/>
                    <a:pt x="2242" y="216"/>
                    <a:pt x="2242" y="140"/>
                  </a:cubicBezTo>
                  <a:cubicBezTo>
                    <a:pt x="2242" y="63"/>
                    <a:pt x="2181" y="1"/>
                    <a:pt x="2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43"/>
            <p:cNvSpPr/>
            <p:nvPr/>
          </p:nvSpPr>
          <p:spPr>
            <a:xfrm>
              <a:off x="6060276" y="3613906"/>
              <a:ext cx="302768" cy="321503"/>
            </a:xfrm>
            <a:custGeom>
              <a:rect b="b" l="l" r="r" t="t"/>
              <a:pathLst>
                <a:path extrusionOk="0" h="9507" w="8953">
                  <a:moveTo>
                    <a:pt x="7301" y="280"/>
                  </a:moveTo>
                  <a:cubicBezTo>
                    <a:pt x="7390" y="280"/>
                    <a:pt x="7464" y="353"/>
                    <a:pt x="7464" y="444"/>
                  </a:cubicBezTo>
                  <a:lnTo>
                    <a:pt x="7464" y="3953"/>
                  </a:lnTo>
                  <a:cubicBezTo>
                    <a:pt x="7464" y="4029"/>
                    <a:pt x="7528" y="4092"/>
                    <a:pt x="7604" y="4092"/>
                  </a:cubicBezTo>
                  <a:cubicBezTo>
                    <a:pt x="7679" y="4092"/>
                    <a:pt x="7743" y="4029"/>
                    <a:pt x="7743" y="3953"/>
                  </a:cubicBezTo>
                  <a:lnTo>
                    <a:pt x="7743" y="1629"/>
                  </a:lnTo>
                  <a:lnTo>
                    <a:pt x="8251" y="1629"/>
                  </a:lnTo>
                  <a:cubicBezTo>
                    <a:pt x="8487" y="1629"/>
                    <a:pt x="8679" y="1819"/>
                    <a:pt x="8679" y="2055"/>
                  </a:cubicBezTo>
                  <a:lnTo>
                    <a:pt x="8673" y="6539"/>
                  </a:lnTo>
                  <a:lnTo>
                    <a:pt x="7739" y="6539"/>
                  </a:lnTo>
                  <a:lnTo>
                    <a:pt x="7739" y="4602"/>
                  </a:lnTo>
                  <a:cubicBezTo>
                    <a:pt x="7739" y="4527"/>
                    <a:pt x="7676" y="4463"/>
                    <a:pt x="7601" y="4463"/>
                  </a:cubicBezTo>
                  <a:cubicBezTo>
                    <a:pt x="7523" y="4463"/>
                    <a:pt x="7461" y="4527"/>
                    <a:pt x="7461" y="4602"/>
                  </a:cubicBezTo>
                  <a:lnTo>
                    <a:pt x="7461" y="6539"/>
                  </a:lnTo>
                  <a:lnTo>
                    <a:pt x="1497" y="6539"/>
                  </a:lnTo>
                  <a:lnTo>
                    <a:pt x="1497" y="2784"/>
                  </a:lnTo>
                  <a:cubicBezTo>
                    <a:pt x="1497" y="2709"/>
                    <a:pt x="1433" y="2646"/>
                    <a:pt x="1358" y="2646"/>
                  </a:cubicBezTo>
                  <a:cubicBezTo>
                    <a:pt x="1282" y="2646"/>
                    <a:pt x="1218" y="2709"/>
                    <a:pt x="1218" y="2784"/>
                  </a:cubicBezTo>
                  <a:lnTo>
                    <a:pt x="1218" y="6539"/>
                  </a:lnTo>
                  <a:lnTo>
                    <a:pt x="285" y="6539"/>
                  </a:lnTo>
                  <a:lnTo>
                    <a:pt x="285" y="2055"/>
                  </a:lnTo>
                  <a:cubicBezTo>
                    <a:pt x="285" y="1819"/>
                    <a:pt x="475" y="1629"/>
                    <a:pt x="712" y="1629"/>
                  </a:cubicBezTo>
                  <a:lnTo>
                    <a:pt x="1221" y="1629"/>
                  </a:lnTo>
                  <a:lnTo>
                    <a:pt x="1221" y="2134"/>
                  </a:lnTo>
                  <a:cubicBezTo>
                    <a:pt x="1221" y="2210"/>
                    <a:pt x="1283" y="2272"/>
                    <a:pt x="1359" y="2272"/>
                  </a:cubicBezTo>
                  <a:cubicBezTo>
                    <a:pt x="1436" y="2272"/>
                    <a:pt x="1499" y="2210"/>
                    <a:pt x="1499" y="2134"/>
                  </a:cubicBezTo>
                  <a:lnTo>
                    <a:pt x="1499" y="444"/>
                  </a:lnTo>
                  <a:cubicBezTo>
                    <a:pt x="1499" y="354"/>
                    <a:pt x="1572" y="280"/>
                    <a:pt x="1662" y="280"/>
                  </a:cubicBezTo>
                  <a:close/>
                  <a:moveTo>
                    <a:pt x="8671" y="6817"/>
                  </a:moveTo>
                  <a:lnTo>
                    <a:pt x="8673" y="7125"/>
                  </a:lnTo>
                  <a:cubicBezTo>
                    <a:pt x="8673" y="7359"/>
                    <a:pt x="8481" y="7551"/>
                    <a:pt x="8247" y="7551"/>
                  </a:cubicBezTo>
                  <a:lnTo>
                    <a:pt x="709" y="7551"/>
                  </a:lnTo>
                  <a:cubicBezTo>
                    <a:pt x="472" y="7551"/>
                    <a:pt x="281" y="7359"/>
                    <a:pt x="281" y="7125"/>
                  </a:cubicBezTo>
                  <a:lnTo>
                    <a:pt x="281" y="6817"/>
                  </a:lnTo>
                  <a:close/>
                  <a:moveTo>
                    <a:pt x="4948" y="7830"/>
                  </a:moveTo>
                  <a:lnTo>
                    <a:pt x="5019" y="8366"/>
                  </a:lnTo>
                  <a:lnTo>
                    <a:pt x="3777" y="8366"/>
                  </a:lnTo>
                  <a:lnTo>
                    <a:pt x="3847" y="7830"/>
                  </a:lnTo>
                  <a:close/>
                  <a:moveTo>
                    <a:pt x="5499" y="8644"/>
                  </a:moveTo>
                  <a:cubicBezTo>
                    <a:pt x="5753" y="8644"/>
                    <a:pt x="5961" y="8852"/>
                    <a:pt x="5961" y="9107"/>
                  </a:cubicBezTo>
                  <a:cubicBezTo>
                    <a:pt x="5961" y="9174"/>
                    <a:pt x="5907" y="9229"/>
                    <a:pt x="5837" y="9229"/>
                  </a:cubicBezTo>
                  <a:lnTo>
                    <a:pt x="2951" y="9229"/>
                  </a:lnTo>
                  <a:cubicBezTo>
                    <a:pt x="2885" y="9229"/>
                    <a:pt x="2828" y="9176"/>
                    <a:pt x="2828" y="9107"/>
                  </a:cubicBezTo>
                  <a:cubicBezTo>
                    <a:pt x="2828" y="8852"/>
                    <a:pt x="3036" y="8644"/>
                    <a:pt x="3290" y="8644"/>
                  </a:cubicBezTo>
                  <a:close/>
                  <a:moveTo>
                    <a:pt x="1656" y="1"/>
                  </a:moveTo>
                  <a:cubicBezTo>
                    <a:pt x="1414" y="1"/>
                    <a:pt x="1215" y="200"/>
                    <a:pt x="1215" y="444"/>
                  </a:cubicBezTo>
                  <a:lnTo>
                    <a:pt x="1215" y="1350"/>
                  </a:lnTo>
                  <a:lnTo>
                    <a:pt x="706" y="1350"/>
                  </a:lnTo>
                  <a:cubicBezTo>
                    <a:pt x="318" y="1350"/>
                    <a:pt x="0" y="1666"/>
                    <a:pt x="0" y="2055"/>
                  </a:cubicBezTo>
                  <a:lnTo>
                    <a:pt x="0" y="7125"/>
                  </a:lnTo>
                  <a:cubicBezTo>
                    <a:pt x="0" y="7512"/>
                    <a:pt x="317" y="7830"/>
                    <a:pt x="706" y="7830"/>
                  </a:cubicBezTo>
                  <a:lnTo>
                    <a:pt x="3562" y="7830"/>
                  </a:lnTo>
                  <a:lnTo>
                    <a:pt x="3491" y="8366"/>
                  </a:lnTo>
                  <a:lnTo>
                    <a:pt x="3290" y="8366"/>
                  </a:lnTo>
                  <a:cubicBezTo>
                    <a:pt x="2882" y="8366"/>
                    <a:pt x="2550" y="8697"/>
                    <a:pt x="2550" y="9106"/>
                  </a:cubicBezTo>
                  <a:cubicBezTo>
                    <a:pt x="2550" y="9327"/>
                    <a:pt x="2730" y="9507"/>
                    <a:pt x="2951" y="9507"/>
                  </a:cubicBezTo>
                  <a:lnTo>
                    <a:pt x="5837" y="9507"/>
                  </a:lnTo>
                  <a:cubicBezTo>
                    <a:pt x="6059" y="9507"/>
                    <a:pt x="6239" y="9327"/>
                    <a:pt x="6239" y="9106"/>
                  </a:cubicBezTo>
                  <a:cubicBezTo>
                    <a:pt x="6239" y="8697"/>
                    <a:pt x="5907" y="8366"/>
                    <a:pt x="5499" y="8366"/>
                  </a:cubicBezTo>
                  <a:lnTo>
                    <a:pt x="5298" y="8366"/>
                  </a:lnTo>
                  <a:lnTo>
                    <a:pt x="5227" y="7830"/>
                  </a:lnTo>
                  <a:lnTo>
                    <a:pt x="8247" y="7830"/>
                  </a:lnTo>
                  <a:cubicBezTo>
                    <a:pt x="8634" y="7830"/>
                    <a:pt x="8952" y="7514"/>
                    <a:pt x="8952" y="7125"/>
                  </a:cubicBezTo>
                  <a:lnTo>
                    <a:pt x="8952" y="2055"/>
                  </a:lnTo>
                  <a:cubicBezTo>
                    <a:pt x="8952" y="1666"/>
                    <a:pt x="8634" y="1350"/>
                    <a:pt x="8247" y="1350"/>
                  </a:cubicBezTo>
                  <a:lnTo>
                    <a:pt x="7737" y="1350"/>
                  </a:lnTo>
                  <a:lnTo>
                    <a:pt x="7737" y="444"/>
                  </a:lnTo>
                  <a:cubicBezTo>
                    <a:pt x="7737" y="200"/>
                    <a:pt x="7538" y="1"/>
                    <a:pt x="7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43"/>
            <p:cNvSpPr/>
            <p:nvPr/>
          </p:nvSpPr>
          <p:spPr>
            <a:xfrm>
              <a:off x="6127167" y="3644375"/>
              <a:ext cx="41224" cy="41190"/>
            </a:xfrm>
            <a:custGeom>
              <a:rect b="b" l="l" r="r" t="t"/>
              <a:pathLst>
                <a:path extrusionOk="0" h="1218" w="1219">
                  <a:moveTo>
                    <a:pt x="939" y="279"/>
                  </a:moveTo>
                  <a:lnTo>
                    <a:pt x="939" y="940"/>
                  </a:lnTo>
                  <a:lnTo>
                    <a:pt x="278" y="940"/>
                  </a:lnTo>
                  <a:lnTo>
                    <a:pt x="278" y="279"/>
                  </a:lnTo>
                  <a:close/>
                  <a:moveTo>
                    <a:pt x="278" y="0"/>
                  </a:moveTo>
                  <a:cubicBezTo>
                    <a:pt x="124" y="0"/>
                    <a:pt x="1" y="123"/>
                    <a:pt x="1" y="278"/>
                  </a:cubicBezTo>
                  <a:lnTo>
                    <a:pt x="1" y="939"/>
                  </a:lnTo>
                  <a:cubicBezTo>
                    <a:pt x="1" y="1093"/>
                    <a:pt x="124" y="1218"/>
                    <a:pt x="278" y="1218"/>
                  </a:cubicBezTo>
                  <a:lnTo>
                    <a:pt x="939" y="1218"/>
                  </a:lnTo>
                  <a:cubicBezTo>
                    <a:pt x="1094" y="1218"/>
                    <a:pt x="1219" y="1093"/>
                    <a:pt x="1219" y="939"/>
                  </a:cubicBezTo>
                  <a:lnTo>
                    <a:pt x="1219" y="278"/>
                  </a:lnTo>
                  <a:cubicBezTo>
                    <a:pt x="1219" y="126"/>
                    <a:pt x="1094" y="0"/>
                    <a:pt x="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3"/>
            <p:cNvSpPr/>
            <p:nvPr/>
          </p:nvSpPr>
          <p:spPr>
            <a:xfrm>
              <a:off x="6127167" y="3708561"/>
              <a:ext cx="41224" cy="41224"/>
            </a:xfrm>
            <a:custGeom>
              <a:rect b="b" l="l" r="r" t="t"/>
              <a:pathLst>
                <a:path extrusionOk="0" h="1219" w="1219">
                  <a:moveTo>
                    <a:pt x="939" y="281"/>
                  </a:moveTo>
                  <a:lnTo>
                    <a:pt x="939" y="942"/>
                  </a:lnTo>
                  <a:lnTo>
                    <a:pt x="278" y="942"/>
                  </a:lnTo>
                  <a:lnTo>
                    <a:pt x="278" y="281"/>
                  </a:lnTo>
                  <a:close/>
                  <a:moveTo>
                    <a:pt x="278" y="0"/>
                  </a:moveTo>
                  <a:cubicBezTo>
                    <a:pt x="124" y="0"/>
                    <a:pt x="1" y="125"/>
                    <a:pt x="1" y="280"/>
                  </a:cubicBezTo>
                  <a:lnTo>
                    <a:pt x="1" y="940"/>
                  </a:lnTo>
                  <a:cubicBezTo>
                    <a:pt x="1" y="1095"/>
                    <a:pt x="124" y="1218"/>
                    <a:pt x="278" y="1218"/>
                  </a:cubicBezTo>
                  <a:lnTo>
                    <a:pt x="939" y="1218"/>
                  </a:lnTo>
                  <a:cubicBezTo>
                    <a:pt x="1094" y="1218"/>
                    <a:pt x="1219" y="1095"/>
                    <a:pt x="1219" y="940"/>
                  </a:cubicBezTo>
                  <a:lnTo>
                    <a:pt x="1219" y="280"/>
                  </a:lnTo>
                  <a:cubicBezTo>
                    <a:pt x="1219" y="125"/>
                    <a:pt x="1094" y="0"/>
                    <a:pt x="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43"/>
            <p:cNvSpPr/>
            <p:nvPr/>
          </p:nvSpPr>
          <p:spPr>
            <a:xfrm>
              <a:off x="6127167" y="3772814"/>
              <a:ext cx="41224" cy="41190"/>
            </a:xfrm>
            <a:custGeom>
              <a:rect b="b" l="l" r="r" t="t"/>
              <a:pathLst>
                <a:path extrusionOk="0" h="1218" w="1219">
                  <a:moveTo>
                    <a:pt x="939" y="278"/>
                  </a:moveTo>
                  <a:lnTo>
                    <a:pt x="939" y="940"/>
                  </a:lnTo>
                  <a:lnTo>
                    <a:pt x="278" y="940"/>
                  </a:lnTo>
                  <a:lnTo>
                    <a:pt x="278" y="278"/>
                  </a:lnTo>
                  <a:close/>
                  <a:moveTo>
                    <a:pt x="278" y="0"/>
                  </a:moveTo>
                  <a:cubicBezTo>
                    <a:pt x="124" y="0"/>
                    <a:pt x="1" y="125"/>
                    <a:pt x="1" y="279"/>
                  </a:cubicBezTo>
                  <a:lnTo>
                    <a:pt x="1" y="940"/>
                  </a:lnTo>
                  <a:cubicBezTo>
                    <a:pt x="1" y="1093"/>
                    <a:pt x="124" y="1218"/>
                    <a:pt x="278" y="1218"/>
                  </a:cubicBezTo>
                  <a:lnTo>
                    <a:pt x="939" y="1218"/>
                  </a:lnTo>
                  <a:cubicBezTo>
                    <a:pt x="1094" y="1218"/>
                    <a:pt x="1219" y="1093"/>
                    <a:pt x="1219" y="940"/>
                  </a:cubicBezTo>
                  <a:lnTo>
                    <a:pt x="1219" y="279"/>
                  </a:lnTo>
                  <a:cubicBezTo>
                    <a:pt x="1219" y="125"/>
                    <a:pt x="1094" y="0"/>
                    <a:pt x="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8" name="Google Shape;2358;p43"/>
          <p:cNvSpPr/>
          <p:nvPr/>
        </p:nvSpPr>
        <p:spPr>
          <a:xfrm>
            <a:off x="5392211" y="3613906"/>
            <a:ext cx="293062" cy="321571"/>
          </a:xfrm>
          <a:custGeom>
            <a:rect b="b" l="l" r="r" t="t"/>
            <a:pathLst>
              <a:path extrusionOk="0" h="9509" w="8666">
                <a:moveTo>
                  <a:pt x="4822" y="279"/>
                </a:moveTo>
                <a:cubicBezTo>
                  <a:pt x="4907" y="279"/>
                  <a:pt x="4992" y="294"/>
                  <a:pt x="5073" y="322"/>
                </a:cubicBezTo>
                <a:lnTo>
                  <a:pt x="7509" y="1157"/>
                </a:lnTo>
                <a:lnTo>
                  <a:pt x="5073" y="1993"/>
                </a:lnTo>
                <a:cubicBezTo>
                  <a:pt x="4992" y="2020"/>
                  <a:pt x="4907" y="2034"/>
                  <a:pt x="4822" y="2034"/>
                </a:cubicBezTo>
                <a:cubicBezTo>
                  <a:pt x="4738" y="2034"/>
                  <a:pt x="4653" y="2020"/>
                  <a:pt x="4572" y="1993"/>
                </a:cubicBezTo>
                <a:lnTo>
                  <a:pt x="2136" y="1157"/>
                </a:lnTo>
                <a:lnTo>
                  <a:pt x="4572" y="322"/>
                </a:lnTo>
                <a:cubicBezTo>
                  <a:pt x="4653" y="294"/>
                  <a:pt x="4738" y="279"/>
                  <a:pt x="4822" y="279"/>
                </a:cubicBezTo>
                <a:close/>
                <a:moveTo>
                  <a:pt x="8020" y="1889"/>
                </a:moveTo>
                <a:lnTo>
                  <a:pt x="8116" y="2609"/>
                </a:lnTo>
                <a:lnTo>
                  <a:pt x="7616" y="2609"/>
                </a:lnTo>
                <a:lnTo>
                  <a:pt x="7712" y="1889"/>
                </a:lnTo>
                <a:close/>
                <a:moveTo>
                  <a:pt x="2825" y="3230"/>
                </a:moveTo>
                <a:cubicBezTo>
                  <a:pt x="2845" y="3242"/>
                  <a:pt x="2865" y="3251"/>
                  <a:pt x="2888" y="3257"/>
                </a:cubicBezTo>
                <a:cubicBezTo>
                  <a:pt x="3428" y="3426"/>
                  <a:pt x="3981" y="3523"/>
                  <a:pt x="4536" y="3546"/>
                </a:cubicBezTo>
                <a:cubicBezTo>
                  <a:pt x="4427" y="4002"/>
                  <a:pt x="4208" y="4417"/>
                  <a:pt x="3890" y="4766"/>
                </a:cubicBezTo>
                <a:lnTo>
                  <a:pt x="2568" y="3444"/>
                </a:lnTo>
                <a:cubicBezTo>
                  <a:pt x="2649" y="3368"/>
                  <a:pt x="2736" y="3297"/>
                  <a:pt x="2825" y="3230"/>
                </a:cubicBezTo>
                <a:close/>
                <a:moveTo>
                  <a:pt x="2369" y="3641"/>
                </a:moveTo>
                <a:lnTo>
                  <a:pt x="3691" y="4963"/>
                </a:lnTo>
                <a:cubicBezTo>
                  <a:pt x="3163" y="5443"/>
                  <a:pt x="2490" y="5689"/>
                  <a:pt x="1809" y="5689"/>
                </a:cubicBezTo>
                <a:cubicBezTo>
                  <a:pt x="1706" y="5689"/>
                  <a:pt x="1602" y="5683"/>
                  <a:pt x="1499" y="5672"/>
                </a:cubicBezTo>
                <a:cubicBezTo>
                  <a:pt x="1548" y="4938"/>
                  <a:pt x="1839" y="4218"/>
                  <a:pt x="2369" y="3641"/>
                </a:cubicBezTo>
                <a:close/>
                <a:moveTo>
                  <a:pt x="6822" y="3230"/>
                </a:moveTo>
                <a:cubicBezTo>
                  <a:pt x="6912" y="3297"/>
                  <a:pt x="6996" y="3370"/>
                  <a:pt x="7081" y="3444"/>
                </a:cubicBezTo>
                <a:lnTo>
                  <a:pt x="4825" y="5700"/>
                </a:lnTo>
                <a:lnTo>
                  <a:pt x="4086" y="4963"/>
                </a:lnTo>
                <a:cubicBezTo>
                  <a:pt x="4438" y="4577"/>
                  <a:pt x="4700" y="4096"/>
                  <a:pt x="4819" y="3552"/>
                </a:cubicBezTo>
                <a:lnTo>
                  <a:pt x="4823" y="3552"/>
                </a:lnTo>
                <a:cubicBezTo>
                  <a:pt x="5474" y="3552"/>
                  <a:pt x="6126" y="3453"/>
                  <a:pt x="6759" y="3257"/>
                </a:cubicBezTo>
                <a:cubicBezTo>
                  <a:pt x="6781" y="3249"/>
                  <a:pt x="6802" y="3240"/>
                  <a:pt x="6822" y="3230"/>
                </a:cubicBezTo>
                <a:close/>
                <a:moveTo>
                  <a:pt x="7277" y="3641"/>
                </a:moveTo>
                <a:cubicBezTo>
                  <a:pt x="7838" y="4250"/>
                  <a:pt x="8144" y="5035"/>
                  <a:pt x="8158" y="5843"/>
                </a:cubicBezTo>
                <a:cubicBezTo>
                  <a:pt x="8051" y="5832"/>
                  <a:pt x="7945" y="5826"/>
                  <a:pt x="7838" y="5826"/>
                </a:cubicBezTo>
                <a:cubicBezTo>
                  <a:pt x="7087" y="5826"/>
                  <a:pt x="6346" y="6097"/>
                  <a:pt x="5759" y="6634"/>
                </a:cubicBezTo>
                <a:lnTo>
                  <a:pt x="5021" y="5896"/>
                </a:lnTo>
                <a:lnTo>
                  <a:pt x="7277" y="3641"/>
                </a:lnTo>
                <a:close/>
                <a:moveTo>
                  <a:pt x="3889" y="5159"/>
                </a:moveTo>
                <a:lnTo>
                  <a:pt x="4626" y="5896"/>
                </a:lnTo>
                <a:lnTo>
                  <a:pt x="2369" y="8152"/>
                </a:lnTo>
                <a:cubicBezTo>
                  <a:pt x="1798" y="7533"/>
                  <a:pt x="1505" y="6743"/>
                  <a:pt x="1492" y="5951"/>
                </a:cubicBezTo>
                <a:lnTo>
                  <a:pt x="1492" y="5951"/>
                </a:lnTo>
                <a:cubicBezTo>
                  <a:pt x="1596" y="5962"/>
                  <a:pt x="1702" y="5967"/>
                  <a:pt x="1807" y="5967"/>
                </a:cubicBezTo>
                <a:cubicBezTo>
                  <a:pt x="2554" y="5967"/>
                  <a:pt x="3299" y="5699"/>
                  <a:pt x="3889" y="5159"/>
                </a:cubicBezTo>
                <a:close/>
                <a:moveTo>
                  <a:pt x="5759" y="7029"/>
                </a:moveTo>
                <a:lnTo>
                  <a:pt x="7081" y="8351"/>
                </a:lnTo>
                <a:cubicBezTo>
                  <a:pt x="6503" y="8882"/>
                  <a:pt x="5783" y="9171"/>
                  <a:pt x="5049" y="9222"/>
                </a:cubicBezTo>
                <a:cubicBezTo>
                  <a:pt x="4964" y="8439"/>
                  <a:pt x="5205" y="7638"/>
                  <a:pt x="5759" y="7029"/>
                </a:cubicBezTo>
                <a:close/>
                <a:moveTo>
                  <a:pt x="4822" y="6095"/>
                </a:moveTo>
                <a:lnTo>
                  <a:pt x="5560" y="6832"/>
                </a:lnTo>
                <a:cubicBezTo>
                  <a:pt x="4964" y="7485"/>
                  <a:pt x="4679" y="8351"/>
                  <a:pt x="4768" y="9229"/>
                </a:cubicBezTo>
                <a:cubicBezTo>
                  <a:pt x="3975" y="9216"/>
                  <a:pt x="3188" y="8925"/>
                  <a:pt x="2567" y="8351"/>
                </a:cubicBezTo>
                <a:lnTo>
                  <a:pt x="4822" y="6095"/>
                </a:lnTo>
                <a:close/>
                <a:moveTo>
                  <a:pt x="4817" y="1"/>
                </a:moveTo>
                <a:cubicBezTo>
                  <a:pt x="4702" y="1"/>
                  <a:pt x="4586" y="19"/>
                  <a:pt x="4477" y="57"/>
                </a:cubicBezTo>
                <a:lnTo>
                  <a:pt x="1753" y="992"/>
                </a:lnTo>
                <a:cubicBezTo>
                  <a:pt x="1596" y="1045"/>
                  <a:pt x="1596" y="1268"/>
                  <a:pt x="1753" y="1321"/>
                </a:cubicBezTo>
                <a:lnTo>
                  <a:pt x="2626" y="1621"/>
                </a:lnTo>
                <a:lnTo>
                  <a:pt x="2626" y="1944"/>
                </a:lnTo>
                <a:cubicBezTo>
                  <a:pt x="2626" y="2019"/>
                  <a:pt x="2689" y="2083"/>
                  <a:pt x="2764" y="2083"/>
                </a:cubicBezTo>
                <a:cubicBezTo>
                  <a:pt x="2842" y="2083"/>
                  <a:pt x="2904" y="2019"/>
                  <a:pt x="2904" y="1944"/>
                </a:cubicBezTo>
                <a:lnTo>
                  <a:pt x="2904" y="1718"/>
                </a:lnTo>
                <a:lnTo>
                  <a:pt x="4476" y="2256"/>
                </a:lnTo>
                <a:cubicBezTo>
                  <a:pt x="4585" y="2294"/>
                  <a:pt x="4700" y="2312"/>
                  <a:pt x="4816" y="2312"/>
                </a:cubicBezTo>
                <a:cubicBezTo>
                  <a:pt x="4931" y="2312"/>
                  <a:pt x="5047" y="2294"/>
                  <a:pt x="5156" y="2256"/>
                </a:cubicBezTo>
                <a:lnTo>
                  <a:pt x="6727" y="1718"/>
                </a:lnTo>
                <a:lnTo>
                  <a:pt x="6727" y="2911"/>
                </a:lnTo>
                <a:cubicBezTo>
                  <a:pt x="6727" y="2948"/>
                  <a:pt x="6704" y="2980"/>
                  <a:pt x="6668" y="2991"/>
                </a:cubicBezTo>
                <a:cubicBezTo>
                  <a:pt x="6062" y="3180"/>
                  <a:pt x="5438" y="3275"/>
                  <a:pt x="4814" y="3275"/>
                </a:cubicBezTo>
                <a:cubicBezTo>
                  <a:pt x="4190" y="3275"/>
                  <a:pt x="3567" y="3180"/>
                  <a:pt x="2961" y="2991"/>
                </a:cubicBezTo>
                <a:cubicBezTo>
                  <a:pt x="2925" y="2980"/>
                  <a:pt x="2901" y="2948"/>
                  <a:pt x="2901" y="2911"/>
                </a:cubicBezTo>
                <a:lnTo>
                  <a:pt x="2901" y="2599"/>
                </a:lnTo>
                <a:cubicBezTo>
                  <a:pt x="2901" y="2523"/>
                  <a:pt x="2837" y="2461"/>
                  <a:pt x="2762" y="2461"/>
                </a:cubicBezTo>
                <a:cubicBezTo>
                  <a:pt x="2686" y="2461"/>
                  <a:pt x="2622" y="2523"/>
                  <a:pt x="2622" y="2599"/>
                </a:cubicBezTo>
                <a:lnTo>
                  <a:pt x="2622" y="2911"/>
                </a:lnTo>
                <a:cubicBezTo>
                  <a:pt x="2622" y="2946"/>
                  <a:pt x="2628" y="2982"/>
                  <a:pt x="2637" y="3015"/>
                </a:cubicBezTo>
                <a:cubicBezTo>
                  <a:pt x="2503" y="3116"/>
                  <a:pt x="2377" y="3227"/>
                  <a:pt x="2258" y="3344"/>
                </a:cubicBezTo>
                <a:cubicBezTo>
                  <a:pt x="0" y="5602"/>
                  <a:pt x="1601" y="9508"/>
                  <a:pt x="4813" y="9508"/>
                </a:cubicBezTo>
                <a:cubicBezTo>
                  <a:pt x="5762" y="9508"/>
                  <a:pt x="6678" y="9139"/>
                  <a:pt x="7368" y="8451"/>
                </a:cubicBezTo>
                <a:cubicBezTo>
                  <a:pt x="7627" y="8191"/>
                  <a:pt x="7844" y="7898"/>
                  <a:pt x="8014" y="7575"/>
                </a:cubicBezTo>
                <a:cubicBezTo>
                  <a:pt x="8049" y="7506"/>
                  <a:pt x="8023" y="7423"/>
                  <a:pt x="7954" y="7387"/>
                </a:cubicBezTo>
                <a:cubicBezTo>
                  <a:pt x="7934" y="7377"/>
                  <a:pt x="7912" y="7372"/>
                  <a:pt x="7890" y="7372"/>
                </a:cubicBezTo>
                <a:cubicBezTo>
                  <a:pt x="7840" y="7372"/>
                  <a:pt x="7792" y="7399"/>
                  <a:pt x="7767" y="7447"/>
                </a:cubicBezTo>
                <a:cubicBezTo>
                  <a:pt x="7633" y="7704"/>
                  <a:pt x="7464" y="7941"/>
                  <a:pt x="7268" y="8154"/>
                </a:cubicBezTo>
                <a:lnTo>
                  <a:pt x="5946" y="6832"/>
                </a:lnTo>
                <a:cubicBezTo>
                  <a:pt x="6480" y="6347"/>
                  <a:pt x="7154" y="6106"/>
                  <a:pt x="7827" y="6106"/>
                </a:cubicBezTo>
                <a:cubicBezTo>
                  <a:pt x="7932" y="6106"/>
                  <a:pt x="8036" y="6112"/>
                  <a:pt x="8140" y="6123"/>
                </a:cubicBezTo>
                <a:cubicBezTo>
                  <a:pt x="8124" y="6370"/>
                  <a:pt x="8079" y="6617"/>
                  <a:pt x="8006" y="6860"/>
                </a:cubicBezTo>
                <a:cubicBezTo>
                  <a:pt x="7984" y="6934"/>
                  <a:pt x="8027" y="7013"/>
                  <a:pt x="8100" y="7032"/>
                </a:cubicBezTo>
                <a:cubicBezTo>
                  <a:pt x="8113" y="7037"/>
                  <a:pt x="8127" y="7038"/>
                  <a:pt x="8140" y="7038"/>
                </a:cubicBezTo>
                <a:cubicBezTo>
                  <a:pt x="8200" y="7038"/>
                  <a:pt x="8255" y="7000"/>
                  <a:pt x="8272" y="6940"/>
                </a:cubicBezTo>
                <a:cubicBezTo>
                  <a:pt x="8666" y="5663"/>
                  <a:pt x="8318" y="4285"/>
                  <a:pt x="7378" y="3344"/>
                </a:cubicBezTo>
                <a:cubicBezTo>
                  <a:pt x="7259" y="3226"/>
                  <a:pt x="7131" y="3116"/>
                  <a:pt x="6999" y="3015"/>
                </a:cubicBezTo>
                <a:cubicBezTo>
                  <a:pt x="7026" y="2923"/>
                  <a:pt x="7008" y="2978"/>
                  <a:pt x="7013" y="1623"/>
                </a:cubicBezTo>
                <a:lnTo>
                  <a:pt x="7725" y="1378"/>
                </a:lnTo>
                <a:lnTo>
                  <a:pt x="7725" y="1610"/>
                </a:lnTo>
                <a:lnTo>
                  <a:pt x="7694" y="1610"/>
                </a:lnTo>
                <a:cubicBezTo>
                  <a:pt x="7565" y="1610"/>
                  <a:pt x="7454" y="1706"/>
                  <a:pt x="7436" y="1834"/>
                </a:cubicBezTo>
                <a:lnTo>
                  <a:pt x="7335" y="2591"/>
                </a:lnTo>
                <a:cubicBezTo>
                  <a:pt x="7324" y="2666"/>
                  <a:pt x="7347" y="2740"/>
                  <a:pt x="7396" y="2798"/>
                </a:cubicBezTo>
                <a:cubicBezTo>
                  <a:pt x="7446" y="2854"/>
                  <a:pt x="7516" y="2887"/>
                  <a:pt x="7590" y="2887"/>
                </a:cubicBezTo>
                <a:lnTo>
                  <a:pt x="8134" y="2887"/>
                </a:lnTo>
                <a:cubicBezTo>
                  <a:pt x="8293" y="2887"/>
                  <a:pt x="8413" y="2747"/>
                  <a:pt x="8392" y="2591"/>
                </a:cubicBezTo>
                <a:lnTo>
                  <a:pt x="8290" y="1834"/>
                </a:lnTo>
                <a:cubicBezTo>
                  <a:pt x="8274" y="1706"/>
                  <a:pt x="8162" y="1610"/>
                  <a:pt x="8033" y="1610"/>
                </a:cubicBezTo>
                <a:lnTo>
                  <a:pt x="8000" y="1610"/>
                </a:lnTo>
                <a:lnTo>
                  <a:pt x="8000" y="1157"/>
                </a:lnTo>
                <a:cubicBezTo>
                  <a:pt x="8000" y="1082"/>
                  <a:pt x="7953" y="1015"/>
                  <a:pt x="7881" y="992"/>
                </a:cubicBezTo>
                <a:lnTo>
                  <a:pt x="5159" y="57"/>
                </a:lnTo>
                <a:cubicBezTo>
                  <a:pt x="5049" y="19"/>
                  <a:pt x="4933" y="1"/>
                  <a:pt x="48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9" name="Google Shape;2359;p43"/>
          <p:cNvGrpSpPr/>
          <p:nvPr/>
        </p:nvGrpSpPr>
        <p:grpSpPr>
          <a:xfrm>
            <a:off x="4738316" y="3644679"/>
            <a:ext cx="321503" cy="260124"/>
            <a:chOff x="4738316" y="3644679"/>
            <a:chExt cx="321503" cy="260124"/>
          </a:xfrm>
        </p:grpSpPr>
        <p:sp>
          <p:nvSpPr>
            <p:cNvPr id="2360" name="Google Shape;2360;p43"/>
            <p:cNvSpPr/>
            <p:nvPr/>
          </p:nvSpPr>
          <p:spPr>
            <a:xfrm>
              <a:off x="4914911" y="3776094"/>
              <a:ext cx="104226" cy="14812"/>
            </a:xfrm>
            <a:custGeom>
              <a:rect b="b" l="l" r="r" t="t"/>
              <a:pathLst>
                <a:path extrusionOk="0" h="438" w="3082">
                  <a:moveTo>
                    <a:pt x="2058" y="1"/>
                  </a:moveTo>
                  <a:cubicBezTo>
                    <a:pt x="1205" y="1"/>
                    <a:pt x="556" y="83"/>
                    <a:pt x="127" y="163"/>
                  </a:cubicBezTo>
                  <a:cubicBezTo>
                    <a:pt x="51" y="178"/>
                    <a:pt x="1" y="251"/>
                    <a:pt x="16" y="325"/>
                  </a:cubicBezTo>
                  <a:cubicBezTo>
                    <a:pt x="29" y="392"/>
                    <a:pt x="85" y="438"/>
                    <a:pt x="152" y="438"/>
                  </a:cubicBezTo>
                  <a:cubicBezTo>
                    <a:pt x="203" y="438"/>
                    <a:pt x="880" y="278"/>
                    <a:pt x="2062" y="278"/>
                  </a:cubicBezTo>
                  <a:cubicBezTo>
                    <a:pt x="2326" y="278"/>
                    <a:pt x="2615" y="286"/>
                    <a:pt x="2928" y="306"/>
                  </a:cubicBezTo>
                  <a:cubicBezTo>
                    <a:pt x="2932" y="306"/>
                    <a:pt x="2935" y="306"/>
                    <a:pt x="2939" y="306"/>
                  </a:cubicBezTo>
                  <a:cubicBezTo>
                    <a:pt x="3010" y="306"/>
                    <a:pt x="3071" y="249"/>
                    <a:pt x="3077" y="176"/>
                  </a:cubicBezTo>
                  <a:cubicBezTo>
                    <a:pt x="3081" y="101"/>
                    <a:pt x="3022" y="34"/>
                    <a:pt x="2945" y="29"/>
                  </a:cubicBezTo>
                  <a:cubicBezTo>
                    <a:pt x="2628" y="9"/>
                    <a:pt x="2332" y="1"/>
                    <a:pt x="2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43"/>
            <p:cNvSpPr/>
            <p:nvPr/>
          </p:nvSpPr>
          <p:spPr>
            <a:xfrm>
              <a:off x="4914911" y="3802370"/>
              <a:ext cx="104226" cy="14812"/>
            </a:xfrm>
            <a:custGeom>
              <a:rect b="b" l="l" r="r" t="t"/>
              <a:pathLst>
                <a:path extrusionOk="0" h="438" w="3082">
                  <a:moveTo>
                    <a:pt x="2052" y="0"/>
                  </a:moveTo>
                  <a:cubicBezTo>
                    <a:pt x="1202" y="0"/>
                    <a:pt x="555" y="82"/>
                    <a:pt x="127" y="163"/>
                  </a:cubicBezTo>
                  <a:cubicBezTo>
                    <a:pt x="51" y="178"/>
                    <a:pt x="1" y="249"/>
                    <a:pt x="16" y="323"/>
                  </a:cubicBezTo>
                  <a:cubicBezTo>
                    <a:pt x="29" y="390"/>
                    <a:pt x="85" y="438"/>
                    <a:pt x="152" y="438"/>
                  </a:cubicBezTo>
                  <a:cubicBezTo>
                    <a:pt x="203" y="438"/>
                    <a:pt x="878" y="277"/>
                    <a:pt x="2057" y="277"/>
                  </a:cubicBezTo>
                  <a:cubicBezTo>
                    <a:pt x="2322" y="277"/>
                    <a:pt x="2613" y="285"/>
                    <a:pt x="2928" y="305"/>
                  </a:cubicBezTo>
                  <a:cubicBezTo>
                    <a:pt x="2932" y="306"/>
                    <a:pt x="2935" y="306"/>
                    <a:pt x="2939" y="306"/>
                  </a:cubicBezTo>
                  <a:cubicBezTo>
                    <a:pt x="3010" y="306"/>
                    <a:pt x="3071" y="248"/>
                    <a:pt x="3077" y="175"/>
                  </a:cubicBezTo>
                  <a:cubicBezTo>
                    <a:pt x="3081" y="99"/>
                    <a:pt x="3022" y="34"/>
                    <a:pt x="2945" y="29"/>
                  </a:cubicBezTo>
                  <a:cubicBezTo>
                    <a:pt x="2626" y="9"/>
                    <a:pt x="2328" y="0"/>
                    <a:pt x="2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3"/>
            <p:cNvSpPr/>
            <p:nvPr/>
          </p:nvSpPr>
          <p:spPr>
            <a:xfrm>
              <a:off x="4914911" y="3829052"/>
              <a:ext cx="55495" cy="14406"/>
            </a:xfrm>
            <a:custGeom>
              <a:rect b="b" l="l" r="r" t="t"/>
              <a:pathLst>
                <a:path extrusionOk="0" h="426" w="1641">
                  <a:moveTo>
                    <a:pt x="1497" y="0"/>
                  </a:moveTo>
                  <a:cubicBezTo>
                    <a:pt x="1496" y="0"/>
                    <a:pt x="1494" y="0"/>
                    <a:pt x="1492" y="1"/>
                  </a:cubicBezTo>
                  <a:cubicBezTo>
                    <a:pt x="1002" y="23"/>
                    <a:pt x="543" y="73"/>
                    <a:pt x="127" y="151"/>
                  </a:cubicBezTo>
                  <a:cubicBezTo>
                    <a:pt x="51" y="165"/>
                    <a:pt x="1" y="238"/>
                    <a:pt x="16" y="312"/>
                  </a:cubicBezTo>
                  <a:cubicBezTo>
                    <a:pt x="29" y="379"/>
                    <a:pt x="85" y="425"/>
                    <a:pt x="152" y="425"/>
                  </a:cubicBezTo>
                  <a:cubicBezTo>
                    <a:pt x="209" y="425"/>
                    <a:pt x="650" y="317"/>
                    <a:pt x="1504" y="277"/>
                  </a:cubicBezTo>
                  <a:cubicBezTo>
                    <a:pt x="1581" y="274"/>
                    <a:pt x="1641" y="209"/>
                    <a:pt x="1638" y="133"/>
                  </a:cubicBezTo>
                  <a:cubicBezTo>
                    <a:pt x="1633" y="59"/>
                    <a:pt x="1571" y="0"/>
                    <a:pt x="1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3"/>
            <p:cNvSpPr/>
            <p:nvPr/>
          </p:nvSpPr>
          <p:spPr>
            <a:xfrm>
              <a:off x="4778998" y="3799699"/>
              <a:ext cx="104158" cy="14812"/>
            </a:xfrm>
            <a:custGeom>
              <a:rect b="b" l="l" r="r" t="t"/>
              <a:pathLst>
                <a:path extrusionOk="0" h="438" w="3080">
                  <a:moveTo>
                    <a:pt x="1022" y="1"/>
                  </a:moveTo>
                  <a:cubicBezTo>
                    <a:pt x="748" y="1"/>
                    <a:pt x="452" y="9"/>
                    <a:pt x="136" y="29"/>
                  </a:cubicBezTo>
                  <a:cubicBezTo>
                    <a:pt x="60" y="35"/>
                    <a:pt x="0" y="101"/>
                    <a:pt x="5" y="178"/>
                  </a:cubicBezTo>
                  <a:cubicBezTo>
                    <a:pt x="9" y="249"/>
                    <a:pt x="71" y="306"/>
                    <a:pt x="144" y="306"/>
                  </a:cubicBezTo>
                  <a:cubicBezTo>
                    <a:pt x="146" y="306"/>
                    <a:pt x="149" y="306"/>
                    <a:pt x="152" y="306"/>
                  </a:cubicBezTo>
                  <a:cubicBezTo>
                    <a:pt x="468" y="286"/>
                    <a:pt x="759" y="278"/>
                    <a:pt x="1024" y="278"/>
                  </a:cubicBezTo>
                  <a:cubicBezTo>
                    <a:pt x="2207" y="278"/>
                    <a:pt x="2862" y="438"/>
                    <a:pt x="2928" y="438"/>
                  </a:cubicBezTo>
                  <a:cubicBezTo>
                    <a:pt x="2993" y="438"/>
                    <a:pt x="3053" y="392"/>
                    <a:pt x="3065" y="325"/>
                  </a:cubicBezTo>
                  <a:cubicBezTo>
                    <a:pt x="3080" y="249"/>
                    <a:pt x="3031" y="176"/>
                    <a:pt x="2953" y="163"/>
                  </a:cubicBezTo>
                  <a:cubicBezTo>
                    <a:pt x="2524" y="83"/>
                    <a:pt x="1876" y="1"/>
                    <a:pt x="1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43"/>
            <p:cNvSpPr/>
            <p:nvPr/>
          </p:nvSpPr>
          <p:spPr>
            <a:xfrm>
              <a:off x="4778998" y="3826144"/>
              <a:ext cx="104158" cy="14812"/>
            </a:xfrm>
            <a:custGeom>
              <a:rect b="b" l="l" r="r" t="t"/>
              <a:pathLst>
                <a:path extrusionOk="0" h="438" w="3080">
                  <a:moveTo>
                    <a:pt x="1022" y="0"/>
                  </a:moveTo>
                  <a:cubicBezTo>
                    <a:pt x="748" y="0"/>
                    <a:pt x="452" y="9"/>
                    <a:pt x="136" y="29"/>
                  </a:cubicBezTo>
                  <a:cubicBezTo>
                    <a:pt x="60" y="35"/>
                    <a:pt x="0" y="100"/>
                    <a:pt x="5" y="177"/>
                  </a:cubicBezTo>
                  <a:cubicBezTo>
                    <a:pt x="9" y="249"/>
                    <a:pt x="72" y="307"/>
                    <a:pt x="144" y="307"/>
                  </a:cubicBezTo>
                  <a:cubicBezTo>
                    <a:pt x="147" y="307"/>
                    <a:pt x="149" y="307"/>
                    <a:pt x="152" y="306"/>
                  </a:cubicBezTo>
                  <a:cubicBezTo>
                    <a:pt x="472" y="286"/>
                    <a:pt x="766" y="278"/>
                    <a:pt x="1033" y="278"/>
                  </a:cubicBezTo>
                  <a:cubicBezTo>
                    <a:pt x="2210" y="278"/>
                    <a:pt x="2863" y="437"/>
                    <a:pt x="2928" y="437"/>
                  </a:cubicBezTo>
                  <a:cubicBezTo>
                    <a:pt x="2993" y="437"/>
                    <a:pt x="3053" y="391"/>
                    <a:pt x="3065" y="324"/>
                  </a:cubicBezTo>
                  <a:cubicBezTo>
                    <a:pt x="3080" y="248"/>
                    <a:pt x="3031" y="176"/>
                    <a:pt x="2953" y="162"/>
                  </a:cubicBezTo>
                  <a:cubicBezTo>
                    <a:pt x="2524" y="83"/>
                    <a:pt x="1876" y="0"/>
                    <a:pt x="1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43"/>
            <p:cNvSpPr/>
            <p:nvPr/>
          </p:nvSpPr>
          <p:spPr>
            <a:xfrm>
              <a:off x="4778998" y="3773220"/>
              <a:ext cx="104158" cy="14846"/>
            </a:xfrm>
            <a:custGeom>
              <a:rect b="b" l="l" r="r" t="t"/>
              <a:pathLst>
                <a:path extrusionOk="0" h="439" w="3080">
                  <a:moveTo>
                    <a:pt x="1028" y="1"/>
                  </a:moveTo>
                  <a:cubicBezTo>
                    <a:pt x="752" y="1"/>
                    <a:pt x="454" y="10"/>
                    <a:pt x="136" y="30"/>
                  </a:cubicBezTo>
                  <a:cubicBezTo>
                    <a:pt x="60" y="34"/>
                    <a:pt x="0" y="99"/>
                    <a:pt x="5" y="178"/>
                  </a:cubicBezTo>
                  <a:cubicBezTo>
                    <a:pt x="9" y="249"/>
                    <a:pt x="70" y="306"/>
                    <a:pt x="141" y="306"/>
                  </a:cubicBezTo>
                  <a:cubicBezTo>
                    <a:pt x="145" y="306"/>
                    <a:pt x="148" y="306"/>
                    <a:pt x="152" y="306"/>
                  </a:cubicBezTo>
                  <a:cubicBezTo>
                    <a:pt x="470" y="286"/>
                    <a:pt x="763" y="278"/>
                    <a:pt x="1029" y="278"/>
                  </a:cubicBezTo>
                  <a:cubicBezTo>
                    <a:pt x="2208" y="278"/>
                    <a:pt x="2863" y="438"/>
                    <a:pt x="2928" y="438"/>
                  </a:cubicBezTo>
                  <a:cubicBezTo>
                    <a:pt x="2993" y="438"/>
                    <a:pt x="3053" y="391"/>
                    <a:pt x="3065" y="324"/>
                  </a:cubicBezTo>
                  <a:cubicBezTo>
                    <a:pt x="3080" y="248"/>
                    <a:pt x="3031" y="175"/>
                    <a:pt x="2953" y="163"/>
                  </a:cubicBezTo>
                  <a:cubicBezTo>
                    <a:pt x="2525" y="83"/>
                    <a:pt x="1878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43"/>
            <p:cNvSpPr/>
            <p:nvPr/>
          </p:nvSpPr>
          <p:spPr>
            <a:xfrm>
              <a:off x="4778998" y="3746707"/>
              <a:ext cx="104158" cy="14812"/>
            </a:xfrm>
            <a:custGeom>
              <a:rect b="b" l="l" r="r" t="t"/>
              <a:pathLst>
                <a:path extrusionOk="0" h="438" w="3080">
                  <a:moveTo>
                    <a:pt x="1022" y="1"/>
                  </a:moveTo>
                  <a:cubicBezTo>
                    <a:pt x="748" y="1"/>
                    <a:pt x="452" y="9"/>
                    <a:pt x="136" y="29"/>
                  </a:cubicBezTo>
                  <a:cubicBezTo>
                    <a:pt x="60" y="35"/>
                    <a:pt x="0" y="101"/>
                    <a:pt x="5" y="178"/>
                  </a:cubicBezTo>
                  <a:cubicBezTo>
                    <a:pt x="9" y="249"/>
                    <a:pt x="70" y="306"/>
                    <a:pt x="141" y="306"/>
                  </a:cubicBezTo>
                  <a:cubicBezTo>
                    <a:pt x="145" y="306"/>
                    <a:pt x="148" y="306"/>
                    <a:pt x="152" y="306"/>
                  </a:cubicBezTo>
                  <a:cubicBezTo>
                    <a:pt x="468" y="286"/>
                    <a:pt x="759" y="278"/>
                    <a:pt x="1024" y="278"/>
                  </a:cubicBezTo>
                  <a:cubicBezTo>
                    <a:pt x="2207" y="278"/>
                    <a:pt x="2862" y="438"/>
                    <a:pt x="2928" y="438"/>
                  </a:cubicBezTo>
                  <a:cubicBezTo>
                    <a:pt x="2993" y="438"/>
                    <a:pt x="3053" y="392"/>
                    <a:pt x="3065" y="325"/>
                  </a:cubicBezTo>
                  <a:cubicBezTo>
                    <a:pt x="3080" y="249"/>
                    <a:pt x="3031" y="176"/>
                    <a:pt x="2953" y="163"/>
                  </a:cubicBezTo>
                  <a:cubicBezTo>
                    <a:pt x="2524" y="83"/>
                    <a:pt x="1876" y="1"/>
                    <a:pt x="1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43"/>
            <p:cNvSpPr/>
            <p:nvPr/>
          </p:nvSpPr>
          <p:spPr>
            <a:xfrm>
              <a:off x="4778998" y="3720295"/>
              <a:ext cx="104158" cy="14812"/>
            </a:xfrm>
            <a:custGeom>
              <a:rect b="b" l="l" r="r" t="t"/>
              <a:pathLst>
                <a:path extrusionOk="0" h="438" w="3080">
                  <a:moveTo>
                    <a:pt x="1022" y="1"/>
                  </a:moveTo>
                  <a:cubicBezTo>
                    <a:pt x="748" y="1"/>
                    <a:pt x="452" y="9"/>
                    <a:pt x="136" y="29"/>
                  </a:cubicBezTo>
                  <a:cubicBezTo>
                    <a:pt x="60" y="35"/>
                    <a:pt x="0" y="99"/>
                    <a:pt x="5" y="178"/>
                  </a:cubicBezTo>
                  <a:cubicBezTo>
                    <a:pt x="9" y="249"/>
                    <a:pt x="71" y="306"/>
                    <a:pt x="144" y="306"/>
                  </a:cubicBezTo>
                  <a:cubicBezTo>
                    <a:pt x="146" y="306"/>
                    <a:pt x="149" y="305"/>
                    <a:pt x="152" y="305"/>
                  </a:cubicBezTo>
                  <a:cubicBezTo>
                    <a:pt x="468" y="286"/>
                    <a:pt x="759" y="278"/>
                    <a:pt x="1024" y="278"/>
                  </a:cubicBezTo>
                  <a:cubicBezTo>
                    <a:pt x="2207" y="278"/>
                    <a:pt x="2862" y="438"/>
                    <a:pt x="2928" y="438"/>
                  </a:cubicBezTo>
                  <a:cubicBezTo>
                    <a:pt x="2993" y="438"/>
                    <a:pt x="3053" y="391"/>
                    <a:pt x="3065" y="325"/>
                  </a:cubicBezTo>
                  <a:cubicBezTo>
                    <a:pt x="3080" y="247"/>
                    <a:pt x="3031" y="176"/>
                    <a:pt x="2953" y="163"/>
                  </a:cubicBezTo>
                  <a:cubicBezTo>
                    <a:pt x="2524" y="83"/>
                    <a:pt x="1876" y="1"/>
                    <a:pt x="1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43"/>
            <p:cNvSpPr/>
            <p:nvPr/>
          </p:nvSpPr>
          <p:spPr>
            <a:xfrm>
              <a:off x="4826106" y="3694188"/>
              <a:ext cx="57050" cy="14508"/>
            </a:xfrm>
            <a:custGeom>
              <a:rect b="b" l="l" r="r" t="t"/>
              <a:pathLst>
                <a:path extrusionOk="0" h="429" w="1687">
                  <a:moveTo>
                    <a:pt x="144" y="0"/>
                  </a:moveTo>
                  <a:cubicBezTo>
                    <a:pt x="70" y="0"/>
                    <a:pt x="8" y="59"/>
                    <a:pt x="5" y="134"/>
                  </a:cubicBezTo>
                  <a:cubicBezTo>
                    <a:pt x="1" y="208"/>
                    <a:pt x="60" y="274"/>
                    <a:pt x="137" y="277"/>
                  </a:cubicBezTo>
                  <a:cubicBezTo>
                    <a:pt x="1026" y="314"/>
                    <a:pt x="1477" y="428"/>
                    <a:pt x="1535" y="428"/>
                  </a:cubicBezTo>
                  <a:cubicBezTo>
                    <a:pt x="1600" y="428"/>
                    <a:pt x="1660" y="381"/>
                    <a:pt x="1672" y="314"/>
                  </a:cubicBezTo>
                  <a:cubicBezTo>
                    <a:pt x="1687" y="238"/>
                    <a:pt x="1638" y="165"/>
                    <a:pt x="1560" y="153"/>
                  </a:cubicBezTo>
                  <a:cubicBezTo>
                    <a:pt x="1132" y="73"/>
                    <a:pt x="657" y="21"/>
                    <a:pt x="149" y="0"/>
                  </a:cubicBezTo>
                  <a:cubicBezTo>
                    <a:pt x="147" y="0"/>
                    <a:pt x="146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43"/>
            <p:cNvSpPr/>
            <p:nvPr/>
          </p:nvSpPr>
          <p:spPr>
            <a:xfrm>
              <a:off x="4738316" y="3644679"/>
              <a:ext cx="321503" cy="260124"/>
            </a:xfrm>
            <a:custGeom>
              <a:rect b="b" l="l" r="r" t="t"/>
              <a:pathLst>
                <a:path extrusionOk="0" h="7692" w="9507">
                  <a:moveTo>
                    <a:pt x="7299" y="277"/>
                  </a:moveTo>
                  <a:cubicBezTo>
                    <a:pt x="7666" y="277"/>
                    <a:pt x="8072" y="292"/>
                    <a:pt x="8516" y="330"/>
                  </a:cubicBezTo>
                  <a:cubicBezTo>
                    <a:pt x="8596" y="337"/>
                    <a:pt x="8658" y="407"/>
                    <a:pt x="8658" y="486"/>
                  </a:cubicBezTo>
                  <a:lnTo>
                    <a:pt x="8658" y="5176"/>
                  </a:lnTo>
                  <a:cubicBezTo>
                    <a:pt x="8658" y="5252"/>
                    <a:pt x="8722" y="5316"/>
                    <a:pt x="8798" y="5316"/>
                  </a:cubicBezTo>
                  <a:cubicBezTo>
                    <a:pt x="8874" y="5316"/>
                    <a:pt x="8938" y="5252"/>
                    <a:pt x="8938" y="5176"/>
                  </a:cubicBezTo>
                  <a:lnTo>
                    <a:pt x="8938" y="942"/>
                  </a:lnTo>
                  <a:cubicBezTo>
                    <a:pt x="9151" y="998"/>
                    <a:pt x="9223" y="1102"/>
                    <a:pt x="9223" y="1310"/>
                  </a:cubicBezTo>
                  <a:lnTo>
                    <a:pt x="9227" y="6452"/>
                  </a:lnTo>
                  <a:cubicBezTo>
                    <a:pt x="9227" y="6869"/>
                    <a:pt x="8889" y="7200"/>
                    <a:pt x="8480" y="7200"/>
                  </a:cubicBezTo>
                  <a:cubicBezTo>
                    <a:pt x="8459" y="7200"/>
                    <a:pt x="8439" y="7200"/>
                    <a:pt x="8418" y="7198"/>
                  </a:cubicBezTo>
                  <a:cubicBezTo>
                    <a:pt x="8054" y="7168"/>
                    <a:pt x="7667" y="7150"/>
                    <a:pt x="7276" y="7150"/>
                  </a:cubicBezTo>
                  <a:cubicBezTo>
                    <a:pt x="6551" y="7150"/>
                    <a:pt x="5812" y="7210"/>
                    <a:pt x="5169" y="7363"/>
                  </a:cubicBezTo>
                  <a:cubicBezTo>
                    <a:pt x="5033" y="7395"/>
                    <a:pt x="4892" y="7412"/>
                    <a:pt x="4752" y="7412"/>
                  </a:cubicBezTo>
                  <a:cubicBezTo>
                    <a:pt x="4612" y="7412"/>
                    <a:pt x="4473" y="7395"/>
                    <a:pt x="4337" y="7363"/>
                  </a:cubicBezTo>
                  <a:cubicBezTo>
                    <a:pt x="3633" y="7195"/>
                    <a:pt x="2863" y="7151"/>
                    <a:pt x="2242" y="7151"/>
                  </a:cubicBezTo>
                  <a:cubicBezTo>
                    <a:pt x="1572" y="7151"/>
                    <a:pt x="1076" y="7202"/>
                    <a:pt x="1027" y="7202"/>
                  </a:cubicBezTo>
                  <a:cubicBezTo>
                    <a:pt x="614" y="7202"/>
                    <a:pt x="278" y="6865"/>
                    <a:pt x="278" y="6454"/>
                  </a:cubicBezTo>
                  <a:lnTo>
                    <a:pt x="278" y="1313"/>
                  </a:lnTo>
                  <a:cubicBezTo>
                    <a:pt x="278" y="1105"/>
                    <a:pt x="351" y="1001"/>
                    <a:pt x="563" y="943"/>
                  </a:cubicBezTo>
                  <a:lnTo>
                    <a:pt x="563" y="1548"/>
                  </a:lnTo>
                  <a:cubicBezTo>
                    <a:pt x="563" y="1625"/>
                    <a:pt x="627" y="1687"/>
                    <a:pt x="703" y="1687"/>
                  </a:cubicBezTo>
                  <a:cubicBezTo>
                    <a:pt x="780" y="1687"/>
                    <a:pt x="843" y="1625"/>
                    <a:pt x="843" y="1548"/>
                  </a:cubicBezTo>
                  <a:lnTo>
                    <a:pt x="843" y="489"/>
                  </a:lnTo>
                  <a:cubicBezTo>
                    <a:pt x="843" y="408"/>
                    <a:pt x="905" y="340"/>
                    <a:pt x="985" y="333"/>
                  </a:cubicBezTo>
                  <a:cubicBezTo>
                    <a:pt x="1435" y="294"/>
                    <a:pt x="1845" y="278"/>
                    <a:pt x="2216" y="278"/>
                  </a:cubicBezTo>
                  <a:cubicBezTo>
                    <a:pt x="3534" y="278"/>
                    <a:pt x="4348" y="478"/>
                    <a:pt x="4614" y="555"/>
                  </a:cubicBezTo>
                  <a:lnTo>
                    <a:pt x="4614" y="6774"/>
                  </a:lnTo>
                  <a:cubicBezTo>
                    <a:pt x="4565" y="6769"/>
                    <a:pt x="4519" y="6761"/>
                    <a:pt x="4473" y="6751"/>
                  </a:cubicBezTo>
                  <a:cubicBezTo>
                    <a:pt x="4067" y="6653"/>
                    <a:pt x="3309" y="6519"/>
                    <a:pt x="2221" y="6519"/>
                  </a:cubicBezTo>
                  <a:cubicBezTo>
                    <a:pt x="1855" y="6519"/>
                    <a:pt x="1452" y="6534"/>
                    <a:pt x="1012" y="6571"/>
                  </a:cubicBezTo>
                  <a:cubicBezTo>
                    <a:pt x="1008" y="6571"/>
                    <a:pt x="1003" y="6572"/>
                    <a:pt x="999" y="6572"/>
                  </a:cubicBezTo>
                  <a:cubicBezTo>
                    <a:pt x="915" y="6572"/>
                    <a:pt x="843" y="6503"/>
                    <a:pt x="843" y="6415"/>
                  </a:cubicBezTo>
                  <a:lnTo>
                    <a:pt x="843" y="2200"/>
                  </a:lnTo>
                  <a:cubicBezTo>
                    <a:pt x="843" y="2124"/>
                    <a:pt x="779" y="2060"/>
                    <a:pt x="703" y="2060"/>
                  </a:cubicBezTo>
                  <a:cubicBezTo>
                    <a:pt x="627" y="2060"/>
                    <a:pt x="563" y="2124"/>
                    <a:pt x="563" y="2200"/>
                  </a:cubicBezTo>
                  <a:lnTo>
                    <a:pt x="563" y="6415"/>
                  </a:lnTo>
                  <a:cubicBezTo>
                    <a:pt x="563" y="6656"/>
                    <a:pt x="760" y="6849"/>
                    <a:pt x="996" y="6849"/>
                  </a:cubicBezTo>
                  <a:cubicBezTo>
                    <a:pt x="1008" y="6849"/>
                    <a:pt x="1021" y="6848"/>
                    <a:pt x="1034" y="6847"/>
                  </a:cubicBezTo>
                  <a:cubicBezTo>
                    <a:pt x="1464" y="6812"/>
                    <a:pt x="1858" y="6797"/>
                    <a:pt x="2214" y="6797"/>
                  </a:cubicBezTo>
                  <a:cubicBezTo>
                    <a:pt x="3276" y="6797"/>
                    <a:pt x="4012" y="6927"/>
                    <a:pt x="4406" y="7021"/>
                  </a:cubicBezTo>
                  <a:cubicBezTo>
                    <a:pt x="4517" y="7048"/>
                    <a:pt x="4634" y="7062"/>
                    <a:pt x="4753" y="7062"/>
                  </a:cubicBezTo>
                  <a:cubicBezTo>
                    <a:pt x="4867" y="7062"/>
                    <a:pt x="4982" y="7049"/>
                    <a:pt x="5096" y="7021"/>
                  </a:cubicBezTo>
                  <a:cubicBezTo>
                    <a:pt x="5489" y="6927"/>
                    <a:pt x="6226" y="6797"/>
                    <a:pt x="7288" y="6797"/>
                  </a:cubicBezTo>
                  <a:cubicBezTo>
                    <a:pt x="7645" y="6797"/>
                    <a:pt x="8038" y="6812"/>
                    <a:pt x="8468" y="6847"/>
                  </a:cubicBezTo>
                  <a:cubicBezTo>
                    <a:pt x="8480" y="6848"/>
                    <a:pt x="8492" y="6849"/>
                    <a:pt x="8504" y="6849"/>
                  </a:cubicBezTo>
                  <a:cubicBezTo>
                    <a:pt x="8741" y="6849"/>
                    <a:pt x="8938" y="6655"/>
                    <a:pt x="8938" y="6415"/>
                  </a:cubicBezTo>
                  <a:lnTo>
                    <a:pt x="8938" y="5831"/>
                  </a:lnTo>
                  <a:cubicBezTo>
                    <a:pt x="8938" y="5756"/>
                    <a:pt x="8875" y="5692"/>
                    <a:pt x="8798" y="5692"/>
                  </a:cubicBezTo>
                  <a:cubicBezTo>
                    <a:pt x="8722" y="5692"/>
                    <a:pt x="8658" y="5756"/>
                    <a:pt x="8658" y="5831"/>
                  </a:cubicBezTo>
                  <a:lnTo>
                    <a:pt x="8658" y="6415"/>
                  </a:lnTo>
                  <a:cubicBezTo>
                    <a:pt x="8658" y="6503"/>
                    <a:pt x="8587" y="6572"/>
                    <a:pt x="8503" y="6572"/>
                  </a:cubicBezTo>
                  <a:cubicBezTo>
                    <a:pt x="8499" y="6572"/>
                    <a:pt x="8495" y="6571"/>
                    <a:pt x="8490" y="6571"/>
                  </a:cubicBezTo>
                  <a:cubicBezTo>
                    <a:pt x="8051" y="6534"/>
                    <a:pt x="7647" y="6519"/>
                    <a:pt x="7282" y="6519"/>
                  </a:cubicBezTo>
                  <a:cubicBezTo>
                    <a:pt x="6193" y="6519"/>
                    <a:pt x="5435" y="6653"/>
                    <a:pt x="5030" y="6751"/>
                  </a:cubicBezTo>
                  <a:cubicBezTo>
                    <a:pt x="4982" y="6761"/>
                    <a:pt x="4936" y="6769"/>
                    <a:pt x="4889" y="6774"/>
                  </a:cubicBezTo>
                  <a:lnTo>
                    <a:pt x="4889" y="555"/>
                  </a:lnTo>
                  <a:cubicBezTo>
                    <a:pt x="5154" y="478"/>
                    <a:pt x="5974" y="277"/>
                    <a:pt x="7299" y="277"/>
                  </a:cubicBezTo>
                  <a:close/>
                  <a:moveTo>
                    <a:pt x="7299" y="0"/>
                  </a:moveTo>
                  <a:cubicBezTo>
                    <a:pt x="5928" y="0"/>
                    <a:pt x="5078" y="211"/>
                    <a:pt x="4808" y="291"/>
                  </a:cubicBezTo>
                  <a:cubicBezTo>
                    <a:pt x="4791" y="297"/>
                    <a:pt x="4772" y="300"/>
                    <a:pt x="4753" y="300"/>
                  </a:cubicBezTo>
                  <a:cubicBezTo>
                    <a:pt x="4734" y="300"/>
                    <a:pt x="4715" y="297"/>
                    <a:pt x="4697" y="291"/>
                  </a:cubicBezTo>
                  <a:cubicBezTo>
                    <a:pt x="4427" y="213"/>
                    <a:pt x="3575" y="1"/>
                    <a:pt x="2200" y="1"/>
                  </a:cubicBezTo>
                  <a:cubicBezTo>
                    <a:pt x="1825" y="1"/>
                    <a:pt x="1412" y="16"/>
                    <a:pt x="961" y="55"/>
                  </a:cubicBezTo>
                  <a:cubicBezTo>
                    <a:pt x="739" y="74"/>
                    <a:pt x="565" y="266"/>
                    <a:pt x="565" y="489"/>
                  </a:cubicBezTo>
                  <a:lnTo>
                    <a:pt x="565" y="656"/>
                  </a:lnTo>
                  <a:cubicBezTo>
                    <a:pt x="280" y="719"/>
                    <a:pt x="0" y="864"/>
                    <a:pt x="0" y="1313"/>
                  </a:cubicBezTo>
                  <a:lnTo>
                    <a:pt x="0" y="6454"/>
                  </a:lnTo>
                  <a:cubicBezTo>
                    <a:pt x="0" y="7020"/>
                    <a:pt x="461" y="7480"/>
                    <a:pt x="1027" y="7480"/>
                  </a:cubicBezTo>
                  <a:cubicBezTo>
                    <a:pt x="1085" y="7480"/>
                    <a:pt x="1578" y="7429"/>
                    <a:pt x="2239" y="7429"/>
                  </a:cubicBezTo>
                  <a:cubicBezTo>
                    <a:pt x="2844" y="7429"/>
                    <a:pt x="3590" y="7472"/>
                    <a:pt x="4272" y="7635"/>
                  </a:cubicBezTo>
                  <a:cubicBezTo>
                    <a:pt x="4430" y="7672"/>
                    <a:pt x="4591" y="7691"/>
                    <a:pt x="4753" y="7691"/>
                  </a:cubicBezTo>
                  <a:cubicBezTo>
                    <a:pt x="4914" y="7691"/>
                    <a:pt x="5076" y="7672"/>
                    <a:pt x="5233" y="7635"/>
                  </a:cubicBezTo>
                  <a:cubicBezTo>
                    <a:pt x="5852" y="7487"/>
                    <a:pt x="6566" y="7429"/>
                    <a:pt x="7266" y="7429"/>
                  </a:cubicBezTo>
                  <a:cubicBezTo>
                    <a:pt x="7653" y="7429"/>
                    <a:pt x="8036" y="7447"/>
                    <a:pt x="8395" y="7477"/>
                  </a:cubicBezTo>
                  <a:cubicBezTo>
                    <a:pt x="8424" y="7479"/>
                    <a:pt x="8453" y="7481"/>
                    <a:pt x="8481" y="7481"/>
                  </a:cubicBezTo>
                  <a:cubicBezTo>
                    <a:pt x="9042" y="7481"/>
                    <a:pt x="9506" y="7026"/>
                    <a:pt x="9506" y="6454"/>
                  </a:cubicBezTo>
                  <a:lnTo>
                    <a:pt x="9506" y="1313"/>
                  </a:lnTo>
                  <a:cubicBezTo>
                    <a:pt x="9506" y="864"/>
                    <a:pt x="9226" y="719"/>
                    <a:pt x="8942" y="656"/>
                  </a:cubicBezTo>
                  <a:lnTo>
                    <a:pt x="8942" y="489"/>
                  </a:lnTo>
                  <a:cubicBezTo>
                    <a:pt x="8942" y="263"/>
                    <a:pt x="8767" y="74"/>
                    <a:pt x="8544" y="55"/>
                  </a:cubicBezTo>
                  <a:cubicBezTo>
                    <a:pt x="8091" y="16"/>
                    <a:pt x="7675" y="0"/>
                    <a:pt x="7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43"/>
            <p:cNvSpPr/>
            <p:nvPr/>
          </p:nvSpPr>
          <p:spPr>
            <a:xfrm>
              <a:off x="4915012" y="3678362"/>
              <a:ext cx="104970" cy="83056"/>
            </a:xfrm>
            <a:custGeom>
              <a:rect b="b" l="l" r="r" t="t"/>
              <a:pathLst>
                <a:path extrusionOk="0" h="2456" w="3104">
                  <a:moveTo>
                    <a:pt x="2065" y="279"/>
                  </a:moveTo>
                  <a:cubicBezTo>
                    <a:pt x="2276" y="279"/>
                    <a:pt x="2496" y="285"/>
                    <a:pt x="2725" y="296"/>
                  </a:cubicBezTo>
                  <a:cubicBezTo>
                    <a:pt x="2780" y="299"/>
                    <a:pt x="2824" y="344"/>
                    <a:pt x="2824" y="402"/>
                  </a:cubicBezTo>
                  <a:lnTo>
                    <a:pt x="2824" y="1960"/>
                  </a:lnTo>
                  <a:lnTo>
                    <a:pt x="2826" y="1960"/>
                  </a:lnTo>
                  <a:cubicBezTo>
                    <a:pt x="2826" y="2018"/>
                    <a:pt x="2777" y="2065"/>
                    <a:pt x="2719" y="2065"/>
                  </a:cubicBezTo>
                  <a:cubicBezTo>
                    <a:pt x="2718" y="2065"/>
                    <a:pt x="2717" y="2065"/>
                    <a:pt x="2716" y="2065"/>
                  </a:cubicBezTo>
                  <a:cubicBezTo>
                    <a:pt x="2503" y="2055"/>
                    <a:pt x="2286" y="2049"/>
                    <a:pt x="2068" y="2049"/>
                  </a:cubicBezTo>
                  <a:cubicBezTo>
                    <a:pt x="1509" y="2049"/>
                    <a:pt x="942" y="2086"/>
                    <a:pt x="402" y="2175"/>
                  </a:cubicBezTo>
                  <a:cubicBezTo>
                    <a:pt x="396" y="2176"/>
                    <a:pt x="390" y="2176"/>
                    <a:pt x="385" y="2176"/>
                  </a:cubicBezTo>
                  <a:cubicBezTo>
                    <a:pt x="328" y="2176"/>
                    <a:pt x="280" y="2129"/>
                    <a:pt x="280" y="2071"/>
                  </a:cubicBezTo>
                  <a:lnTo>
                    <a:pt x="280" y="519"/>
                  </a:lnTo>
                  <a:cubicBezTo>
                    <a:pt x="280" y="467"/>
                    <a:pt x="317" y="424"/>
                    <a:pt x="366" y="415"/>
                  </a:cubicBezTo>
                  <a:cubicBezTo>
                    <a:pt x="835" y="332"/>
                    <a:pt x="1406" y="279"/>
                    <a:pt x="2065" y="279"/>
                  </a:cubicBezTo>
                  <a:close/>
                  <a:moveTo>
                    <a:pt x="2078" y="0"/>
                  </a:moveTo>
                  <a:cubicBezTo>
                    <a:pt x="1396" y="0"/>
                    <a:pt x="804" y="55"/>
                    <a:pt x="319" y="140"/>
                  </a:cubicBezTo>
                  <a:cubicBezTo>
                    <a:pt x="134" y="171"/>
                    <a:pt x="1" y="332"/>
                    <a:pt x="1" y="519"/>
                  </a:cubicBezTo>
                  <a:lnTo>
                    <a:pt x="1" y="2071"/>
                  </a:lnTo>
                  <a:cubicBezTo>
                    <a:pt x="1" y="2285"/>
                    <a:pt x="174" y="2456"/>
                    <a:pt x="385" y="2456"/>
                  </a:cubicBezTo>
                  <a:cubicBezTo>
                    <a:pt x="491" y="2456"/>
                    <a:pt x="1036" y="2328"/>
                    <a:pt x="2058" y="2328"/>
                  </a:cubicBezTo>
                  <a:cubicBezTo>
                    <a:pt x="2255" y="2328"/>
                    <a:pt x="2470" y="2333"/>
                    <a:pt x="2703" y="2344"/>
                  </a:cubicBezTo>
                  <a:cubicBezTo>
                    <a:pt x="2709" y="2345"/>
                    <a:pt x="2715" y="2345"/>
                    <a:pt x="2721" y="2345"/>
                  </a:cubicBezTo>
                  <a:cubicBezTo>
                    <a:pt x="2935" y="2345"/>
                    <a:pt x="3104" y="2169"/>
                    <a:pt x="3104" y="1961"/>
                  </a:cubicBezTo>
                  <a:lnTo>
                    <a:pt x="3104" y="402"/>
                  </a:lnTo>
                  <a:cubicBezTo>
                    <a:pt x="3104" y="195"/>
                    <a:pt x="2942" y="29"/>
                    <a:pt x="2738" y="17"/>
                  </a:cubicBezTo>
                  <a:cubicBezTo>
                    <a:pt x="2510" y="6"/>
                    <a:pt x="2290" y="0"/>
                    <a:pt x="2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43"/>
            <p:cNvSpPr/>
            <p:nvPr/>
          </p:nvSpPr>
          <p:spPr>
            <a:xfrm>
              <a:off x="4950825" y="3695169"/>
              <a:ext cx="36726" cy="44673"/>
            </a:xfrm>
            <a:custGeom>
              <a:rect b="b" l="l" r="r" t="t"/>
              <a:pathLst>
                <a:path extrusionOk="0" h="1321" w="1086">
                  <a:moveTo>
                    <a:pt x="278" y="303"/>
                  </a:moveTo>
                  <a:lnTo>
                    <a:pt x="786" y="659"/>
                  </a:lnTo>
                  <a:lnTo>
                    <a:pt x="278" y="1016"/>
                  </a:lnTo>
                  <a:lnTo>
                    <a:pt x="278" y="303"/>
                  </a:lnTo>
                  <a:close/>
                  <a:moveTo>
                    <a:pt x="252" y="0"/>
                  </a:moveTo>
                  <a:cubicBezTo>
                    <a:pt x="212" y="0"/>
                    <a:pt x="172" y="10"/>
                    <a:pt x="136" y="29"/>
                  </a:cubicBezTo>
                  <a:cubicBezTo>
                    <a:pt x="53" y="72"/>
                    <a:pt x="1" y="157"/>
                    <a:pt x="1" y="252"/>
                  </a:cubicBezTo>
                  <a:lnTo>
                    <a:pt x="1" y="1069"/>
                  </a:lnTo>
                  <a:cubicBezTo>
                    <a:pt x="1" y="1164"/>
                    <a:pt x="53" y="1249"/>
                    <a:pt x="136" y="1292"/>
                  </a:cubicBezTo>
                  <a:cubicBezTo>
                    <a:pt x="173" y="1311"/>
                    <a:pt x="213" y="1320"/>
                    <a:pt x="253" y="1320"/>
                  </a:cubicBezTo>
                  <a:cubicBezTo>
                    <a:pt x="304" y="1320"/>
                    <a:pt x="354" y="1305"/>
                    <a:pt x="396" y="1276"/>
                  </a:cubicBezTo>
                  <a:lnTo>
                    <a:pt x="977" y="867"/>
                  </a:lnTo>
                  <a:cubicBezTo>
                    <a:pt x="1043" y="820"/>
                    <a:pt x="1084" y="742"/>
                    <a:pt x="1084" y="661"/>
                  </a:cubicBezTo>
                  <a:cubicBezTo>
                    <a:pt x="1085" y="579"/>
                    <a:pt x="1043" y="500"/>
                    <a:pt x="977" y="454"/>
                  </a:cubicBezTo>
                  <a:lnTo>
                    <a:pt x="396" y="46"/>
                  </a:lnTo>
                  <a:cubicBezTo>
                    <a:pt x="353" y="16"/>
                    <a:pt x="30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2" name="Google Shape;2372;p43"/>
          <p:cNvGrpSpPr/>
          <p:nvPr/>
        </p:nvGrpSpPr>
        <p:grpSpPr>
          <a:xfrm>
            <a:off x="4091150" y="3613872"/>
            <a:ext cx="306488" cy="321503"/>
            <a:chOff x="4091150" y="3613872"/>
            <a:chExt cx="306488" cy="321503"/>
          </a:xfrm>
        </p:grpSpPr>
        <p:sp>
          <p:nvSpPr>
            <p:cNvPr id="2373" name="Google Shape;2373;p43"/>
            <p:cNvSpPr/>
            <p:nvPr/>
          </p:nvSpPr>
          <p:spPr>
            <a:xfrm>
              <a:off x="4141166" y="3675961"/>
              <a:ext cx="28610" cy="23097"/>
            </a:xfrm>
            <a:custGeom>
              <a:rect b="b" l="l" r="r" t="t"/>
              <a:pathLst>
                <a:path extrusionOk="0" h="683" w="846">
                  <a:moveTo>
                    <a:pt x="689" y="1"/>
                  </a:moveTo>
                  <a:cubicBezTo>
                    <a:pt x="649" y="1"/>
                    <a:pt x="610" y="18"/>
                    <a:pt x="582" y="51"/>
                  </a:cubicBezTo>
                  <a:lnTo>
                    <a:pt x="335" y="345"/>
                  </a:lnTo>
                  <a:lnTo>
                    <a:pt x="247" y="268"/>
                  </a:lnTo>
                  <a:cubicBezTo>
                    <a:pt x="221" y="245"/>
                    <a:pt x="188" y="234"/>
                    <a:pt x="155" y="234"/>
                  </a:cubicBezTo>
                  <a:cubicBezTo>
                    <a:pt x="117" y="234"/>
                    <a:pt x="79" y="250"/>
                    <a:pt x="51" y="281"/>
                  </a:cubicBezTo>
                  <a:cubicBezTo>
                    <a:pt x="1" y="339"/>
                    <a:pt x="7" y="428"/>
                    <a:pt x="63" y="479"/>
                  </a:cubicBezTo>
                  <a:lnTo>
                    <a:pt x="258" y="648"/>
                  </a:lnTo>
                  <a:cubicBezTo>
                    <a:pt x="284" y="671"/>
                    <a:pt x="317" y="682"/>
                    <a:pt x="349" y="682"/>
                  </a:cubicBezTo>
                  <a:cubicBezTo>
                    <a:pt x="389" y="682"/>
                    <a:pt x="428" y="665"/>
                    <a:pt x="455" y="633"/>
                  </a:cubicBezTo>
                  <a:lnTo>
                    <a:pt x="795" y="231"/>
                  </a:lnTo>
                  <a:cubicBezTo>
                    <a:pt x="846" y="171"/>
                    <a:pt x="838" y="85"/>
                    <a:pt x="779" y="34"/>
                  </a:cubicBezTo>
                  <a:cubicBezTo>
                    <a:pt x="753" y="12"/>
                    <a:pt x="720" y="1"/>
                    <a:pt x="6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43"/>
            <p:cNvSpPr/>
            <p:nvPr/>
          </p:nvSpPr>
          <p:spPr>
            <a:xfrm>
              <a:off x="4141133" y="3763108"/>
              <a:ext cx="28610" cy="23097"/>
            </a:xfrm>
            <a:custGeom>
              <a:rect b="b" l="l" r="r" t="t"/>
              <a:pathLst>
                <a:path extrusionOk="0" h="683" w="846">
                  <a:moveTo>
                    <a:pt x="688" y="1"/>
                  </a:moveTo>
                  <a:cubicBezTo>
                    <a:pt x="648" y="1"/>
                    <a:pt x="609" y="18"/>
                    <a:pt x="581" y="51"/>
                  </a:cubicBezTo>
                  <a:lnTo>
                    <a:pt x="334" y="345"/>
                  </a:lnTo>
                  <a:lnTo>
                    <a:pt x="247" y="268"/>
                  </a:lnTo>
                  <a:cubicBezTo>
                    <a:pt x="221" y="245"/>
                    <a:pt x="188" y="234"/>
                    <a:pt x="155" y="234"/>
                  </a:cubicBezTo>
                  <a:cubicBezTo>
                    <a:pt x="116" y="234"/>
                    <a:pt x="77" y="250"/>
                    <a:pt x="49" y="281"/>
                  </a:cubicBezTo>
                  <a:cubicBezTo>
                    <a:pt x="0" y="339"/>
                    <a:pt x="5" y="428"/>
                    <a:pt x="63" y="479"/>
                  </a:cubicBezTo>
                  <a:lnTo>
                    <a:pt x="256" y="648"/>
                  </a:lnTo>
                  <a:cubicBezTo>
                    <a:pt x="283" y="671"/>
                    <a:pt x="315" y="683"/>
                    <a:pt x="348" y="683"/>
                  </a:cubicBezTo>
                  <a:cubicBezTo>
                    <a:pt x="388" y="683"/>
                    <a:pt x="427" y="666"/>
                    <a:pt x="455" y="633"/>
                  </a:cubicBezTo>
                  <a:lnTo>
                    <a:pt x="795" y="231"/>
                  </a:lnTo>
                  <a:cubicBezTo>
                    <a:pt x="845" y="173"/>
                    <a:pt x="838" y="85"/>
                    <a:pt x="779" y="34"/>
                  </a:cubicBezTo>
                  <a:cubicBezTo>
                    <a:pt x="752" y="12"/>
                    <a:pt x="720" y="1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43"/>
            <p:cNvSpPr/>
            <p:nvPr/>
          </p:nvSpPr>
          <p:spPr>
            <a:xfrm>
              <a:off x="4141133" y="3850358"/>
              <a:ext cx="28610" cy="23064"/>
            </a:xfrm>
            <a:custGeom>
              <a:rect b="b" l="l" r="r" t="t"/>
              <a:pathLst>
                <a:path extrusionOk="0" h="682" w="846">
                  <a:moveTo>
                    <a:pt x="689" y="1"/>
                  </a:moveTo>
                  <a:cubicBezTo>
                    <a:pt x="649" y="1"/>
                    <a:pt x="609" y="18"/>
                    <a:pt x="581" y="51"/>
                  </a:cubicBezTo>
                  <a:lnTo>
                    <a:pt x="334" y="343"/>
                  </a:lnTo>
                  <a:lnTo>
                    <a:pt x="247" y="268"/>
                  </a:lnTo>
                  <a:cubicBezTo>
                    <a:pt x="220" y="245"/>
                    <a:pt x="188" y="233"/>
                    <a:pt x="155" y="233"/>
                  </a:cubicBezTo>
                  <a:cubicBezTo>
                    <a:pt x="116" y="233"/>
                    <a:pt x="77" y="250"/>
                    <a:pt x="49" y="281"/>
                  </a:cubicBezTo>
                  <a:cubicBezTo>
                    <a:pt x="0" y="338"/>
                    <a:pt x="5" y="427"/>
                    <a:pt x="63" y="477"/>
                  </a:cubicBezTo>
                  <a:lnTo>
                    <a:pt x="256" y="646"/>
                  </a:lnTo>
                  <a:cubicBezTo>
                    <a:pt x="283" y="670"/>
                    <a:pt x="315" y="681"/>
                    <a:pt x="348" y="681"/>
                  </a:cubicBezTo>
                  <a:cubicBezTo>
                    <a:pt x="388" y="681"/>
                    <a:pt x="427" y="664"/>
                    <a:pt x="455" y="632"/>
                  </a:cubicBezTo>
                  <a:lnTo>
                    <a:pt x="795" y="231"/>
                  </a:lnTo>
                  <a:cubicBezTo>
                    <a:pt x="845" y="173"/>
                    <a:pt x="838" y="84"/>
                    <a:pt x="779" y="33"/>
                  </a:cubicBezTo>
                  <a:cubicBezTo>
                    <a:pt x="752" y="11"/>
                    <a:pt x="721" y="1"/>
                    <a:pt x="6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3"/>
            <p:cNvSpPr/>
            <p:nvPr/>
          </p:nvSpPr>
          <p:spPr>
            <a:xfrm>
              <a:off x="4207516" y="3671294"/>
              <a:ext cx="108994" cy="9401"/>
            </a:xfrm>
            <a:custGeom>
              <a:rect b="b" l="l" r="r" t="t"/>
              <a:pathLst>
                <a:path extrusionOk="0" h="278" w="3223">
                  <a:moveTo>
                    <a:pt x="141" y="0"/>
                  </a:moveTo>
                  <a:cubicBezTo>
                    <a:pt x="65" y="0"/>
                    <a:pt x="1" y="63"/>
                    <a:pt x="1" y="140"/>
                  </a:cubicBezTo>
                  <a:cubicBezTo>
                    <a:pt x="1" y="217"/>
                    <a:pt x="65" y="278"/>
                    <a:pt x="141" y="278"/>
                  </a:cubicBezTo>
                  <a:lnTo>
                    <a:pt x="3083" y="278"/>
                  </a:lnTo>
                  <a:cubicBezTo>
                    <a:pt x="3160" y="278"/>
                    <a:pt x="3223" y="216"/>
                    <a:pt x="3223" y="140"/>
                  </a:cubicBezTo>
                  <a:cubicBezTo>
                    <a:pt x="3223" y="63"/>
                    <a:pt x="3160" y="0"/>
                    <a:pt x="3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3"/>
            <p:cNvSpPr/>
            <p:nvPr/>
          </p:nvSpPr>
          <p:spPr>
            <a:xfrm>
              <a:off x="4207516" y="3694188"/>
              <a:ext cx="108994" cy="9469"/>
            </a:xfrm>
            <a:custGeom>
              <a:rect b="b" l="l" r="r" t="t"/>
              <a:pathLst>
                <a:path extrusionOk="0" h="280" w="3223">
                  <a:moveTo>
                    <a:pt x="141" y="0"/>
                  </a:moveTo>
                  <a:cubicBezTo>
                    <a:pt x="65" y="0"/>
                    <a:pt x="1" y="64"/>
                    <a:pt x="1" y="140"/>
                  </a:cubicBezTo>
                  <a:cubicBezTo>
                    <a:pt x="1" y="216"/>
                    <a:pt x="65" y="280"/>
                    <a:pt x="141" y="280"/>
                  </a:cubicBezTo>
                  <a:lnTo>
                    <a:pt x="3083" y="280"/>
                  </a:lnTo>
                  <a:cubicBezTo>
                    <a:pt x="3160" y="280"/>
                    <a:pt x="3223" y="216"/>
                    <a:pt x="3223" y="140"/>
                  </a:cubicBezTo>
                  <a:cubicBezTo>
                    <a:pt x="3223" y="64"/>
                    <a:pt x="3160" y="0"/>
                    <a:pt x="3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3"/>
            <p:cNvSpPr/>
            <p:nvPr/>
          </p:nvSpPr>
          <p:spPr>
            <a:xfrm>
              <a:off x="4120774" y="3652897"/>
              <a:ext cx="69292" cy="69258"/>
            </a:xfrm>
            <a:custGeom>
              <a:rect b="b" l="l" r="r" t="t"/>
              <a:pathLst>
                <a:path extrusionOk="0" h="2048" w="2049">
                  <a:moveTo>
                    <a:pt x="411" y="1"/>
                  </a:moveTo>
                  <a:cubicBezTo>
                    <a:pt x="185" y="1"/>
                    <a:pt x="1" y="183"/>
                    <a:pt x="1" y="410"/>
                  </a:cubicBezTo>
                  <a:lnTo>
                    <a:pt x="1" y="685"/>
                  </a:lnTo>
                  <a:cubicBezTo>
                    <a:pt x="1" y="761"/>
                    <a:pt x="63" y="825"/>
                    <a:pt x="140" y="825"/>
                  </a:cubicBezTo>
                  <a:cubicBezTo>
                    <a:pt x="216" y="825"/>
                    <a:pt x="278" y="761"/>
                    <a:pt x="278" y="685"/>
                  </a:cubicBezTo>
                  <a:lnTo>
                    <a:pt x="278" y="410"/>
                  </a:lnTo>
                  <a:cubicBezTo>
                    <a:pt x="278" y="338"/>
                    <a:pt x="338" y="278"/>
                    <a:pt x="411" y="278"/>
                  </a:cubicBezTo>
                  <a:lnTo>
                    <a:pt x="1638" y="278"/>
                  </a:lnTo>
                  <a:cubicBezTo>
                    <a:pt x="1710" y="278"/>
                    <a:pt x="1770" y="338"/>
                    <a:pt x="1770" y="410"/>
                  </a:cubicBezTo>
                  <a:lnTo>
                    <a:pt x="1770" y="1637"/>
                  </a:lnTo>
                  <a:cubicBezTo>
                    <a:pt x="1770" y="1710"/>
                    <a:pt x="1710" y="1770"/>
                    <a:pt x="1638" y="1770"/>
                  </a:cubicBezTo>
                  <a:lnTo>
                    <a:pt x="411" y="1770"/>
                  </a:lnTo>
                  <a:cubicBezTo>
                    <a:pt x="338" y="1770"/>
                    <a:pt x="278" y="1710"/>
                    <a:pt x="278" y="1637"/>
                  </a:cubicBezTo>
                  <a:lnTo>
                    <a:pt x="278" y="1349"/>
                  </a:lnTo>
                  <a:cubicBezTo>
                    <a:pt x="278" y="1273"/>
                    <a:pt x="216" y="1211"/>
                    <a:pt x="140" y="1211"/>
                  </a:cubicBezTo>
                  <a:cubicBezTo>
                    <a:pt x="63" y="1211"/>
                    <a:pt x="1" y="1273"/>
                    <a:pt x="1" y="1349"/>
                  </a:cubicBezTo>
                  <a:lnTo>
                    <a:pt x="1" y="1637"/>
                  </a:lnTo>
                  <a:cubicBezTo>
                    <a:pt x="1" y="1865"/>
                    <a:pt x="183" y="2047"/>
                    <a:pt x="411" y="2047"/>
                  </a:cubicBezTo>
                  <a:lnTo>
                    <a:pt x="1638" y="2047"/>
                  </a:lnTo>
                  <a:cubicBezTo>
                    <a:pt x="1865" y="2047"/>
                    <a:pt x="2049" y="1865"/>
                    <a:pt x="2049" y="1637"/>
                  </a:cubicBezTo>
                  <a:lnTo>
                    <a:pt x="2049" y="410"/>
                  </a:lnTo>
                  <a:cubicBezTo>
                    <a:pt x="2046" y="183"/>
                    <a:pt x="1863" y="1"/>
                    <a:pt x="1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43"/>
            <p:cNvSpPr/>
            <p:nvPr/>
          </p:nvSpPr>
          <p:spPr>
            <a:xfrm>
              <a:off x="4120774" y="3740112"/>
              <a:ext cx="69292" cy="69292"/>
            </a:xfrm>
            <a:custGeom>
              <a:rect b="b" l="l" r="r" t="t"/>
              <a:pathLst>
                <a:path extrusionOk="0" h="2049" w="2049">
                  <a:moveTo>
                    <a:pt x="1636" y="276"/>
                  </a:moveTo>
                  <a:cubicBezTo>
                    <a:pt x="1709" y="276"/>
                    <a:pt x="1768" y="336"/>
                    <a:pt x="1768" y="409"/>
                  </a:cubicBezTo>
                  <a:lnTo>
                    <a:pt x="1768" y="1635"/>
                  </a:lnTo>
                  <a:cubicBezTo>
                    <a:pt x="1768" y="1708"/>
                    <a:pt x="1709" y="1768"/>
                    <a:pt x="1636" y="1768"/>
                  </a:cubicBezTo>
                  <a:lnTo>
                    <a:pt x="409" y="1768"/>
                  </a:lnTo>
                  <a:cubicBezTo>
                    <a:pt x="336" y="1768"/>
                    <a:pt x="277" y="1708"/>
                    <a:pt x="277" y="1635"/>
                  </a:cubicBezTo>
                  <a:lnTo>
                    <a:pt x="277" y="409"/>
                  </a:lnTo>
                  <a:cubicBezTo>
                    <a:pt x="277" y="336"/>
                    <a:pt x="336" y="276"/>
                    <a:pt x="409" y="276"/>
                  </a:cubicBezTo>
                  <a:close/>
                  <a:moveTo>
                    <a:pt x="411" y="0"/>
                  </a:moveTo>
                  <a:cubicBezTo>
                    <a:pt x="185" y="0"/>
                    <a:pt x="1" y="184"/>
                    <a:pt x="1" y="410"/>
                  </a:cubicBezTo>
                  <a:lnTo>
                    <a:pt x="1" y="1637"/>
                  </a:lnTo>
                  <a:cubicBezTo>
                    <a:pt x="1" y="1864"/>
                    <a:pt x="183" y="2048"/>
                    <a:pt x="411" y="2048"/>
                  </a:cubicBezTo>
                  <a:lnTo>
                    <a:pt x="1638" y="2048"/>
                  </a:lnTo>
                  <a:cubicBezTo>
                    <a:pt x="1865" y="2048"/>
                    <a:pt x="2049" y="1864"/>
                    <a:pt x="2049" y="1637"/>
                  </a:cubicBezTo>
                  <a:lnTo>
                    <a:pt x="2049" y="410"/>
                  </a:lnTo>
                  <a:cubicBezTo>
                    <a:pt x="2046" y="184"/>
                    <a:pt x="1863" y="0"/>
                    <a:pt x="1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43"/>
            <p:cNvSpPr/>
            <p:nvPr/>
          </p:nvSpPr>
          <p:spPr>
            <a:xfrm>
              <a:off x="4120774" y="3827294"/>
              <a:ext cx="69292" cy="69292"/>
            </a:xfrm>
            <a:custGeom>
              <a:rect b="b" l="l" r="r" t="t"/>
              <a:pathLst>
                <a:path extrusionOk="0" h="2049" w="2049">
                  <a:moveTo>
                    <a:pt x="1636" y="277"/>
                  </a:moveTo>
                  <a:cubicBezTo>
                    <a:pt x="1709" y="277"/>
                    <a:pt x="1768" y="336"/>
                    <a:pt x="1768" y="409"/>
                  </a:cubicBezTo>
                  <a:lnTo>
                    <a:pt x="1768" y="1636"/>
                  </a:lnTo>
                  <a:cubicBezTo>
                    <a:pt x="1768" y="1709"/>
                    <a:pt x="1709" y="1768"/>
                    <a:pt x="1636" y="1768"/>
                  </a:cubicBezTo>
                  <a:lnTo>
                    <a:pt x="409" y="1768"/>
                  </a:lnTo>
                  <a:cubicBezTo>
                    <a:pt x="336" y="1768"/>
                    <a:pt x="277" y="1709"/>
                    <a:pt x="277" y="1636"/>
                  </a:cubicBezTo>
                  <a:lnTo>
                    <a:pt x="277" y="409"/>
                  </a:lnTo>
                  <a:cubicBezTo>
                    <a:pt x="277" y="336"/>
                    <a:pt x="336" y="277"/>
                    <a:pt x="409" y="277"/>
                  </a:cubicBezTo>
                  <a:close/>
                  <a:moveTo>
                    <a:pt x="411" y="1"/>
                  </a:moveTo>
                  <a:cubicBezTo>
                    <a:pt x="185" y="1"/>
                    <a:pt x="1" y="185"/>
                    <a:pt x="1" y="411"/>
                  </a:cubicBezTo>
                  <a:lnTo>
                    <a:pt x="1" y="1639"/>
                  </a:lnTo>
                  <a:cubicBezTo>
                    <a:pt x="1" y="1865"/>
                    <a:pt x="183" y="2049"/>
                    <a:pt x="411" y="2049"/>
                  </a:cubicBezTo>
                  <a:lnTo>
                    <a:pt x="1638" y="2049"/>
                  </a:lnTo>
                  <a:cubicBezTo>
                    <a:pt x="1865" y="2049"/>
                    <a:pt x="2049" y="1865"/>
                    <a:pt x="2049" y="1639"/>
                  </a:cubicBezTo>
                  <a:lnTo>
                    <a:pt x="2049" y="411"/>
                  </a:lnTo>
                  <a:cubicBezTo>
                    <a:pt x="2046" y="185"/>
                    <a:pt x="1863" y="1"/>
                    <a:pt x="1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43"/>
            <p:cNvSpPr/>
            <p:nvPr/>
          </p:nvSpPr>
          <p:spPr>
            <a:xfrm>
              <a:off x="4091150" y="3613872"/>
              <a:ext cx="306488" cy="321503"/>
            </a:xfrm>
            <a:custGeom>
              <a:rect b="b" l="l" r="r" t="t"/>
              <a:pathLst>
                <a:path extrusionOk="0" h="9507" w="9063">
                  <a:moveTo>
                    <a:pt x="8246" y="1455"/>
                  </a:moveTo>
                  <a:cubicBezTo>
                    <a:pt x="8304" y="1455"/>
                    <a:pt x="8364" y="1467"/>
                    <a:pt x="8421" y="1492"/>
                  </a:cubicBezTo>
                  <a:cubicBezTo>
                    <a:pt x="8645" y="1588"/>
                    <a:pt x="8747" y="1848"/>
                    <a:pt x="8648" y="2072"/>
                  </a:cubicBezTo>
                  <a:lnTo>
                    <a:pt x="8444" y="2543"/>
                  </a:lnTo>
                  <a:lnTo>
                    <a:pt x="7635" y="2190"/>
                  </a:lnTo>
                  <a:lnTo>
                    <a:pt x="7838" y="1720"/>
                  </a:lnTo>
                  <a:cubicBezTo>
                    <a:pt x="7910" y="1555"/>
                    <a:pt x="8074" y="1455"/>
                    <a:pt x="8246" y="1455"/>
                  </a:cubicBezTo>
                  <a:close/>
                  <a:moveTo>
                    <a:pt x="7521" y="2447"/>
                  </a:moveTo>
                  <a:lnTo>
                    <a:pt x="8332" y="2799"/>
                  </a:lnTo>
                  <a:lnTo>
                    <a:pt x="8193" y="3117"/>
                  </a:lnTo>
                  <a:lnTo>
                    <a:pt x="7384" y="2763"/>
                  </a:lnTo>
                  <a:lnTo>
                    <a:pt x="7521" y="2447"/>
                  </a:lnTo>
                  <a:close/>
                  <a:moveTo>
                    <a:pt x="7274" y="3019"/>
                  </a:moveTo>
                  <a:lnTo>
                    <a:pt x="7552" y="3139"/>
                  </a:lnTo>
                  <a:lnTo>
                    <a:pt x="6337" y="5924"/>
                  </a:lnTo>
                  <a:cubicBezTo>
                    <a:pt x="6306" y="5994"/>
                    <a:pt x="6338" y="6075"/>
                    <a:pt x="6410" y="6108"/>
                  </a:cubicBezTo>
                  <a:cubicBezTo>
                    <a:pt x="6427" y="6116"/>
                    <a:pt x="6446" y="6120"/>
                    <a:pt x="6464" y="6120"/>
                  </a:cubicBezTo>
                  <a:cubicBezTo>
                    <a:pt x="6518" y="6120"/>
                    <a:pt x="6569" y="6087"/>
                    <a:pt x="6594" y="6035"/>
                  </a:cubicBezTo>
                  <a:lnTo>
                    <a:pt x="7807" y="3250"/>
                  </a:lnTo>
                  <a:lnTo>
                    <a:pt x="8084" y="3371"/>
                  </a:lnTo>
                  <a:cubicBezTo>
                    <a:pt x="8049" y="3449"/>
                    <a:pt x="5986" y="8183"/>
                    <a:pt x="5955" y="8257"/>
                  </a:cubicBezTo>
                  <a:lnTo>
                    <a:pt x="5677" y="8137"/>
                  </a:lnTo>
                  <a:lnTo>
                    <a:pt x="6334" y="6632"/>
                  </a:lnTo>
                  <a:cubicBezTo>
                    <a:pt x="6365" y="6563"/>
                    <a:pt x="6331" y="6481"/>
                    <a:pt x="6261" y="6450"/>
                  </a:cubicBezTo>
                  <a:cubicBezTo>
                    <a:pt x="6242" y="6441"/>
                    <a:pt x="6223" y="6437"/>
                    <a:pt x="6204" y="6437"/>
                  </a:cubicBezTo>
                  <a:cubicBezTo>
                    <a:pt x="6151" y="6437"/>
                    <a:pt x="6100" y="6469"/>
                    <a:pt x="6077" y="6521"/>
                  </a:cubicBezTo>
                  <a:lnTo>
                    <a:pt x="5422" y="8026"/>
                  </a:lnTo>
                  <a:lnTo>
                    <a:pt x="5146" y="7905"/>
                  </a:lnTo>
                  <a:lnTo>
                    <a:pt x="7274" y="3019"/>
                  </a:lnTo>
                  <a:close/>
                  <a:moveTo>
                    <a:pt x="5068" y="8176"/>
                  </a:moveTo>
                  <a:lnTo>
                    <a:pt x="5068" y="8176"/>
                  </a:lnTo>
                  <a:cubicBezTo>
                    <a:pt x="5192" y="8229"/>
                    <a:pt x="5021" y="8155"/>
                    <a:pt x="5804" y="8496"/>
                  </a:cubicBezTo>
                  <a:cubicBezTo>
                    <a:pt x="5777" y="8531"/>
                    <a:pt x="5747" y="8562"/>
                    <a:pt x="5713" y="8593"/>
                  </a:cubicBezTo>
                  <a:lnTo>
                    <a:pt x="5067" y="9187"/>
                  </a:lnTo>
                  <a:lnTo>
                    <a:pt x="5061" y="8308"/>
                  </a:lnTo>
                  <a:cubicBezTo>
                    <a:pt x="5061" y="8263"/>
                    <a:pt x="5064" y="8219"/>
                    <a:pt x="5068" y="8176"/>
                  </a:cubicBezTo>
                  <a:close/>
                  <a:moveTo>
                    <a:pt x="7264" y="5949"/>
                  </a:moveTo>
                  <a:lnTo>
                    <a:pt x="7264" y="8525"/>
                  </a:lnTo>
                  <a:cubicBezTo>
                    <a:pt x="7264" y="8912"/>
                    <a:pt x="6947" y="9230"/>
                    <a:pt x="6558" y="9230"/>
                  </a:cubicBezTo>
                  <a:lnTo>
                    <a:pt x="5431" y="9230"/>
                  </a:lnTo>
                  <a:lnTo>
                    <a:pt x="5903" y="8798"/>
                  </a:lnTo>
                  <a:cubicBezTo>
                    <a:pt x="6034" y="8678"/>
                    <a:pt x="6138" y="8532"/>
                    <a:pt x="6209" y="8369"/>
                  </a:cubicBezTo>
                  <a:lnTo>
                    <a:pt x="7264" y="5949"/>
                  </a:lnTo>
                  <a:close/>
                  <a:moveTo>
                    <a:pt x="6558" y="283"/>
                  </a:moveTo>
                  <a:cubicBezTo>
                    <a:pt x="6946" y="283"/>
                    <a:pt x="7264" y="599"/>
                    <a:pt x="7264" y="988"/>
                  </a:cubicBezTo>
                  <a:lnTo>
                    <a:pt x="7264" y="2346"/>
                  </a:lnTo>
                  <a:cubicBezTo>
                    <a:pt x="7087" y="2751"/>
                    <a:pt x="6594" y="3885"/>
                    <a:pt x="6420" y="4278"/>
                  </a:cubicBezTo>
                  <a:lnTo>
                    <a:pt x="3582" y="4278"/>
                  </a:lnTo>
                  <a:cubicBezTo>
                    <a:pt x="3506" y="4278"/>
                    <a:pt x="3442" y="4342"/>
                    <a:pt x="3442" y="4418"/>
                  </a:cubicBezTo>
                  <a:cubicBezTo>
                    <a:pt x="3442" y="4494"/>
                    <a:pt x="3506" y="4557"/>
                    <a:pt x="3582" y="4557"/>
                  </a:cubicBezTo>
                  <a:lnTo>
                    <a:pt x="6300" y="4557"/>
                  </a:lnTo>
                  <a:lnTo>
                    <a:pt x="6126" y="4957"/>
                  </a:lnTo>
                  <a:lnTo>
                    <a:pt x="3582" y="4957"/>
                  </a:lnTo>
                  <a:cubicBezTo>
                    <a:pt x="3506" y="4957"/>
                    <a:pt x="3442" y="5019"/>
                    <a:pt x="3442" y="5095"/>
                  </a:cubicBezTo>
                  <a:cubicBezTo>
                    <a:pt x="3442" y="5172"/>
                    <a:pt x="3506" y="5235"/>
                    <a:pt x="3582" y="5235"/>
                  </a:cubicBezTo>
                  <a:lnTo>
                    <a:pt x="6004" y="5235"/>
                  </a:lnTo>
                  <a:lnTo>
                    <a:pt x="5297" y="6858"/>
                  </a:lnTo>
                  <a:lnTo>
                    <a:pt x="3582" y="6858"/>
                  </a:lnTo>
                  <a:cubicBezTo>
                    <a:pt x="3506" y="6858"/>
                    <a:pt x="3442" y="6921"/>
                    <a:pt x="3442" y="6996"/>
                  </a:cubicBezTo>
                  <a:cubicBezTo>
                    <a:pt x="3442" y="7074"/>
                    <a:pt x="3506" y="7136"/>
                    <a:pt x="3582" y="7136"/>
                  </a:cubicBezTo>
                  <a:lnTo>
                    <a:pt x="5177" y="7136"/>
                  </a:lnTo>
                  <a:lnTo>
                    <a:pt x="5001" y="7535"/>
                  </a:lnTo>
                  <a:lnTo>
                    <a:pt x="3582" y="7535"/>
                  </a:lnTo>
                  <a:cubicBezTo>
                    <a:pt x="3506" y="7535"/>
                    <a:pt x="3442" y="7598"/>
                    <a:pt x="3442" y="7675"/>
                  </a:cubicBezTo>
                  <a:cubicBezTo>
                    <a:pt x="3442" y="7751"/>
                    <a:pt x="3506" y="7813"/>
                    <a:pt x="3582" y="7813"/>
                  </a:cubicBezTo>
                  <a:lnTo>
                    <a:pt x="4881" y="7813"/>
                  </a:lnTo>
                  <a:cubicBezTo>
                    <a:pt x="4816" y="7972"/>
                    <a:pt x="4783" y="8139"/>
                    <a:pt x="4783" y="8311"/>
                  </a:cubicBezTo>
                  <a:lnTo>
                    <a:pt x="4789" y="9232"/>
                  </a:lnTo>
                  <a:lnTo>
                    <a:pt x="982" y="9232"/>
                  </a:lnTo>
                  <a:cubicBezTo>
                    <a:pt x="595" y="9232"/>
                    <a:pt x="277" y="8917"/>
                    <a:pt x="277" y="8526"/>
                  </a:cubicBezTo>
                  <a:lnTo>
                    <a:pt x="277" y="988"/>
                  </a:lnTo>
                  <a:cubicBezTo>
                    <a:pt x="277" y="601"/>
                    <a:pt x="593" y="283"/>
                    <a:pt x="982" y="283"/>
                  </a:cubicBezTo>
                  <a:close/>
                  <a:moveTo>
                    <a:pt x="984" y="0"/>
                  </a:moveTo>
                  <a:cubicBezTo>
                    <a:pt x="442" y="0"/>
                    <a:pt x="0" y="443"/>
                    <a:pt x="0" y="985"/>
                  </a:cubicBezTo>
                  <a:lnTo>
                    <a:pt x="0" y="8523"/>
                  </a:lnTo>
                  <a:cubicBezTo>
                    <a:pt x="0" y="9065"/>
                    <a:pt x="442" y="9507"/>
                    <a:pt x="984" y="9507"/>
                  </a:cubicBezTo>
                  <a:lnTo>
                    <a:pt x="6560" y="9507"/>
                  </a:lnTo>
                  <a:cubicBezTo>
                    <a:pt x="7102" y="9507"/>
                    <a:pt x="7544" y="9065"/>
                    <a:pt x="7544" y="8523"/>
                  </a:cubicBezTo>
                  <a:lnTo>
                    <a:pt x="7544" y="5307"/>
                  </a:lnTo>
                  <a:cubicBezTo>
                    <a:pt x="7614" y="5144"/>
                    <a:pt x="8826" y="2362"/>
                    <a:pt x="8905" y="2182"/>
                  </a:cubicBezTo>
                  <a:cubicBezTo>
                    <a:pt x="9062" y="1818"/>
                    <a:pt x="8897" y="1395"/>
                    <a:pt x="8532" y="1236"/>
                  </a:cubicBezTo>
                  <a:cubicBezTo>
                    <a:pt x="8438" y="1195"/>
                    <a:pt x="8341" y="1176"/>
                    <a:pt x="8245" y="1176"/>
                  </a:cubicBezTo>
                  <a:cubicBezTo>
                    <a:pt x="7967" y="1176"/>
                    <a:pt x="7702" y="1338"/>
                    <a:pt x="7584" y="1609"/>
                  </a:cubicBezTo>
                  <a:lnTo>
                    <a:pt x="7544" y="1704"/>
                  </a:lnTo>
                  <a:lnTo>
                    <a:pt x="7544" y="985"/>
                  </a:lnTo>
                  <a:cubicBezTo>
                    <a:pt x="7544" y="443"/>
                    <a:pt x="7102" y="0"/>
                    <a:pt x="6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2" name="Google Shape;2382;p43"/>
          <p:cNvGrpSpPr/>
          <p:nvPr/>
        </p:nvGrpSpPr>
        <p:grpSpPr>
          <a:xfrm>
            <a:off x="3445439" y="3613973"/>
            <a:ext cx="281869" cy="321469"/>
            <a:chOff x="3445439" y="3613973"/>
            <a:chExt cx="281869" cy="321469"/>
          </a:xfrm>
        </p:grpSpPr>
        <p:sp>
          <p:nvSpPr>
            <p:cNvPr id="2383" name="Google Shape;2383;p43"/>
            <p:cNvSpPr/>
            <p:nvPr/>
          </p:nvSpPr>
          <p:spPr>
            <a:xfrm>
              <a:off x="3567385" y="3702169"/>
              <a:ext cx="49272" cy="58470"/>
            </a:xfrm>
            <a:custGeom>
              <a:rect b="b" l="l" r="r" t="t"/>
              <a:pathLst>
                <a:path extrusionOk="0" h="1729" w="1457">
                  <a:moveTo>
                    <a:pt x="735" y="471"/>
                  </a:moveTo>
                  <a:lnTo>
                    <a:pt x="969" y="1091"/>
                  </a:lnTo>
                  <a:lnTo>
                    <a:pt x="500" y="1091"/>
                  </a:lnTo>
                  <a:lnTo>
                    <a:pt x="735" y="471"/>
                  </a:lnTo>
                  <a:close/>
                  <a:moveTo>
                    <a:pt x="733" y="1"/>
                  </a:moveTo>
                  <a:cubicBezTo>
                    <a:pt x="662" y="1"/>
                    <a:pt x="601" y="44"/>
                    <a:pt x="573" y="108"/>
                  </a:cubicBezTo>
                  <a:cubicBezTo>
                    <a:pt x="573" y="111"/>
                    <a:pt x="573" y="111"/>
                    <a:pt x="571" y="112"/>
                  </a:cubicBezTo>
                  <a:lnTo>
                    <a:pt x="29" y="1538"/>
                  </a:lnTo>
                  <a:cubicBezTo>
                    <a:pt x="1" y="1611"/>
                    <a:pt x="38" y="1689"/>
                    <a:pt x="109" y="1718"/>
                  </a:cubicBezTo>
                  <a:cubicBezTo>
                    <a:pt x="126" y="1724"/>
                    <a:pt x="143" y="1727"/>
                    <a:pt x="159" y="1727"/>
                  </a:cubicBezTo>
                  <a:cubicBezTo>
                    <a:pt x="215" y="1727"/>
                    <a:pt x="267" y="1692"/>
                    <a:pt x="289" y="1637"/>
                  </a:cubicBezTo>
                  <a:lnTo>
                    <a:pt x="390" y="1373"/>
                  </a:lnTo>
                  <a:lnTo>
                    <a:pt x="1069" y="1373"/>
                  </a:lnTo>
                  <a:lnTo>
                    <a:pt x="1170" y="1637"/>
                  </a:lnTo>
                  <a:cubicBezTo>
                    <a:pt x="1191" y="1694"/>
                    <a:pt x="1243" y="1728"/>
                    <a:pt x="1300" y="1728"/>
                  </a:cubicBezTo>
                  <a:cubicBezTo>
                    <a:pt x="1317" y="1728"/>
                    <a:pt x="1333" y="1725"/>
                    <a:pt x="1350" y="1719"/>
                  </a:cubicBezTo>
                  <a:cubicBezTo>
                    <a:pt x="1422" y="1692"/>
                    <a:pt x="1457" y="1612"/>
                    <a:pt x="1431" y="1539"/>
                  </a:cubicBezTo>
                  <a:lnTo>
                    <a:pt x="895" y="111"/>
                  </a:lnTo>
                  <a:cubicBezTo>
                    <a:pt x="895" y="108"/>
                    <a:pt x="892" y="108"/>
                    <a:pt x="892" y="106"/>
                  </a:cubicBezTo>
                  <a:cubicBezTo>
                    <a:pt x="867" y="41"/>
                    <a:pt x="803" y="1"/>
                    <a:pt x="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43"/>
            <p:cNvSpPr/>
            <p:nvPr/>
          </p:nvSpPr>
          <p:spPr>
            <a:xfrm>
              <a:off x="3653856" y="3702135"/>
              <a:ext cx="42272" cy="58335"/>
            </a:xfrm>
            <a:custGeom>
              <a:rect b="b" l="l" r="r" t="t"/>
              <a:pathLst>
                <a:path extrusionOk="0" h="1725" w="1250">
                  <a:moveTo>
                    <a:pt x="175" y="0"/>
                  </a:moveTo>
                  <a:cubicBezTo>
                    <a:pt x="100" y="0"/>
                    <a:pt x="37" y="63"/>
                    <a:pt x="37" y="138"/>
                  </a:cubicBezTo>
                  <a:cubicBezTo>
                    <a:pt x="37" y="216"/>
                    <a:pt x="100" y="278"/>
                    <a:pt x="175" y="278"/>
                  </a:cubicBezTo>
                  <a:lnTo>
                    <a:pt x="832" y="278"/>
                  </a:lnTo>
                  <a:lnTo>
                    <a:pt x="83" y="1426"/>
                  </a:lnTo>
                  <a:cubicBezTo>
                    <a:pt x="0" y="1554"/>
                    <a:pt x="92" y="1725"/>
                    <a:pt x="245" y="1725"/>
                  </a:cubicBezTo>
                  <a:lnTo>
                    <a:pt x="1110" y="1725"/>
                  </a:lnTo>
                  <a:cubicBezTo>
                    <a:pt x="1185" y="1725"/>
                    <a:pt x="1249" y="1661"/>
                    <a:pt x="1249" y="1585"/>
                  </a:cubicBezTo>
                  <a:cubicBezTo>
                    <a:pt x="1249" y="1509"/>
                    <a:pt x="1188" y="1445"/>
                    <a:pt x="1110" y="1445"/>
                  </a:cubicBezTo>
                  <a:lnTo>
                    <a:pt x="403" y="1445"/>
                  </a:lnTo>
                  <a:lnTo>
                    <a:pt x="1151" y="299"/>
                  </a:lnTo>
                  <a:cubicBezTo>
                    <a:pt x="1234" y="171"/>
                    <a:pt x="1141" y="0"/>
                    <a:pt x="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43"/>
            <p:cNvSpPr/>
            <p:nvPr/>
          </p:nvSpPr>
          <p:spPr>
            <a:xfrm>
              <a:off x="3620039" y="3726585"/>
              <a:ext cx="29320" cy="9469"/>
            </a:xfrm>
            <a:custGeom>
              <a:rect b="b" l="l" r="r" t="t"/>
              <a:pathLst>
                <a:path extrusionOk="0" h="280" w="867">
                  <a:moveTo>
                    <a:pt x="140" y="1"/>
                  </a:moveTo>
                  <a:cubicBezTo>
                    <a:pt x="63" y="1"/>
                    <a:pt x="1" y="64"/>
                    <a:pt x="1" y="140"/>
                  </a:cubicBezTo>
                  <a:cubicBezTo>
                    <a:pt x="1" y="216"/>
                    <a:pt x="63" y="280"/>
                    <a:pt x="140" y="280"/>
                  </a:cubicBezTo>
                  <a:lnTo>
                    <a:pt x="727" y="280"/>
                  </a:lnTo>
                  <a:cubicBezTo>
                    <a:pt x="803" y="280"/>
                    <a:pt x="866" y="216"/>
                    <a:pt x="866" y="140"/>
                  </a:cubicBezTo>
                  <a:cubicBezTo>
                    <a:pt x="866" y="61"/>
                    <a:pt x="804" y="1"/>
                    <a:pt x="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43"/>
            <p:cNvSpPr/>
            <p:nvPr/>
          </p:nvSpPr>
          <p:spPr>
            <a:xfrm>
              <a:off x="3536915" y="3660033"/>
              <a:ext cx="190393" cy="185624"/>
            </a:xfrm>
            <a:custGeom>
              <a:rect b="b" l="l" r="r" t="t"/>
              <a:pathLst>
                <a:path extrusionOk="0" h="5489" w="5630">
                  <a:moveTo>
                    <a:pt x="4970" y="280"/>
                  </a:moveTo>
                  <a:cubicBezTo>
                    <a:pt x="5180" y="280"/>
                    <a:pt x="5350" y="451"/>
                    <a:pt x="5350" y="660"/>
                  </a:cubicBezTo>
                  <a:lnTo>
                    <a:pt x="5352" y="3580"/>
                  </a:lnTo>
                  <a:cubicBezTo>
                    <a:pt x="5352" y="3790"/>
                    <a:pt x="5181" y="3960"/>
                    <a:pt x="4970" y="3960"/>
                  </a:cubicBezTo>
                  <a:lnTo>
                    <a:pt x="2138" y="3960"/>
                  </a:lnTo>
                  <a:cubicBezTo>
                    <a:pt x="2052" y="3960"/>
                    <a:pt x="1973" y="3997"/>
                    <a:pt x="1918" y="4064"/>
                  </a:cubicBezTo>
                  <a:lnTo>
                    <a:pt x="1049" y="5137"/>
                  </a:lnTo>
                  <a:lnTo>
                    <a:pt x="1049" y="4241"/>
                  </a:lnTo>
                  <a:cubicBezTo>
                    <a:pt x="1049" y="4085"/>
                    <a:pt x="923" y="3960"/>
                    <a:pt x="768" y="3960"/>
                  </a:cubicBezTo>
                  <a:lnTo>
                    <a:pt x="660" y="3960"/>
                  </a:lnTo>
                  <a:cubicBezTo>
                    <a:pt x="449" y="3960"/>
                    <a:pt x="278" y="3790"/>
                    <a:pt x="278" y="3580"/>
                  </a:cubicBezTo>
                  <a:lnTo>
                    <a:pt x="278" y="660"/>
                  </a:lnTo>
                  <a:cubicBezTo>
                    <a:pt x="278" y="451"/>
                    <a:pt x="449" y="280"/>
                    <a:pt x="660" y="280"/>
                  </a:cubicBezTo>
                  <a:close/>
                  <a:moveTo>
                    <a:pt x="660" y="0"/>
                  </a:moveTo>
                  <a:cubicBezTo>
                    <a:pt x="296" y="0"/>
                    <a:pt x="0" y="296"/>
                    <a:pt x="0" y="660"/>
                  </a:cubicBezTo>
                  <a:lnTo>
                    <a:pt x="0" y="3580"/>
                  </a:lnTo>
                  <a:cubicBezTo>
                    <a:pt x="0" y="3944"/>
                    <a:pt x="296" y="4240"/>
                    <a:pt x="660" y="4240"/>
                  </a:cubicBezTo>
                  <a:lnTo>
                    <a:pt x="770" y="4240"/>
                  </a:lnTo>
                  <a:cubicBezTo>
                    <a:pt x="771" y="4240"/>
                    <a:pt x="771" y="4241"/>
                    <a:pt x="771" y="4241"/>
                  </a:cubicBezTo>
                  <a:lnTo>
                    <a:pt x="771" y="5250"/>
                  </a:lnTo>
                  <a:cubicBezTo>
                    <a:pt x="771" y="5352"/>
                    <a:pt x="834" y="5441"/>
                    <a:pt x="930" y="5474"/>
                  </a:cubicBezTo>
                  <a:cubicBezTo>
                    <a:pt x="957" y="5483"/>
                    <a:pt x="985" y="5488"/>
                    <a:pt x="1012" y="5488"/>
                  </a:cubicBezTo>
                  <a:cubicBezTo>
                    <a:pt x="1082" y="5488"/>
                    <a:pt x="1149" y="5457"/>
                    <a:pt x="1196" y="5400"/>
                  </a:cubicBezTo>
                  <a:lnTo>
                    <a:pt x="2136" y="4241"/>
                  </a:lnTo>
                  <a:lnTo>
                    <a:pt x="2138" y="4240"/>
                  </a:lnTo>
                  <a:lnTo>
                    <a:pt x="4970" y="4240"/>
                  </a:lnTo>
                  <a:cubicBezTo>
                    <a:pt x="5334" y="4240"/>
                    <a:pt x="5630" y="3944"/>
                    <a:pt x="5630" y="3580"/>
                  </a:cubicBezTo>
                  <a:lnTo>
                    <a:pt x="5630" y="660"/>
                  </a:lnTo>
                  <a:cubicBezTo>
                    <a:pt x="5630" y="298"/>
                    <a:pt x="5334" y="0"/>
                    <a:pt x="49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3"/>
            <p:cNvSpPr/>
            <p:nvPr/>
          </p:nvSpPr>
          <p:spPr>
            <a:xfrm>
              <a:off x="3445439" y="3613973"/>
              <a:ext cx="227930" cy="321469"/>
            </a:xfrm>
            <a:custGeom>
              <a:rect b="b" l="l" r="r" t="t"/>
              <a:pathLst>
                <a:path extrusionOk="0" h="9506" w="6740">
                  <a:moveTo>
                    <a:pt x="1077" y="278"/>
                  </a:moveTo>
                  <a:lnTo>
                    <a:pt x="1077" y="8231"/>
                  </a:lnTo>
                  <a:lnTo>
                    <a:pt x="627" y="8231"/>
                  </a:lnTo>
                  <a:cubicBezTo>
                    <a:pt x="437" y="8231"/>
                    <a:pt x="281" y="8075"/>
                    <a:pt x="281" y="7883"/>
                  </a:cubicBezTo>
                  <a:lnTo>
                    <a:pt x="281" y="626"/>
                  </a:lnTo>
                  <a:cubicBezTo>
                    <a:pt x="281" y="434"/>
                    <a:pt x="437" y="278"/>
                    <a:pt x="627" y="278"/>
                  </a:cubicBezTo>
                  <a:close/>
                  <a:moveTo>
                    <a:pt x="2482" y="8508"/>
                  </a:moveTo>
                  <a:lnTo>
                    <a:pt x="2482" y="9187"/>
                  </a:lnTo>
                  <a:cubicBezTo>
                    <a:pt x="2482" y="9210"/>
                    <a:pt x="2464" y="9226"/>
                    <a:pt x="2443" y="9226"/>
                  </a:cubicBezTo>
                  <a:cubicBezTo>
                    <a:pt x="2437" y="9226"/>
                    <a:pt x="2430" y="9225"/>
                    <a:pt x="2423" y="9221"/>
                  </a:cubicBezTo>
                  <a:lnTo>
                    <a:pt x="2068" y="9031"/>
                  </a:lnTo>
                  <a:cubicBezTo>
                    <a:pt x="2021" y="9006"/>
                    <a:pt x="1969" y="8993"/>
                    <a:pt x="1917" y="8993"/>
                  </a:cubicBezTo>
                  <a:cubicBezTo>
                    <a:pt x="1865" y="8993"/>
                    <a:pt x="1814" y="9006"/>
                    <a:pt x="1768" y="9031"/>
                  </a:cubicBezTo>
                  <a:lnTo>
                    <a:pt x="1413" y="9221"/>
                  </a:lnTo>
                  <a:cubicBezTo>
                    <a:pt x="1407" y="9225"/>
                    <a:pt x="1401" y="9226"/>
                    <a:pt x="1394" y="9226"/>
                  </a:cubicBezTo>
                  <a:cubicBezTo>
                    <a:pt x="1374" y="9226"/>
                    <a:pt x="1354" y="9210"/>
                    <a:pt x="1354" y="9187"/>
                  </a:cubicBezTo>
                  <a:lnTo>
                    <a:pt x="1354" y="8508"/>
                  </a:lnTo>
                  <a:close/>
                  <a:moveTo>
                    <a:pt x="626" y="0"/>
                  </a:moveTo>
                  <a:cubicBezTo>
                    <a:pt x="281" y="0"/>
                    <a:pt x="1" y="280"/>
                    <a:pt x="1" y="626"/>
                  </a:cubicBezTo>
                  <a:lnTo>
                    <a:pt x="1" y="7883"/>
                  </a:lnTo>
                  <a:cubicBezTo>
                    <a:pt x="1" y="8229"/>
                    <a:pt x="281" y="8508"/>
                    <a:pt x="626" y="8508"/>
                  </a:cubicBezTo>
                  <a:lnTo>
                    <a:pt x="1076" y="8508"/>
                  </a:lnTo>
                  <a:lnTo>
                    <a:pt x="1076" y="9187"/>
                  </a:lnTo>
                  <a:cubicBezTo>
                    <a:pt x="1076" y="9372"/>
                    <a:pt x="1226" y="9506"/>
                    <a:pt x="1393" y="9506"/>
                  </a:cubicBezTo>
                  <a:cubicBezTo>
                    <a:pt x="1443" y="9506"/>
                    <a:pt x="1495" y="9493"/>
                    <a:pt x="1545" y="9466"/>
                  </a:cubicBezTo>
                  <a:lnTo>
                    <a:pt x="1900" y="9276"/>
                  </a:lnTo>
                  <a:cubicBezTo>
                    <a:pt x="1905" y="9273"/>
                    <a:pt x="1912" y="9272"/>
                    <a:pt x="1918" y="9272"/>
                  </a:cubicBezTo>
                  <a:cubicBezTo>
                    <a:pt x="1925" y="9272"/>
                    <a:pt x="1931" y="9273"/>
                    <a:pt x="1937" y="9276"/>
                  </a:cubicBezTo>
                  <a:lnTo>
                    <a:pt x="2291" y="9466"/>
                  </a:lnTo>
                  <a:cubicBezTo>
                    <a:pt x="2339" y="9492"/>
                    <a:pt x="2390" y="9505"/>
                    <a:pt x="2441" y="9505"/>
                  </a:cubicBezTo>
                  <a:cubicBezTo>
                    <a:pt x="2498" y="9505"/>
                    <a:pt x="2555" y="9489"/>
                    <a:pt x="2606" y="9459"/>
                  </a:cubicBezTo>
                  <a:cubicBezTo>
                    <a:pt x="2702" y="9403"/>
                    <a:pt x="2762" y="9300"/>
                    <a:pt x="2762" y="9187"/>
                  </a:cubicBezTo>
                  <a:lnTo>
                    <a:pt x="2762" y="8508"/>
                  </a:lnTo>
                  <a:lnTo>
                    <a:pt x="6114" y="8508"/>
                  </a:lnTo>
                  <a:cubicBezTo>
                    <a:pt x="6460" y="8508"/>
                    <a:pt x="6739" y="8229"/>
                    <a:pt x="6739" y="7883"/>
                  </a:cubicBezTo>
                  <a:lnTo>
                    <a:pt x="6739" y="6114"/>
                  </a:lnTo>
                  <a:cubicBezTo>
                    <a:pt x="6739" y="6035"/>
                    <a:pt x="6677" y="5974"/>
                    <a:pt x="6601" y="5974"/>
                  </a:cubicBezTo>
                  <a:cubicBezTo>
                    <a:pt x="6524" y="5974"/>
                    <a:pt x="6462" y="6038"/>
                    <a:pt x="6462" y="6114"/>
                  </a:cubicBezTo>
                  <a:lnTo>
                    <a:pt x="6462" y="7883"/>
                  </a:lnTo>
                  <a:cubicBezTo>
                    <a:pt x="6462" y="8075"/>
                    <a:pt x="6306" y="8231"/>
                    <a:pt x="6114" y="8231"/>
                  </a:cubicBezTo>
                  <a:lnTo>
                    <a:pt x="1355" y="8231"/>
                  </a:lnTo>
                  <a:lnTo>
                    <a:pt x="1355" y="278"/>
                  </a:lnTo>
                  <a:lnTo>
                    <a:pt x="6114" y="278"/>
                  </a:lnTo>
                  <a:cubicBezTo>
                    <a:pt x="6306" y="278"/>
                    <a:pt x="6462" y="434"/>
                    <a:pt x="6462" y="626"/>
                  </a:cubicBezTo>
                  <a:lnTo>
                    <a:pt x="6462" y="852"/>
                  </a:lnTo>
                  <a:cubicBezTo>
                    <a:pt x="6462" y="929"/>
                    <a:pt x="6524" y="991"/>
                    <a:pt x="6601" y="991"/>
                  </a:cubicBezTo>
                  <a:cubicBezTo>
                    <a:pt x="6677" y="991"/>
                    <a:pt x="6739" y="929"/>
                    <a:pt x="6739" y="852"/>
                  </a:cubicBezTo>
                  <a:lnTo>
                    <a:pt x="6739" y="626"/>
                  </a:lnTo>
                  <a:cubicBezTo>
                    <a:pt x="6739" y="280"/>
                    <a:pt x="6460" y="0"/>
                    <a:pt x="6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8" name="Google Shape;2388;p43"/>
          <p:cNvGrpSpPr/>
          <p:nvPr/>
        </p:nvGrpSpPr>
        <p:grpSpPr>
          <a:xfrm>
            <a:off x="2802501" y="3613973"/>
            <a:ext cx="255153" cy="321435"/>
            <a:chOff x="2802501" y="3613973"/>
            <a:chExt cx="255153" cy="321435"/>
          </a:xfrm>
        </p:grpSpPr>
        <p:sp>
          <p:nvSpPr>
            <p:cNvPr id="2389" name="Google Shape;2389;p43"/>
            <p:cNvSpPr/>
            <p:nvPr/>
          </p:nvSpPr>
          <p:spPr>
            <a:xfrm>
              <a:off x="2840512" y="3723812"/>
              <a:ext cx="179097" cy="9503"/>
            </a:xfrm>
            <a:custGeom>
              <a:rect b="b" l="l" r="r" t="t"/>
              <a:pathLst>
                <a:path extrusionOk="0" h="281" w="5296">
                  <a:moveTo>
                    <a:pt x="140" y="1"/>
                  </a:moveTo>
                  <a:cubicBezTo>
                    <a:pt x="62" y="1"/>
                    <a:pt x="1" y="62"/>
                    <a:pt x="1" y="140"/>
                  </a:cubicBezTo>
                  <a:cubicBezTo>
                    <a:pt x="1" y="216"/>
                    <a:pt x="65" y="280"/>
                    <a:pt x="140" y="280"/>
                  </a:cubicBezTo>
                  <a:lnTo>
                    <a:pt x="5158" y="280"/>
                  </a:lnTo>
                  <a:cubicBezTo>
                    <a:pt x="5234" y="280"/>
                    <a:pt x="5296" y="216"/>
                    <a:pt x="5296" y="140"/>
                  </a:cubicBezTo>
                  <a:cubicBezTo>
                    <a:pt x="5296" y="65"/>
                    <a:pt x="5234" y="1"/>
                    <a:pt x="5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43"/>
            <p:cNvSpPr/>
            <p:nvPr/>
          </p:nvSpPr>
          <p:spPr>
            <a:xfrm>
              <a:off x="2840512" y="3755364"/>
              <a:ext cx="179097" cy="9435"/>
            </a:xfrm>
            <a:custGeom>
              <a:rect b="b" l="l" r="r" t="t"/>
              <a:pathLst>
                <a:path extrusionOk="0" h="279" w="5296">
                  <a:moveTo>
                    <a:pt x="140" y="1"/>
                  </a:moveTo>
                  <a:cubicBezTo>
                    <a:pt x="65" y="1"/>
                    <a:pt x="1" y="63"/>
                    <a:pt x="1" y="139"/>
                  </a:cubicBezTo>
                  <a:cubicBezTo>
                    <a:pt x="1" y="216"/>
                    <a:pt x="62" y="278"/>
                    <a:pt x="140" y="278"/>
                  </a:cubicBezTo>
                  <a:lnTo>
                    <a:pt x="5158" y="278"/>
                  </a:lnTo>
                  <a:cubicBezTo>
                    <a:pt x="5234" y="278"/>
                    <a:pt x="5296" y="216"/>
                    <a:pt x="5296" y="139"/>
                  </a:cubicBezTo>
                  <a:cubicBezTo>
                    <a:pt x="5296" y="63"/>
                    <a:pt x="5234" y="1"/>
                    <a:pt x="5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3"/>
            <p:cNvSpPr/>
            <p:nvPr/>
          </p:nvSpPr>
          <p:spPr>
            <a:xfrm>
              <a:off x="2840512" y="3786916"/>
              <a:ext cx="179097" cy="9469"/>
            </a:xfrm>
            <a:custGeom>
              <a:rect b="b" l="l" r="r" t="t"/>
              <a:pathLst>
                <a:path extrusionOk="0" h="280" w="5296">
                  <a:moveTo>
                    <a:pt x="140" y="0"/>
                  </a:moveTo>
                  <a:cubicBezTo>
                    <a:pt x="65" y="0"/>
                    <a:pt x="1" y="64"/>
                    <a:pt x="1" y="140"/>
                  </a:cubicBezTo>
                  <a:cubicBezTo>
                    <a:pt x="1" y="216"/>
                    <a:pt x="62" y="280"/>
                    <a:pt x="140" y="280"/>
                  </a:cubicBezTo>
                  <a:lnTo>
                    <a:pt x="5158" y="280"/>
                  </a:lnTo>
                  <a:cubicBezTo>
                    <a:pt x="5234" y="280"/>
                    <a:pt x="5296" y="216"/>
                    <a:pt x="5296" y="140"/>
                  </a:cubicBezTo>
                  <a:cubicBezTo>
                    <a:pt x="5296" y="64"/>
                    <a:pt x="5234" y="0"/>
                    <a:pt x="5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3"/>
            <p:cNvSpPr/>
            <p:nvPr/>
          </p:nvSpPr>
          <p:spPr>
            <a:xfrm>
              <a:off x="2840512" y="3818501"/>
              <a:ext cx="66046" cy="9469"/>
            </a:xfrm>
            <a:custGeom>
              <a:rect b="b" l="l" r="r" t="t"/>
              <a:pathLst>
                <a:path extrusionOk="0" h="280" w="1953">
                  <a:moveTo>
                    <a:pt x="140" y="1"/>
                  </a:moveTo>
                  <a:cubicBezTo>
                    <a:pt x="65" y="1"/>
                    <a:pt x="1" y="65"/>
                    <a:pt x="1" y="140"/>
                  </a:cubicBezTo>
                  <a:cubicBezTo>
                    <a:pt x="1" y="216"/>
                    <a:pt x="62" y="280"/>
                    <a:pt x="140" y="280"/>
                  </a:cubicBezTo>
                  <a:lnTo>
                    <a:pt x="1813" y="280"/>
                  </a:lnTo>
                  <a:cubicBezTo>
                    <a:pt x="1890" y="280"/>
                    <a:pt x="1952" y="216"/>
                    <a:pt x="1952" y="140"/>
                  </a:cubicBezTo>
                  <a:cubicBezTo>
                    <a:pt x="1952" y="65"/>
                    <a:pt x="1890" y="1"/>
                    <a:pt x="1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3"/>
            <p:cNvSpPr/>
            <p:nvPr/>
          </p:nvSpPr>
          <p:spPr>
            <a:xfrm>
              <a:off x="2840512" y="3850053"/>
              <a:ext cx="66046" cy="9435"/>
            </a:xfrm>
            <a:custGeom>
              <a:rect b="b" l="l" r="r" t="t"/>
              <a:pathLst>
                <a:path extrusionOk="0" h="279" w="1953">
                  <a:moveTo>
                    <a:pt x="140" y="0"/>
                  </a:moveTo>
                  <a:cubicBezTo>
                    <a:pt x="65" y="0"/>
                    <a:pt x="1" y="63"/>
                    <a:pt x="1" y="139"/>
                  </a:cubicBezTo>
                  <a:cubicBezTo>
                    <a:pt x="1" y="216"/>
                    <a:pt x="62" y="278"/>
                    <a:pt x="140" y="278"/>
                  </a:cubicBezTo>
                  <a:lnTo>
                    <a:pt x="1813" y="278"/>
                  </a:lnTo>
                  <a:cubicBezTo>
                    <a:pt x="1890" y="278"/>
                    <a:pt x="1952" y="216"/>
                    <a:pt x="1952" y="139"/>
                  </a:cubicBezTo>
                  <a:cubicBezTo>
                    <a:pt x="1952" y="63"/>
                    <a:pt x="1890" y="0"/>
                    <a:pt x="1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3"/>
            <p:cNvSpPr/>
            <p:nvPr/>
          </p:nvSpPr>
          <p:spPr>
            <a:xfrm>
              <a:off x="2918123" y="3659322"/>
              <a:ext cx="101453" cy="9469"/>
            </a:xfrm>
            <a:custGeom>
              <a:rect b="b" l="l" r="r" t="t"/>
              <a:pathLst>
                <a:path extrusionOk="0" h="280" w="3000">
                  <a:moveTo>
                    <a:pt x="140" y="1"/>
                  </a:moveTo>
                  <a:cubicBezTo>
                    <a:pt x="64" y="1"/>
                    <a:pt x="1" y="65"/>
                    <a:pt x="1" y="140"/>
                  </a:cubicBezTo>
                  <a:cubicBezTo>
                    <a:pt x="1" y="216"/>
                    <a:pt x="64" y="280"/>
                    <a:pt x="140" y="280"/>
                  </a:cubicBezTo>
                  <a:lnTo>
                    <a:pt x="2860" y="280"/>
                  </a:lnTo>
                  <a:cubicBezTo>
                    <a:pt x="2937" y="280"/>
                    <a:pt x="2999" y="216"/>
                    <a:pt x="2999" y="140"/>
                  </a:cubicBezTo>
                  <a:cubicBezTo>
                    <a:pt x="2999" y="65"/>
                    <a:pt x="2937" y="1"/>
                    <a:pt x="2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3"/>
            <p:cNvSpPr/>
            <p:nvPr/>
          </p:nvSpPr>
          <p:spPr>
            <a:xfrm>
              <a:off x="2946969" y="3827463"/>
              <a:ext cx="45011" cy="52992"/>
            </a:xfrm>
            <a:custGeom>
              <a:rect b="b" l="l" r="r" t="t"/>
              <a:pathLst>
                <a:path extrusionOk="0" h="1567" w="1331">
                  <a:moveTo>
                    <a:pt x="669" y="478"/>
                  </a:moveTo>
                  <a:lnTo>
                    <a:pt x="854" y="970"/>
                  </a:lnTo>
                  <a:lnTo>
                    <a:pt x="481" y="970"/>
                  </a:lnTo>
                  <a:lnTo>
                    <a:pt x="669" y="478"/>
                  </a:lnTo>
                  <a:close/>
                  <a:moveTo>
                    <a:pt x="669" y="0"/>
                  </a:moveTo>
                  <a:cubicBezTo>
                    <a:pt x="600" y="0"/>
                    <a:pt x="539" y="40"/>
                    <a:pt x="513" y="104"/>
                  </a:cubicBezTo>
                  <a:cubicBezTo>
                    <a:pt x="513" y="105"/>
                    <a:pt x="513" y="105"/>
                    <a:pt x="511" y="107"/>
                  </a:cubicBezTo>
                  <a:lnTo>
                    <a:pt x="28" y="1377"/>
                  </a:lnTo>
                  <a:cubicBezTo>
                    <a:pt x="0" y="1450"/>
                    <a:pt x="37" y="1530"/>
                    <a:pt x="109" y="1557"/>
                  </a:cubicBezTo>
                  <a:cubicBezTo>
                    <a:pt x="125" y="1563"/>
                    <a:pt x="142" y="1566"/>
                    <a:pt x="158" y="1566"/>
                  </a:cubicBezTo>
                  <a:cubicBezTo>
                    <a:pt x="214" y="1566"/>
                    <a:pt x="267" y="1532"/>
                    <a:pt x="288" y="1478"/>
                  </a:cubicBezTo>
                  <a:lnTo>
                    <a:pt x="373" y="1251"/>
                  </a:lnTo>
                  <a:lnTo>
                    <a:pt x="958" y="1251"/>
                  </a:lnTo>
                  <a:lnTo>
                    <a:pt x="1044" y="1478"/>
                  </a:lnTo>
                  <a:cubicBezTo>
                    <a:pt x="1065" y="1533"/>
                    <a:pt x="1118" y="1567"/>
                    <a:pt x="1174" y="1567"/>
                  </a:cubicBezTo>
                  <a:cubicBezTo>
                    <a:pt x="1191" y="1567"/>
                    <a:pt x="1208" y="1564"/>
                    <a:pt x="1224" y="1558"/>
                  </a:cubicBezTo>
                  <a:cubicBezTo>
                    <a:pt x="1297" y="1531"/>
                    <a:pt x="1331" y="1451"/>
                    <a:pt x="1306" y="1378"/>
                  </a:cubicBezTo>
                  <a:lnTo>
                    <a:pt x="826" y="107"/>
                  </a:lnTo>
                  <a:cubicBezTo>
                    <a:pt x="826" y="105"/>
                    <a:pt x="824" y="105"/>
                    <a:pt x="824" y="104"/>
                  </a:cubicBezTo>
                  <a:cubicBezTo>
                    <a:pt x="799" y="40"/>
                    <a:pt x="737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3"/>
            <p:cNvSpPr/>
            <p:nvPr/>
          </p:nvSpPr>
          <p:spPr>
            <a:xfrm>
              <a:off x="2802501" y="3748837"/>
              <a:ext cx="255153" cy="186571"/>
            </a:xfrm>
            <a:custGeom>
              <a:rect b="b" l="l" r="r" t="t"/>
              <a:pathLst>
                <a:path extrusionOk="0" h="5517" w="7545">
                  <a:moveTo>
                    <a:pt x="140" y="1"/>
                  </a:moveTo>
                  <a:cubicBezTo>
                    <a:pt x="63" y="1"/>
                    <a:pt x="0" y="63"/>
                    <a:pt x="0" y="139"/>
                  </a:cubicBezTo>
                  <a:lnTo>
                    <a:pt x="0" y="4534"/>
                  </a:lnTo>
                  <a:cubicBezTo>
                    <a:pt x="0" y="5076"/>
                    <a:pt x="441" y="5517"/>
                    <a:pt x="984" y="5517"/>
                  </a:cubicBezTo>
                  <a:lnTo>
                    <a:pt x="6560" y="5517"/>
                  </a:lnTo>
                  <a:cubicBezTo>
                    <a:pt x="7102" y="5517"/>
                    <a:pt x="7544" y="5076"/>
                    <a:pt x="7544" y="4534"/>
                  </a:cubicBezTo>
                  <a:lnTo>
                    <a:pt x="7544" y="3458"/>
                  </a:lnTo>
                  <a:cubicBezTo>
                    <a:pt x="7544" y="3381"/>
                    <a:pt x="7480" y="3320"/>
                    <a:pt x="7405" y="3320"/>
                  </a:cubicBezTo>
                  <a:cubicBezTo>
                    <a:pt x="7329" y="3320"/>
                    <a:pt x="7265" y="3383"/>
                    <a:pt x="7265" y="3458"/>
                  </a:cubicBezTo>
                  <a:lnTo>
                    <a:pt x="7265" y="4534"/>
                  </a:lnTo>
                  <a:cubicBezTo>
                    <a:pt x="7265" y="4921"/>
                    <a:pt x="6950" y="5239"/>
                    <a:pt x="6560" y="5239"/>
                  </a:cubicBezTo>
                  <a:lnTo>
                    <a:pt x="984" y="5239"/>
                  </a:lnTo>
                  <a:cubicBezTo>
                    <a:pt x="596" y="5239"/>
                    <a:pt x="278" y="4923"/>
                    <a:pt x="278" y="4534"/>
                  </a:cubicBezTo>
                  <a:lnTo>
                    <a:pt x="278" y="139"/>
                  </a:lnTo>
                  <a:cubicBezTo>
                    <a:pt x="278" y="63"/>
                    <a:pt x="216" y="1"/>
                    <a:pt x="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3"/>
            <p:cNvSpPr/>
            <p:nvPr/>
          </p:nvSpPr>
          <p:spPr>
            <a:xfrm>
              <a:off x="2802501" y="3613973"/>
              <a:ext cx="255153" cy="234491"/>
            </a:xfrm>
            <a:custGeom>
              <a:rect b="b" l="l" r="r" t="t"/>
              <a:pathLst>
                <a:path extrusionOk="0" h="6934" w="7545">
                  <a:moveTo>
                    <a:pt x="2081" y="477"/>
                  </a:moveTo>
                  <a:lnTo>
                    <a:pt x="2081" y="1854"/>
                  </a:lnTo>
                  <a:cubicBezTo>
                    <a:pt x="2081" y="1979"/>
                    <a:pt x="1979" y="2081"/>
                    <a:pt x="1856" y="2081"/>
                  </a:cubicBezTo>
                  <a:lnTo>
                    <a:pt x="477" y="2081"/>
                  </a:lnTo>
                  <a:cubicBezTo>
                    <a:pt x="489" y="2068"/>
                    <a:pt x="501" y="2055"/>
                    <a:pt x="514" y="2041"/>
                  </a:cubicBezTo>
                  <a:cubicBezTo>
                    <a:pt x="2138" y="421"/>
                    <a:pt x="2038" y="516"/>
                    <a:pt x="2081" y="477"/>
                  </a:cubicBezTo>
                  <a:close/>
                  <a:moveTo>
                    <a:pt x="2613" y="0"/>
                  </a:moveTo>
                  <a:cubicBezTo>
                    <a:pt x="2322" y="0"/>
                    <a:pt x="2050" y="113"/>
                    <a:pt x="1845" y="317"/>
                  </a:cubicBezTo>
                  <a:lnTo>
                    <a:pt x="317" y="1845"/>
                  </a:lnTo>
                  <a:cubicBezTo>
                    <a:pt x="113" y="2050"/>
                    <a:pt x="0" y="2322"/>
                    <a:pt x="0" y="2612"/>
                  </a:cubicBezTo>
                  <a:lnTo>
                    <a:pt x="0" y="3479"/>
                  </a:lnTo>
                  <a:cubicBezTo>
                    <a:pt x="0" y="3555"/>
                    <a:pt x="63" y="3619"/>
                    <a:pt x="138" y="3619"/>
                  </a:cubicBezTo>
                  <a:cubicBezTo>
                    <a:pt x="216" y="3619"/>
                    <a:pt x="278" y="3555"/>
                    <a:pt x="278" y="3479"/>
                  </a:cubicBezTo>
                  <a:lnTo>
                    <a:pt x="278" y="2612"/>
                  </a:lnTo>
                  <a:cubicBezTo>
                    <a:pt x="278" y="2525"/>
                    <a:pt x="293" y="2439"/>
                    <a:pt x="320" y="2359"/>
                  </a:cubicBezTo>
                  <a:lnTo>
                    <a:pt x="1854" y="2359"/>
                  </a:lnTo>
                  <a:cubicBezTo>
                    <a:pt x="2133" y="2359"/>
                    <a:pt x="2359" y="2133"/>
                    <a:pt x="2359" y="1854"/>
                  </a:cubicBezTo>
                  <a:lnTo>
                    <a:pt x="2359" y="320"/>
                  </a:lnTo>
                  <a:cubicBezTo>
                    <a:pt x="2439" y="293"/>
                    <a:pt x="2525" y="278"/>
                    <a:pt x="2612" y="278"/>
                  </a:cubicBezTo>
                  <a:lnTo>
                    <a:pt x="6560" y="278"/>
                  </a:lnTo>
                  <a:cubicBezTo>
                    <a:pt x="6947" y="278"/>
                    <a:pt x="7265" y="595"/>
                    <a:pt x="7265" y="984"/>
                  </a:cubicBezTo>
                  <a:lnTo>
                    <a:pt x="7265" y="6796"/>
                  </a:lnTo>
                  <a:cubicBezTo>
                    <a:pt x="7265" y="6872"/>
                    <a:pt x="7327" y="6934"/>
                    <a:pt x="7405" y="6934"/>
                  </a:cubicBezTo>
                  <a:cubicBezTo>
                    <a:pt x="7480" y="6934"/>
                    <a:pt x="7543" y="6872"/>
                    <a:pt x="7543" y="6796"/>
                  </a:cubicBezTo>
                  <a:lnTo>
                    <a:pt x="7543" y="984"/>
                  </a:lnTo>
                  <a:cubicBezTo>
                    <a:pt x="7544" y="442"/>
                    <a:pt x="7102" y="0"/>
                    <a:pt x="6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3"/>
            <p:cNvSpPr/>
            <p:nvPr/>
          </p:nvSpPr>
          <p:spPr>
            <a:xfrm>
              <a:off x="2919475" y="3806699"/>
              <a:ext cx="100100" cy="100134"/>
            </a:xfrm>
            <a:custGeom>
              <a:rect b="b" l="l" r="r" t="t"/>
              <a:pathLst>
                <a:path extrusionOk="0" h="2961" w="2960">
                  <a:moveTo>
                    <a:pt x="1480" y="281"/>
                  </a:moveTo>
                  <a:cubicBezTo>
                    <a:pt x="2143" y="281"/>
                    <a:pt x="2682" y="819"/>
                    <a:pt x="2682" y="1483"/>
                  </a:cubicBezTo>
                  <a:cubicBezTo>
                    <a:pt x="2682" y="2145"/>
                    <a:pt x="2143" y="2683"/>
                    <a:pt x="1480" y="2683"/>
                  </a:cubicBezTo>
                  <a:cubicBezTo>
                    <a:pt x="818" y="2683"/>
                    <a:pt x="278" y="2145"/>
                    <a:pt x="278" y="1483"/>
                  </a:cubicBezTo>
                  <a:cubicBezTo>
                    <a:pt x="278" y="819"/>
                    <a:pt x="818" y="281"/>
                    <a:pt x="1480" y="281"/>
                  </a:cubicBezTo>
                  <a:close/>
                  <a:moveTo>
                    <a:pt x="1480" y="1"/>
                  </a:moveTo>
                  <a:cubicBezTo>
                    <a:pt x="663" y="1"/>
                    <a:pt x="1" y="666"/>
                    <a:pt x="1" y="1480"/>
                  </a:cubicBezTo>
                  <a:cubicBezTo>
                    <a:pt x="1" y="2295"/>
                    <a:pt x="665" y="2961"/>
                    <a:pt x="1480" y="2961"/>
                  </a:cubicBezTo>
                  <a:cubicBezTo>
                    <a:pt x="2297" y="2961"/>
                    <a:pt x="2959" y="2295"/>
                    <a:pt x="2959" y="1480"/>
                  </a:cubicBezTo>
                  <a:cubicBezTo>
                    <a:pt x="2959" y="666"/>
                    <a:pt x="2297" y="1"/>
                    <a:pt x="1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9" name="Google Shape;2399;p43"/>
          <p:cNvGrpSpPr/>
          <p:nvPr/>
        </p:nvGrpSpPr>
        <p:grpSpPr>
          <a:xfrm>
            <a:off x="2112793" y="3637984"/>
            <a:ext cx="321841" cy="273414"/>
            <a:chOff x="2112793" y="3637984"/>
            <a:chExt cx="321841" cy="273414"/>
          </a:xfrm>
        </p:grpSpPr>
        <p:sp>
          <p:nvSpPr>
            <p:cNvPr id="2400" name="Google Shape;2400;p43"/>
            <p:cNvSpPr/>
            <p:nvPr/>
          </p:nvSpPr>
          <p:spPr>
            <a:xfrm>
              <a:off x="2219419" y="3777515"/>
              <a:ext cx="108520" cy="9435"/>
            </a:xfrm>
            <a:custGeom>
              <a:rect b="b" l="l" r="r" t="t"/>
              <a:pathLst>
                <a:path extrusionOk="0" h="279" w="3209">
                  <a:moveTo>
                    <a:pt x="140" y="1"/>
                  </a:moveTo>
                  <a:cubicBezTo>
                    <a:pt x="65" y="1"/>
                    <a:pt x="1" y="63"/>
                    <a:pt x="1" y="140"/>
                  </a:cubicBezTo>
                  <a:cubicBezTo>
                    <a:pt x="1" y="216"/>
                    <a:pt x="65" y="278"/>
                    <a:pt x="140" y="278"/>
                  </a:cubicBezTo>
                  <a:lnTo>
                    <a:pt x="3071" y="278"/>
                  </a:lnTo>
                  <a:cubicBezTo>
                    <a:pt x="3147" y="278"/>
                    <a:pt x="3209" y="216"/>
                    <a:pt x="3209" y="140"/>
                  </a:cubicBezTo>
                  <a:cubicBezTo>
                    <a:pt x="3209" y="62"/>
                    <a:pt x="3148" y="1"/>
                    <a:pt x="3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3"/>
            <p:cNvSpPr/>
            <p:nvPr/>
          </p:nvSpPr>
          <p:spPr>
            <a:xfrm>
              <a:off x="2219419" y="3803825"/>
              <a:ext cx="108520" cy="9435"/>
            </a:xfrm>
            <a:custGeom>
              <a:rect b="b" l="l" r="r" t="t"/>
              <a:pathLst>
                <a:path extrusionOk="0" h="279" w="3209">
                  <a:moveTo>
                    <a:pt x="140" y="1"/>
                  </a:moveTo>
                  <a:cubicBezTo>
                    <a:pt x="65" y="1"/>
                    <a:pt x="1" y="63"/>
                    <a:pt x="1" y="139"/>
                  </a:cubicBezTo>
                  <a:cubicBezTo>
                    <a:pt x="1" y="216"/>
                    <a:pt x="65" y="279"/>
                    <a:pt x="140" y="279"/>
                  </a:cubicBezTo>
                  <a:lnTo>
                    <a:pt x="3071" y="279"/>
                  </a:lnTo>
                  <a:cubicBezTo>
                    <a:pt x="3147" y="279"/>
                    <a:pt x="3209" y="216"/>
                    <a:pt x="3209" y="139"/>
                  </a:cubicBezTo>
                  <a:cubicBezTo>
                    <a:pt x="3209" y="63"/>
                    <a:pt x="3148" y="1"/>
                    <a:pt x="3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3"/>
            <p:cNvSpPr/>
            <p:nvPr/>
          </p:nvSpPr>
          <p:spPr>
            <a:xfrm>
              <a:off x="2219419" y="3830067"/>
              <a:ext cx="108520" cy="9469"/>
            </a:xfrm>
            <a:custGeom>
              <a:rect b="b" l="l" r="r" t="t"/>
              <a:pathLst>
                <a:path extrusionOk="0" h="280" w="3209">
                  <a:moveTo>
                    <a:pt x="140" y="0"/>
                  </a:moveTo>
                  <a:cubicBezTo>
                    <a:pt x="65" y="0"/>
                    <a:pt x="1" y="64"/>
                    <a:pt x="1" y="140"/>
                  </a:cubicBezTo>
                  <a:cubicBezTo>
                    <a:pt x="1" y="216"/>
                    <a:pt x="65" y="280"/>
                    <a:pt x="140" y="280"/>
                  </a:cubicBezTo>
                  <a:lnTo>
                    <a:pt x="3071" y="280"/>
                  </a:lnTo>
                  <a:cubicBezTo>
                    <a:pt x="3147" y="280"/>
                    <a:pt x="3209" y="216"/>
                    <a:pt x="3209" y="140"/>
                  </a:cubicBezTo>
                  <a:cubicBezTo>
                    <a:pt x="3209" y="64"/>
                    <a:pt x="3148" y="0"/>
                    <a:pt x="3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43"/>
            <p:cNvSpPr/>
            <p:nvPr/>
          </p:nvSpPr>
          <p:spPr>
            <a:xfrm>
              <a:off x="2219419" y="3856377"/>
              <a:ext cx="42475" cy="9435"/>
            </a:xfrm>
            <a:custGeom>
              <a:rect b="b" l="l" r="r" t="t"/>
              <a:pathLst>
                <a:path extrusionOk="0" h="279" w="1256">
                  <a:moveTo>
                    <a:pt x="140" y="1"/>
                  </a:moveTo>
                  <a:cubicBezTo>
                    <a:pt x="65" y="1"/>
                    <a:pt x="1" y="63"/>
                    <a:pt x="1" y="140"/>
                  </a:cubicBezTo>
                  <a:cubicBezTo>
                    <a:pt x="1" y="216"/>
                    <a:pt x="65" y="278"/>
                    <a:pt x="140" y="278"/>
                  </a:cubicBezTo>
                  <a:lnTo>
                    <a:pt x="1118" y="278"/>
                  </a:lnTo>
                  <a:cubicBezTo>
                    <a:pt x="1193" y="278"/>
                    <a:pt x="1256" y="216"/>
                    <a:pt x="1256" y="140"/>
                  </a:cubicBezTo>
                  <a:cubicBezTo>
                    <a:pt x="1256" y="61"/>
                    <a:pt x="1195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43"/>
            <p:cNvSpPr/>
            <p:nvPr/>
          </p:nvSpPr>
          <p:spPr>
            <a:xfrm>
              <a:off x="2192906" y="3708696"/>
              <a:ext cx="161614" cy="202702"/>
            </a:xfrm>
            <a:custGeom>
              <a:rect b="b" l="l" r="r" t="t"/>
              <a:pathLst>
                <a:path extrusionOk="0" h="5994" w="4779">
                  <a:moveTo>
                    <a:pt x="1290" y="476"/>
                  </a:moveTo>
                  <a:lnTo>
                    <a:pt x="1290" y="1202"/>
                  </a:lnTo>
                  <a:cubicBezTo>
                    <a:pt x="1290" y="1250"/>
                    <a:pt x="1251" y="1289"/>
                    <a:pt x="1204" y="1289"/>
                  </a:cubicBezTo>
                  <a:lnTo>
                    <a:pt x="477" y="1289"/>
                  </a:lnTo>
                  <a:lnTo>
                    <a:pt x="1290" y="476"/>
                  </a:lnTo>
                  <a:close/>
                  <a:moveTo>
                    <a:pt x="4116" y="280"/>
                  </a:moveTo>
                  <a:cubicBezTo>
                    <a:pt x="4327" y="280"/>
                    <a:pt x="4499" y="454"/>
                    <a:pt x="4499" y="665"/>
                  </a:cubicBezTo>
                  <a:lnTo>
                    <a:pt x="4501" y="5333"/>
                  </a:lnTo>
                  <a:cubicBezTo>
                    <a:pt x="4501" y="5544"/>
                    <a:pt x="4327" y="5718"/>
                    <a:pt x="4116" y="5718"/>
                  </a:cubicBezTo>
                  <a:lnTo>
                    <a:pt x="663" y="5718"/>
                  </a:lnTo>
                  <a:cubicBezTo>
                    <a:pt x="450" y="5718"/>
                    <a:pt x="278" y="5544"/>
                    <a:pt x="278" y="5333"/>
                  </a:cubicBezTo>
                  <a:lnTo>
                    <a:pt x="278" y="1673"/>
                  </a:lnTo>
                  <a:cubicBezTo>
                    <a:pt x="278" y="1638"/>
                    <a:pt x="283" y="1602"/>
                    <a:pt x="290" y="1569"/>
                  </a:cubicBezTo>
                  <a:lnTo>
                    <a:pt x="1201" y="1569"/>
                  </a:lnTo>
                  <a:cubicBezTo>
                    <a:pt x="1404" y="1569"/>
                    <a:pt x="1567" y="1406"/>
                    <a:pt x="1567" y="1204"/>
                  </a:cubicBezTo>
                  <a:lnTo>
                    <a:pt x="1567" y="292"/>
                  </a:lnTo>
                  <a:cubicBezTo>
                    <a:pt x="1600" y="284"/>
                    <a:pt x="1636" y="280"/>
                    <a:pt x="1671" y="280"/>
                  </a:cubicBezTo>
                  <a:close/>
                  <a:moveTo>
                    <a:pt x="1671" y="1"/>
                  </a:moveTo>
                  <a:cubicBezTo>
                    <a:pt x="1478" y="1"/>
                    <a:pt x="1296" y="76"/>
                    <a:pt x="1159" y="212"/>
                  </a:cubicBezTo>
                  <a:lnTo>
                    <a:pt x="211" y="1159"/>
                  </a:lnTo>
                  <a:cubicBezTo>
                    <a:pt x="75" y="1296"/>
                    <a:pt x="0" y="1479"/>
                    <a:pt x="0" y="1672"/>
                  </a:cubicBezTo>
                  <a:lnTo>
                    <a:pt x="0" y="5332"/>
                  </a:lnTo>
                  <a:cubicBezTo>
                    <a:pt x="0" y="5697"/>
                    <a:pt x="297" y="5994"/>
                    <a:pt x="663" y="5994"/>
                  </a:cubicBezTo>
                  <a:lnTo>
                    <a:pt x="4116" y="5994"/>
                  </a:lnTo>
                  <a:cubicBezTo>
                    <a:pt x="4482" y="5994"/>
                    <a:pt x="4779" y="5697"/>
                    <a:pt x="4779" y="5332"/>
                  </a:cubicBezTo>
                  <a:lnTo>
                    <a:pt x="4779" y="662"/>
                  </a:lnTo>
                  <a:cubicBezTo>
                    <a:pt x="4779" y="298"/>
                    <a:pt x="4482" y="1"/>
                    <a:pt x="4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3"/>
            <p:cNvSpPr/>
            <p:nvPr/>
          </p:nvSpPr>
          <p:spPr>
            <a:xfrm>
              <a:off x="2112793" y="3637984"/>
              <a:ext cx="321841" cy="215654"/>
            </a:xfrm>
            <a:custGeom>
              <a:rect b="b" l="l" r="r" t="t"/>
              <a:pathLst>
                <a:path extrusionOk="0" h="6377" w="9517">
                  <a:moveTo>
                    <a:pt x="5672" y="1"/>
                  </a:moveTo>
                  <a:cubicBezTo>
                    <a:pt x="4961" y="1"/>
                    <a:pt x="4242" y="312"/>
                    <a:pt x="3752" y="996"/>
                  </a:cubicBezTo>
                  <a:cubicBezTo>
                    <a:pt x="3625" y="970"/>
                    <a:pt x="3498" y="958"/>
                    <a:pt x="3373" y="958"/>
                  </a:cubicBezTo>
                  <a:cubicBezTo>
                    <a:pt x="2463" y="958"/>
                    <a:pt x="1644" y="1602"/>
                    <a:pt x="1474" y="2537"/>
                  </a:cubicBezTo>
                  <a:cubicBezTo>
                    <a:pt x="612" y="2754"/>
                    <a:pt x="0" y="3538"/>
                    <a:pt x="3" y="4437"/>
                  </a:cubicBezTo>
                  <a:cubicBezTo>
                    <a:pt x="9" y="5459"/>
                    <a:pt x="820" y="6309"/>
                    <a:pt x="1853" y="6371"/>
                  </a:cubicBezTo>
                  <a:cubicBezTo>
                    <a:pt x="1855" y="6371"/>
                    <a:pt x="1858" y="6371"/>
                    <a:pt x="1861" y="6371"/>
                  </a:cubicBezTo>
                  <a:cubicBezTo>
                    <a:pt x="1933" y="6371"/>
                    <a:pt x="1995" y="6315"/>
                    <a:pt x="2000" y="6242"/>
                  </a:cubicBezTo>
                  <a:cubicBezTo>
                    <a:pt x="2003" y="6164"/>
                    <a:pt x="1946" y="6098"/>
                    <a:pt x="1869" y="6095"/>
                  </a:cubicBezTo>
                  <a:cubicBezTo>
                    <a:pt x="984" y="6041"/>
                    <a:pt x="287" y="5313"/>
                    <a:pt x="283" y="4437"/>
                  </a:cubicBezTo>
                  <a:cubicBezTo>
                    <a:pt x="278" y="3638"/>
                    <a:pt x="843" y="2946"/>
                    <a:pt x="1624" y="2790"/>
                  </a:cubicBezTo>
                  <a:cubicBezTo>
                    <a:pt x="1683" y="2778"/>
                    <a:pt x="1728" y="2730"/>
                    <a:pt x="1735" y="2671"/>
                  </a:cubicBezTo>
                  <a:cubicBezTo>
                    <a:pt x="1847" y="1826"/>
                    <a:pt x="2568" y="1237"/>
                    <a:pt x="3371" y="1237"/>
                  </a:cubicBezTo>
                  <a:cubicBezTo>
                    <a:pt x="3506" y="1237"/>
                    <a:pt x="3643" y="1253"/>
                    <a:pt x="3780" y="1288"/>
                  </a:cubicBezTo>
                  <a:cubicBezTo>
                    <a:pt x="3791" y="1291"/>
                    <a:pt x="3803" y="1292"/>
                    <a:pt x="3814" y="1292"/>
                  </a:cubicBezTo>
                  <a:cubicBezTo>
                    <a:pt x="3860" y="1292"/>
                    <a:pt x="3905" y="1269"/>
                    <a:pt x="3931" y="1230"/>
                  </a:cubicBezTo>
                  <a:cubicBezTo>
                    <a:pt x="4359" y="578"/>
                    <a:pt x="5020" y="280"/>
                    <a:pt x="5675" y="280"/>
                  </a:cubicBezTo>
                  <a:cubicBezTo>
                    <a:pt x="6667" y="280"/>
                    <a:pt x="7645" y="963"/>
                    <a:pt x="7785" y="2132"/>
                  </a:cubicBezTo>
                  <a:cubicBezTo>
                    <a:pt x="7798" y="2248"/>
                    <a:pt x="7861" y="2350"/>
                    <a:pt x="7956" y="2413"/>
                  </a:cubicBezTo>
                  <a:cubicBezTo>
                    <a:pt x="8259" y="2613"/>
                    <a:pt x="8431" y="2962"/>
                    <a:pt x="8404" y="3328"/>
                  </a:cubicBezTo>
                  <a:cubicBezTo>
                    <a:pt x="8394" y="3475"/>
                    <a:pt x="8470" y="3617"/>
                    <a:pt x="8596" y="3694"/>
                  </a:cubicBezTo>
                  <a:cubicBezTo>
                    <a:pt x="8990" y="3928"/>
                    <a:pt x="9227" y="4338"/>
                    <a:pt x="9232" y="4795"/>
                  </a:cubicBezTo>
                  <a:cubicBezTo>
                    <a:pt x="9236" y="5511"/>
                    <a:pt x="8635" y="6098"/>
                    <a:pt x="7919" y="6098"/>
                  </a:cubicBezTo>
                  <a:lnTo>
                    <a:pt x="7659" y="6098"/>
                  </a:lnTo>
                  <a:cubicBezTo>
                    <a:pt x="7583" y="6098"/>
                    <a:pt x="7519" y="6162"/>
                    <a:pt x="7519" y="6237"/>
                  </a:cubicBezTo>
                  <a:cubicBezTo>
                    <a:pt x="7519" y="6313"/>
                    <a:pt x="7583" y="6377"/>
                    <a:pt x="7659" y="6377"/>
                  </a:cubicBezTo>
                  <a:lnTo>
                    <a:pt x="7919" y="6377"/>
                  </a:lnTo>
                  <a:cubicBezTo>
                    <a:pt x="8795" y="6377"/>
                    <a:pt x="9517" y="5659"/>
                    <a:pt x="9509" y="4794"/>
                  </a:cubicBezTo>
                  <a:cubicBezTo>
                    <a:pt x="9508" y="4234"/>
                    <a:pt x="9220" y="3734"/>
                    <a:pt x="8741" y="3451"/>
                  </a:cubicBezTo>
                  <a:cubicBezTo>
                    <a:pt x="8704" y="3429"/>
                    <a:pt x="8682" y="3387"/>
                    <a:pt x="8685" y="3345"/>
                  </a:cubicBezTo>
                  <a:cubicBezTo>
                    <a:pt x="8719" y="2879"/>
                    <a:pt x="8498" y="2435"/>
                    <a:pt x="8112" y="2179"/>
                  </a:cubicBezTo>
                  <a:cubicBezTo>
                    <a:pt x="8083" y="2160"/>
                    <a:pt x="8067" y="2130"/>
                    <a:pt x="8061" y="2098"/>
                  </a:cubicBezTo>
                  <a:cubicBezTo>
                    <a:pt x="7903" y="779"/>
                    <a:pt x="6796" y="1"/>
                    <a:pt x="5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3"/>
          <p:cNvSpPr/>
          <p:nvPr/>
        </p:nvSpPr>
        <p:spPr>
          <a:xfrm>
            <a:off x="1464714" y="3614007"/>
            <a:ext cx="305338" cy="321503"/>
          </a:xfrm>
          <a:custGeom>
            <a:rect b="b" l="l" r="r" t="t"/>
            <a:pathLst>
              <a:path extrusionOk="0" h="9507" w="9029">
                <a:moveTo>
                  <a:pt x="4177" y="276"/>
                </a:moveTo>
                <a:cubicBezTo>
                  <a:pt x="4320" y="276"/>
                  <a:pt x="4437" y="393"/>
                  <a:pt x="4437" y="536"/>
                </a:cubicBezTo>
                <a:lnTo>
                  <a:pt x="4437" y="550"/>
                </a:lnTo>
                <a:lnTo>
                  <a:pt x="3917" y="550"/>
                </a:lnTo>
                <a:lnTo>
                  <a:pt x="3917" y="536"/>
                </a:lnTo>
                <a:cubicBezTo>
                  <a:pt x="3917" y="393"/>
                  <a:pt x="4033" y="276"/>
                  <a:pt x="4177" y="276"/>
                </a:cubicBezTo>
                <a:close/>
                <a:moveTo>
                  <a:pt x="4099" y="2027"/>
                </a:moveTo>
                <a:cubicBezTo>
                  <a:pt x="4137" y="2027"/>
                  <a:pt x="4170" y="2058"/>
                  <a:pt x="4170" y="2097"/>
                </a:cubicBezTo>
                <a:lnTo>
                  <a:pt x="4170" y="2884"/>
                </a:lnTo>
                <a:cubicBezTo>
                  <a:pt x="4170" y="2923"/>
                  <a:pt x="4137" y="2955"/>
                  <a:pt x="4099" y="2955"/>
                </a:cubicBezTo>
                <a:lnTo>
                  <a:pt x="3458" y="2955"/>
                </a:lnTo>
                <a:cubicBezTo>
                  <a:pt x="3420" y="2955"/>
                  <a:pt x="3387" y="2923"/>
                  <a:pt x="3387" y="2884"/>
                </a:cubicBezTo>
                <a:lnTo>
                  <a:pt x="3387" y="2097"/>
                </a:lnTo>
                <a:cubicBezTo>
                  <a:pt x="3387" y="2058"/>
                  <a:pt x="3418" y="2027"/>
                  <a:pt x="3458" y="2027"/>
                </a:cubicBezTo>
                <a:close/>
                <a:moveTo>
                  <a:pt x="7346" y="1913"/>
                </a:moveTo>
                <a:lnTo>
                  <a:pt x="7346" y="2851"/>
                </a:lnTo>
                <a:cubicBezTo>
                  <a:pt x="7346" y="3089"/>
                  <a:pt x="7151" y="3283"/>
                  <a:pt x="6913" y="3283"/>
                </a:cubicBezTo>
                <a:lnTo>
                  <a:pt x="6735" y="3283"/>
                </a:lnTo>
                <a:lnTo>
                  <a:pt x="6735" y="1913"/>
                </a:lnTo>
                <a:close/>
                <a:moveTo>
                  <a:pt x="7505" y="1399"/>
                </a:moveTo>
                <a:cubicBezTo>
                  <a:pt x="7699" y="1399"/>
                  <a:pt x="7858" y="1559"/>
                  <a:pt x="7858" y="1754"/>
                </a:cubicBezTo>
                <a:lnTo>
                  <a:pt x="7858" y="2848"/>
                </a:lnTo>
                <a:cubicBezTo>
                  <a:pt x="7858" y="3371"/>
                  <a:pt x="7435" y="3794"/>
                  <a:pt x="6913" y="3794"/>
                </a:cubicBezTo>
                <a:lnTo>
                  <a:pt x="6695" y="3794"/>
                </a:lnTo>
                <a:cubicBezTo>
                  <a:pt x="6711" y="3720"/>
                  <a:pt x="6722" y="3641"/>
                  <a:pt x="6729" y="3561"/>
                </a:cubicBezTo>
                <a:lnTo>
                  <a:pt x="6913" y="3561"/>
                </a:lnTo>
                <a:cubicBezTo>
                  <a:pt x="7305" y="3561"/>
                  <a:pt x="7625" y="3242"/>
                  <a:pt x="7625" y="2851"/>
                </a:cubicBezTo>
                <a:lnTo>
                  <a:pt x="7625" y="1896"/>
                </a:lnTo>
                <a:cubicBezTo>
                  <a:pt x="7625" y="1752"/>
                  <a:pt x="7506" y="1633"/>
                  <a:pt x="7360" y="1633"/>
                </a:cubicBezTo>
                <a:lnTo>
                  <a:pt x="6735" y="1633"/>
                </a:lnTo>
                <a:lnTo>
                  <a:pt x="6735" y="1399"/>
                </a:lnTo>
                <a:close/>
                <a:moveTo>
                  <a:pt x="7810" y="5715"/>
                </a:moveTo>
                <a:cubicBezTo>
                  <a:pt x="8039" y="5715"/>
                  <a:pt x="8225" y="5901"/>
                  <a:pt x="8225" y="6129"/>
                </a:cubicBezTo>
                <a:cubicBezTo>
                  <a:pt x="8225" y="6358"/>
                  <a:pt x="8039" y="6544"/>
                  <a:pt x="7810" y="6544"/>
                </a:cubicBezTo>
                <a:lnTo>
                  <a:pt x="740" y="6544"/>
                </a:lnTo>
                <a:cubicBezTo>
                  <a:pt x="795" y="6462"/>
                  <a:pt x="835" y="6368"/>
                  <a:pt x="855" y="6269"/>
                </a:cubicBezTo>
                <a:lnTo>
                  <a:pt x="3778" y="6269"/>
                </a:lnTo>
                <a:cubicBezTo>
                  <a:pt x="3854" y="6269"/>
                  <a:pt x="3917" y="6205"/>
                  <a:pt x="3917" y="6129"/>
                </a:cubicBezTo>
                <a:cubicBezTo>
                  <a:pt x="3917" y="6052"/>
                  <a:pt x="3855" y="5990"/>
                  <a:pt x="3778" y="5990"/>
                </a:cubicBezTo>
                <a:lnTo>
                  <a:pt x="855" y="5990"/>
                </a:lnTo>
                <a:cubicBezTo>
                  <a:pt x="837" y="5890"/>
                  <a:pt x="795" y="5797"/>
                  <a:pt x="740" y="5715"/>
                </a:cubicBezTo>
                <a:close/>
                <a:moveTo>
                  <a:pt x="7810" y="5191"/>
                </a:moveTo>
                <a:cubicBezTo>
                  <a:pt x="8329" y="5191"/>
                  <a:pt x="8749" y="5611"/>
                  <a:pt x="8749" y="6129"/>
                </a:cubicBezTo>
                <a:cubicBezTo>
                  <a:pt x="8749" y="6648"/>
                  <a:pt x="8329" y="7070"/>
                  <a:pt x="7810" y="7070"/>
                </a:cubicBezTo>
                <a:lnTo>
                  <a:pt x="280" y="7070"/>
                </a:lnTo>
                <a:lnTo>
                  <a:pt x="280" y="6876"/>
                </a:lnTo>
                <a:cubicBezTo>
                  <a:pt x="280" y="6859"/>
                  <a:pt x="290" y="6842"/>
                  <a:pt x="305" y="6839"/>
                </a:cubicBezTo>
                <a:lnTo>
                  <a:pt x="368" y="6821"/>
                </a:lnTo>
                <a:lnTo>
                  <a:pt x="7809" y="6821"/>
                </a:lnTo>
                <a:cubicBezTo>
                  <a:pt x="8191" y="6821"/>
                  <a:pt x="8501" y="6513"/>
                  <a:pt x="8501" y="6129"/>
                </a:cubicBezTo>
                <a:cubicBezTo>
                  <a:pt x="8501" y="5748"/>
                  <a:pt x="8191" y="5437"/>
                  <a:pt x="7809" y="5437"/>
                </a:cubicBezTo>
                <a:lnTo>
                  <a:pt x="368" y="5437"/>
                </a:lnTo>
                <a:cubicBezTo>
                  <a:pt x="347" y="5430"/>
                  <a:pt x="326" y="5424"/>
                  <a:pt x="305" y="5421"/>
                </a:cubicBezTo>
                <a:cubicBezTo>
                  <a:pt x="290" y="5416"/>
                  <a:pt x="280" y="5402"/>
                  <a:pt x="280" y="5384"/>
                </a:cubicBezTo>
                <a:lnTo>
                  <a:pt x="280" y="5191"/>
                </a:lnTo>
                <a:close/>
                <a:moveTo>
                  <a:pt x="8748" y="7347"/>
                </a:moveTo>
                <a:lnTo>
                  <a:pt x="8749" y="7572"/>
                </a:lnTo>
                <a:cubicBezTo>
                  <a:pt x="8720" y="7578"/>
                  <a:pt x="8690" y="7585"/>
                  <a:pt x="8663" y="7594"/>
                </a:cubicBezTo>
                <a:lnTo>
                  <a:pt x="7105" y="7594"/>
                </a:lnTo>
                <a:cubicBezTo>
                  <a:pt x="7029" y="7594"/>
                  <a:pt x="6965" y="7658"/>
                  <a:pt x="6965" y="7733"/>
                </a:cubicBezTo>
                <a:cubicBezTo>
                  <a:pt x="6965" y="7809"/>
                  <a:pt x="7029" y="7873"/>
                  <a:pt x="7105" y="7873"/>
                </a:cubicBezTo>
                <a:lnTo>
                  <a:pt x="8289" y="7873"/>
                </a:lnTo>
                <a:cubicBezTo>
                  <a:pt x="8234" y="7955"/>
                  <a:pt x="8192" y="8047"/>
                  <a:pt x="8174" y="8148"/>
                </a:cubicBezTo>
                <a:lnTo>
                  <a:pt x="5254" y="8148"/>
                </a:lnTo>
                <a:cubicBezTo>
                  <a:pt x="5177" y="8148"/>
                  <a:pt x="5115" y="8210"/>
                  <a:pt x="5115" y="8288"/>
                </a:cubicBezTo>
                <a:cubicBezTo>
                  <a:pt x="5115" y="8363"/>
                  <a:pt x="5177" y="8426"/>
                  <a:pt x="5254" y="8426"/>
                </a:cubicBezTo>
                <a:lnTo>
                  <a:pt x="8174" y="8426"/>
                </a:lnTo>
                <a:cubicBezTo>
                  <a:pt x="8192" y="8527"/>
                  <a:pt x="8234" y="8619"/>
                  <a:pt x="8289" y="8700"/>
                </a:cubicBezTo>
                <a:lnTo>
                  <a:pt x="1219" y="8700"/>
                </a:lnTo>
                <a:cubicBezTo>
                  <a:pt x="990" y="8700"/>
                  <a:pt x="804" y="8515"/>
                  <a:pt x="804" y="8288"/>
                </a:cubicBezTo>
                <a:cubicBezTo>
                  <a:pt x="804" y="8059"/>
                  <a:pt x="990" y="7873"/>
                  <a:pt x="1219" y="7873"/>
                </a:cubicBezTo>
                <a:lnTo>
                  <a:pt x="6453" y="7873"/>
                </a:lnTo>
                <a:cubicBezTo>
                  <a:pt x="6529" y="7873"/>
                  <a:pt x="6593" y="7809"/>
                  <a:pt x="6593" y="7733"/>
                </a:cubicBezTo>
                <a:cubicBezTo>
                  <a:pt x="6593" y="7658"/>
                  <a:pt x="6529" y="7594"/>
                  <a:pt x="6453" y="7594"/>
                </a:cubicBezTo>
                <a:lnTo>
                  <a:pt x="1219" y="7594"/>
                </a:lnTo>
                <a:cubicBezTo>
                  <a:pt x="837" y="7594"/>
                  <a:pt x="526" y="7904"/>
                  <a:pt x="526" y="8288"/>
                </a:cubicBezTo>
                <a:cubicBezTo>
                  <a:pt x="526" y="8669"/>
                  <a:pt x="837" y="8980"/>
                  <a:pt x="1219" y="8980"/>
                </a:cubicBezTo>
                <a:lnTo>
                  <a:pt x="8660" y="8980"/>
                </a:lnTo>
                <a:cubicBezTo>
                  <a:pt x="8688" y="8989"/>
                  <a:pt x="8718" y="8996"/>
                  <a:pt x="8748" y="9002"/>
                </a:cubicBezTo>
                <a:lnTo>
                  <a:pt x="8748" y="9226"/>
                </a:lnTo>
                <a:lnTo>
                  <a:pt x="1217" y="9226"/>
                </a:lnTo>
                <a:cubicBezTo>
                  <a:pt x="699" y="9226"/>
                  <a:pt x="278" y="8804"/>
                  <a:pt x="278" y="8288"/>
                </a:cubicBezTo>
                <a:cubicBezTo>
                  <a:pt x="278" y="7769"/>
                  <a:pt x="699" y="7347"/>
                  <a:pt x="1217" y="7347"/>
                </a:cubicBezTo>
                <a:close/>
                <a:moveTo>
                  <a:pt x="4177" y="1"/>
                </a:moveTo>
                <a:cubicBezTo>
                  <a:pt x="3880" y="1"/>
                  <a:pt x="3638" y="242"/>
                  <a:pt x="3638" y="539"/>
                </a:cubicBezTo>
                <a:lnTo>
                  <a:pt x="3638" y="553"/>
                </a:lnTo>
                <a:lnTo>
                  <a:pt x="2636" y="553"/>
                </a:lnTo>
                <a:cubicBezTo>
                  <a:pt x="2448" y="553"/>
                  <a:pt x="2294" y="708"/>
                  <a:pt x="2294" y="895"/>
                </a:cubicBezTo>
                <a:lnTo>
                  <a:pt x="2294" y="1203"/>
                </a:lnTo>
                <a:cubicBezTo>
                  <a:pt x="2294" y="1278"/>
                  <a:pt x="2358" y="1341"/>
                  <a:pt x="2434" y="1341"/>
                </a:cubicBezTo>
                <a:cubicBezTo>
                  <a:pt x="2509" y="1341"/>
                  <a:pt x="2573" y="1278"/>
                  <a:pt x="2573" y="1203"/>
                </a:cubicBezTo>
                <a:lnTo>
                  <a:pt x="2573" y="895"/>
                </a:lnTo>
                <a:cubicBezTo>
                  <a:pt x="2573" y="861"/>
                  <a:pt x="2600" y="833"/>
                  <a:pt x="2636" y="833"/>
                </a:cubicBezTo>
                <a:lnTo>
                  <a:pt x="3638" y="833"/>
                </a:lnTo>
                <a:lnTo>
                  <a:pt x="3638" y="1752"/>
                </a:lnTo>
                <a:lnTo>
                  <a:pt x="3457" y="1752"/>
                </a:lnTo>
                <a:cubicBezTo>
                  <a:pt x="3264" y="1752"/>
                  <a:pt x="3106" y="1908"/>
                  <a:pt x="3106" y="2101"/>
                </a:cubicBezTo>
                <a:lnTo>
                  <a:pt x="3106" y="2888"/>
                </a:lnTo>
                <a:cubicBezTo>
                  <a:pt x="3106" y="3080"/>
                  <a:pt x="3264" y="3237"/>
                  <a:pt x="3457" y="3237"/>
                </a:cubicBezTo>
                <a:lnTo>
                  <a:pt x="4097" y="3237"/>
                </a:lnTo>
                <a:cubicBezTo>
                  <a:pt x="4290" y="3237"/>
                  <a:pt x="4446" y="3081"/>
                  <a:pt x="4446" y="2888"/>
                </a:cubicBezTo>
                <a:lnTo>
                  <a:pt x="4446" y="2101"/>
                </a:lnTo>
                <a:cubicBezTo>
                  <a:pt x="4446" y="1908"/>
                  <a:pt x="4290" y="1752"/>
                  <a:pt x="4097" y="1752"/>
                </a:cubicBezTo>
                <a:lnTo>
                  <a:pt x="3914" y="1752"/>
                </a:lnTo>
                <a:lnTo>
                  <a:pt x="3914" y="833"/>
                </a:lnTo>
                <a:lnTo>
                  <a:pt x="6392" y="833"/>
                </a:lnTo>
                <a:cubicBezTo>
                  <a:pt x="6428" y="833"/>
                  <a:pt x="6454" y="861"/>
                  <a:pt x="6454" y="895"/>
                </a:cubicBezTo>
                <a:lnTo>
                  <a:pt x="6454" y="3420"/>
                </a:lnTo>
                <a:cubicBezTo>
                  <a:pt x="6454" y="4243"/>
                  <a:pt x="5785" y="4913"/>
                  <a:pt x="4962" y="4913"/>
                </a:cubicBezTo>
                <a:lnTo>
                  <a:pt x="4063" y="4913"/>
                </a:lnTo>
                <a:cubicBezTo>
                  <a:pt x="3240" y="4913"/>
                  <a:pt x="2570" y="4243"/>
                  <a:pt x="2570" y="3420"/>
                </a:cubicBezTo>
                <a:lnTo>
                  <a:pt x="2570" y="1853"/>
                </a:lnTo>
                <a:cubicBezTo>
                  <a:pt x="2570" y="1777"/>
                  <a:pt x="2508" y="1715"/>
                  <a:pt x="2431" y="1715"/>
                </a:cubicBezTo>
                <a:cubicBezTo>
                  <a:pt x="2355" y="1715"/>
                  <a:pt x="2293" y="1777"/>
                  <a:pt x="2293" y="1853"/>
                </a:cubicBezTo>
                <a:lnTo>
                  <a:pt x="2293" y="3420"/>
                </a:lnTo>
                <a:cubicBezTo>
                  <a:pt x="2293" y="4045"/>
                  <a:pt x="2619" y="4598"/>
                  <a:pt x="3111" y="4913"/>
                </a:cubicBezTo>
                <a:lnTo>
                  <a:pt x="264" y="4913"/>
                </a:lnTo>
                <a:cubicBezTo>
                  <a:pt x="118" y="4913"/>
                  <a:pt x="1" y="5030"/>
                  <a:pt x="1" y="5176"/>
                </a:cubicBezTo>
                <a:lnTo>
                  <a:pt x="1" y="5385"/>
                </a:lnTo>
                <a:cubicBezTo>
                  <a:pt x="1" y="5534"/>
                  <a:pt x="100" y="5660"/>
                  <a:pt x="243" y="5693"/>
                </a:cubicBezTo>
                <a:cubicBezTo>
                  <a:pt x="443" y="5740"/>
                  <a:pt x="590" y="5921"/>
                  <a:pt x="590" y="6131"/>
                </a:cubicBezTo>
                <a:cubicBezTo>
                  <a:pt x="590" y="6339"/>
                  <a:pt x="443" y="6523"/>
                  <a:pt x="243" y="6569"/>
                </a:cubicBezTo>
                <a:cubicBezTo>
                  <a:pt x="100" y="6603"/>
                  <a:pt x="1" y="6729"/>
                  <a:pt x="1" y="6878"/>
                </a:cubicBezTo>
                <a:lnTo>
                  <a:pt x="1" y="7087"/>
                </a:lnTo>
                <a:cubicBezTo>
                  <a:pt x="1" y="7233"/>
                  <a:pt x="118" y="7349"/>
                  <a:pt x="264" y="7349"/>
                </a:cubicBezTo>
                <a:lnTo>
                  <a:pt x="445" y="7349"/>
                </a:lnTo>
                <a:cubicBezTo>
                  <a:pt x="174" y="7572"/>
                  <a:pt x="1" y="7912"/>
                  <a:pt x="1" y="8289"/>
                </a:cubicBezTo>
                <a:cubicBezTo>
                  <a:pt x="1" y="8960"/>
                  <a:pt x="547" y="9507"/>
                  <a:pt x="1219" y="9507"/>
                </a:cubicBezTo>
                <a:lnTo>
                  <a:pt x="8767" y="9507"/>
                </a:lnTo>
                <a:cubicBezTo>
                  <a:pt x="8911" y="9507"/>
                  <a:pt x="9028" y="9390"/>
                  <a:pt x="9028" y="9246"/>
                </a:cubicBezTo>
                <a:lnTo>
                  <a:pt x="9028" y="8987"/>
                </a:lnTo>
                <a:cubicBezTo>
                  <a:pt x="9028" y="8861"/>
                  <a:pt x="8938" y="8752"/>
                  <a:pt x="8813" y="8730"/>
                </a:cubicBezTo>
                <a:cubicBezTo>
                  <a:pt x="8321" y="8645"/>
                  <a:pt x="8317" y="7931"/>
                  <a:pt x="8813" y="7843"/>
                </a:cubicBezTo>
                <a:cubicBezTo>
                  <a:pt x="8938" y="7821"/>
                  <a:pt x="9028" y="7713"/>
                  <a:pt x="9028" y="7586"/>
                </a:cubicBezTo>
                <a:lnTo>
                  <a:pt x="9028" y="7329"/>
                </a:lnTo>
                <a:cubicBezTo>
                  <a:pt x="9028" y="7185"/>
                  <a:pt x="8911" y="7070"/>
                  <a:pt x="8767" y="7070"/>
                </a:cubicBezTo>
                <a:lnTo>
                  <a:pt x="8584" y="7070"/>
                </a:lnTo>
                <a:cubicBezTo>
                  <a:pt x="8856" y="6847"/>
                  <a:pt x="9028" y="6507"/>
                  <a:pt x="9028" y="6129"/>
                </a:cubicBezTo>
                <a:cubicBezTo>
                  <a:pt x="9028" y="5458"/>
                  <a:pt x="8482" y="4911"/>
                  <a:pt x="7810" y="4911"/>
                </a:cubicBezTo>
                <a:lnTo>
                  <a:pt x="5917" y="4911"/>
                </a:lnTo>
                <a:cubicBezTo>
                  <a:pt x="6227" y="4712"/>
                  <a:pt x="6469" y="4421"/>
                  <a:pt x="6609" y="4077"/>
                </a:cubicBezTo>
                <a:lnTo>
                  <a:pt x="6913" y="4077"/>
                </a:lnTo>
                <a:cubicBezTo>
                  <a:pt x="7588" y="4077"/>
                  <a:pt x="8137" y="3526"/>
                  <a:pt x="8137" y="2853"/>
                </a:cubicBezTo>
                <a:lnTo>
                  <a:pt x="8137" y="1757"/>
                </a:lnTo>
                <a:cubicBezTo>
                  <a:pt x="8137" y="1407"/>
                  <a:pt x="7854" y="1124"/>
                  <a:pt x="7505" y="1124"/>
                </a:cubicBezTo>
                <a:lnTo>
                  <a:pt x="6735" y="1124"/>
                </a:lnTo>
                <a:lnTo>
                  <a:pt x="6735" y="895"/>
                </a:lnTo>
                <a:cubicBezTo>
                  <a:pt x="6735" y="708"/>
                  <a:pt x="6581" y="553"/>
                  <a:pt x="6393" y="553"/>
                </a:cubicBezTo>
                <a:lnTo>
                  <a:pt x="4715" y="553"/>
                </a:lnTo>
                <a:lnTo>
                  <a:pt x="4715" y="539"/>
                </a:lnTo>
                <a:cubicBezTo>
                  <a:pt x="4715" y="242"/>
                  <a:pt x="4474" y="1"/>
                  <a:pt x="4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7" name="Google Shape;2407;p43"/>
          <p:cNvGrpSpPr/>
          <p:nvPr/>
        </p:nvGrpSpPr>
        <p:grpSpPr>
          <a:xfrm>
            <a:off x="7363568" y="2965861"/>
            <a:ext cx="321571" cy="278250"/>
            <a:chOff x="7363568" y="2965861"/>
            <a:chExt cx="321571" cy="278250"/>
          </a:xfrm>
        </p:grpSpPr>
        <p:sp>
          <p:nvSpPr>
            <p:cNvPr id="2408" name="Google Shape;2408;p43"/>
            <p:cNvSpPr/>
            <p:nvPr/>
          </p:nvSpPr>
          <p:spPr>
            <a:xfrm>
              <a:off x="7363568" y="2965861"/>
              <a:ext cx="321571" cy="278250"/>
            </a:xfrm>
            <a:custGeom>
              <a:rect b="b" l="l" r="r" t="t"/>
              <a:pathLst>
                <a:path extrusionOk="0" h="8228" w="9509">
                  <a:moveTo>
                    <a:pt x="8922" y="278"/>
                  </a:moveTo>
                  <a:cubicBezTo>
                    <a:pt x="9093" y="278"/>
                    <a:pt x="9229" y="418"/>
                    <a:pt x="9229" y="587"/>
                  </a:cubicBezTo>
                  <a:lnTo>
                    <a:pt x="9229" y="3103"/>
                  </a:lnTo>
                  <a:cubicBezTo>
                    <a:pt x="9229" y="3274"/>
                    <a:pt x="9091" y="3411"/>
                    <a:pt x="8922" y="3411"/>
                  </a:cubicBezTo>
                  <a:lnTo>
                    <a:pt x="6480" y="3411"/>
                  </a:lnTo>
                  <a:cubicBezTo>
                    <a:pt x="6400" y="3411"/>
                    <a:pt x="6325" y="3446"/>
                    <a:pt x="6278" y="3507"/>
                  </a:cubicBezTo>
                  <a:lnTo>
                    <a:pt x="5563" y="4389"/>
                  </a:lnTo>
                  <a:lnTo>
                    <a:pt x="5563" y="3674"/>
                  </a:lnTo>
                  <a:cubicBezTo>
                    <a:pt x="5563" y="3528"/>
                    <a:pt x="5446" y="3411"/>
                    <a:pt x="5301" y="3411"/>
                  </a:cubicBezTo>
                  <a:lnTo>
                    <a:pt x="5207" y="3411"/>
                  </a:lnTo>
                  <a:cubicBezTo>
                    <a:pt x="5035" y="3411"/>
                    <a:pt x="4898" y="3271"/>
                    <a:pt x="4898" y="3103"/>
                  </a:cubicBezTo>
                  <a:lnTo>
                    <a:pt x="4898" y="587"/>
                  </a:lnTo>
                  <a:cubicBezTo>
                    <a:pt x="4898" y="416"/>
                    <a:pt x="5038" y="278"/>
                    <a:pt x="5207" y="278"/>
                  </a:cubicBezTo>
                  <a:close/>
                  <a:moveTo>
                    <a:pt x="4666" y="3335"/>
                  </a:moveTo>
                  <a:cubicBezTo>
                    <a:pt x="4755" y="3543"/>
                    <a:pt x="4963" y="3690"/>
                    <a:pt x="5204" y="3690"/>
                  </a:cubicBezTo>
                  <a:lnTo>
                    <a:pt x="5283" y="3690"/>
                  </a:lnTo>
                  <a:lnTo>
                    <a:pt x="5283" y="4539"/>
                  </a:lnTo>
                  <a:cubicBezTo>
                    <a:pt x="5283" y="4677"/>
                    <a:pt x="5394" y="4765"/>
                    <a:pt x="5509" y="4765"/>
                  </a:cubicBezTo>
                  <a:cubicBezTo>
                    <a:pt x="5572" y="4765"/>
                    <a:pt x="5635" y="4739"/>
                    <a:pt x="5682" y="4681"/>
                  </a:cubicBezTo>
                  <a:lnTo>
                    <a:pt x="6487" y="3688"/>
                  </a:lnTo>
                  <a:lnTo>
                    <a:pt x="7234" y="3688"/>
                  </a:lnTo>
                  <a:lnTo>
                    <a:pt x="7234" y="7010"/>
                  </a:lnTo>
                  <a:lnTo>
                    <a:pt x="1520" y="7010"/>
                  </a:lnTo>
                  <a:lnTo>
                    <a:pt x="1520" y="3335"/>
                  </a:lnTo>
                  <a:close/>
                  <a:moveTo>
                    <a:pt x="5306" y="7290"/>
                  </a:moveTo>
                  <a:cubicBezTo>
                    <a:pt x="5254" y="7402"/>
                    <a:pt x="5142" y="7479"/>
                    <a:pt x="5009" y="7479"/>
                  </a:cubicBezTo>
                  <a:lnTo>
                    <a:pt x="3747" y="7479"/>
                  </a:lnTo>
                  <a:cubicBezTo>
                    <a:pt x="3615" y="7479"/>
                    <a:pt x="3502" y="7402"/>
                    <a:pt x="3450" y="7290"/>
                  </a:cubicBezTo>
                  <a:close/>
                  <a:moveTo>
                    <a:pt x="8378" y="7290"/>
                  </a:moveTo>
                  <a:cubicBezTo>
                    <a:pt x="8432" y="7290"/>
                    <a:pt x="8476" y="7335"/>
                    <a:pt x="8476" y="7388"/>
                  </a:cubicBezTo>
                  <a:cubicBezTo>
                    <a:pt x="8476" y="7699"/>
                    <a:pt x="8225" y="7948"/>
                    <a:pt x="7915" y="7948"/>
                  </a:cubicBezTo>
                  <a:lnTo>
                    <a:pt x="842" y="7948"/>
                  </a:lnTo>
                  <a:cubicBezTo>
                    <a:pt x="531" y="7948"/>
                    <a:pt x="280" y="7699"/>
                    <a:pt x="280" y="7388"/>
                  </a:cubicBezTo>
                  <a:cubicBezTo>
                    <a:pt x="280" y="7335"/>
                    <a:pt x="325" y="7290"/>
                    <a:pt x="378" y="7290"/>
                  </a:cubicBezTo>
                  <a:lnTo>
                    <a:pt x="3156" y="7290"/>
                  </a:lnTo>
                  <a:cubicBezTo>
                    <a:pt x="3220" y="7558"/>
                    <a:pt x="3460" y="7758"/>
                    <a:pt x="3747" y="7758"/>
                  </a:cubicBezTo>
                  <a:lnTo>
                    <a:pt x="5009" y="7758"/>
                  </a:lnTo>
                  <a:cubicBezTo>
                    <a:pt x="5298" y="7758"/>
                    <a:pt x="5537" y="7558"/>
                    <a:pt x="5599" y="7290"/>
                  </a:cubicBezTo>
                  <a:close/>
                  <a:moveTo>
                    <a:pt x="5204" y="0"/>
                  </a:moveTo>
                  <a:cubicBezTo>
                    <a:pt x="4882" y="0"/>
                    <a:pt x="4617" y="265"/>
                    <a:pt x="4617" y="587"/>
                  </a:cubicBezTo>
                  <a:lnTo>
                    <a:pt x="4617" y="3057"/>
                  </a:lnTo>
                  <a:lnTo>
                    <a:pt x="1503" y="3057"/>
                  </a:lnTo>
                  <a:cubicBezTo>
                    <a:pt x="1360" y="3057"/>
                    <a:pt x="1243" y="3173"/>
                    <a:pt x="1243" y="3317"/>
                  </a:cubicBezTo>
                  <a:lnTo>
                    <a:pt x="1243" y="7011"/>
                  </a:lnTo>
                  <a:lnTo>
                    <a:pt x="941" y="7011"/>
                  </a:lnTo>
                  <a:lnTo>
                    <a:pt x="941" y="3084"/>
                  </a:lnTo>
                  <a:cubicBezTo>
                    <a:pt x="941" y="2903"/>
                    <a:pt x="1088" y="2756"/>
                    <a:pt x="1271" y="2756"/>
                  </a:cubicBezTo>
                  <a:lnTo>
                    <a:pt x="4103" y="2756"/>
                  </a:lnTo>
                  <a:cubicBezTo>
                    <a:pt x="4179" y="2756"/>
                    <a:pt x="4243" y="2693"/>
                    <a:pt x="4243" y="2616"/>
                  </a:cubicBezTo>
                  <a:cubicBezTo>
                    <a:pt x="4243" y="2540"/>
                    <a:pt x="4179" y="2478"/>
                    <a:pt x="4103" y="2478"/>
                  </a:cubicBezTo>
                  <a:lnTo>
                    <a:pt x="1271" y="2478"/>
                  </a:lnTo>
                  <a:cubicBezTo>
                    <a:pt x="937" y="2478"/>
                    <a:pt x="663" y="2750"/>
                    <a:pt x="663" y="3084"/>
                  </a:cubicBezTo>
                  <a:lnTo>
                    <a:pt x="663" y="7011"/>
                  </a:lnTo>
                  <a:lnTo>
                    <a:pt x="377" y="7011"/>
                  </a:lnTo>
                  <a:cubicBezTo>
                    <a:pt x="169" y="7011"/>
                    <a:pt x="1" y="7180"/>
                    <a:pt x="1" y="7388"/>
                  </a:cubicBezTo>
                  <a:cubicBezTo>
                    <a:pt x="1" y="7850"/>
                    <a:pt x="377" y="8227"/>
                    <a:pt x="840" y="8227"/>
                  </a:cubicBezTo>
                  <a:lnTo>
                    <a:pt x="7913" y="8227"/>
                  </a:lnTo>
                  <a:cubicBezTo>
                    <a:pt x="8375" y="8227"/>
                    <a:pt x="8752" y="7850"/>
                    <a:pt x="8752" y="7388"/>
                  </a:cubicBezTo>
                  <a:cubicBezTo>
                    <a:pt x="8752" y="7180"/>
                    <a:pt x="8583" y="7011"/>
                    <a:pt x="8375" y="7011"/>
                  </a:cubicBezTo>
                  <a:lnTo>
                    <a:pt x="8090" y="7011"/>
                  </a:lnTo>
                  <a:lnTo>
                    <a:pt x="8090" y="4202"/>
                  </a:lnTo>
                  <a:cubicBezTo>
                    <a:pt x="8090" y="4127"/>
                    <a:pt x="8026" y="4063"/>
                    <a:pt x="7950" y="4063"/>
                  </a:cubicBezTo>
                  <a:cubicBezTo>
                    <a:pt x="7875" y="4063"/>
                    <a:pt x="7811" y="4127"/>
                    <a:pt x="7811" y="4202"/>
                  </a:cubicBezTo>
                  <a:lnTo>
                    <a:pt x="7811" y="7011"/>
                  </a:lnTo>
                  <a:lnTo>
                    <a:pt x="7511" y="7011"/>
                  </a:lnTo>
                  <a:lnTo>
                    <a:pt x="7511" y="3690"/>
                  </a:lnTo>
                  <a:lnTo>
                    <a:pt x="8920" y="3690"/>
                  </a:lnTo>
                  <a:cubicBezTo>
                    <a:pt x="9243" y="3690"/>
                    <a:pt x="9507" y="3425"/>
                    <a:pt x="9507" y="3103"/>
                  </a:cubicBezTo>
                  <a:lnTo>
                    <a:pt x="9507" y="587"/>
                  </a:lnTo>
                  <a:cubicBezTo>
                    <a:pt x="9508" y="265"/>
                    <a:pt x="9244" y="0"/>
                    <a:pt x="8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43"/>
            <p:cNvSpPr/>
            <p:nvPr/>
          </p:nvSpPr>
          <p:spPr>
            <a:xfrm>
              <a:off x="7545912" y="2997413"/>
              <a:ext cx="113052" cy="61751"/>
            </a:xfrm>
            <a:custGeom>
              <a:rect b="b" l="l" r="r" t="t"/>
              <a:pathLst>
                <a:path extrusionOk="0" h="1826" w="3343">
                  <a:moveTo>
                    <a:pt x="1670" y="278"/>
                  </a:moveTo>
                  <a:cubicBezTo>
                    <a:pt x="1713" y="278"/>
                    <a:pt x="1756" y="285"/>
                    <a:pt x="1798" y="297"/>
                  </a:cubicBezTo>
                  <a:lnTo>
                    <a:pt x="2848" y="612"/>
                  </a:lnTo>
                  <a:cubicBezTo>
                    <a:pt x="2607" y="685"/>
                    <a:pt x="2080" y="842"/>
                    <a:pt x="1798" y="928"/>
                  </a:cubicBezTo>
                  <a:cubicBezTo>
                    <a:pt x="1756" y="940"/>
                    <a:pt x="1713" y="946"/>
                    <a:pt x="1670" y="946"/>
                  </a:cubicBezTo>
                  <a:cubicBezTo>
                    <a:pt x="1627" y="946"/>
                    <a:pt x="1585" y="940"/>
                    <a:pt x="1542" y="928"/>
                  </a:cubicBezTo>
                  <a:cubicBezTo>
                    <a:pt x="1272" y="847"/>
                    <a:pt x="745" y="688"/>
                    <a:pt x="492" y="612"/>
                  </a:cubicBezTo>
                  <a:lnTo>
                    <a:pt x="1542" y="297"/>
                  </a:lnTo>
                  <a:cubicBezTo>
                    <a:pt x="1585" y="285"/>
                    <a:pt x="1627" y="278"/>
                    <a:pt x="1670" y="278"/>
                  </a:cubicBezTo>
                  <a:close/>
                  <a:moveTo>
                    <a:pt x="2625" y="969"/>
                  </a:moveTo>
                  <a:lnTo>
                    <a:pt x="2625" y="1445"/>
                  </a:lnTo>
                  <a:cubicBezTo>
                    <a:pt x="2625" y="1502"/>
                    <a:pt x="2581" y="1546"/>
                    <a:pt x="2526" y="1546"/>
                  </a:cubicBezTo>
                  <a:lnTo>
                    <a:pt x="815" y="1546"/>
                  </a:lnTo>
                  <a:cubicBezTo>
                    <a:pt x="760" y="1546"/>
                    <a:pt x="715" y="1502"/>
                    <a:pt x="715" y="1445"/>
                  </a:cubicBezTo>
                  <a:lnTo>
                    <a:pt x="715" y="969"/>
                  </a:lnTo>
                  <a:lnTo>
                    <a:pt x="1464" y="1193"/>
                  </a:lnTo>
                  <a:cubicBezTo>
                    <a:pt x="1531" y="1214"/>
                    <a:pt x="1601" y="1224"/>
                    <a:pt x="1670" y="1224"/>
                  </a:cubicBezTo>
                  <a:cubicBezTo>
                    <a:pt x="1740" y="1224"/>
                    <a:pt x="1809" y="1214"/>
                    <a:pt x="1877" y="1193"/>
                  </a:cubicBezTo>
                  <a:lnTo>
                    <a:pt x="2625" y="969"/>
                  </a:lnTo>
                  <a:close/>
                  <a:moveTo>
                    <a:pt x="1672" y="0"/>
                  </a:moveTo>
                  <a:cubicBezTo>
                    <a:pt x="1602" y="0"/>
                    <a:pt x="1533" y="10"/>
                    <a:pt x="1465" y="31"/>
                  </a:cubicBezTo>
                  <a:lnTo>
                    <a:pt x="137" y="428"/>
                  </a:lnTo>
                  <a:cubicBezTo>
                    <a:pt x="56" y="453"/>
                    <a:pt x="1" y="527"/>
                    <a:pt x="1" y="612"/>
                  </a:cubicBezTo>
                  <a:cubicBezTo>
                    <a:pt x="1" y="698"/>
                    <a:pt x="56" y="772"/>
                    <a:pt x="137" y="796"/>
                  </a:cubicBezTo>
                  <a:lnTo>
                    <a:pt x="439" y="887"/>
                  </a:lnTo>
                  <a:lnTo>
                    <a:pt x="439" y="1447"/>
                  </a:lnTo>
                  <a:cubicBezTo>
                    <a:pt x="439" y="1655"/>
                    <a:pt x="607" y="1826"/>
                    <a:pt x="818" y="1826"/>
                  </a:cubicBezTo>
                  <a:lnTo>
                    <a:pt x="2527" y="1826"/>
                  </a:lnTo>
                  <a:cubicBezTo>
                    <a:pt x="2735" y="1826"/>
                    <a:pt x="2906" y="1658"/>
                    <a:pt x="2906" y="1447"/>
                  </a:cubicBezTo>
                  <a:lnTo>
                    <a:pt x="2906" y="887"/>
                  </a:lnTo>
                  <a:lnTo>
                    <a:pt x="3062" y="841"/>
                  </a:lnTo>
                  <a:lnTo>
                    <a:pt x="3062" y="1041"/>
                  </a:lnTo>
                  <a:cubicBezTo>
                    <a:pt x="3062" y="1117"/>
                    <a:pt x="3124" y="1179"/>
                    <a:pt x="3202" y="1179"/>
                  </a:cubicBezTo>
                  <a:cubicBezTo>
                    <a:pt x="3277" y="1179"/>
                    <a:pt x="3340" y="1117"/>
                    <a:pt x="3340" y="1041"/>
                  </a:cubicBezTo>
                  <a:cubicBezTo>
                    <a:pt x="3340" y="1038"/>
                    <a:pt x="3343" y="615"/>
                    <a:pt x="3343" y="614"/>
                  </a:cubicBezTo>
                  <a:cubicBezTo>
                    <a:pt x="3343" y="527"/>
                    <a:pt x="3288" y="453"/>
                    <a:pt x="3206" y="428"/>
                  </a:cubicBezTo>
                  <a:lnTo>
                    <a:pt x="1880" y="31"/>
                  </a:lnTo>
                  <a:cubicBezTo>
                    <a:pt x="1811" y="10"/>
                    <a:pt x="1741" y="0"/>
                    <a:pt x="1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3"/>
            <p:cNvSpPr/>
            <p:nvPr/>
          </p:nvSpPr>
          <p:spPr>
            <a:xfrm>
              <a:off x="7429445" y="3114590"/>
              <a:ext cx="95670" cy="9469"/>
            </a:xfrm>
            <a:custGeom>
              <a:rect b="b" l="l" r="r" t="t"/>
              <a:pathLst>
                <a:path extrusionOk="0" h="280" w="2829">
                  <a:moveTo>
                    <a:pt x="140" y="0"/>
                  </a:moveTo>
                  <a:cubicBezTo>
                    <a:pt x="63" y="0"/>
                    <a:pt x="0" y="64"/>
                    <a:pt x="0" y="140"/>
                  </a:cubicBezTo>
                  <a:cubicBezTo>
                    <a:pt x="0" y="216"/>
                    <a:pt x="63" y="280"/>
                    <a:pt x="140" y="280"/>
                  </a:cubicBezTo>
                  <a:lnTo>
                    <a:pt x="2689" y="280"/>
                  </a:lnTo>
                  <a:cubicBezTo>
                    <a:pt x="2764" y="280"/>
                    <a:pt x="2828" y="216"/>
                    <a:pt x="2828" y="140"/>
                  </a:cubicBezTo>
                  <a:cubicBezTo>
                    <a:pt x="2828" y="64"/>
                    <a:pt x="2764" y="0"/>
                    <a:pt x="2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43"/>
            <p:cNvSpPr/>
            <p:nvPr/>
          </p:nvSpPr>
          <p:spPr>
            <a:xfrm>
              <a:off x="7429445" y="3139953"/>
              <a:ext cx="95670" cy="9469"/>
            </a:xfrm>
            <a:custGeom>
              <a:rect b="b" l="l" r="r" t="t"/>
              <a:pathLst>
                <a:path extrusionOk="0" h="280" w="2829">
                  <a:moveTo>
                    <a:pt x="140" y="0"/>
                  </a:moveTo>
                  <a:cubicBezTo>
                    <a:pt x="63" y="0"/>
                    <a:pt x="0" y="64"/>
                    <a:pt x="0" y="140"/>
                  </a:cubicBezTo>
                  <a:cubicBezTo>
                    <a:pt x="0" y="216"/>
                    <a:pt x="63" y="280"/>
                    <a:pt x="140" y="280"/>
                  </a:cubicBezTo>
                  <a:lnTo>
                    <a:pt x="2689" y="280"/>
                  </a:lnTo>
                  <a:cubicBezTo>
                    <a:pt x="2764" y="280"/>
                    <a:pt x="2828" y="216"/>
                    <a:pt x="2828" y="140"/>
                  </a:cubicBezTo>
                  <a:cubicBezTo>
                    <a:pt x="2828" y="64"/>
                    <a:pt x="2764" y="0"/>
                    <a:pt x="2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43"/>
            <p:cNvSpPr/>
            <p:nvPr/>
          </p:nvSpPr>
          <p:spPr>
            <a:xfrm>
              <a:off x="7429445" y="3165283"/>
              <a:ext cx="165334" cy="9469"/>
            </a:xfrm>
            <a:custGeom>
              <a:rect b="b" l="l" r="r" t="t"/>
              <a:pathLst>
                <a:path extrusionOk="0" h="280" w="4889">
                  <a:moveTo>
                    <a:pt x="140" y="0"/>
                  </a:moveTo>
                  <a:cubicBezTo>
                    <a:pt x="63" y="0"/>
                    <a:pt x="0" y="64"/>
                    <a:pt x="0" y="140"/>
                  </a:cubicBezTo>
                  <a:cubicBezTo>
                    <a:pt x="0" y="215"/>
                    <a:pt x="63" y="279"/>
                    <a:pt x="140" y="279"/>
                  </a:cubicBezTo>
                  <a:lnTo>
                    <a:pt x="4749" y="279"/>
                  </a:lnTo>
                  <a:cubicBezTo>
                    <a:pt x="4826" y="279"/>
                    <a:pt x="4888" y="215"/>
                    <a:pt x="4888" y="140"/>
                  </a:cubicBezTo>
                  <a:cubicBezTo>
                    <a:pt x="4888" y="64"/>
                    <a:pt x="4826" y="0"/>
                    <a:pt x="4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3" name="Google Shape;2413;p43"/>
          <p:cNvGrpSpPr/>
          <p:nvPr/>
        </p:nvGrpSpPr>
        <p:grpSpPr>
          <a:xfrm>
            <a:off x="6720799" y="2944319"/>
            <a:ext cx="298372" cy="321503"/>
            <a:chOff x="6720799" y="2944319"/>
            <a:chExt cx="298372" cy="321503"/>
          </a:xfrm>
        </p:grpSpPr>
        <p:sp>
          <p:nvSpPr>
            <p:cNvPr id="2414" name="Google Shape;2414;p43"/>
            <p:cNvSpPr/>
            <p:nvPr/>
          </p:nvSpPr>
          <p:spPr>
            <a:xfrm>
              <a:off x="6808792" y="3016283"/>
              <a:ext cx="76191" cy="9435"/>
            </a:xfrm>
            <a:custGeom>
              <a:rect b="b" l="l" r="r" t="t"/>
              <a:pathLst>
                <a:path extrusionOk="0" h="279" w="2253">
                  <a:moveTo>
                    <a:pt x="139" y="1"/>
                  </a:moveTo>
                  <a:cubicBezTo>
                    <a:pt x="63" y="1"/>
                    <a:pt x="0" y="63"/>
                    <a:pt x="0" y="140"/>
                  </a:cubicBezTo>
                  <a:cubicBezTo>
                    <a:pt x="0" y="216"/>
                    <a:pt x="63" y="278"/>
                    <a:pt x="139" y="278"/>
                  </a:cubicBezTo>
                  <a:lnTo>
                    <a:pt x="2113" y="278"/>
                  </a:lnTo>
                  <a:cubicBezTo>
                    <a:pt x="2188" y="278"/>
                    <a:pt x="2252" y="216"/>
                    <a:pt x="2252" y="140"/>
                  </a:cubicBezTo>
                  <a:cubicBezTo>
                    <a:pt x="2252" y="63"/>
                    <a:pt x="2188" y="1"/>
                    <a:pt x="2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43"/>
            <p:cNvSpPr/>
            <p:nvPr/>
          </p:nvSpPr>
          <p:spPr>
            <a:xfrm>
              <a:off x="6767400" y="3055274"/>
              <a:ext cx="163271" cy="9469"/>
            </a:xfrm>
            <a:custGeom>
              <a:rect b="b" l="l" r="r" t="t"/>
              <a:pathLst>
                <a:path extrusionOk="0" h="280" w="4828">
                  <a:moveTo>
                    <a:pt x="140" y="0"/>
                  </a:moveTo>
                  <a:cubicBezTo>
                    <a:pt x="63" y="0"/>
                    <a:pt x="1" y="64"/>
                    <a:pt x="1" y="140"/>
                  </a:cubicBezTo>
                  <a:cubicBezTo>
                    <a:pt x="1" y="216"/>
                    <a:pt x="63" y="279"/>
                    <a:pt x="140" y="279"/>
                  </a:cubicBezTo>
                  <a:lnTo>
                    <a:pt x="4688" y="279"/>
                  </a:lnTo>
                  <a:cubicBezTo>
                    <a:pt x="4764" y="279"/>
                    <a:pt x="4828" y="216"/>
                    <a:pt x="4828" y="140"/>
                  </a:cubicBezTo>
                  <a:cubicBezTo>
                    <a:pt x="4828" y="64"/>
                    <a:pt x="4764" y="0"/>
                    <a:pt x="4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3"/>
            <p:cNvSpPr/>
            <p:nvPr/>
          </p:nvSpPr>
          <p:spPr>
            <a:xfrm>
              <a:off x="6767400" y="3085642"/>
              <a:ext cx="163271" cy="9503"/>
            </a:xfrm>
            <a:custGeom>
              <a:rect b="b" l="l" r="r" t="t"/>
              <a:pathLst>
                <a:path extrusionOk="0" h="281" w="4828">
                  <a:moveTo>
                    <a:pt x="140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6"/>
                    <a:pt x="63" y="280"/>
                    <a:pt x="140" y="280"/>
                  </a:cubicBezTo>
                  <a:lnTo>
                    <a:pt x="4688" y="280"/>
                  </a:lnTo>
                  <a:cubicBezTo>
                    <a:pt x="4764" y="280"/>
                    <a:pt x="4828" y="216"/>
                    <a:pt x="4828" y="140"/>
                  </a:cubicBezTo>
                  <a:cubicBezTo>
                    <a:pt x="4828" y="63"/>
                    <a:pt x="4764" y="1"/>
                    <a:pt x="4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3"/>
            <p:cNvSpPr/>
            <p:nvPr/>
          </p:nvSpPr>
          <p:spPr>
            <a:xfrm>
              <a:off x="6742239" y="2969885"/>
              <a:ext cx="213524" cy="270067"/>
            </a:xfrm>
            <a:custGeom>
              <a:rect b="b" l="l" r="r" t="t"/>
              <a:pathLst>
                <a:path extrusionOk="0" h="7986" w="6314">
                  <a:moveTo>
                    <a:pt x="590" y="0"/>
                  </a:moveTo>
                  <a:cubicBezTo>
                    <a:pt x="514" y="0"/>
                    <a:pt x="450" y="64"/>
                    <a:pt x="450" y="140"/>
                  </a:cubicBezTo>
                  <a:cubicBezTo>
                    <a:pt x="450" y="311"/>
                    <a:pt x="312" y="452"/>
                    <a:pt x="139" y="452"/>
                  </a:cubicBezTo>
                  <a:cubicBezTo>
                    <a:pt x="63" y="452"/>
                    <a:pt x="0" y="514"/>
                    <a:pt x="0" y="591"/>
                  </a:cubicBezTo>
                  <a:lnTo>
                    <a:pt x="0" y="7456"/>
                  </a:lnTo>
                  <a:cubicBezTo>
                    <a:pt x="0" y="7532"/>
                    <a:pt x="63" y="7596"/>
                    <a:pt x="139" y="7596"/>
                  </a:cubicBezTo>
                  <a:cubicBezTo>
                    <a:pt x="293" y="7596"/>
                    <a:pt x="427" y="7710"/>
                    <a:pt x="447" y="7865"/>
                  </a:cubicBezTo>
                  <a:cubicBezTo>
                    <a:pt x="456" y="7933"/>
                    <a:pt x="516" y="7985"/>
                    <a:pt x="584" y="7985"/>
                  </a:cubicBezTo>
                  <a:lnTo>
                    <a:pt x="4101" y="7985"/>
                  </a:lnTo>
                  <a:cubicBezTo>
                    <a:pt x="4177" y="7985"/>
                    <a:pt x="4241" y="7923"/>
                    <a:pt x="4241" y="7847"/>
                  </a:cubicBezTo>
                  <a:cubicBezTo>
                    <a:pt x="4241" y="7770"/>
                    <a:pt x="4182" y="7707"/>
                    <a:pt x="4103" y="7707"/>
                  </a:cubicBezTo>
                  <a:lnTo>
                    <a:pt x="694" y="7707"/>
                  </a:lnTo>
                  <a:cubicBezTo>
                    <a:pt x="627" y="7522"/>
                    <a:pt x="470" y="7382"/>
                    <a:pt x="278" y="7335"/>
                  </a:cubicBezTo>
                  <a:lnTo>
                    <a:pt x="278" y="713"/>
                  </a:lnTo>
                  <a:cubicBezTo>
                    <a:pt x="492" y="661"/>
                    <a:pt x="661" y="492"/>
                    <a:pt x="713" y="279"/>
                  </a:cubicBezTo>
                  <a:lnTo>
                    <a:pt x="5600" y="279"/>
                  </a:lnTo>
                  <a:cubicBezTo>
                    <a:pt x="5652" y="492"/>
                    <a:pt x="5820" y="661"/>
                    <a:pt x="6034" y="713"/>
                  </a:cubicBezTo>
                  <a:lnTo>
                    <a:pt x="6034" y="3532"/>
                  </a:lnTo>
                  <a:cubicBezTo>
                    <a:pt x="6034" y="3608"/>
                    <a:pt x="6098" y="3670"/>
                    <a:pt x="6173" y="3670"/>
                  </a:cubicBezTo>
                  <a:cubicBezTo>
                    <a:pt x="6249" y="3670"/>
                    <a:pt x="6313" y="3608"/>
                    <a:pt x="6313" y="3532"/>
                  </a:cubicBezTo>
                  <a:lnTo>
                    <a:pt x="6313" y="591"/>
                  </a:lnTo>
                  <a:cubicBezTo>
                    <a:pt x="6313" y="514"/>
                    <a:pt x="6249" y="452"/>
                    <a:pt x="6173" y="452"/>
                  </a:cubicBezTo>
                  <a:cubicBezTo>
                    <a:pt x="6003" y="452"/>
                    <a:pt x="5862" y="312"/>
                    <a:pt x="5862" y="140"/>
                  </a:cubicBezTo>
                  <a:cubicBezTo>
                    <a:pt x="5862" y="64"/>
                    <a:pt x="5798" y="0"/>
                    <a:pt x="5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3"/>
            <p:cNvSpPr/>
            <p:nvPr/>
          </p:nvSpPr>
          <p:spPr>
            <a:xfrm>
              <a:off x="6720799" y="2944319"/>
              <a:ext cx="298372" cy="321503"/>
            </a:xfrm>
            <a:custGeom>
              <a:rect b="b" l="l" r="r" t="t"/>
              <a:pathLst>
                <a:path extrusionOk="0" h="9507" w="8823">
                  <a:moveTo>
                    <a:pt x="6871" y="5073"/>
                  </a:moveTo>
                  <a:cubicBezTo>
                    <a:pt x="6937" y="5073"/>
                    <a:pt x="7002" y="5105"/>
                    <a:pt x="7041" y="5169"/>
                  </a:cubicBezTo>
                  <a:cubicBezTo>
                    <a:pt x="7131" y="5316"/>
                    <a:pt x="7285" y="5400"/>
                    <a:pt x="7447" y="5400"/>
                  </a:cubicBezTo>
                  <a:cubicBezTo>
                    <a:pt x="7509" y="5400"/>
                    <a:pt x="7572" y="5388"/>
                    <a:pt x="7633" y="5362"/>
                  </a:cubicBezTo>
                  <a:cubicBezTo>
                    <a:pt x="7659" y="5352"/>
                    <a:pt x="7685" y="5347"/>
                    <a:pt x="7710" y="5347"/>
                  </a:cubicBezTo>
                  <a:cubicBezTo>
                    <a:pt x="7821" y="5347"/>
                    <a:pt x="7918" y="5440"/>
                    <a:pt x="7908" y="5561"/>
                  </a:cubicBezTo>
                  <a:cubicBezTo>
                    <a:pt x="7890" y="5799"/>
                    <a:pt x="8042" y="6011"/>
                    <a:pt x="8273" y="6065"/>
                  </a:cubicBezTo>
                  <a:cubicBezTo>
                    <a:pt x="8419" y="6097"/>
                    <a:pt x="8477" y="6274"/>
                    <a:pt x="8377" y="6387"/>
                  </a:cubicBezTo>
                  <a:cubicBezTo>
                    <a:pt x="8224" y="6568"/>
                    <a:pt x="8224" y="6830"/>
                    <a:pt x="8377" y="7009"/>
                  </a:cubicBezTo>
                  <a:cubicBezTo>
                    <a:pt x="8474" y="7122"/>
                    <a:pt x="8419" y="7297"/>
                    <a:pt x="8273" y="7333"/>
                  </a:cubicBezTo>
                  <a:cubicBezTo>
                    <a:pt x="8042" y="7387"/>
                    <a:pt x="7887" y="7598"/>
                    <a:pt x="7908" y="7835"/>
                  </a:cubicBezTo>
                  <a:cubicBezTo>
                    <a:pt x="7919" y="7956"/>
                    <a:pt x="7822" y="8050"/>
                    <a:pt x="7711" y="8050"/>
                  </a:cubicBezTo>
                  <a:cubicBezTo>
                    <a:pt x="7685" y="8050"/>
                    <a:pt x="7659" y="8045"/>
                    <a:pt x="7633" y="8034"/>
                  </a:cubicBezTo>
                  <a:cubicBezTo>
                    <a:pt x="7573" y="8009"/>
                    <a:pt x="7510" y="7997"/>
                    <a:pt x="7449" y="7997"/>
                  </a:cubicBezTo>
                  <a:cubicBezTo>
                    <a:pt x="7287" y="7997"/>
                    <a:pt x="7131" y="8080"/>
                    <a:pt x="7041" y="8227"/>
                  </a:cubicBezTo>
                  <a:cubicBezTo>
                    <a:pt x="7002" y="8291"/>
                    <a:pt x="6937" y="8323"/>
                    <a:pt x="6871" y="8323"/>
                  </a:cubicBezTo>
                  <a:cubicBezTo>
                    <a:pt x="6806" y="8323"/>
                    <a:pt x="6741" y="8291"/>
                    <a:pt x="6702" y="8227"/>
                  </a:cubicBezTo>
                  <a:cubicBezTo>
                    <a:pt x="6613" y="8080"/>
                    <a:pt x="6458" y="7997"/>
                    <a:pt x="6295" y="7997"/>
                  </a:cubicBezTo>
                  <a:cubicBezTo>
                    <a:pt x="6164" y="7997"/>
                    <a:pt x="6097" y="8051"/>
                    <a:pt x="6022" y="8051"/>
                  </a:cubicBezTo>
                  <a:cubicBezTo>
                    <a:pt x="5990" y="8051"/>
                    <a:pt x="5957" y="8041"/>
                    <a:pt x="5916" y="8012"/>
                  </a:cubicBezTo>
                  <a:cubicBezTo>
                    <a:pt x="5858" y="7972"/>
                    <a:pt x="5829" y="7906"/>
                    <a:pt x="5835" y="7835"/>
                  </a:cubicBezTo>
                  <a:cubicBezTo>
                    <a:pt x="5852" y="7598"/>
                    <a:pt x="5701" y="7387"/>
                    <a:pt x="5469" y="7333"/>
                  </a:cubicBezTo>
                  <a:cubicBezTo>
                    <a:pt x="5324" y="7299"/>
                    <a:pt x="5266" y="7122"/>
                    <a:pt x="5365" y="7009"/>
                  </a:cubicBezTo>
                  <a:cubicBezTo>
                    <a:pt x="5518" y="6830"/>
                    <a:pt x="5518" y="6568"/>
                    <a:pt x="5365" y="6387"/>
                  </a:cubicBezTo>
                  <a:cubicBezTo>
                    <a:pt x="5269" y="6274"/>
                    <a:pt x="5324" y="6100"/>
                    <a:pt x="5469" y="6065"/>
                  </a:cubicBezTo>
                  <a:cubicBezTo>
                    <a:pt x="5701" y="6011"/>
                    <a:pt x="5852" y="5799"/>
                    <a:pt x="5835" y="5561"/>
                  </a:cubicBezTo>
                  <a:cubicBezTo>
                    <a:pt x="5824" y="5440"/>
                    <a:pt x="5921" y="5347"/>
                    <a:pt x="6032" y="5347"/>
                  </a:cubicBezTo>
                  <a:cubicBezTo>
                    <a:pt x="6058" y="5347"/>
                    <a:pt x="6084" y="5352"/>
                    <a:pt x="6109" y="5362"/>
                  </a:cubicBezTo>
                  <a:cubicBezTo>
                    <a:pt x="6170" y="5388"/>
                    <a:pt x="6233" y="5400"/>
                    <a:pt x="6295" y="5400"/>
                  </a:cubicBezTo>
                  <a:cubicBezTo>
                    <a:pt x="6457" y="5400"/>
                    <a:pt x="6612" y="5317"/>
                    <a:pt x="6702" y="5169"/>
                  </a:cubicBezTo>
                  <a:cubicBezTo>
                    <a:pt x="6741" y="5105"/>
                    <a:pt x="6806" y="5073"/>
                    <a:pt x="6871" y="5073"/>
                  </a:cubicBezTo>
                  <a:close/>
                  <a:moveTo>
                    <a:pt x="7999" y="8233"/>
                  </a:moveTo>
                  <a:lnTo>
                    <a:pt x="8276" y="8778"/>
                  </a:lnTo>
                  <a:lnTo>
                    <a:pt x="7944" y="8701"/>
                  </a:lnTo>
                  <a:cubicBezTo>
                    <a:pt x="7927" y="8697"/>
                    <a:pt x="7910" y="8696"/>
                    <a:pt x="7893" y="8696"/>
                  </a:cubicBezTo>
                  <a:cubicBezTo>
                    <a:pt x="7806" y="8696"/>
                    <a:pt x="7723" y="8747"/>
                    <a:pt x="7690" y="8830"/>
                  </a:cubicBezTo>
                  <a:lnTo>
                    <a:pt x="7558" y="9147"/>
                  </a:lnTo>
                  <a:lnTo>
                    <a:pt x="7208" y="8463"/>
                  </a:lnTo>
                  <a:cubicBezTo>
                    <a:pt x="7237" y="8435"/>
                    <a:pt x="7262" y="8404"/>
                    <a:pt x="7283" y="8370"/>
                  </a:cubicBezTo>
                  <a:cubicBezTo>
                    <a:pt x="7320" y="8309"/>
                    <a:pt x="7383" y="8274"/>
                    <a:pt x="7449" y="8274"/>
                  </a:cubicBezTo>
                  <a:cubicBezTo>
                    <a:pt x="7476" y="8274"/>
                    <a:pt x="7503" y="8280"/>
                    <a:pt x="7529" y="8291"/>
                  </a:cubicBezTo>
                  <a:cubicBezTo>
                    <a:pt x="7589" y="8316"/>
                    <a:pt x="7652" y="8328"/>
                    <a:pt x="7714" y="8328"/>
                  </a:cubicBezTo>
                  <a:cubicBezTo>
                    <a:pt x="7812" y="8328"/>
                    <a:pt x="7910" y="8297"/>
                    <a:pt x="7993" y="8236"/>
                  </a:cubicBezTo>
                  <a:cubicBezTo>
                    <a:pt x="7996" y="8235"/>
                    <a:pt x="7997" y="8233"/>
                    <a:pt x="7999" y="8233"/>
                  </a:cubicBezTo>
                  <a:close/>
                  <a:moveTo>
                    <a:pt x="5751" y="8235"/>
                  </a:moveTo>
                  <a:cubicBezTo>
                    <a:pt x="5753" y="8236"/>
                    <a:pt x="5754" y="8239"/>
                    <a:pt x="5756" y="8239"/>
                  </a:cubicBezTo>
                  <a:cubicBezTo>
                    <a:pt x="5839" y="8299"/>
                    <a:pt x="5937" y="8330"/>
                    <a:pt x="6036" y="8330"/>
                  </a:cubicBezTo>
                  <a:cubicBezTo>
                    <a:pt x="6098" y="8330"/>
                    <a:pt x="6161" y="8318"/>
                    <a:pt x="6221" y="8293"/>
                  </a:cubicBezTo>
                  <a:cubicBezTo>
                    <a:pt x="6246" y="8281"/>
                    <a:pt x="6272" y="8276"/>
                    <a:pt x="6298" y="8276"/>
                  </a:cubicBezTo>
                  <a:cubicBezTo>
                    <a:pt x="6365" y="8276"/>
                    <a:pt x="6430" y="8312"/>
                    <a:pt x="6467" y="8373"/>
                  </a:cubicBezTo>
                  <a:cubicBezTo>
                    <a:pt x="6488" y="8407"/>
                    <a:pt x="6513" y="8440"/>
                    <a:pt x="6542" y="8465"/>
                  </a:cubicBezTo>
                  <a:lnTo>
                    <a:pt x="6190" y="9148"/>
                  </a:lnTo>
                  <a:lnTo>
                    <a:pt x="6057" y="8833"/>
                  </a:lnTo>
                  <a:cubicBezTo>
                    <a:pt x="6021" y="8749"/>
                    <a:pt x="5942" y="8696"/>
                    <a:pt x="5854" y="8696"/>
                  </a:cubicBezTo>
                  <a:cubicBezTo>
                    <a:pt x="5837" y="8696"/>
                    <a:pt x="5819" y="8698"/>
                    <a:pt x="5802" y="8703"/>
                  </a:cubicBezTo>
                  <a:lnTo>
                    <a:pt x="5471" y="8781"/>
                  </a:lnTo>
                  <a:lnTo>
                    <a:pt x="5751" y="8235"/>
                  </a:lnTo>
                  <a:close/>
                  <a:moveTo>
                    <a:pt x="6625" y="275"/>
                  </a:moveTo>
                  <a:cubicBezTo>
                    <a:pt x="6999" y="275"/>
                    <a:pt x="7304" y="579"/>
                    <a:pt x="7304" y="954"/>
                  </a:cubicBezTo>
                  <a:lnTo>
                    <a:pt x="7304" y="5055"/>
                  </a:lnTo>
                  <a:cubicBezTo>
                    <a:pt x="7296" y="5046"/>
                    <a:pt x="7289" y="5035"/>
                    <a:pt x="7281" y="5025"/>
                  </a:cubicBezTo>
                  <a:cubicBezTo>
                    <a:pt x="7189" y="4872"/>
                    <a:pt x="7031" y="4796"/>
                    <a:pt x="6874" y="4796"/>
                  </a:cubicBezTo>
                  <a:cubicBezTo>
                    <a:pt x="6716" y="4796"/>
                    <a:pt x="6559" y="4873"/>
                    <a:pt x="6466" y="5025"/>
                  </a:cubicBezTo>
                  <a:cubicBezTo>
                    <a:pt x="6428" y="5085"/>
                    <a:pt x="6364" y="5121"/>
                    <a:pt x="6296" y="5121"/>
                  </a:cubicBezTo>
                  <a:cubicBezTo>
                    <a:pt x="6270" y="5121"/>
                    <a:pt x="6244" y="5116"/>
                    <a:pt x="6219" y="5105"/>
                  </a:cubicBezTo>
                  <a:cubicBezTo>
                    <a:pt x="6159" y="5079"/>
                    <a:pt x="6097" y="5067"/>
                    <a:pt x="6036" y="5067"/>
                  </a:cubicBezTo>
                  <a:cubicBezTo>
                    <a:pt x="6002" y="5067"/>
                    <a:pt x="5968" y="5071"/>
                    <a:pt x="5934" y="5078"/>
                  </a:cubicBezTo>
                  <a:lnTo>
                    <a:pt x="1518" y="5078"/>
                  </a:lnTo>
                  <a:cubicBezTo>
                    <a:pt x="1441" y="5078"/>
                    <a:pt x="1379" y="5142"/>
                    <a:pt x="1379" y="5218"/>
                  </a:cubicBezTo>
                  <a:cubicBezTo>
                    <a:pt x="1379" y="5294"/>
                    <a:pt x="1441" y="5358"/>
                    <a:pt x="1518" y="5358"/>
                  </a:cubicBezTo>
                  <a:lnTo>
                    <a:pt x="5597" y="5358"/>
                  </a:lnTo>
                  <a:cubicBezTo>
                    <a:pt x="5567" y="5427"/>
                    <a:pt x="5554" y="5503"/>
                    <a:pt x="5560" y="5583"/>
                  </a:cubicBezTo>
                  <a:cubicBezTo>
                    <a:pt x="5567" y="5681"/>
                    <a:pt x="5503" y="5771"/>
                    <a:pt x="5407" y="5793"/>
                  </a:cubicBezTo>
                  <a:cubicBezTo>
                    <a:pt x="5294" y="5821"/>
                    <a:pt x="5197" y="5886"/>
                    <a:pt x="5130" y="5977"/>
                  </a:cubicBezTo>
                  <a:lnTo>
                    <a:pt x="1515" y="5977"/>
                  </a:lnTo>
                  <a:cubicBezTo>
                    <a:pt x="1439" y="5977"/>
                    <a:pt x="1377" y="6041"/>
                    <a:pt x="1377" y="6117"/>
                  </a:cubicBezTo>
                  <a:cubicBezTo>
                    <a:pt x="1377" y="6192"/>
                    <a:pt x="1439" y="6256"/>
                    <a:pt x="1515" y="6256"/>
                  </a:cubicBezTo>
                  <a:lnTo>
                    <a:pt x="5040" y="6256"/>
                  </a:lnTo>
                  <a:cubicBezTo>
                    <a:pt x="5040" y="6369"/>
                    <a:pt x="5079" y="6481"/>
                    <a:pt x="5154" y="6570"/>
                  </a:cubicBezTo>
                  <a:cubicBezTo>
                    <a:pt x="5220" y="6644"/>
                    <a:pt x="5220" y="6752"/>
                    <a:pt x="5154" y="6827"/>
                  </a:cubicBezTo>
                  <a:cubicBezTo>
                    <a:pt x="5142" y="6841"/>
                    <a:pt x="5129" y="6859"/>
                    <a:pt x="5117" y="6876"/>
                  </a:cubicBezTo>
                  <a:lnTo>
                    <a:pt x="1515" y="6876"/>
                  </a:lnTo>
                  <a:cubicBezTo>
                    <a:pt x="1439" y="6876"/>
                    <a:pt x="1377" y="6938"/>
                    <a:pt x="1377" y="7015"/>
                  </a:cubicBezTo>
                  <a:cubicBezTo>
                    <a:pt x="1377" y="7091"/>
                    <a:pt x="1439" y="7155"/>
                    <a:pt x="1515" y="7155"/>
                  </a:cubicBezTo>
                  <a:lnTo>
                    <a:pt x="5040" y="7155"/>
                  </a:lnTo>
                  <a:cubicBezTo>
                    <a:pt x="5047" y="7366"/>
                    <a:pt x="5191" y="7551"/>
                    <a:pt x="5407" y="7602"/>
                  </a:cubicBezTo>
                  <a:cubicBezTo>
                    <a:pt x="5503" y="7624"/>
                    <a:pt x="5567" y="7713"/>
                    <a:pt x="5560" y="7811"/>
                  </a:cubicBezTo>
                  <a:cubicBezTo>
                    <a:pt x="5555" y="7865"/>
                    <a:pt x="5560" y="7917"/>
                    <a:pt x="5573" y="7967"/>
                  </a:cubicBezTo>
                  <a:lnTo>
                    <a:pt x="5166" y="8761"/>
                  </a:lnTo>
                  <a:cubicBezTo>
                    <a:pt x="5088" y="8914"/>
                    <a:pt x="5205" y="9084"/>
                    <a:pt x="5362" y="9084"/>
                  </a:cubicBezTo>
                  <a:cubicBezTo>
                    <a:pt x="5379" y="9084"/>
                    <a:pt x="5396" y="9082"/>
                    <a:pt x="5413" y="9078"/>
                  </a:cubicBezTo>
                  <a:lnTo>
                    <a:pt x="5818" y="8983"/>
                  </a:lnTo>
                  <a:lnTo>
                    <a:pt x="5918" y="9222"/>
                  </a:lnTo>
                  <a:lnTo>
                    <a:pt x="958" y="9222"/>
                  </a:lnTo>
                  <a:cubicBezTo>
                    <a:pt x="585" y="9222"/>
                    <a:pt x="281" y="8918"/>
                    <a:pt x="281" y="8545"/>
                  </a:cubicBezTo>
                  <a:lnTo>
                    <a:pt x="281" y="954"/>
                  </a:lnTo>
                  <a:cubicBezTo>
                    <a:pt x="281" y="579"/>
                    <a:pt x="585" y="275"/>
                    <a:pt x="958" y="275"/>
                  </a:cubicBezTo>
                  <a:close/>
                  <a:moveTo>
                    <a:pt x="6957" y="8591"/>
                  </a:moveTo>
                  <a:lnTo>
                    <a:pt x="7151" y="8970"/>
                  </a:lnTo>
                  <a:cubicBezTo>
                    <a:pt x="6970" y="9196"/>
                    <a:pt x="6741" y="9225"/>
                    <a:pt x="6596" y="9225"/>
                  </a:cubicBezTo>
                  <a:cubicBezTo>
                    <a:pt x="6547" y="9225"/>
                    <a:pt x="6508" y="9221"/>
                    <a:pt x="6483" y="9221"/>
                  </a:cubicBezTo>
                  <a:cubicBezTo>
                    <a:pt x="6476" y="9221"/>
                    <a:pt x="6469" y="9222"/>
                    <a:pt x="6464" y="9222"/>
                  </a:cubicBezTo>
                  <a:lnTo>
                    <a:pt x="6787" y="8591"/>
                  </a:lnTo>
                  <a:cubicBezTo>
                    <a:pt x="6817" y="8596"/>
                    <a:pt x="6847" y="8599"/>
                    <a:pt x="6877" y="8599"/>
                  </a:cubicBezTo>
                  <a:cubicBezTo>
                    <a:pt x="6904" y="8599"/>
                    <a:pt x="6931" y="8597"/>
                    <a:pt x="6957" y="8591"/>
                  </a:cubicBezTo>
                  <a:close/>
                  <a:moveTo>
                    <a:pt x="957" y="0"/>
                  </a:moveTo>
                  <a:cubicBezTo>
                    <a:pt x="429" y="0"/>
                    <a:pt x="0" y="429"/>
                    <a:pt x="0" y="957"/>
                  </a:cubicBezTo>
                  <a:lnTo>
                    <a:pt x="0" y="8548"/>
                  </a:lnTo>
                  <a:cubicBezTo>
                    <a:pt x="0" y="9075"/>
                    <a:pt x="429" y="9505"/>
                    <a:pt x="957" y="9505"/>
                  </a:cubicBezTo>
                  <a:lnTo>
                    <a:pt x="6623" y="9505"/>
                  </a:lnTo>
                  <a:cubicBezTo>
                    <a:pt x="6874" y="9505"/>
                    <a:pt x="7110" y="9408"/>
                    <a:pt x="7286" y="9237"/>
                  </a:cubicBezTo>
                  <a:lnTo>
                    <a:pt x="7363" y="9386"/>
                  </a:lnTo>
                  <a:cubicBezTo>
                    <a:pt x="7404" y="9467"/>
                    <a:pt x="7481" y="9507"/>
                    <a:pt x="7559" y="9507"/>
                  </a:cubicBezTo>
                  <a:cubicBezTo>
                    <a:pt x="7643" y="9507"/>
                    <a:pt x="7727" y="9461"/>
                    <a:pt x="7765" y="9371"/>
                  </a:cubicBezTo>
                  <a:lnTo>
                    <a:pt x="7924" y="8986"/>
                  </a:lnTo>
                  <a:lnTo>
                    <a:pt x="8330" y="9081"/>
                  </a:lnTo>
                  <a:cubicBezTo>
                    <a:pt x="8348" y="9086"/>
                    <a:pt x="8365" y="9087"/>
                    <a:pt x="8382" y="9087"/>
                  </a:cubicBezTo>
                  <a:cubicBezTo>
                    <a:pt x="8541" y="9087"/>
                    <a:pt x="8656" y="8916"/>
                    <a:pt x="8578" y="8763"/>
                  </a:cubicBezTo>
                  <a:lnTo>
                    <a:pt x="8172" y="7972"/>
                  </a:lnTo>
                  <a:cubicBezTo>
                    <a:pt x="8184" y="7921"/>
                    <a:pt x="8189" y="7869"/>
                    <a:pt x="8184" y="7816"/>
                  </a:cubicBezTo>
                  <a:cubicBezTo>
                    <a:pt x="8177" y="7713"/>
                    <a:pt x="8241" y="7626"/>
                    <a:pt x="8337" y="7603"/>
                  </a:cubicBezTo>
                  <a:cubicBezTo>
                    <a:pt x="8686" y="7522"/>
                    <a:pt x="8822" y="7098"/>
                    <a:pt x="8590" y="6830"/>
                  </a:cubicBezTo>
                  <a:cubicBezTo>
                    <a:pt x="8524" y="6755"/>
                    <a:pt x="8524" y="6645"/>
                    <a:pt x="8590" y="6571"/>
                  </a:cubicBezTo>
                  <a:cubicBezTo>
                    <a:pt x="8823" y="6301"/>
                    <a:pt x="8686" y="5879"/>
                    <a:pt x="8337" y="5797"/>
                  </a:cubicBezTo>
                  <a:cubicBezTo>
                    <a:pt x="8241" y="5775"/>
                    <a:pt x="8177" y="5686"/>
                    <a:pt x="8184" y="5588"/>
                  </a:cubicBezTo>
                  <a:cubicBezTo>
                    <a:pt x="8209" y="5300"/>
                    <a:pt x="7979" y="5071"/>
                    <a:pt x="7712" y="5071"/>
                  </a:cubicBezTo>
                  <a:cubicBezTo>
                    <a:pt x="7669" y="5071"/>
                    <a:pt x="7624" y="5077"/>
                    <a:pt x="7580" y="5090"/>
                  </a:cubicBezTo>
                  <a:lnTo>
                    <a:pt x="7580" y="957"/>
                  </a:lnTo>
                  <a:cubicBezTo>
                    <a:pt x="7580" y="429"/>
                    <a:pt x="7151" y="0"/>
                    <a:pt x="6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3"/>
            <p:cNvSpPr/>
            <p:nvPr/>
          </p:nvSpPr>
          <p:spPr>
            <a:xfrm>
              <a:off x="6921168" y="3138837"/>
              <a:ext cx="64050" cy="64084"/>
            </a:xfrm>
            <a:custGeom>
              <a:rect b="b" l="l" r="r" t="t"/>
              <a:pathLst>
                <a:path extrusionOk="0" h="1895" w="1894">
                  <a:moveTo>
                    <a:pt x="948" y="277"/>
                  </a:moveTo>
                  <a:cubicBezTo>
                    <a:pt x="1316" y="277"/>
                    <a:pt x="1616" y="576"/>
                    <a:pt x="1616" y="945"/>
                  </a:cubicBezTo>
                  <a:cubicBezTo>
                    <a:pt x="1616" y="1315"/>
                    <a:pt x="1316" y="1614"/>
                    <a:pt x="948" y="1614"/>
                  </a:cubicBezTo>
                  <a:cubicBezTo>
                    <a:pt x="579" y="1614"/>
                    <a:pt x="279" y="1315"/>
                    <a:pt x="279" y="945"/>
                  </a:cubicBezTo>
                  <a:cubicBezTo>
                    <a:pt x="279" y="579"/>
                    <a:pt x="578" y="277"/>
                    <a:pt x="948" y="277"/>
                  </a:cubicBezTo>
                  <a:close/>
                  <a:moveTo>
                    <a:pt x="948" y="1"/>
                  </a:moveTo>
                  <a:cubicBezTo>
                    <a:pt x="425" y="1"/>
                    <a:pt x="0" y="426"/>
                    <a:pt x="0" y="947"/>
                  </a:cubicBezTo>
                  <a:cubicBezTo>
                    <a:pt x="0" y="1470"/>
                    <a:pt x="425" y="1895"/>
                    <a:pt x="948" y="1895"/>
                  </a:cubicBezTo>
                  <a:cubicBezTo>
                    <a:pt x="1469" y="1895"/>
                    <a:pt x="1894" y="1470"/>
                    <a:pt x="1894" y="947"/>
                  </a:cubicBezTo>
                  <a:cubicBezTo>
                    <a:pt x="1894" y="424"/>
                    <a:pt x="1469" y="1"/>
                    <a:pt x="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43"/>
          <p:cNvGrpSpPr/>
          <p:nvPr/>
        </p:nvGrpSpPr>
        <p:grpSpPr>
          <a:xfrm>
            <a:off x="6064232" y="2944251"/>
            <a:ext cx="297797" cy="321470"/>
            <a:chOff x="6064232" y="2944251"/>
            <a:chExt cx="297797" cy="321470"/>
          </a:xfrm>
        </p:grpSpPr>
        <p:sp>
          <p:nvSpPr>
            <p:cNvPr id="2421" name="Google Shape;2421;p43"/>
            <p:cNvSpPr/>
            <p:nvPr/>
          </p:nvSpPr>
          <p:spPr>
            <a:xfrm>
              <a:off x="6149622" y="2989161"/>
              <a:ext cx="142980" cy="143048"/>
            </a:xfrm>
            <a:custGeom>
              <a:rect b="b" l="l" r="r" t="t"/>
              <a:pathLst>
                <a:path extrusionOk="0" h="4230" w="4228">
                  <a:moveTo>
                    <a:pt x="2325" y="280"/>
                  </a:moveTo>
                  <a:cubicBezTo>
                    <a:pt x="2353" y="280"/>
                    <a:pt x="2377" y="302"/>
                    <a:pt x="2377" y="330"/>
                  </a:cubicBezTo>
                  <a:lnTo>
                    <a:pt x="2377" y="344"/>
                  </a:lnTo>
                  <a:cubicBezTo>
                    <a:pt x="2382" y="440"/>
                    <a:pt x="2447" y="522"/>
                    <a:pt x="2540" y="547"/>
                  </a:cubicBezTo>
                  <a:cubicBezTo>
                    <a:pt x="2668" y="583"/>
                    <a:pt x="2791" y="633"/>
                    <a:pt x="2906" y="699"/>
                  </a:cubicBezTo>
                  <a:cubicBezTo>
                    <a:pt x="2940" y="717"/>
                    <a:pt x="2977" y="726"/>
                    <a:pt x="3014" y="726"/>
                  </a:cubicBezTo>
                  <a:cubicBezTo>
                    <a:pt x="3071" y="726"/>
                    <a:pt x="3127" y="705"/>
                    <a:pt x="3170" y="664"/>
                  </a:cubicBezTo>
                  <a:cubicBezTo>
                    <a:pt x="3171" y="664"/>
                    <a:pt x="3190" y="642"/>
                    <a:pt x="3215" y="642"/>
                  </a:cubicBezTo>
                  <a:cubicBezTo>
                    <a:pt x="3225" y="642"/>
                    <a:pt x="3236" y="646"/>
                    <a:pt x="3247" y="657"/>
                  </a:cubicBezTo>
                  <a:lnTo>
                    <a:pt x="3558" y="966"/>
                  </a:lnTo>
                  <a:cubicBezTo>
                    <a:pt x="3579" y="985"/>
                    <a:pt x="3579" y="1019"/>
                    <a:pt x="3558" y="1042"/>
                  </a:cubicBezTo>
                  <a:lnTo>
                    <a:pt x="3555" y="1045"/>
                  </a:lnTo>
                  <a:cubicBezTo>
                    <a:pt x="3488" y="1116"/>
                    <a:pt x="3475" y="1224"/>
                    <a:pt x="3522" y="1309"/>
                  </a:cubicBezTo>
                  <a:cubicBezTo>
                    <a:pt x="3588" y="1423"/>
                    <a:pt x="3640" y="1547"/>
                    <a:pt x="3675" y="1673"/>
                  </a:cubicBezTo>
                  <a:cubicBezTo>
                    <a:pt x="3700" y="1765"/>
                    <a:pt x="3782" y="1836"/>
                    <a:pt x="3891" y="1836"/>
                  </a:cubicBezTo>
                  <a:cubicBezTo>
                    <a:pt x="3926" y="1836"/>
                    <a:pt x="3944" y="1862"/>
                    <a:pt x="3944" y="1888"/>
                  </a:cubicBezTo>
                  <a:lnTo>
                    <a:pt x="3946" y="2325"/>
                  </a:lnTo>
                  <a:cubicBezTo>
                    <a:pt x="3946" y="2346"/>
                    <a:pt x="3937" y="2356"/>
                    <a:pt x="3931" y="2364"/>
                  </a:cubicBezTo>
                  <a:cubicBezTo>
                    <a:pt x="3921" y="2377"/>
                    <a:pt x="3906" y="2379"/>
                    <a:pt x="3901" y="2379"/>
                  </a:cubicBezTo>
                  <a:cubicBezTo>
                    <a:pt x="3900" y="2379"/>
                    <a:pt x="3900" y="2378"/>
                    <a:pt x="3900" y="2378"/>
                  </a:cubicBezTo>
                  <a:cubicBezTo>
                    <a:pt x="3899" y="2378"/>
                    <a:pt x="3899" y="2378"/>
                    <a:pt x="3899" y="2378"/>
                  </a:cubicBezTo>
                  <a:cubicBezTo>
                    <a:pt x="3892" y="2378"/>
                    <a:pt x="3728" y="2380"/>
                    <a:pt x="3683" y="2543"/>
                  </a:cubicBezTo>
                  <a:cubicBezTo>
                    <a:pt x="3647" y="2673"/>
                    <a:pt x="3597" y="2794"/>
                    <a:pt x="3531" y="2910"/>
                  </a:cubicBezTo>
                  <a:cubicBezTo>
                    <a:pt x="3484" y="2995"/>
                    <a:pt x="3498" y="3102"/>
                    <a:pt x="3565" y="3173"/>
                  </a:cubicBezTo>
                  <a:lnTo>
                    <a:pt x="3568" y="3176"/>
                  </a:lnTo>
                  <a:cubicBezTo>
                    <a:pt x="3589" y="3197"/>
                    <a:pt x="3589" y="3231"/>
                    <a:pt x="3568" y="3250"/>
                  </a:cubicBezTo>
                  <a:lnTo>
                    <a:pt x="3261" y="3561"/>
                  </a:lnTo>
                  <a:cubicBezTo>
                    <a:pt x="3250" y="3571"/>
                    <a:pt x="3237" y="3576"/>
                    <a:pt x="3224" y="3576"/>
                  </a:cubicBezTo>
                  <a:cubicBezTo>
                    <a:pt x="3210" y="3576"/>
                    <a:pt x="3197" y="3571"/>
                    <a:pt x="3187" y="3561"/>
                  </a:cubicBezTo>
                  <a:lnTo>
                    <a:pt x="3181" y="3555"/>
                  </a:lnTo>
                  <a:cubicBezTo>
                    <a:pt x="3139" y="3515"/>
                    <a:pt x="3084" y="3495"/>
                    <a:pt x="3028" y="3495"/>
                  </a:cubicBezTo>
                  <a:cubicBezTo>
                    <a:pt x="2990" y="3495"/>
                    <a:pt x="2952" y="3504"/>
                    <a:pt x="2918" y="3524"/>
                  </a:cubicBezTo>
                  <a:cubicBezTo>
                    <a:pt x="2802" y="3589"/>
                    <a:pt x="2680" y="3641"/>
                    <a:pt x="2554" y="3677"/>
                  </a:cubicBezTo>
                  <a:cubicBezTo>
                    <a:pt x="2459" y="3702"/>
                    <a:pt x="2392" y="3791"/>
                    <a:pt x="2390" y="3892"/>
                  </a:cubicBezTo>
                  <a:lnTo>
                    <a:pt x="2390" y="3895"/>
                  </a:lnTo>
                  <a:cubicBezTo>
                    <a:pt x="2390" y="3911"/>
                    <a:pt x="2383" y="3923"/>
                    <a:pt x="2376" y="3931"/>
                  </a:cubicBezTo>
                  <a:cubicBezTo>
                    <a:pt x="2370" y="3937"/>
                    <a:pt x="2356" y="3947"/>
                    <a:pt x="2335" y="3947"/>
                  </a:cubicBezTo>
                  <a:cubicBezTo>
                    <a:pt x="2334" y="3947"/>
                    <a:pt x="1897" y="3948"/>
                    <a:pt x="1900" y="3948"/>
                  </a:cubicBezTo>
                  <a:cubicBezTo>
                    <a:pt x="1872" y="3948"/>
                    <a:pt x="1848" y="3926"/>
                    <a:pt x="1848" y="3896"/>
                  </a:cubicBezTo>
                  <a:lnTo>
                    <a:pt x="1848" y="3885"/>
                  </a:lnTo>
                  <a:cubicBezTo>
                    <a:pt x="1844" y="3788"/>
                    <a:pt x="1777" y="3706"/>
                    <a:pt x="1685" y="3680"/>
                  </a:cubicBezTo>
                  <a:cubicBezTo>
                    <a:pt x="1559" y="3644"/>
                    <a:pt x="1434" y="3595"/>
                    <a:pt x="1320" y="3530"/>
                  </a:cubicBezTo>
                  <a:cubicBezTo>
                    <a:pt x="1285" y="3510"/>
                    <a:pt x="1247" y="3501"/>
                    <a:pt x="1209" y="3501"/>
                  </a:cubicBezTo>
                  <a:cubicBezTo>
                    <a:pt x="1152" y="3501"/>
                    <a:pt x="1096" y="3522"/>
                    <a:pt x="1054" y="3562"/>
                  </a:cubicBezTo>
                  <a:lnTo>
                    <a:pt x="1052" y="3565"/>
                  </a:lnTo>
                  <a:lnTo>
                    <a:pt x="1049" y="3567"/>
                  </a:lnTo>
                  <a:cubicBezTo>
                    <a:pt x="1039" y="3577"/>
                    <a:pt x="1025" y="3582"/>
                    <a:pt x="1011" y="3582"/>
                  </a:cubicBezTo>
                  <a:cubicBezTo>
                    <a:pt x="998" y="3582"/>
                    <a:pt x="984" y="3577"/>
                    <a:pt x="973" y="3567"/>
                  </a:cubicBezTo>
                  <a:lnTo>
                    <a:pt x="664" y="3261"/>
                  </a:lnTo>
                  <a:cubicBezTo>
                    <a:pt x="645" y="3240"/>
                    <a:pt x="642" y="3209"/>
                    <a:pt x="667" y="3187"/>
                  </a:cubicBezTo>
                  <a:lnTo>
                    <a:pt x="670" y="3182"/>
                  </a:lnTo>
                  <a:cubicBezTo>
                    <a:pt x="737" y="3112"/>
                    <a:pt x="751" y="3004"/>
                    <a:pt x="703" y="2919"/>
                  </a:cubicBezTo>
                  <a:cubicBezTo>
                    <a:pt x="638" y="2803"/>
                    <a:pt x="586" y="2681"/>
                    <a:pt x="550" y="2555"/>
                  </a:cubicBezTo>
                  <a:cubicBezTo>
                    <a:pt x="525" y="2462"/>
                    <a:pt x="443" y="2392"/>
                    <a:pt x="335" y="2392"/>
                  </a:cubicBezTo>
                  <a:cubicBezTo>
                    <a:pt x="299" y="2392"/>
                    <a:pt x="281" y="2365"/>
                    <a:pt x="281" y="2340"/>
                  </a:cubicBezTo>
                  <a:lnTo>
                    <a:pt x="280" y="1903"/>
                  </a:lnTo>
                  <a:cubicBezTo>
                    <a:pt x="280" y="1853"/>
                    <a:pt x="327" y="1851"/>
                    <a:pt x="329" y="1850"/>
                  </a:cubicBezTo>
                  <a:lnTo>
                    <a:pt x="333" y="1850"/>
                  </a:lnTo>
                  <a:cubicBezTo>
                    <a:pt x="431" y="1847"/>
                    <a:pt x="520" y="1781"/>
                    <a:pt x="547" y="1685"/>
                  </a:cubicBezTo>
                  <a:cubicBezTo>
                    <a:pt x="581" y="1559"/>
                    <a:pt x="632" y="1434"/>
                    <a:pt x="697" y="1319"/>
                  </a:cubicBezTo>
                  <a:cubicBezTo>
                    <a:pt x="745" y="1235"/>
                    <a:pt x="730" y="1125"/>
                    <a:pt x="663" y="1057"/>
                  </a:cubicBezTo>
                  <a:lnTo>
                    <a:pt x="660" y="1054"/>
                  </a:lnTo>
                  <a:cubicBezTo>
                    <a:pt x="639" y="1033"/>
                    <a:pt x="639" y="999"/>
                    <a:pt x="660" y="979"/>
                  </a:cubicBezTo>
                  <a:lnTo>
                    <a:pt x="966" y="670"/>
                  </a:lnTo>
                  <a:cubicBezTo>
                    <a:pt x="976" y="660"/>
                    <a:pt x="990" y="655"/>
                    <a:pt x="1003" y="655"/>
                  </a:cubicBezTo>
                  <a:cubicBezTo>
                    <a:pt x="1017" y="655"/>
                    <a:pt x="1031" y="660"/>
                    <a:pt x="1042" y="670"/>
                  </a:cubicBezTo>
                  <a:cubicBezTo>
                    <a:pt x="1084" y="713"/>
                    <a:pt x="1141" y="734"/>
                    <a:pt x="1198" y="734"/>
                  </a:cubicBezTo>
                  <a:cubicBezTo>
                    <a:pt x="1237" y="734"/>
                    <a:pt x="1277" y="724"/>
                    <a:pt x="1312" y="705"/>
                  </a:cubicBezTo>
                  <a:cubicBezTo>
                    <a:pt x="1425" y="639"/>
                    <a:pt x="1547" y="589"/>
                    <a:pt x="1673" y="553"/>
                  </a:cubicBezTo>
                  <a:cubicBezTo>
                    <a:pt x="1768" y="528"/>
                    <a:pt x="1835" y="439"/>
                    <a:pt x="1836" y="338"/>
                  </a:cubicBezTo>
                  <a:lnTo>
                    <a:pt x="1836" y="335"/>
                  </a:lnTo>
                  <a:cubicBezTo>
                    <a:pt x="1836" y="306"/>
                    <a:pt x="1862" y="284"/>
                    <a:pt x="1888" y="283"/>
                  </a:cubicBezTo>
                  <a:lnTo>
                    <a:pt x="2325" y="280"/>
                  </a:lnTo>
                  <a:close/>
                  <a:moveTo>
                    <a:pt x="2325" y="0"/>
                  </a:moveTo>
                  <a:lnTo>
                    <a:pt x="1888" y="2"/>
                  </a:lnTo>
                  <a:cubicBezTo>
                    <a:pt x="1718" y="2"/>
                    <a:pt x="1578" y="131"/>
                    <a:pt x="1560" y="293"/>
                  </a:cubicBezTo>
                  <a:cubicBezTo>
                    <a:pt x="1437" y="330"/>
                    <a:pt x="1318" y="381"/>
                    <a:pt x="1205" y="442"/>
                  </a:cubicBezTo>
                  <a:cubicBezTo>
                    <a:pt x="1146" y="396"/>
                    <a:pt x="1075" y="373"/>
                    <a:pt x="1003" y="373"/>
                  </a:cubicBezTo>
                  <a:cubicBezTo>
                    <a:pt x="917" y="373"/>
                    <a:pt x="832" y="406"/>
                    <a:pt x="767" y="471"/>
                  </a:cubicBezTo>
                  <a:lnTo>
                    <a:pt x="461" y="780"/>
                  </a:lnTo>
                  <a:cubicBezTo>
                    <a:pt x="342" y="899"/>
                    <a:pt x="333" y="1088"/>
                    <a:pt x="434" y="1218"/>
                  </a:cubicBezTo>
                  <a:cubicBezTo>
                    <a:pt x="373" y="1331"/>
                    <a:pt x="326" y="1450"/>
                    <a:pt x="290" y="1573"/>
                  </a:cubicBezTo>
                  <a:cubicBezTo>
                    <a:pt x="128" y="1593"/>
                    <a:pt x="1" y="1732"/>
                    <a:pt x="1" y="1903"/>
                  </a:cubicBezTo>
                  <a:lnTo>
                    <a:pt x="2" y="2340"/>
                  </a:lnTo>
                  <a:cubicBezTo>
                    <a:pt x="2" y="2511"/>
                    <a:pt x="133" y="2650"/>
                    <a:pt x="293" y="2668"/>
                  </a:cubicBezTo>
                  <a:cubicBezTo>
                    <a:pt x="330" y="2791"/>
                    <a:pt x="381" y="2910"/>
                    <a:pt x="442" y="3023"/>
                  </a:cubicBezTo>
                  <a:cubicBezTo>
                    <a:pt x="342" y="3151"/>
                    <a:pt x="350" y="3341"/>
                    <a:pt x="470" y="3460"/>
                  </a:cubicBezTo>
                  <a:lnTo>
                    <a:pt x="779" y="3766"/>
                  </a:lnTo>
                  <a:cubicBezTo>
                    <a:pt x="843" y="3830"/>
                    <a:pt x="928" y="3862"/>
                    <a:pt x="1013" y="3862"/>
                  </a:cubicBezTo>
                  <a:cubicBezTo>
                    <a:pt x="1085" y="3862"/>
                    <a:pt x="1157" y="3840"/>
                    <a:pt x="1217" y="3794"/>
                  </a:cubicBezTo>
                  <a:cubicBezTo>
                    <a:pt x="1330" y="3855"/>
                    <a:pt x="1449" y="3902"/>
                    <a:pt x="1571" y="3940"/>
                  </a:cubicBezTo>
                  <a:cubicBezTo>
                    <a:pt x="1591" y="4101"/>
                    <a:pt x="1729" y="4229"/>
                    <a:pt x="1900" y="4229"/>
                  </a:cubicBezTo>
                  <a:lnTo>
                    <a:pt x="1902" y="4229"/>
                  </a:lnTo>
                  <a:lnTo>
                    <a:pt x="2338" y="4228"/>
                  </a:lnTo>
                  <a:cubicBezTo>
                    <a:pt x="2511" y="4228"/>
                    <a:pt x="2649" y="4098"/>
                    <a:pt x="2667" y="3937"/>
                  </a:cubicBezTo>
                  <a:cubicBezTo>
                    <a:pt x="2790" y="3899"/>
                    <a:pt x="2909" y="3849"/>
                    <a:pt x="3022" y="3788"/>
                  </a:cubicBezTo>
                  <a:cubicBezTo>
                    <a:pt x="3081" y="3833"/>
                    <a:pt x="3152" y="3856"/>
                    <a:pt x="3224" y="3856"/>
                  </a:cubicBezTo>
                  <a:cubicBezTo>
                    <a:pt x="3309" y="3856"/>
                    <a:pt x="3395" y="3824"/>
                    <a:pt x="3460" y="3758"/>
                  </a:cubicBezTo>
                  <a:lnTo>
                    <a:pt x="3767" y="3448"/>
                  </a:lnTo>
                  <a:cubicBezTo>
                    <a:pt x="3889" y="3328"/>
                    <a:pt x="3894" y="3137"/>
                    <a:pt x="3794" y="3010"/>
                  </a:cubicBezTo>
                  <a:cubicBezTo>
                    <a:pt x="3855" y="2897"/>
                    <a:pt x="3904" y="2778"/>
                    <a:pt x="3938" y="2655"/>
                  </a:cubicBezTo>
                  <a:cubicBezTo>
                    <a:pt x="4102" y="2637"/>
                    <a:pt x="4228" y="2496"/>
                    <a:pt x="4228" y="2325"/>
                  </a:cubicBezTo>
                  <a:lnTo>
                    <a:pt x="4226" y="1888"/>
                  </a:lnTo>
                  <a:cubicBezTo>
                    <a:pt x="4226" y="1718"/>
                    <a:pt x="4097" y="1578"/>
                    <a:pt x="3935" y="1560"/>
                  </a:cubicBezTo>
                  <a:cubicBezTo>
                    <a:pt x="3898" y="1437"/>
                    <a:pt x="3848" y="1318"/>
                    <a:pt x="3787" y="1205"/>
                  </a:cubicBezTo>
                  <a:cubicBezTo>
                    <a:pt x="3886" y="1076"/>
                    <a:pt x="3877" y="886"/>
                    <a:pt x="3757" y="767"/>
                  </a:cubicBezTo>
                  <a:lnTo>
                    <a:pt x="3446" y="458"/>
                  </a:lnTo>
                  <a:cubicBezTo>
                    <a:pt x="3382" y="394"/>
                    <a:pt x="3298" y="362"/>
                    <a:pt x="3215" y="362"/>
                  </a:cubicBezTo>
                  <a:cubicBezTo>
                    <a:pt x="3142" y="362"/>
                    <a:pt x="3069" y="386"/>
                    <a:pt x="3010" y="434"/>
                  </a:cubicBezTo>
                  <a:cubicBezTo>
                    <a:pt x="2897" y="375"/>
                    <a:pt x="2778" y="324"/>
                    <a:pt x="2655" y="290"/>
                  </a:cubicBezTo>
                  <a:cubicBezTo>
                    <a:pt x="2636" y="128"/>
                    <a:pt x="2497" y="0"/>
                    <a:pt x="2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3"/>
            <p:cNvSpPr/>
            <p:nvPr/>
          </p:nvSpPr>
          <p:spPr>
            <a:xfrm>
              <a:off x="6178265" y="3021558"/>
              <a:ext cx="85930" cy="78186"/>
            </a:xfrm>
            <a:custGeom>
              <a:rect b="b" l="l" r="r" t="t"/>
              <a:pathLst>
                <a:path extrusionOk="0" h="2312" w="2541">
                  <a:moveTo>
                    <a:pt x="1269" y="277"/>
                  </a:moveTo>
                  <a:cubicBezTo>
                    <a:pt x="1493" y="277"/>
                    <a:pt x="1717" y="363"/>
                    <a:pt x="1890" y="534"/>
                  </a:cubicBezTo>
                  <a:cubicBezTo>
                    <a:pt x="2233" y="878"/>
                    <a:pt x="2233" y="1435"/>
                    <a:pt x="1890" y="1777"/>
                  </a:cubicBezTo>
                  <a:cubicBezTo>
                    <a:pt x="1725" y="1942"/>
                    <a:pt x="1505" y="2035"/>
                    <a:pt x="1269" y="2035"/>
                  </a:cubicBezTo>
                  <a:cubicBezTo>
                    <a:pt x="1032" y="2035"/>
                    <a:pt x="813" y="1945"/>
                    <a:pt x="646" y="1777"/>
                  </a:cubicBezTo>
                  <a:cubicBezTo>
                    <a:pt x="481" y="1612"/>
                    <a:pt x="388" y="1391"/>
                    <a:pt x="388" y="1155"/>
                  </a:cubicBezTo>
                  <a:cubicBezTo>
                    <a:pt x="388" y="921"/>
                    <a:pt x="478" y="700"/>
                    <a:pt x="646" y="534"/>
                  </a:cubicBezTo>
                  <a:cubicBezTo>
                    <a:pt x="817" y="363"/>
                    <a:pt x="1041" y="277"/>
                    <a:pt x="1269" y="277"/>
                  </a:cubicBezTo>
                  <a:close/>
                  <a:moveTo>
                    <a:pt x="1268" y="0"/>
                  </a:moveTo>
                  <a:cubicBezTo>
                    <a:pt x="972" y="0"/>
                    <a:pt x="676" y="113"/>
                    <a:pt x="452" y="338"/>
                  </a:cubicBezTo>
                  <a:cubicBezTo>
                    <a:pt x="0" y="789"/>
                    <a:pt x="0" y="1523"/>
                    <a:pt x="452" y="1975"/>
                  </a:cubicBezTo>
                  <a:cubicBezTo>
                    <a:pt x="676" y="2199"/>
                    <a:pt x="973" y="2312"/>
                    <a:pt x="1270" y="2312"/>
                  </a:cubicBezTo>
                  <a:cubicBezTo>
                    <a:pt x="1567" y="2312"/>
                    <a:pt x="1863" y="2199"/>
                    <a:pt x="2089" y="1975"/>
                  </a:cubicBezTo>
                  <a:cubicBezTo>
                    <a:pt x="2540" y="1523"/>
                    <a:pt x="2540" y="789"/>
                    <a:pt x="2089" y="338"/>
                  </a:cubicBezTo>
                  <a:cubicBezTo>
                    <a:pt x="1862" y="113"/>
                    <a:pt x="1565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3"/>
            <p:cNvSpPr/>
            <p:nvPr/>
          </p:nvSpPr>
          <p:spPr>
            <a:xfrm>
              <a:off x="6064232" y="2944251"/>
              <a:ext cx="254646" cy="302159"/>
            </a:xfrm>
            <a:custGeom>
              <a:rect b="b" l="l" r="r" t="t"/>
              <a:pathLst>
                <a:path extrusionOk="0" h="8935" w="7530">
                  <a:moveTo>
                    <a:pt x="863" y="1291"/>
                  </a:moveTo>
                  <a:cubicBezTo>
                    <a:pt x="966" y="1291"/>
                    <a:pt x="1049" y="1375"/>
                    <a:pt x="1049" y="1477"/>
                  </a:cubicBezTo>
                  <a:cubicBezTo>
                    <a:pt x="1049" y="1580"/>
                    <a:pt x="966" y="1663"/>
                    <a:pt x="863" y="1663"/>
                  </a:cubicBezTo>
                  <a:lnTo>
                    <a:pt x="465" y="1663"/>
                  </a:lnTo>
                  <a:cubicBezTo>
                    <a:pt x="363" y="1663"/>
                    <a:pt x="280" y="1580"/>
                    <a:pt x="280" y="1477"/>
                  </a:cubicBezTo>
                  <a:cubicBezTo>
                    <a:pt x="280" y="1375"/>
                    <a:pt x="363" y="1291"/>
                    <a:pt x="465" y="1291"/>
                  </a:cubicBezTo>
                  <a:close/>
                  <a:moveTo>
                    <a:pt x="863" y="2786"/>
                  </a:moveTo>
                  <a:cubicBezTo>
                    <a:pt x="966" y="2786"/>
                    <a:pt x="1049" y="2869"/>
                    <a:pt x="1049" y="2971"/>
                  </a:cubicBezTo>
                  <a:cubicBezTo>
                    <a:pt x="1049" y="3074"/>
                    <a:pt x="966" y="3157"/>
                    <a:pt x="863" y="3157"/>
                  </a:cubicBezTo>
                  <a:lnTo>
                    <a:pt x="465" y="3157"/>
                  </a:lnTo>
                  <a:cubicBezTo>
                    <a:pt x="363" y="3157"/>
                    <a:pt x="280" y="3074"/>
                    <a:pt x="280" y="2971"/>
                  </a:cubicBezTo>
                  <a:cubicBezTo>
                    <a:pt x="280" y="2869"/>
                    <a:pt x="363" y="2786"/>
                    <a:pt x="465" y="2786"/>
                  </a:cubicBezTo>
                  <a:close/>
                  <a:moveTo>
                    <a:pt x="863" y="4278"/>
                  </a:moveTo>
                  <a:cubicBezTo>
                    <a:pt x="966" y="4278"/>
                    <a:pt x="1049" y="4362"/>
                    <a:pt x="1049" y="4464"/>
                  </a:cubicBezTo>
                  <a:cubicBezTo>
                    <a:pt x="1049" y="4566"/>
                    <a:pt x="966" y="4650"/>
                    <a:pt x="863" y="4650"/>
                  </a:cubicBezTo>
                  <a:lnTo>
                    <a:pt x="465" y="4650"/>
                  </a:lnTo>
                  <a:cubicBezTo>
                    <a:pt x="363" y="4650"/>
                    <a:pt x="280" y="4566"/>
                    <a:pt x="280" y="4464"/>
                  </a:cubicBezTo>
                  <a:cubicBezTo>
                    <a:pt x="280" y="4362"/>
                    <a:pt x="363" y="4278"/>
                    <a:pt x="465" y="4278"/>
                  </a:cubicBezTo>
                  <a:close/>
                  <a:moveTo>
                    <a:pt x="863" y="5773"/>
                  </a:moveTo>
                  <a:cubicBezTo>
                    <a:pt x="966" y="5773"/>
                    <a:pt x="1049" y="5857"/>
                    <a:pt x="1049" y="5958"/>
                  </a:cubicBezTo>
                  <a:cubicBezTo>
                    <a:pt x="1049" y="6061"/>
                    <a:pt x="966" y="6144"/>
                    <a:pt x="863" y="6144"/>
                  </a:cubicBezTo>
                  <a:lnTo>
                    <a:pt x="465" y="6144"/>
                  </a:lnTo>
                  <a:cubicBezTo>
                    <a:pt x="363" y="6144"/>
                    <a:pt x="280" y="6061"/>
                    <a:pt x="280" y="5958"/>
                  </a:cubicBezTo>
                  <a:cubicBezTo>
                    <a:pt x="280" y="5857"/>
                    <a:pt x="363" y="5773"/>
                    <a:pt x="465" y="5773"/>
                  </a:cubicBezTo>
                  <a:close/>
                  <a:moveTo>
                    <a:pt x="863" y="7268"/>
                  </a:moveTo>
                  <a:cubicBezTo>
                    <a:pt x="966" y="7268"/>
                    <a:pt x="1049" y="7351"/>
                    <a:pt x="1049" y="7454"/>
                  </a:cubicBezTo>
                  <a:cubicBezTo>
                    <a:pt x="1049" y="7555"/>
                    <a:pt x="966" y="7640"/>
                    <a:pt x="863" y="7640"/>
                  </a:cubicBezTo>
                  <a:lnTo>
                    <a:pt x="465" y="7640"/>
                  </a:lnTo>
                  <a:cubicBezTo>
                    <a:pt x="363" y="7640"/>
                    <a:pt x="280" y="7555"/>
                    <a:pt x="280" y="7454"/>
                  </a:cubicBezTo>
                  <a:cubicBezTo>
                    <a:pt x="280" y="7351"/>
                    <a:pt x="363" y="7268"/>
                    <a:pt x="465" y="7268"/>
                  </a:cubicBezTo>
                  <a:close/>
                  <a:moveTo>
                    <a:pt x="1752" y="275"/>
                  </a:moveTo>
                  <a:lnTo>
                    <a:pt x="1752" y="8653"/>
                  </a:lnTo>
                  <a:lnTo>
                    <a:pt x="1158" y="8653"/>
                  </a:lnTo>
                  <a:cubicBezTo>
                    <a:pt x="963" y="8653"/>
                    <a:pt x="803" y="8494"/>
                    <a:pt x="803" y="8298"/>
                  </a:cubicBezTo>
                  <a:lnTo>
                    <a:pt x="803" y="7917"/>
                  </a:lnTo>
                  <a:lnTo>
                    <a:pt x="862" y="7917"/>
                  </a:lnTo>
                  <a:cubicBezTo>
                    <a:pt x="1119" y="7917"/>
                    <a:pt x="1327" y="7709"/>
                    <a:pt x="1327" y="7454"/>
                  </a:cubicBezTo>
                  <a:cubicBezTo>
                    <a:pt x="1327" y="7197"/>
                    <a:pt x="1119" y="6989"/>
                    <a:pt x="862" y="6989"/>
                  </a:cubicBezTo>
                  <a:lnTo>
                    <a:pt x="803" y="6989"/>
                  </a:lnTo>
                  <a:lnTo>
                    <a:pt x="803" y="6423"/>
                  </a:lnTo>
                  <a:lnTo>
                    <a:pt x="862" y="6423"/>
                  </a:lnTo>
                  <a:cubicBezTo>
                    <a:pt x="1119" y="6423"/>
                    <a:pt x="1327" y="6215"/>
                    <a:pt x="1327" y="5958"/>
                  </a:cubicBezTo>
                  <a:cubicBezTo>
                    <a:pt x="1327" y="5703"/>
                    <a:pt x="1119" y="5495"/>
                    <a:pt x="862" y="5495"/>
                  </a:cubicBezTo>
                  <a:lnTo>
                    <a:pt x="803" y="5495"/>
                  </a:lnTo>
                  <a:lnTo>
                    <a:pt x="803" y="4929"/>
                  </a:lnTo>
                  <a:lnTo>
                    <a:pt x="862" y="4929"/>
                  </a:lnTo>
                  <a:cubicBezTo>
                    <a:pt x="1119" y="4929"/>
                    <a:pt x="1327" y="4721"/>
                    <a:pt x="1327" y="4464"/>
                  </a:cubicBezTo>
                  <a:cubicBezTo>
                    <a:pt x="1327" y="4207"/>
                    <a:pt x="1119" y="4001"/>
                    <a:pt x="862" y="4001"/>
                  </a:cubicBezTo>
                  <a:lnTo>
                    <a:pt x="803" y="4001"/>
                  </a:lnTo>
                  <a:lnTo>
                    <a:pt x="803" y="3433"/>
                  </a:lnTo>
                  <a:lnTo>
                    <a:pt x="862" y="3433"/>
                  </a:lnTo>
                  <a:cubicBezTo>
                    <a:pt x="1119" y="3433"/>
                    <a:pt x="1327" y="3225"/>
                    <a:pt x="1327" y="2970"/>
                  </a:cubicBezTo>
                  <a:cubicBezTo>
                    <a:pt x="1327" y="2713"/>
                    <a:pt x="1119" y="2505"/>
                    <a:pt x="862" y="2505"/>
                  </a:cubicBezTo>
                  <a:lnTo>
                    <a:pt x="803" y="2505"/>
                  </a:lnTo>
                  <a:lnTo>
                    <a:pt x="803" y="1939"/>
                  </a:lnTo>
                  <a:lnTo>
                    <a:pt x="862" y="1939"/>
                  </a:lnTo>
                  <a:cubicBezTo>
                    <a:pt x="1119" y="1939"/>
                    <a:pt x="1327" y="1731"/>
                    <a:pt x="1327" y="1476"/>
                  </a:cubicBezTo>
                  <a:cubicBezTo>
                    <a:pt x="1327" y="1219"/>
                    <a:pt x="1119" y="1011"/>
                    <a:pt x="862" y="1011"/>
                  </a:cubicBezTo>
                  <a:lnTo>
                    <a:pt x="803" y="1011"/>
                  </a:lnTo>
                  <a:lnTo>
                    <a:pt x="803" y="630"/>
                  </a:lnTo>
                  <a:cubicBezTo>
                    <a:pt x="803" y="436"/>
                    <a:pt x="963" y="275"/>
                    <a:pt x="1158" y="275"/>
                  </a:cubicBezTo>
                  <a:close/>
                  <a:moveTo>
                    <a:pt x="1158" y="1"/>
                  </a:moveTo>
                  <a:cubicBezTo>
                    <a:pt x="808" y="1"/>
                    <a:pt x="525" y="284"/>
                    <a:pt x="525" y="633"/>
                  </a:cubicBezTo>
                  <a:lnTo>
                    <a:pt x="525" y="1015"/>
                  </a:lnTo>
                  <a:lnTo>
                    <a:pt x="465" y="1015"/>
                  </a:lnTo>
                  <a:cubicBezTo>
                    <a:pt x="208" y="1015"/>
                    <a:pt x="0" y="1223"/>
                    <a:pt x="0" y="1479"/>
                  </a:cubicBezTo>
                  <a:cubicBezTo>
                    <a:pt x="0" y="1735"/>
                    <a:pt x="208" y="1943"/>
                    <a:pt x="465" y="1943"/>
                  </a:cubicBezTo>
                  <a:lnTo>
                    <a:pt x="525" y="1943"/>
                  </a:lnTo>
                  <a:lnTo>
                    <a:pt x="525" y="2509"/>
                  </a:lnTo>
                  <a:lnTo>
                    <a:pt x="465" y="2509"/>
                  </a:lnTo>
                  <a:cubicBezTo>
                    <a:pt x="208" y="2509"/>
                    <a:pt x="0" y="2717"/>
                    <a:pt x="0" y="2973"/>
                  </a:cubicBezTo>
                  <a:cubicBezTo>
                    <a:pt x="0" y="3230"/>
                    <a:pt x="208" y="3438"/>
                    <a:pt x="465" y="3438"/>
                  </a:cubicBezTo>
                  <a:lnTo>
                    <a:pt x="525" y="3438"/>
                  </a:lnTo>
                  <a:lnTo>
                    <a:pt x="525" y="4004"/>
                  </a:lnTo>
                  <a:lnTo>
                    <a:pt x="465" y="4004"/>
                  </a:lnTo>
                  <a:cubicBezTo>
                    <a:pt x="208" y="4004"/>
                    <a:pt x="0" y="4211"/>
                    <a:pt x="0" y="4468"/>
                  </a:cubicBezTo>
                  <a:cubicBezTo>
                    <a:pt x="0" y="4724"/>
                    <a:pt x="208" y="4932"/>
                    <a:pt x="465" y="4932"/>
                  </a:cubicBezTo>
                  <a:lnTo>
                    <a:pt x="525" y="4932"/>
                  </a:lnTo>
                  <a:lnTo>
                    <a:pt x="525" y="5498"/>
                  </a:lnTo>
                  <a:lnTo>
                    <a:pt x="465" y="5498"/>
                  </a:lnTo>
                  <a:cubicBezTo>
                    <a:pt x="208" y="5498"/>
                    <a:pt x="0" y="5706"/>
                    <a:pt x="0" y="5963"/>
                  </a:cubicBezTo>
                  <a:cubicBezTo>
                    <a:pt x="0" y="6218"/>
                    <a:pt x="208" y="6426"/>
                    <a:pt x="465" y="6426"/>
                  </a:cubicBezTo>
                  <a:lnTo>
                    <a:pt x="525" y="6426"/>
                  </a:lnTo>
                  <a:lnTo>
                    <a:pt x="525" y="6994"/>
                  </a:lnTo>
                  <a:lnTo>
                    <a:pt x="465" y="6994"/>
                  </a:lnTo>
                  <a:cubicBezTo>
                    <a:pt x="208" y="6994"/>
                    <a:pt x="0" y="7201"/>
                    <a:pt x="0" y="7457"/>
                  </a:cubicBezTo>
                  <a:cubicBezTo>
                    <a:pt x="0" y="7714"/>
                    <a:pt x="208" y="7922"/>
                    <a:pt x="465" y="7922"/>
                  </a:cubicBezTo>
                  <a:lnTo>
                    <a:pt x="525" y="7922"/>
                  </a:lnTo>
                  <a:lnTo>
                    <a:pt x="525" y="8302"/>
                  </a:lnTo>
                  <a:cubicBezTo>
                    <a:pt x="525" y="8651"/>
                    <a:pt x="808" y="8935"/>
                    <a:pt x="1158" y="8935"/>
                  </a:cubicBezTo>
                  <a:lnTo>
                    <a:pt x="5557" y="8935"/>
                  </a:lnTo>
                  <a:cubicBezTo>
                    <a:pt x="5634" y="8935"/>
                    <a:pt x="5697" y="8872"/>
                    <a:pt x="5697" y="8795"/>
                  </a:cubicBezTo>
                  <a:cubicBezTo>
                    <a:pt x="5697" y="8719"/>
                    <a:pt x="5633" y="8653"/>
                    <a:pt x="5557" y="8653"/>
                  </a:cubicBezTo>
                  <a:lnTo>
                    <a:pt x="2029" y="8653"/>
                  </a:lnTo>
                  <a:lnTo>
                    <a:pt x="2029" y="280"/>
                  </a:lnTo>
                  <a:lnTo>
                    <a:pt x="6897" y="280"/>
                  </a:lnTo>
                  <a:cubicBezTo>
                    <a:pt x="7091" y="280"/>
                    <a:pt x="7250" y="439"/>
                    <a:pt x="7250" y="633"/>
                  </a:cubicBezTo>
                  <a:lnTo>
                    <a:pt x="7250" y="4956"/>
                  </a:lnTo>
                  <a:cubicBezTo>
                    <a:pt x="7250" y="5033"/>
                    <a:pt x="7314" y="5095"/>
                    <a:pt x="7390" y="5095"/>
                  </a:cubicBezTo>
                  <a:cubicBezTo>
                    <a:pt x="7466" y="5095"/>
                    <a:pt x="7530" y="5033"/>
                    <a:pt x="7530" y="4956"/>
                  </a:cubicBezTo>
                  <a:lnTo>
                    <a:pt x="7530" y="633"/>
                  </a:lnTo>
                  <a:cubicBezTo>
                    <a:pt x="7530" y="284"/>
                    <a:pt x="7246" y="1"/>
                    <a:pt x="6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3"/>
            <p:cNvSpPr/>
            <p:nvPr/>
          </p:nvSpPr>
          <p:spPr>
            <a:xfrm>
              <a:off x="6231764" y="3129098"/>
              <a:ext cx="130265" cy="136623"/>
            </a:xfrm>
            <a:custGeom>
              <a:rect b="b" l="l" r="r" t="t"/>
              <a:pathLst>
                <a:path extrusionOk="0" h="4040" w="3852">
                  <a:moveTo>
                    <a:pt x="2485" y="281"/>
                  </a:moveTo>
                  <a:lnTo>
                    <a:pt x="2485" y="1975"/>
                  </a:lnTo>
                  <a:cubicBezTo>
                    <a:pt x="2485" y="2114"/>
                    <a:pt x="2598" y="2227"/>
                    <a:pt x="2737" y="2227"/>
                  </a:cubicBezTo>
                  <a:lnTo>
                    <a:pt x="3452" y="2227"/>
                  </a:lnTo>
                  <a:lnTo>
                    <a:pt x="1925" y="3751"/>
                  </a:lnTo>
                  <a:lnTo>
                    <a:pt x="401" y="2227"/>
                  </a:lnTo>
                  <a:lnTo>
                    <a:pt x="1111" y="2227"/>
                  </a:lnTo>
                  <a:cubicBezTo>
                    <a:pt x="1249" y="2227"/>
                    <a:pt x="1364" y="2114"/>
                    <a:pt x="1364" y="1975"/>
                  </a:cubicBezTo>
                  <a:lnTo>
                    <a:pt x="1364" y="281"/>
                  </a:lnTo>
                  <a:close/>
                  <a:moveTo>
                    <a:pt x="1335" y="1"/>
                  </a:moveTo>
                  <a:cubicBezTo>
                    <a:pt x="1196" y="1"/>
                    <a:pt x="1083" y="113"/>
                    <a:pt x="1083" y="253"/>
                  </a:cubicBezTo>
                  <a:lnTo>
                    <a:pt x="1083" y="1946"/>
                  </a:lnTo>
                  <a:lnTo>
                    <a:pt x="336" y="1946"/>
                  </a:lnTo>
                  <a:cubicBezTo>
                    <a:pt x="111" y="1946"/>
                    <a:pt x="0" y="2218"/>
                    <a:pt x="157" y="2377"/>
                  </a:cubicBezTo>
                  <a:lnTo>
                    <a:pt x="1747" y="3966"/>
                  </a:lnTo>
                  <a:cubicBezTo>
                    <a:pt x="1796" y="4015"/>
                    <a:pt x="1860" y="4040"/>
                    <a:pt x="1925" y="4040"/>
                  </a:cubicBezTo>
                  <a:cubicBezTo>
                    <a:pt x="1990" y="4040"/>
                    <a:pt x="2054" y="4015"/>
                    <a:pt x="2103" y="3966"/>
                  </a:cubicBezTo>
                  <a:lnTo>
                    <a:pt x="3693" y="2377"/>
                  </a:lnTo>
                  <a:cubicBezTo>
                    <a:pt x="3851" y="2220"/>
                    <a:pt x="3740" y="1946"/>
                    <a:pt x="3514" y="1946"/>
                  </a:cubicBezTo>
                  <a:lnTo>
                    <a:pt x="2763" y="1946"/>
                  </a:lnTo>
                  <a:lnTo>
                    <a:pt x="2763" y="253"/>
                  </a:lnTo>
                  <a:cubicBezTo>
                    <a:pt x="2763" y="113"/>
                    <a:pt x="2650" y="1"/>
                    <a:pt x="2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5" name="Google Shape;2425;p43"/>
          <p:cNvGrpSpPr/>
          <p:nvPr/>
        </p:nvGrpSpPr>
        <p:grpSpPr>
          <a:xfrm>
            <a:off x="5406313" y="2944218"/>
            <a:ext cx="298101" cy="321537"/>
            <a:chOff x="5406313" y="2944218"/>
            <a:chExt cx="298101" cy="321537"/>
          </a:xfrm>
        </p:grpSpPr>
        <p:sp>
          <p:nvSpPr>
            <p:cNvPr id="2426" name="Google Shape;2426;p43"/>
            <p:cNvSpPr/>
            <p:nvPr/>
          </p:nvSpPr>
          <p:spPr>
            <a:xfrm>
              <a:off x="5406313" y="2944218"/>
              <a:ext cx="298101" cy="321537"/>
            </a:xfrm>
            <a:custGeom>
              <a:rect b="b" l="l" r="r" t="t"/>
              <a:pathLst>
                <a:path extrusionOk="0" h="9508" w="8815">
                  <a:moveTo>
                    <a:pt x="7585" y="1145"/>
                  </a:moveTo>
                  <a:cubicBezTo>
                    <a:pt x="7607" y="1145"/>
                    <a:pt x="7625" y="1165"/>
                    <a:pt x="7625" y="1187"/>
                  </a:cubicBezTo>
                  <a:lnTo>
                    <a:pt x="7625" y="1469"/>
                  </a:lnTo>
                  <a:cubicBezTo>
                    <a:pt x="7625" y="1491"/>
                    <a:pt x="7607" y="1509"/>
                    <a:pt x="7585" y="1509"/>
                  </a:cubicBezTo>
                  <a:lnTo>
                    <a:pt x="7150" y="1509"/>
                  </a:lnTo>
                  <a:lnTo>
                    <a:pt x="7150" y="1145"/>
                  </a:lnTo>
                  <a:close/>
                  <a:moveTo>
                    <a:pt x="5998" y="6387"/>
                  </a:moveTo>
                  <a:cubicBezTo>
                    <a:pt x="6089" y="6387"/>
                    <a:pt x="6163" y="6461"/>
                    <a:pt x="6163" y="6552"/>
                  </a:cubicBezTo>
                  <a:lnTo>
                    <a:pt x="6163" y="6758"/>
                  </a:lnTo>
                  <a:cubicBezTo>
                    <a:pt x="6163" y="6849"/>
                    <a:pt x="6089" y="6923"/>
                    <a:pt x="5998" y="6923"/>
                  </a:cubicBezTo>
                  <a:cubicBezTo>
                    <a:pt x="5906" y="6923"/>
                    <a:pt x="5834" y="6849"/>
                    <a:pt x="5834" y="6758"/>
                  </a:cubicBezTo>
                  <a:lnTo>
                    <a:pt x="5834" y="6552"/>
                  </a:lnTo>
                  <a:cubicBezTo>
                    <a:pt x="5834" y="6461"/>
                    <a:pt x="5908" y="6387"/>
                    <a:pt x="5998" y="6387"/>
                  </a:cubicBezTo>
                  <a:close/>
                  <a:moveTo>
                    <a:pt x="5998" y="5843"/>
                  </a:moveTo>
                  <a:cubicBezTo>
                    <a:pt x="6683" y="5845"/>
                    <a:pt x="7240" y="6402"/>
                    <a:pt x="7240" y="7087"/>
                  </a:cubicBezTo>
                  <a:cubicBezTo>
                    <a:pt x="7240" y="7296"/>
                    <a:pt x="7069" y="7465"/>
                    <a:pt x="6861" y="7465"/>
                  </a:cubicBezTo>
                  <a:lnTo>
                    <a:pt x="6125" y="7465"/>
                  </a:lnTo>
                  <a:lnTo>
                    <a:pt x="6125" y="7183"/>
                  </a:lnTo>
                  <a:cubicBezTo>
                    <a:pt x="6306" y="7128"/>
                    <a:pt x="6441" y="6959"/>
                    <a:pt x="6441" y="6758"/>
                  </a:cubicBezTo>
                  <a:lnTo>
                    <a:pt x="6441" y="6552"/>
                  </a:lnTo>
                  <a:cubicBezTo>
                    <a:pt x="6441" y="6307"/>
                    <a:pt x="6242" y="6108"/>
                    <a:pt x="5997" y="6108"/>
                  </a:cubicBezTo>
                  <a:cubicBezTo>
                    <a:pt x="5752" y="6108"/>
                    <a:pt x="5553" y="6307"/>
                    <a:pt x="5553" y="6552"/>
                  </a:cubicBezTo>
                  <a:lnTo>
                    <a:pt x="5553" y="6758"/>
                  </a:lnTo>
                  <a:cubicBezTo>
                    <a:pt x="5553" y="6950"/>
                    <a:pt x="5676" y="7113"/>
                    <a:pt x="5844" y="7174"/>
                  </a:cubicBezTo>
                  <a:lnTo>
                    <a:pt x="5844" y="7465"/>
                  </a:lnTo>
                  <a:lnTo>
                    <a:pt x="5134" y="7465"/>
                  </a:lnTo>
                  <a:cubicBezTo>
                    <a:pt x="4923" y="7465"/>
                    <a:pt x="4755" y="7295"/>
                    <a:pt x="4755" y="7087"/>
                  </a:cubicBezTo>
                  <a:cubicBezTo>
                    <a:pt x="4755" y="6402"/>
                    <a:pt x="5312" y="5843"/>
                    <a:pt x="5998" y="5843"/>
                  </a:cubicBezTo>
                  <a:close/>
                  <a:moveTo>
                    <a:pt x="1177" y="278"/>
                  </a:moveTo>
                  <a:lnTo>
                    <a:pt x="1177" y="8882"/>
                  </a:lnTo>
                  <a:lnTo>
                    <a:pt x="645" y="8882"/>
                  </a:lnTo>
                  <a:cubicBezTo>
                    <a:pt x="443" y="8882"/>
                    <a:pt x="280" y="8719"/>
                    <a:pt x="280" y="8517"/>
                  </a:cubicBezTo>
                  <a:lnTo>
                    <a:pt x="280" y="645"/>
                  </a:lnTo>
                  <a:cubicBezTo>
                    <a:pt x="280" y="441"/>
                    <a:pt x="443" y="278"/>
                    <a:pt x="645" y="278"/>
                  </a:cubicBezTo>
                  <a:close/>
                  <a:moveTo>
                    <a:pt x="6503" y="281"/>
                  </a:moveTo>
                  <a:cubicBezTo>
                    <a:pt x="6705" y="281"/>
                    <a:pt x="6869" y="444"/>
                    <a:pt x="6869" y="646"/>
                  </a:cubicBezTo>
                  <a:lnTo>
                    <a:pt x="6869" y="3997"/>
                  </a:lnTo>
                  <a:cubicBezTo>
                    <a:pt x="6869" y="4073"/>
                    <a:pt x="6933" y="4137"/>
                    <a:pt x="7008" y="4137"/>
                  </a:cubicBezTo>
                  <a:cubicBezTo>
                    <a:pt x="7084" y="4137"/>
                    <a:pt x="7148" y="4073"/>
                    <a:pt x="7148" y="3997"/>
                  </a:cubicBezTo>
                  <a:lnTo>
                    <a:pt x="7148" y="1788"/>
                  </a:lnTo>
                  <a:lnTo>
                    <a:pt x="7582" y="1788"/>
                  </a:lnTo>
                  <a:cubicBezTo>
                    <a:pt x="7759" y="1788"/>
                    <a:pt x="7901" y="1644"/>
                    <a:pt x="7901" y="1469"/>
                  </a:cubicBezTo>
                  <a:lnTo>
                    <a:pt x="7901" y="1466"/>
                  </a:lnTo>
                  <a:lnTo>
                    <a:pt x="8137" y="1466"/>
                  </a:lnTo>
                  <a:cubicBezTo>
                    <a:pt x="8357" y="1466"/>
                    <a:pt x="8535" y="1644"/>
                    <a:pt x="8535" y="1864"/>
                  </a:cubicBezTo>
                  <a:lnTo>
                    <a:pt x="8535" y="4114"/>
                  </a:lnTo>
                  <a:cubicBezTo>
                    <a:pt x="8535" y="4333"/>
                    <a:pt x="8357" y="4511"/>
                    <a:pt x="8137" y="4511"/>
                  </a:cubicBezTo>
                  <a:lnTo>
                    <a:pt x="6520" y="4511"/>
                  </a:lnTo>
                  <a:cubicBezTo>
                    <a:pt x="6148" y="4511"/>
                    <a:pt x="5844" y="4814"/>
                    <a:pt x="5844" y="5187"/>
                  </a:cubicBezTo>
                  <a:lnTo>
                    <a:pt x="5844" y="5573"/>
                  </a:lnTo>
                  <a:cubicBezTo>
                    <a:pt x="5076" y="5650"/>
                    <a:pt x="4474" y="6299"/>
                    <a:pt x="4474" y="7088"/>
                  </a:cubicBezTo>
                  <a:lnTo>
                    <a:pt x="4474" y="7985"/>
                  </a:lnTo>
                  <a:cubicBezTo>
                    <a:pt x="4474" y="8319"/>
                    <a:pt x="4584" y="8630"/>
                    <a:pt x="4767" y="8882"/>
                  </a:cubicBezTo>
                  <a:lnTo>
                    <a:pt x="1453" y="8882"/>
                  </a:lnTo>
                  <a:lnTo>
                    <a:pt x="1453" y="281"/>
                  </a:lnTo>
                  <a:close/>
                  <a:moveTo>
                    <a:pt x="7239" y="7626"/>
                  </a:moveTo>
                  <a:lnTo>
                    <a:pt x="7239" y="7985"/>
                  </a:lnTo>
                  <a:lnTo>
                    <a:pt x="7240" y="7985"/>
                  </a:lnTo>
                  <a:cubicBezTo>
                    <a:pt x="7240" y="8670"/>
                    <a:pt x="6683" y="9230"/>
                    <a:pt x="5997" y="9230"/>
                  </a:cubicBezTo>
                  <a:cubicBezTo>
                    <a:pt x="5309" y="9230"/>
                    <a:pt x="4752" y="8673"/>
                    <a:pt x="4752" y="7985"/>
                  </a:cubicBezTo>
                  <a:lnTo>
                    <a:pt x="4752" y="7626"/>
                  </a:lnTo>
                  <a:cubicBezTo>
                    <a:pt x="4861" y="7702"/>
                    <a:pt x="4990" y="7746"/>
                    <a:pt x="5131" y="7746"/>
                  </a:cubicBezTo>
                  <a:lnTo>
                    <a:pt x="6860" y="7746"/>
                  </a:lnTo>
                  <a:cubicBezTo>
                    <a:pt x="7001" y="7746"/>
                    <a:pt x="7133" y="7702"/>
                    <a:pt x="7239" y="7626"/>
                  </a:cubicBezTo>
                  <a:close/>
                  <a:moveTo>
                    <a:pt x="645" y="0"/>
                  </a:moveTo>
                  <a:cubicBezTo>
                    <a:pt x="290" y="0"/>
                    <a:pt x="1" y="290"/>
                    <a:pt x="1" y="645"/>
                  </a:cubicBezTo>
                  <a:lnTo>
                    <a:pt x="1" y="8517"/>
                  </a:lnTo>
                  <a:cubicBezTo>
                    <a:pt x="1" y="8870"/>
                    <a:pt x="290" y="9160"/>
                    <a:pt x="645" y="9160"/>
                  </a:cubicBezTo>
                  <a:lnTo>
                    <a:pt x="5031" y="9160"/>
                  </a:lnTo>
                  <a:cubicBezTo>
                    <a:pt x="5294" y="9378"/>
                    <a:pt x="5630" y="9508"/>
                    <a:pt x="5997" y="9508"/>
                  </a:cubicBezTo>
                  <a:cubicBezTo>
                    <a:pt x="6836" y="9508"/>
                    <a:pt x="7519" y="8824"/>
                    <a:pt x="7519" y="7985"/>
                  </a:cubicBezTo>
                  <a:lnTo>
                    <a:pt x="7519" y="7088"/>
                  </a:lnTo>
                  <a:cubicBezTo>
                    <a:pt x="7519" y="6709"/>
                    <a:pt x="7380" y="6362"/>
                    <a:pt x="7150" y="6096"/>
                  </a:cubicBezTo>
                  <a:lnTo>
                    <a:pt x="7150" y="5303"/>
                  </a:lnTo>
                  <a:cubicBezTo>
                    <a:pt x="7150" y="5227"/>
                    <a:pt x="7086" y="5163"/>
                    <a:pt x="7010" y="5163"/>
                  </a:cubicBezTo>
                  <a:cubicBezTo>
                    <a:pt x="6934" y="5163"/>
                    <a:pt x="6870" y="5227"/>
                    <a:pt x="6870" y="5303"/>
                  </a:cubicBezTo>
                  <a:lnTo>
                    <a:pt x="6870" y="5845"/>
                  </a:lnTo>
                  <a:cubicBezTo>
                    <a:pt x="6655" y="5693"/>
                    <a:pt x="6401" y="5595"/>
                    <a:pt x="6125" y="5573"/>
                  </a:cubicBezTo>
                  <a:lnTo>
                    <a:pt x="6125" y="5190"/>
                  </a:lnTo>
                  <a:cubicBezTo>
                    <a:pt x="6125" y="4970"/>
                    <a:pt x="6303" y="4792"/>
                    <a:pt x="6521" y="4792"/>
                  </a:cubicBezTo>
                  <a:lnTo>
                    <a:pt x="8139" y="4792"/>
                  </a:lnTo>
                  <a:cubicBezTo>
                    <a:pt x="8510" y="4792"/>
                    <a:pt x="8815" y="4489"/>
                    <a:pt x="8815" y="4116"/>
                  </a:cubicBezTo>
                  <a:lnTo>
                    <a:pt x="8815" y="1864"/>
                  </a:lnTo>
                  <a:cubicBezTo>
                    <a:pt x="8813" y="1491"/>
                    <a:pt x="8510" y="1188"/>
                    <a:pt x="8139" y="1188"/>
                  </a:cubicBezTo>
                  <a:lnTo>
                    <a:pt x="7903" y="1188"/>
                  </a:lnTo>
                  <a:lnTo>
                    <a:pt x="7903" y="1187"/>
                  </a:lnTo>
                  <a:cubicBezTo>
                    <a:pt x="7903" y="1010"/>
                    <a:pt x="7760" y="868"/>
                    <a:pt x="7583" y="868"/>
                  </a:cubicBezTo>
                  <a:lnTo>
                    <a:pt x="7150" y="868"/>
                  </a:lnTo>
                  <a:lnTo>
                    <a:pt x="7150" y="645"/>
                  </a:lnTo>
                  <a:cubicBezTo>
                    <a:pt x="7150" y="290"/>
                    <a:pt x="6860" y="0"/>
                    <a:pt x="6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3"/>
            <p:cNvSpPr/>
            <p:nvPr/>
          </p:nvSpPr>
          <p:spPr>
            <a:xfrm>
              <a:off x="5499683" y="3013374"/>
              <a:ext cx="94790" cy="9469"/>
            </a:xfrm>
            <a:custGeom>
              <a:rect b="b" l="l" r="r" t="t"/>
              <a:pathLst>
                <a:path extrusionOk="0" h="280" w="2803">
                  <a:moveTo>
                    <a:pt x="141" y="0"/>
                  </a:moveTo>
                  <a:cubicBezTo>
                    <a:pt x="65" y="0"/>
                    <a:pt x="1" y="64"/>
                    <a:pt x="1" y="140"/>
                  </a:cubicBezTo>
                  <a:cubicBezTo>
                    <a:pt x="1" y="216"/>
                    <a:pt x="63" y="280"/>
                    <a:pt x="141" y="280"/>
                  </a:cubicBezTo>
                  <a:lnTo>
                    <a:pt x="2664" y="280"/>
                  </a:lnTo>
                  <a:cubicBezTo>
                    <a:pt x="2740" y="280"/>
                    <a:pt x="2802" y="216"/>
                    <a:pt x="2802" y="140"/>
                  </a:cubicBezTo>
                  <a:cubicBezTo>
                    <a:pt x="2802" y="64"/>
                    <a:pt x="2740" y="0"/>
                    <a:pt x="2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3"/>
            <p:cNvSpPr/>
            <p:nvPr/>
          </p:nvSpPr>
          <p:spPr>
            <a:xfrm>
              <a:off x="5499683" y="3033969"/>
              <a:ext cx="94790" cy="9469"/>
            </a:xfrm>
            <a:custGeom>
              <a:rect b="b" l="l" r="r" t="t"/>
              <a:pathLst>
                <a:path extrusionOk="0" h="280" w="2803">
                  <a:moveTo>
                    <a:pt x="141" y="0"/>
                  </a:moveTo>
                  <a:cubicBezTo>
                    <a:pt x="65" y="0"/>
                    <a:pt x="1" y="64"/>
                    <a:pt x="1" y="140"/>
                  </a:cubicBezTo>
                  <a:cubicBezTo>
                    <a:pt x="1" y="216"/>
                    <a:pt x="63" y="280"/>
                    <a:pt x="141" y="280"/>
                  </a:cubicBezTo>
                  <a:lnTo>
                    <a:pt x="2664" y="280"/>
                  </a:lnTo>
                  <a:cubicBezTo>
                    <a:pt x="2740" y="280"/>
                    <a:pt x="2802" y="216"/>
                    <a:pt x="2802" y="140"/>
                  </a:cubicBezTo>
                  <a:cubicBezTo>
                    <a:pt x="2802" y="64"/>
                    <a:pt x="2740" y="0"/>
                    <a:pt x="2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3"/>
            <p:cNvSpPr/>
            <p:nvPr/>
          </p:nvSpPr>
          <p:spPr>
            <a:xfrm>
              <a:off x="5474523" y="2990683"/>
              <a:ext cx="145145" cy="76867"/>
            </a:xfrm>
            <a:custGeom>
              <a:rect b="b" l="l" r="r" t="t"/>
              <a:pathLst>
                <a:path extrusionOk="0" h="2273" w="4292">
                  <a:moveTo>
                    <a:pt x="366" y="0"/>
                  </a:moveTo>
                  <a:cubicBezTo>
                    <a:pt x="164" y="0"/>
                    <a:pt x="1" y="165"/>
                    <a:pt x="1" y="365"/>
                  </a:cubicBezTo>
                  <a:lnTo>
                    <a:pt x="1" y="811"/>
                  </a:lnTo>
                  <a:cubicBezTo>
                    <a:pt x="1" y="887"/>
                    <a:pt x="63" y="951"/>
                    <a:pt x="140" y="951"/>
                  </a:cubicBezTo>
                  <a:cubicBezTo>
                    <a:pt x="216" y="951"/>
                    <a:pt x="279" y="887"/>
                    <a:pt x="279" y="811"/>
                  </a:cubicBezTo>
                  <a:lnTo>
                    <a:pt x="279" y="365"/>
                  </a:lnTo>
                  <a:cubicBezTo>
                    <a:pt x="279" y="318"/>
                    <a:pt x="319" y="278"/>
                    <a:pt x="366" y="278"/>
                  </a:cubicBezTo>
                  <a:lnTo>
                    <a:pt x="3923" y="278"/>
                  </a:lnTo>
                  <a:cubicBezTo>
                    <a:pt x="3973" y="278"/>
                    <a:pt x="4011" y="318"/>
                    <a:pt x="4011" y="365"/>
                  </a:cubicBezTo>
                  <a:lnTo>
                    <a:pt x="4011" y="1907"/>
                  </a:lnTo>
                  <a:cubicBezTo>
                    <a:pt x="4011" y="1955"/>
                    <a:pt x="3973" y="1993"/>
                    <a:pt x="3923" y="1993"/>
                  </a:cubicBezTo>
                  <a:lnTo>
                    <a:pt x="366" y="1993"/>
                  </a:lnTo>
                  <a:cubicBezTo>
                    <a:pt x="319" y="1993"/>
                    <a:pt x="279" y="1955"/>
                    <a:pt x="279" y="1907"/>
                  </a:cubicBezTo>
                  <a:lnTo>
                    <a:pt x="279" y="1462"/>
                  </a:lnTo>
                  <a:cubicBezTo>
                    <a:pt x="279" y="1384"/>
                    <a:pt x="216" y="1322"/>
                    <a:pt x="140" y="1322"/>
                  </a:cubicBezTo>
                  <a:cubicBezTo>
                    <a:pt x="63" y="1322"/>
                    <a:pt x="1" y="1384"/>
                    <a:pt x="1" y="1462"/>
                  </a:cubicBezTo>
                  <a:lnTo>
                    <a:pt x="1" y="1907"/>
                  </a:lnTo>
                  <a:cubicBezTo>
                    <a:pt x="1" y="2109"/>
                    <a:pt x="166" y="2273"/>
                    <a:pt x="366" y="2273"/>
                  </a:cubicBezTo>
                  <a:lnTo>
                    <a:pt x="3923" y="2273"/>
                  </a:lnTo>
                  <a:cubicBezTo>
                    <a:pt x="4127" y="2273"/>
                    <a:pt x="4290" y="2108"/>
                    <a:pt x="4290" y="1907"/>
                  </a:cubicBezTo>
                  <a:lnTo>
                    <a:pt x="4290" y="365"/>
                  </a:lnTo>
                  <a:cubicBezTo>
                    <a:pt x="4292" y="163"/>
                    <a:pt x="4127" y="0"/>
                    <a:pt x="3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0" name="Google Shape;2430;p43"/>
          <p:cNvGrpSpPr/>
          <p:nvPr/>
        </p:nvGrpSpPr>
        <p:grpSpPr>
          <a:xfrm>
            <a:off x="4738417" y="2957508"/>
            <a:ext cx="321435" cy="294889"/>
            <a:chOff x="4738417" y="2957508"/>
            <a:chExt cx="321435" cy="294889"/>
          </a:xfrm>
        </p:grpSpPr>
        <p:sp>
          <p:nvSpPr>
            <p:cNvPr id="2431" name="Google Shape;2431;p43"/>
            <p:cNvSpPr/>
            <p:nvPr/>
          </p:nvSpPr>
          <p:spPr>
            <a:xfrm>
              <a:off x="4927931" y="2983987"/>
              <a:ext cx="42475" cy="14102"/>
            </a:xfrm>
            <a:custGeom>
              <a:rect b="b" l="l" r="r" t="t"/>
              <a:pathLst>
                <a:path extrusionOk="0" h="417" w="1256">
                  <a:moveTo>
                    <a:pt x="141" y="0"/>
                  </a:moveTo>
                  <a:cubicBezTo>
                    <a:pt x="67" y="0"/>
                    <a:pt x="3" y="59"/>
                    <a:pt x="2" y="133"/>
                  </a:cubicBezTo>
                  <a:cubicBezTo>
                    <a:pt x="0" y="208"/>
                    <a:pt x="57" y="275"/>
                    <a:pt x="134" y="278"/>
                  </a:cubicBezTo>
                  <a:cubicBezTo>
                    <a:pt x="780" y="309"/>
                    <a:pt x="1036" y="416"/>
                    <a:pt x="1100" y="416"/>
                  </a:cubicBezTo>
                  <a:cubicBezTo>
                    <a:pt x="1160" y="416"/>
                    <a:pt x="1215" y="376"/>
                    <a:pt x="1233" y="315"/>
                  </a:cubicBezTo>
                  <a:cubicBezTo>
                    <a:pt x="1256" y="244"/>
                    <a:pt x="1211" y="167"/>
                    <a:pt x="1137" y="146"/>
                  </a:cubicBezTo>
                  <a:cubicBezTo>
                    <a:pt x="852" y="67"/>
                    <a:pt x="520" y="20"/>
                    <a:pt x="146" y="1"/>
                  </a:cubicBezTo>
                  <a:cubicBezTo>
                    <a:pt x="144" y="0"/>
                    <a:pt x="142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3"/>
            <p:cNvSpPr/>
            <p:nvPr/>
          </p:nvSpPr>
          <p:spPr>
            <a:xfrm>
              <a:off x="4927829" y="3006679"/>
              <a:ext cx="42576" cy="14102"/>
            </a:xfrm>
            <a:custGeom>
              <a:rect b="b" l="l" r="r" t="t"/>
              <a:pathLst>
                <a:path extrusionOk="0" h="417" w="1259">
                  <a:moveTo>
                    <a:pt x="141" y="1"/>
                  </a:moveTo>
                  <a:cubicBezTo>
                    <a:pt x="69" y="1"/>
                    <a:pt x="6" y="59"/>
                    <a:pt x="5" y="132"/>
                  </a:cubicBezTo>
                  <a:cubicBezTo>
                    <a:pt x="0" y="209"/>
                    <a:pt x="60" y="276"/>
                    <a:pt x="137" y="277"/>
                  </a:cubicBezTo>
                  <a:cubicBezTo>
                    <a:pt x="783" y="308"/>
                    <a:pt x="1039" y="417"/>
                    <a:pt x="1103" y="417"/>
                  </a:cubicBezTo>
                  <a:cubicBezTo>
                    <a:pt x="1163" y="417"/>
                    <a:pt x="1218" y="375"/>
                    <a:pt x="1236" y="314"/>
                  </a:cubicBezTo>
                  <a:cubicBezTo>
                    <a:pt x="1259" y="241"/>
                    <a:pt x="1214" y="166"/>
                    <a:pt x="1140" y="145"/>
                  </a:cubicBezTo>
                  <a:cubicBezTo>
                    <a:pt x="855" y="68"/>
                    <a:pt x="523" y="19"/>
                    <a:pt x="149" y="1"/>
                  </a:cubicBezTo>
                  <a:cubicBezTo>
                    <a:pt x="146" y="1"/>
                    <a:pt x="14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3"/>
            <p:cNvSpPr/>
            <p:nvPr/>
          </p:nvSpPr>
          <p:spPr>
            <a:xfrm>
              <a:off x="4927829" y="3031534"/>
              <a:ext cx="42576" cy="14102"/>
            </a:xfrm>
            <a:custGeom>
              <a:rect b="b" l="l" r="r" t="t"/>
              <a:pathLst>
                <a:path extrusionOk="0" h="417" w="1259">
                  <a:moveTo>
                    <a:pt x="141" y="1"/>
                  </a:moveTo>
                  <a:cubicBezTo>
                    <a:pt x="69" y="1"/>
                    <a:pt x="6" y="59"/>
                    <a:pt x="5" y="132"/>
                  </a:cubicBezTo>
                  <a:cubicBezTo>
                    <a:pt x="0" y="209"/>
                    <a:pt x="60" y="276"/>
                    <a:pt x="137" y="277"/>
                  </a:cubicBezTo>
                  <a:cubicBezTo>
                    <a:pt x="783" y="309"/>
                    <a:pt x="1039" y="417"/>
                    <a:pt x="1103" y="417"/>
                  </a:cubicBezTo>
                  <a:cubicBezTo>
                    <a:pt x="1163" y="417"/>
                    <a:pt x="1218" y="375"/>
                    <a:pt x="1236" y="315"/>
                  </a:cubicBezTo>
                  <a:cubicBezTo>
                    <a:pt x="1259" y="243"/>
                    <a:pt x="1214" y="166"/>
                    <a:pt x="1140" y="145"/>
                  </a:cubicBezTo>
                  <a:cubicBezTo>
                    <a:pt x="855" y="68"/>
                    <a:pt x="523" y="19"/>
                    <a:pt x="149" y="1"/>
                  </a:cubicBezTo>
                  <a:cubicBezTo>
                    <a:pt x="146" y="1"/>
                    <a:pt x="14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3"/>
            <p:cNvSpPr/>
            <p:nvPr/>
          </p:nvSpPr>
          <p:spPr>
            <a:xfrm>
              <a:off x="4998643" y="2983987"/>
              <a:ext cx="42475" cy="14203"/>
            </a:xfrm>
            <a:custGeom>
              <a:rect b="b" l="l" r="r" t="t"/>
              <a:pathLst>
                <a:path extrusionOk="0" h="420" w="1256">
                  <a:moveTo>
                    <a:pt x="1113" y="0"/>
                  </a:moveTo>
                  <a:cubicBezTo>
                    <a:pt x="1111" y="0"/>
                    <a:pt x="1109" y="0"/>
                    <a:pt x="1107" y="1"/>
                  </a:cubicBezTo>
                  <a:cubicBezTo>
                    <a:pt x="736" y="20"/>
                    <a:pt x="402" y="67"/>
                    <a:pt x="118" y="146"/>
                  </a:cubicBezTo>
                  <a:cubicBezTo>
                    <a:pt x="44" y="167"/>
                    <a:pt x="1" y="243"/>
                    <a:pt x="22" y="317"/>
                  </a:cubicBezTo>
                  <a:cubicBezTo>
                    <a:pt x="38" y="378"/>
                    <a:pt x="94" y="419"/>
                    <a:pt x="155" y="419"/>
                  </a:cubicBezTo>
                  <a:cubicBezTo>
                    <a:pt x="224" y="419"/>
                    <a:pt x="472" y="309"/>
                    <a:pt x="1121" y="280"/>
                  </a:cubicBezTo>
                  <a:cubicBezTo>
                    <a:pt x="1196" y="275"/>
                    <a:pt x="1256" y="211"/>
                    <a:pt x="1253" y="134"/>
                  </a:cubicBezTo>
                  <a:cubicBezTo>
                    <a:pt x="1249" y="59"/>
                    <a:pt x="1188" y="0"/>
                    <a:pt x="1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3"/>
            <p:cNvSpPr/>
            <p:nvPr/>
          </p:nvSpPr>
          <p:spPr>
            <a:xfrm>
              <a:off x="4998643" y="3006679"/>
              <a:ext cx="42475" cy="14170"/>
            </a:xfrm>
            <a:custGeom>
              <a:rect b="b" l="l" r="r" t="t"/>
              <a:pathLst>
                <a:path extrusionOk="0" h="419" w="1256">
                  <a:moveTo>
                    <a:pt x="1116" y="1"/>
                  </a:moveTo>
                  <a:cubicBezTo>
                    <a:pt x="1113" y="1"/>
                    <a:pt x="1110" y="1"/>
                    <a:pt x="1107" y="1"/>
                  </a:cubicBezTo>
                  <a:cubicBezTo>
                    <a:pt x="736" y="19"/>
                    <a:pt x="405" y="68"/>
                    <a:pt x="118" y="145"/>
                  </a:cubicBezTo>
                  <a:cubicBezTo>
                    <a:pt x="44" y="166"/>
                    <a:pt x="1" y="241"/>
                    <a:pt x="22" y="316"/>
                  </a:cubicBezTo>
                  <a:cubicBezTo>
                    <a:pt x="38" y="377"/>
                    <a:pt x="94" y="418"/>
                    <a:pt x="155" y="418"/>
                  </a:cubicBezTo>
                  <a:cubicBezTo>
                    <a:pt x="224" y="418"/>
                    <a:pt x="472" y="308"/>
                    <a:pt x="1121" y="279"/>
                  </a:cubicBezTo>
                  <a:cubicBezTo>
                    <a:pt x="1196" y="276"/>
                    <a:pt x="1256" y="210"/>
                    <a:pt x="1253" y="135"/>
                  </a:cubicBezTo>
                  <a:cubicBezTo>
                    <a:pt x="1249" y="57"/>
                    <a:pt x="1189" y="1"/>
                    <a:pt x="1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3"/>
            <p:cNvSpPr/>
            <p:nvPr/>
          </p:nvSpPr>
          <p:spPr>
            <a:xfrm>
              <a:off x="4998643" y="3033022"/>
              <a:ext cx="26513" cy="12682"/>
            </a:xfrm>
            <a:custGeom>
              <a:rect b="b" l="l" r="r" t="t"/>
              <a:pathLst>
                <a:path extrusionOk="0" h="375" w="784">
                  <a:moveTo>
                    <a:pt x="635" y="0"/>
                  </a:moveTo>
                  <a:cubicBezTo>
                    <a:pt x="629" y="0"/>
                    <a:pt x="622" y="1"/>
                    <a:pt x="616" y="2"/>
                  </a:cubicBezTo>
                  <a:cubicBezTo>
                    <a:pt x="437" y="25"/>
                    <a:pt x="270" y="61"/>
                    <a:pt x="118" y="101"/>
                  </a:cubicBezTo>
                  <a:cubicBezTo>
                    <a:pt x="44" y="122"/>
                    <a:pt x="1" y="198"/>
                    <a:pt x="22" y="272"/>
                  </a:cubicBezTo>
                  <a:cubicBezTo>
                    <a:pt x="38" y="333"/>
                    <a:pt x="94" y="374"/>
                    <a:pt x="155" y="374"/>
                  </a:cubicBezTo>
                  <a:cubicBezTo>
                    <a:pt x="212" y="374"/>
                    <a:pt x="301" y="325"/>
                    <a:pt x="653" y="276"/>
                  </a:cubicBezTo>
                  <a:cubicBezTo>
                    <a:pt x="729" y="265"/>
                    <a:pt x="784" y="195"/>
                    <a:pt x="772" y="118"/>
                  </a:cubicBezTo>
                  <a:cubicBezTo>
                    <a:pt x="764" y="50"/>
                    <a:pt x="703" y="0"/>
                    <a:pt x="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3"/>
            <p:cNvSpPr/>
            <p:nvPr/>
          </p:nvSpPr>
          <p:spPr>
            <a:xfrm>
              <a:off x="4738417" y="2964745"/>
              <a:ext cx="302870" cy="287652"/>
            </a:xfrm>
            <a:custGeom>
              <a:rect b="b" l="l" r="r" t="t"/>
              <a:pathLst>
                <a:path extrusionOk="0" h="8506" w="8956">
                  <a:moveTo>
                    <a:pt x="2941" y="283"/>
                  </a:moveTo>
                  <a:cubicBezTo>
                    <a:pt x="3027" y="283"/>
                    <a:pt x="3096" y="351"/>
                    <a:pt x="3096" y="436"/>
                  </a:cubicBezTo>
                  <a:cubicBezTo>
                    <a:pt x="3096" y="568"/>
                    <a:pt x="3203" y="673"/>
                    <a:pt x="3333" y="673"/>
                  </a:cubicBezTo>
                  <a:lnTo>
                    <a:pt x="3342" y="673"/>
                  </a:lnTo>
                  <a:cubicBezTo>
                    <a:pt x="3428" y="673"/>
                    <a:pt x="3497" y="743"/>
                    <a:pt x="3497" y="828"/>
                  </a:cubicBezTo>
                  <a:lnTo>
                    <a:pt x="3497" y="1392"/>
                  </a:lnTo>
                  <a:cubicBezTo>
                    <a:pt x="3497" y="1407"/>
                    <a:pt x="3488" y="1419"/>
                    <a:pt x="3474" y="1424"/>
                  </a:cubicBezTo>
                  <a:lnTo>
                    <a:pt x="3341" y="1471"/>
                  </a:lnTo>
                  <a:lnTo>
                    <a:pt x="3341" y="1176"/>
                  </a:lnTo>
                  <a:cubicBezTo>
                    <a:pt x="3342" y="929"/>
                    <a:pt x="3143" y="725"/>
                    <a:pt x="2897" y="724"/>
                  </a:cubicBezTo>
                  <a:lnTo>
                    <a:pt x="2891" y="724"/>
                  </a:lnTo>
                  <a:cubicBezTo>
                    <a:pt x="2827" y="724"/>
                    <a:pt x="2762" y="733"/>
                    <a:pt x="2701" y="754"/>
                  </a:cubicBezTo>
                  <a:cubicBezTo>
                    <a:pt x="2621" y="779"/>
                    <a:pt x="2532" y="792"/>
                    <a:pt x="2443" y="792"/>
                  </a:cubicBezTo>
                  <a:cubicBezTo>
                    <a:pt x="2353" y="792"/>
                    <a:pt x="2264" y="779"/>
                    <a:pt x="2184" y="754"/>
                  </a:cubicBezTo>
                  <a:cubicBezTo>
                    <a:pt x="2121" y="733"/>
                    <a:pt x="2056" y="724"/>
                    <a:pt x="1989" y="724"/>
                  </a:cubicBezTo>
                  <a:lnTo>
                    <a:pt x="1985" y="724"/>
                  </a:lnTo>
                  <a:cubicBezTo>
                    <a:pt x="1740" y="725"/>
                    <a:pt x="1542" y="926"/>
                    <a:pt x="1542" y="1174"/>
                  </a:cubicBezTo>
                  <a:lnTo>
                    <a:pt x="1542" y="1468"/>
                  </a:lnTo>
                  <a:lnTo>
                    <a:pt x="1408" y="1422"/>
                  </a:lnTo>
                  <a:cubicBezTo>
                    <a:pt x="1395" y="1419"/>
                    <a:pt x="1386" y="1406"/>
                    <a:pt x="1386" y="1391"/>
                  </a:cubicBezTo>
                  <a:lnTo>
                    <a:pt x="1386" y="896"/>
                  </a:lnTo>
                  <a:lnTo>
                    <a:pt x="1391" y="896"/>
                  </a:lnTo>
                  <a:cubicBezTo>
                    <a:pt x="1391" y="558"/>
                    <a:pt x="1668" y="283"/>
                    <a:pt x="2005" y="283"/>
                  </a:cubicBezTo>
                  <a:close/>
                  <a:moveTo>
                    <a:pt x="2900" y="1006"/>
                  </a:moveTo>
                  <a:cubicBezTo>
                    <a:pt x="2992" y="1006"/>
                    <a:pt x="3066" y="1082"/>
                    <a:pt x="3066" y="1177"/>
                  </a:cubicBezTo>
                  <a:lnTo>
                    <a:pt x="3066" y="1528"/>
                  </a:lnTo>
                  <a:cubicBezTo>
                    <a:pt x="3066" y="1606"/>
                    <a:pt x="3103" y="1679"/>
                    <a:pt x="3166" y="1724"/>
                  </a:cubicBezTo>
                  <a:cubicBezTo>
                    <a:pt x="3207" y="1753"/>
                    <a:pt x="3256" y="1767"/>
                    <a:pt x="3305" y="1767"/>
                  </a:cubicBezTo>
                  <a:cubicBezTo>
                    <a:pt x="3332" y="1767"/>
                    <a:pt x="3358" y="1763"/>
                    <a:pt x="3382" y="1755"/>
                  </a:cubicBezTo>
                  <a:lnTo>
                    <a:pt x="3498" y="1713"/>
                  </a:lnTo>
                  <a:lnTo>
                    <a:pt x="3498" y="1949"/>
                  </a:lnTo>
                  <a:cubicBezTo>
                    <a:pt x="3498" y="1970"/>
                    <a:pt x="3483" y="1985"/>
                    <a:pt x="3466" y="1985"/>
                  </a:cubicBezTo>
                  <a:lnTo>
                    <a:pt x="3400" y="1985"/>
                  </a:lnTo>
                  <a:cubicBezTo>
                    <a:pt x="3323" y="1985"/>
                    <a:pt x="3262" y="2046"/>
                    <a:pt x="3261" y="2122"/>
                  </a:cubicBezTo>
                  <a:cubicBezTo>
                    <a:pt x="3258" y="2343"/>
                    <a:pt x="3166" y="2549"/>
                    <a:pt x="3010" y="2685"/>
                  </a:cubicBezTo>
                  <a:cubicBezTo>
                    <a:pt x="2842" y="2832"/>
                    <a:pt x="2643" y="2906"/>
                    <a:pt x="2444" y="2906"/>
                  </a:cubicBezTo>
                  <a:cubicBezTo>
                    <a:pt x="2248" y="2906"/>
                    <a:pt x="2053" y="2835"/>
                    <a:pt x="1887" y="2691"/>
                  </a:cubicBezTo>
                  <a:cubicBezTo>
                    <a:pt x="1729" y="2555"/>
                    <a:pt x="1636" y="2350"/>
                    <a:pt x="1631" y="2129"/>
                  </a:cubicBezTo>
                  <a:cubicBezTo>
                    <a:pt x="1628" y="2053"/>
                    <a:pt x="1567" y="1994"/>
                    <a:pt x="1492" y="1994"/>
                  </a:cubicBezTo>
                  <a:lnTo>
                    <a:pt x="1426" y="1994"/>
                  </a:lnTo>
                  <a:cubicBezTo>
                    <a:pt x="1414" y="1994"/>
                    <a:pt x="1408" y="1988"/>
                    <a:pt x="1404" y="1985"/>
                  </a:cubicBezTo>
                  <a:cubicBezTo>
                    <a:pt x="1401" y="1981"/>
                    <a:pt x="1392" y="1972"/>
                    <a:pt x="1392" y="1958"/>
                  </a:cubicBezTo>
                  <a:lnTo>
                    <a:pt x="1392" y="1713"/>
                  </a:lnTo>
                  <a:lnTo>
                    <a:pt x="1508" y="1755"/>
                  </a:lnTo>
                  <a:cubicBezTo>
                    <a:pt x="1533" y="1764"/>
                    <a:pt x="1560" y="1768"/>
                    <a:pt x="1586" y="1768"/>
                  </a:cubicBezTo>
                  <a:cubicBezTo>
                    <a:pt x="1635" y="1768"/>
                    <a:pt x="1684" y="1753"/>
                    <a:pt x="1725" y="1724"/>
                  </a:cubicBezTo>
                  <a:cubicBezTo>
                    <a:pt x="1789" y="1679"/>
                    <a:pt x="1826" y="1606"/>
                    <a:pt x="1826" y="1528"/>
                  </a:cubicBezTo>
                  <a:lnTo>
                    <a:pt x="1826" y="1177"/>
                  </a:lnTo>
                  <a:cubicBezTo>
                    <a:pt x="1826" y="1082"/>
                    <a:pt x="1900" y="1006"/>
                    <a:pt x="1991" y="1006"/>
                  </a:cubicBezTo>
                  <a:lnTo>
                    <a:pt x="1994" y="1006"/>
                  </a:lnTo>
                  <a:cubicBezTo>
                    <a:pt x="2031" y="1006"/>
                    <a:pt x="2066" y="1012"/>
                    <a:pt x="2102" y="1023"/>
                  </a:cubicBezTo>
                  <a:cubicBezTo>
                    <a:pt x="2209" y="1057"/>
                    <a:pt x="2326" y="1075"/>
                    <a:pt x="2444" y="1075"/>
                  </a:cubicBezTo>
                  <a:cubicBezTo>
                    <a:pt x="2562" y="1075"/>
                    <a:pt x="2680" y="1057"/>
                    <a:pt x="2788" y="1023"/>
                  </a:cubicBezTo>
                  <a:cubicBezTo>
                    <a:pt x="2824" y="1012"/>
                    <a:pt x="2861" y="1006"/>
                    <a:pt x="2897" y="1006"/>
                  </a:cubicBezTo>
                  <a:close/>
                  <a:moveTo>
                    <a:pt x="2066" y="3120"/>
                  </a:moveTo>
                  <a:cubicBezTo>
                    <a:pt x="2193" y="3165"/>
                    <a:pt x="2320" y="3186"/>
                    <a:pt x="2444" y="3186"/>
                  </a:cubicBezTo>
                  <a:cubicBezTo>
                    <a:pt x="2572" y="3186"/>
                    <a:pt x="2698" y="3164"/>
                    <a:pt x="2816" y="3121"/>
                  </a:cubicBezTo>
                  <a:cubicBezTo>
                    <a:pt x="2816" y="3138"/>
                    <a:pt x="2821" y="3154"/>
                    <a:pt x="2825" y="3172"/>
                  </a:cubicBezTo>
                  <a:lnTo>
                    <a:pt x="2880" y="3310"/>
                  </a:lnTo>
                  <a:cubicBezTo>
                    <a:pt x="2888" y="3331"/>
                    <a:pt x="2885" y="3354"/>
                    <a:pt x="2870" y="3374"/>
                  </a:cubicBezTo>
                  <a:lnTo>
                    <a:pt x="2439" y="3959"/>
                  </a:lnTo>
                  <a:lnTo>
                    <a:pt x="2013" y="3372"/>
                  </a:lnTo>
                  <a:cubicBezTo>
                    <a:pt x="2000" y="3353"/>
                    <a:pt x="1997" y="3329"/>
                    <a:pt x="2004" y="3308"/>
                  </a:cubicBezTo>
                  <a:lnTo>
                    <a:pt x="2057" y="3169"/>
                  </a:lnTo>
                  <a:cubicBezTo>
                    <a:pt x="2063" y="3152"/>
                    <a:pt x="2066" y="3136"/>
                    <a:pt x="2066" y="3120"/>
                  </a:cubicBezTo>
                  <a:close/>
                  <a:moveTo>
                    <a:pt x="1157" y="619"/>
                  </a:moveTo>
                  <a:cubicBezTo>
                    <a:pt x="1128" y="706"/>
                    <a:pt x="1113" y="800"/>
                    <a:pt x="1113" y="896"/>
                  </a:cubicBezTo>
                  <a:lnTo>
                    <a:pt x="1113" y="1394"/>
                  </a:lnTo>
                  <a:cubicBezTo>
                    <a:pt x="1113" y="1428"/>
                    <a:pt x="1119" y="1459"/>
                    <a:pt x="1128" y="1489"/>
                  </a:cubicBezTo>
                  <a:cubicBezTo>
                    <a:pt x="1119" y="1520"/>
                    <a:pt x="1113" y="1553"/>
                    <a:pt x="1113" y="1585"/>
                  </a:cubicBezTo>
                  <a:lnTo>
                    <a:pt x="1113" y="1958"/>
                  </a:lnTo>
                  <a:cubicBezTo>
                    <a:pt x="1113" y="2043"/>
                    <a:pt x="1145" y="2120"/>
                    <a:pt x="1203" y="2180"/>
                  </a:cubicBezTo>
                  <a:cubicBezTo>
                    <a:pt x="1248" y="2224"/>
                    <a:pt x="1301" y="2254"/>
                    <a:pt x="1361" y="2266"/>
                  </a:cubicBezTo>
                  <a:cubicBezTo>
                    <a:pt x="1397" y="2514"/>
                    <a:pt x="1517" y="2741"/>
                    <a:pt x="1702" y="2900"/>
                  </a:cubicBezTo>
                  <a:cubicBezTo>
                    <a:pt x="1747" y="2937"/>
                    <a:pt x="1792" y="2973"/>
                    <a:pt x="1839" y="3002"/>
                  </a:cubicBezTo>
                  <a:cubicBezTo>
                    <a:pt x="1760" y="3032"/>
                    <a:pt x="1612" y="3105"/>
                    <a:pt x="1484" y="3240"/>
                  </a:cubicBezTo>
                  <a:cubicBezTo>
                    <a:pt x="1456" y="3270"/>
                    <a:pt x="1432" y="3302"/>
                    <a:pt x="1413" y="3340"/>
                  </a:cubicBezTo>
                  <a:cubicBezTo>
                    <a:pt x="1402" y="3346"/>
                    <a:pt x="713" y="3427"/>
                    <a:pt x="275" y="4102"/>
                  </a:cubicBezTo>
                  <a:lnTo>
                    <a:pt x="275" y="1045"/>
                  </a:lnTo>
                  <a:cubicBezTo>
                    <a:pt x="275" y="810"/>
                    <a:pt x="467" y="619"/>
                    <a:pt x="703" y="619"/>
                  </a:cubicBezTo>
                  <a:close/>
                  <a:moveTo>
                    <a:pt x="3158" y="3392"/>
                  </a:moveTo>
                  <a:cubicBezTo>
                    <a:pt x="3173" y="3405"/>
                    <a:pt x="3186" y="3418"/>
                    <a:pt x="3201" y="3433"/>
                  </a:cubicBezTo>
                  <a:cubicBezTo>
                    <a:pt x="3237" y="3470"/>
                    <a:pt x="3252" y="3521"/>
                    <a:pt x="3243" y="3570"/>
                  </a:cubicBezTo>
                  <a:lnTo>
                    <a:pt x="3140" y="4143"/>
                  </a:lnTo>
                  <a:cubicBezTo>
                    <a:pt x="3134" y="4178"/>
                    <a:pt x="3103" y="4204"/>
                    <a:pt x="3069" y="4204"/>
                  </a:cubicBezTo>
                  <a:cubicBezTo>
                    <a:pt x="3063" y="4204"/>
                    <a:pt x="3056" y="4203"/>
                    <a:pt x="3050" y="4201"/>
                  </a:cubicBezTo>
                  <a:lnTo>
                    <a:pt x="2678" y="4105"/>
                  </a:lnTo>
                  <a:lnTo>
                    <a:pt x="3097" y="3537"/>
                  </a:lnTo>
                  <a:cubicBezTo>
                    <a:pt x="3128" y="3494"/>
                    <a:pt x="3149" y="3444"/>
                    <a:pt x="3158" y="3392"/>
                  </a:cubicBezTo>
                  <a:close/>
                  <a:moveTo>
                    <a:pt x="1729" y="3395"/>
                  </a:moveTo>
                  <a:cubicBezTo>
                    <a:pt x="1738" y="3447"/>
                    <a:pt x="1759" y="3494"/>
                    <a:pt x="1790" y="3539"/>
                  </a:cubicBezTo>
                  <a:lnTo>
                    <a:pt x="2210" y="4108"/>
                  </a:lnTo>
                  <a:lnTo>
                    <a:pt x="1839" y="4204"/>
                  </a:lnTo>
                  <a:cubicBezTo>
                    <a:pt x="1833" y="4206"/>
                    <a:pt x="1827" y="4206"/>
                    <a:pt x="1822" y="4206"/>
                  </a:cubicBezTo>
                  <a:cubicBezTo>
                    <a:pt x="1787" y="4206"/>
                    <a:pt x="1756" y="4181"/>
                    <a:pt x="1747" y="4146"/>
                  </a:cubicBezTo>
                  <a:lnTo>
                    <a:pt x="1646" y="3573"/>
                  </a:lnTo>
                  <a:cubicBezTo>
                    <a:pt x="1636" y="3522"/>
                    <a:pt x="1653" y="3470"/>
                    <a:pt x="1686" y="3435"/>
                  </a:cubicBezTo>
                  <a:cubicBezTo>
                    <a:pt x="1700" y="3420"/>
                    <a:pt x="1714" y="3406"/>
                    <a:pt x="1729" y="3395"/>
                  </a:cubicBezTo>
                  <a:close/>
                  <a:moveTo>
                    <a:pt x="3515" y="3634"/>
                  </a:moveTo>
                  <a:cubicBezTo>
                    <a:pt x="4155" y="3793"/>
                    <a:pt x="4614" y="4375"/>
                    <a:pt x="4614" y="5040"/>
                  </a:cubicBezTo>
                  <a:lnTo>
                    <a:pt x="4614" y="5533"/>
                  </a:lnTo>
                  <a:lnTo>
                    <a:pt x="4036" y="5533"/>
                  </a:lnTo>
                  <a:lnTo>
                    <a:pt x="4036" y="4926"/>
                  </a:lnTo>
                  <a:cubicBezTo>
                    <a:pt x="4036" y="4850"/>
                    <a:pt x="3974" y="4786"/>
                    <a:pt x="3898" y="4786"/>
                  </a:cubicBezTo>
                  <a:cubicBezTo>
                    <a:pt x="3821" y="4786"/>
                    <a:pt x="3758" y="4850"/>
                    <a:pt x="3758" y="4926"/>
                  </a:cubicBezTo>
                  <a:lnTo>
                    <a:pt x="3758" y="5533"/>
                  </a:lnTo>
                  <a:lnTo>
                    <a:pt x="1132" y="5533"/>
                  </a:lnTo>
                  <a:lnTo>
                    <a:pt x="1132" y="4926"/>
                  </a:lnTo>
                  <a:cubicBezTo>
                    <a:pt x="1132" y="4850"/>
                    <a:pt x="1070" y="4786"/>
                    <a:pt x="994" y="4786"/>
                  </a:cubicBezTo>
                  <a:cubicBezTo>
                    <a:pt x="917" y="4786"/>
                    <a:pt x="854" y="4850"/>
                    <a:pt x="854" y="4926"/>
                  </a:cubicBezTo>
                  <a:lnTo>
                    <a:pt x="854" y="5533"/>
                  </a:lnTo>
                  <a:lnTo>
                    <a:pt x="277" y="5533"/>
                  </a:lnTo>
                  <a:lnTo>
                    <a:pt x="277" y="5043"/>
                  </a:lnTo>
                  <a:lnTo>
                    <a:pt x="275" y="5043"/>
                  </a:lnTo>
                  <a:cubicBezTo>
                    <a:pt x="275" y="4376"/>
                    <a:pt x="733" y="3797"/>
                    <a:pt x="1373" y="3635"/>
                  </a:cubicBezTo>
                  <a:lnTo>
                    <a:pt x="1472" y="4194"/>
                  </a:lnTo>
                  <a:cubicBezTo>
                    <a:pt x="1503" y="4365"/>
                    <a:pt x="1653" y="4484"/>
                    <a:pt x="1820" y="4484"/>
                  </a:cubicBezTo>
                  <a:cubicBezTo>
                    <a:pt x="1849" y="4484"/>
                    <a:pt x="1878" y="4480"/>
                    <a:pt x="1907" y="4473"/>
                  </a:cubicBezTo>
                  <a:lnTo>
                    <a:pt x="2444" y="4333"/>
                  </a:lnTo>
                  <a:lnTo>
                    <a:pt x="2980" y="4473"/>
                  </a:lnTo>
                  <a:cubicBezTo>
                    <a:pt x="3009" y="4480"/>
                    <a:pt x="3038" y="4484"/>
                    <a:pt x="3067" y="4484"/>
                  </a:cubicBezTo>
                  <a:cubicBezTo>
                    <a:pt x="3234" y="4484"/>
                    <a:pt x="3383" y="4365"/>
                    <a:pt x="3415" y="4194"/>
                  </a:cubicBezTo>
                  <a:lnTo>
                    <a:pt x="3515" y="3634"/>
                  </a:lnTo>
                  <a:close/>
                  <a:moveTo>
                    <a:pt x="8679" y="5813"/>
                  </a:moveTo>
                  <a:lnTo>
                    <a:pt x="8679" y="6120"/>
                  </a:lnTo>
                  <a:lnTo>
                    <a:pt x="8676" y="6120"/>
                  </a:lnTo>
                  <a:cubicBezTo>
                    <a:pt x="8676" y="6355"/>
                    <a:pt x="8486" y="6546"/>
                    <a:pt x="8250" y="6546"/>
                  </a:cubicBezTo>
                  <a:lnTo>
                    <a:pt x="704" y="6546"/>
                  </a:lnTo>
                  <a:cubicBezTo>
                    <a:pt x="468" y="6546"/>
                    <a:pt x="277" y="6355"/>
                    <a:pt x="277" y="6120"/>
                  </a:cubicBezTo>
                  <a:lnTo>
                    <a:pt x="277" y="5813"/>
                  </a:lnTo>
                  <a:close/>
                  <a:moveTo>
                    <a:pt x="4946" y="6826"/>
                  </a:moveTo>
                  <a:lnTo>
                    <a:pt x="5018" y="7363"/>
                  </a:lnTo>
                  <a:lnTo>
                    <a:pt x="3773" y="7363"/>
                  </a:lnTo>
                  <a:lnTo>
                    <a:pt x="3844" y="6826"/>
                  </a:lnTo>
                  <a:close/>
                  <a:moveTo>
                    <a:pt x="5497" y="7643"/>
                  </a:moveTo>
                  <a:cubicBezTo>
                    <a:pt x="5754" y="7643"/>
                    <a:pt x="5962" y="7851"/>
                    <a:pt x="5962" y="8106"/>
                  </a:cubicBezTo>
                  <a:cubicBezTo>
                    <a:pt x="5962" y="8173"/>
                    <a:pt x="5909" y="8229"/>
                    <a:pt x="5839" y="8229"/>
                  </a:cubicBezTo>
                  <a:lnTo>
                    <a:pt x="2949" y="8229"/>
                  </a:lnTo>
                  <a:cubicBezTo>
                    <a:pt x="2882" y="8229"/>
                    <a:pt x="2825" y="8174"/>
                    <a:pt x="2825" y="8106"/>
                  </a:cubicBezTo>
                  <a:cubicBezTo>
                    <a:pt x="2825" y="7851"/>
                    <a:pt x="3033" y="7643"/>
                    <a:pt x="3290" y="7643"/>
                  </a:cubicBezTo>
                  <a:close/>
                  <a:moveTo>
                    <a:pt x="2007" y="1"/>
                  </a:moveTo>
                  <a:cubicBezTo>
                    <a:pt x="1725" y="1"/>
                    <a:pt x="1475" y="131"/>
                    <a:pt x="1312" y="336"/>
                  </a:cubicBezTo>
                  <a:lnTo>
                    <a:pt x="706" y="336"/>
                  </a:lnTo>
                  <a:cubicBezTo>
                    <a:pt x="317" y="336"/>
                    <a:pt x="0" y="654"/>
                    <a:pt x="0" y="1042"/>
                  </a:cubicBezTo>
                  <a:lnTo>
                    <a:pt x="0" y="6117"/>
                  </a:lnTo>
                  <a:cubicBezTo>
                    <a:pt x="0" y="6508"/>
                    <a:pt x="318" y="6823"/>
                    <a:pt x="706" y="6823"/>
                  </a:cubicBezTo>
                  <a:lnTo>
                    <a:pt x="3565" y="6823"/>
                  </a:lnTo>
                  <a:lnTo>
                    <a:pt x="3495" y="7362"/>
                  </a:lnTo>
                  <a:lnTo>
                    <a:pt x="3290" y="7362"/>
                  </a:lnTo>
                  <a:cubicBezTo>
                    <a:pt x="2882" y="7362"/>
                    <a:pt x="2548" y="7695"/>
                    <a:pt x="2548" y="8105"/>
                  </a:cubicBezTo>
                  <a:cubicBezTo>
                    <a:pt x="2548" y="8326"/>
                    <a:pt x="2727" y="8506"/>
                    <a:pt x="2949" y="8506"/>
                  </a:cubicBezTo>
                  <a:lnTo>
                    <a:pt x="5839" y="8506"/>
                  </a:lnTo>
                  <a:cubicBezTo>
                    <a:pt x="6060" y="8506"/>
                    <a:pt x="6240" y="8326"/>
                    <a:pt x="6240" y="8105"/>
                  </a:cubicBezTo>
                  <a:cubicBezTo>
                    <a:pt x="6240" y="7696"/>
                    <a:pt x="5909" y="7362"/>
                    <a:pt x="5497" y="7362"/>
                  </a:cubicBezTo>
                  <a:lnTo>
                    <a:pt x="5295" y="7362"/>
                  </a:lnTo>
                  <a:lnTo>
                    <a:pt x="5226" y="6823"/>
                  </a:lnTo>
                  <a:lnTo>
                    <a:pt x="8248" y="6823"/>
                  </a:lnTo>
                  <a:cubicBezTo>
                    <a:pt x="8637" y="6823"/>
                    <a:pt x="8954" y="6506"/>
                    <a:pt x="8954" y="6117"/>
                  </a:cubicBezTo>
                  <a:lnTo>
                    <a:pt x="8954" y="3652"/>
                  </a:lnTo>
                  <a:cubicBezTo>
                    <a:pt x="8955" y="3577"/>
                    <a:pt x="8891" y="3515"/>
                    <a:pt x="8816" y="3515"/>
                  </a:cubicBezTo>
                  <a:cubicBezTo>
                    <a:pt x="8740" y="3515"/>
                    <a:pt x="8676" y="3577"/>
                    <a:pt x="8676" y="3655"/>
                  </a:cubicBezTo>
                  <a:lnTo>
                    <a:pt x="8676" y="5533"/>
                  </a:lnTo>
                  <a:lnTo>
                    <a:pt x="4893" y="5533"/>
                  </a:lnTo>
                  <a:lnTo>
                    <a:pt x="4893" y="5040"/>
                  </a:lnTo>
                  <a:cubicBezTo>
                    <a:pt x="4893" y="4213"/>
                    <a:pt x="4302" y="3499"/>
                    <a:pt x="3489" y="3343"/>
                  </a:cubicBezTo>
                  <a:lnTo>
                    <a:pt x="3474" y="3338"/>
                  </a:lnTo>
                  <a:cubicBezTo>
                    <a:pt x="3455" y="3302"/>
                    <a:pt x="3431" y="3268"/>
                    <a:pt x="3403" y="3239"/>
                  </a:cubicBezTo>
                  <a:cubicBezTo>
                    <a:pt x="3275" y="3105"/>
                    <a:pt x="3127" y="3032"/>
                    <a:pt x="3051" y="3002"/>
                  </a:cubicBezTo>
                  <a:cubicBezTo>
                    <a:pt x="3100" y="2971"/>
                    <a:pt x="3148" y="2934"/>
                    <a:pt x="3194" y="2893"/>
                  </a:cubicBezTo>
                  <a:cubicBezTo>
                    <a:pt x="3378" y="2731"/>
                    <a:pt x="3497" y="2505"/>
                    <a:pt x="3529" y="2254"/>
                  </a:cubicBezTo>
                  <a:cubicBezTo>
                    <a:pt x="3671" y="2224"/>
                    <a:pt x="3779" y="2096"/>
                    <a:pt x="3777" y="1946"/>
                  </a:cubicBezTo>
                  <a:lnTo>
                    <a:pt x="3777" y="1572"/>
                  </a:lnTo>
                  <a:cubicBezTo>
                    <a:pt x="3777" y="1542"/>
                    <a:pt x="3772" y="1513"/>
                    <a:pt x="3764" y="1483"/>
                  </a:cubicBezTo>
                  <a:cubicBezTo>
                    <a:pt x="3773" y="1453"/>
                    <a:pt x="3779" y="1422"/>
                    <a:pt x="3779" y="1391"/>
                  </a:cubicBezTo>
                  <a:lnTo>
                    <a:pt x="3779" y="826"/>
                  </a:lnTo>
                  <a:cubicBezTo>
                    <a:pt x="3779" y="748"/>
                    <a:pt x="3758" y="676"/>
                    <a:pt x="3723" y="614"/>
                  </a:cubicBezTo>
                  <a:lnTo>
                    <a:pt x="4559" y="614"/>
                  </a:lnTo>
                  <a:cubicBezTo>
                    <a:pt x="4635" y="614"/>
                    <a:pt x="4698" y="552"/>
                    <a:pt x="4698" y="476"/>
                  </a:cubicBezTo>
                  <a:cubicBezTo>
                    <a:pt x="4698" y="399"/>
                    <a:pt x="4635" y="336"/>
                    <a:pt x="4559" y="336"/>
                  </a:cubicBezTo>
                  <a:lnTo>
                    <a:pt x="3365" y="336"/>
                  </a:lnTo>
                  <a:cubicBezTo>
                    <a:pt x="3320" y="145"/>
                    <a:pt x="3148" y="1"/>
                    <a:pt x="2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3"/>
            <p:cNvSpPr/>
            <p:nvPr/>
          </p:nvSpPr>
          <p:spPr>
            <a:xfrm>
              <a:off x="4909432" y="2957508"/>
              <a:ext cx="150420" cy="124076"/>
            </a:xfrm>
            <a:custGeom>
              <a:rect b="b" l="l" r="r" t="t"/>
              <a:pathLst>
                <a:path extrusionOk="0" h="3669" w="4448">
                  <a:moveTo>
                    <a:pt x="406" y="278"/>
                  </a:moveTo>
                  <a:cubicBezTo>
                    <a:pt x="796" y="278"/>
                    <a:pt x="1571" y="319"/>
                    <a:pt x="2067" y="602"/>
                  </a:cubicBezTo>
                  <a:cubicBezTo>
                    <a:pt x="2073" y="605"/>
                    <a:pt x="2079" y="607"/>
                    <a:pt x="2083" y="611"/>
                  </a:cubicBezTo>
                  <a:lnTo>
                    <a:pt x="2083" y="3351"/>
                  </a:lnTo>
                  <a:lnTo>
                    <a:pt x="2083" y="3351"/>
                  </a:lnTo>
                  <a:cubicBezTo>
                    <a:pt x="1600" y="3123"/>
                    <a:pt x="946" y="3054"/>
                    <a:pt x="404" y="3054"/>
                  </a:cubicBezTo>
                  <a:cubicBezTo>
                    <a:pt x="375" y="3054"/>
                    <a:pt x="347" y="3054"/>
                    <a:pt x="319" y="3055"/>
                  </a:cubicBezTo>
                  <a:cubicBezTo>
                    <a:pt x="318" y="3055"/>
                    <a:pt x="317" y="3055"/>
                    <a:pt x="316" y="3055"/>
                  </a:cubicBezTo>
                  <a:cubicBezTo>
                    <a:pt x="296" y="3055"/>
                    <a:pt x="279" y="3039"/>
                    <a:pt x="279" y="3016"/>
                  </a:cubicBezTo>
                  <a:lnTo>
                    <a:pt x="279" y="319"/>
                  </a:lnTo>
                  <a:cubicBezTo>
                    <a:pt x="279" y="298"/>
                    <a:pt x="296" y="281"/>
                    <a:pt x="316" y="278"/>
                  </a:cubicBezTo>
                  <a:cubicBezTo>
                    <a:pt x="343" y="278"/>
                    <a:pt x="373" y="278"/>
                    <a:pt x="406" y="278"/>
                  </a:cubicBezTo>
                  <a:close/>
                  <a:moveTo>
                    <a:pt x="4042" y="281"/>
                  </a:moveTo>
                  <a:cubicBezTo>
                    <a:pt x="4074" y="281"/>
                    <a:pt x="4105" y="281"/>
                    <a:pt x="4132" y="281"/>
                  </a:cubicBezTo>
                  <a:cubicBezTo>
                    <a:pt x="4152" y="281"/>
                    <a:pt x="4169" y="298"/>
                    <a:pt x="4169" y="320"/>
                  </a:cubicBezTo>
                  <a:lnTo>
                    <a:pt x="4167" y="3032"/>
                  </a:lnTo>
                  <a:cubicBezTo>
                    <a:pt x="4167" y="3044"/>
                    <a:pt x="4158" y="3055"/>
                    <a:pt x="4145" y="3055"/>
                  </a:cubicBezTo>
                  <a:cubicBezTo>
                    <a:pt x="4108" y="3054"/>
                    <a:pt x="4072" y="3054"/>
                    <a:pt x="4036" y="3054"/>
                  </a:cubicBezTo>
                  <a:cubicBezTo>
                    <a:pt x="3112" y="3054"/>
                    <a:pt x="2574" y="3252"/>
                    <a:pt x="2363" y="3352"/>
                  </a:cubicBezTo>
                  <a:lnTo>
                    <a:pt x="2363" y="613"/>
                  </a:lnTo>
                  <a:cubicBezTo>
                    <a:pt x="2368" y="610"/>
                    <a:pt x="2374" y="608"/>
                    <a:pt x="2382" y="604"/>
                  </a:cubicBezTo>
                  <a:cubicBezTo>
                    <a:pt x="2878" y="322"/>
                    <a:pt x="3653" y="281"/>
                    <a:pt x="4042" y="281"/>
                  </a:cubicBezTo>
                  <a:close/>
                  <a:moveTo>
                    <a:pt x="403" y="0"/>
                  </a:moveTo>
                  <a:cubicBezTo>
                    <a:pt x="370" y="0"/>
                    <a:pt x="340" y="0"/>
                    <a:pt x="313" y="1"/>
                  </a:cubicBezTo>
                  <a:cubicBezTo>
                    <a:pt x="140" y="2"/>
                    <a:pt x="1" y="145"/>
                    <a:pt x="1" y="319"/>
                  </a:cubicBezTo>
                  <a:lnTo>
                    <a:pt x="1" y="3016"/>
                  </a:lnTo>
                  <a:cubicBezTo>
                    <a:pt x="1" y="3193"/>
                    <a:pt x="146" y="3334"/>
                    <a:pt x="319" y="3334"/>
                  </a:cubicBezTo>
                  <a:cubicBezTo>
                    <a:pt x="320" y="3334"/>
                    <a:pt x="321" y="3334"/>
                    <a:pt x="322" y="3334"/>
                  </a:cubicBezTo>
                  <a:cubicBezTo>
                    <a:pt x="346" y="3333"/>
                    <a:pt x="373" y="3333"/>
                    <a:pt x="402" y="3333"/>
                  </a:cubicBezTo>
                  <a:cubicBezTo>
                    <a:pt x="761" y="3333"/>
                    <a:pt x="1487" y="3366"/>
                    <a:pt x="1985" y="3613"/>
                  </a:cubicBezTo>
                  <a:cubicBezTo>
                    <a:pt x="2061" y="3650"/>
                    <a:pt x="2142" y="3669"/>
                    <a:pt x="2223" y="3669"/>
                  </a:cubicBezTo>
                  <a:cubicBezTo>
                    <a:pt x="2305" y="3669"/>
                    <a:pt x="2386" y="3650"/>
                    <a:pt x="2464" y="3613"/>
                  </a:cubicBezTo>
                  <a:cubicBezTo>
                    <a:pt x="2959" y="3370"/>
                    <a:pt x="3673" y="3334"/>
                    <a:pt x="4042" y="3334"/>
                  </a:cubicBezTo>
                  <a:cubicBezTo>
                    <a:pt x="4079" y="3334"/>
                    <a:pt x="4112" y="3335"/>
                    <a:pt x="4142" y="3335"/>
                  </a:cubicBezTo>
                  <a:cubicBezTo>
                    <a:pt x="4143" y="3335"/>
                    <a:pt x="4144" y="3335"/>
                    <a:pt x="4145" y="3335"/>
                  </a:cubicBezTo>
                  <a:cubicBezTo>
                    <a:pt x="4311" y="3335"/>
                    <a:pt x="4448" y="3201"/>
                    <a:pt x="4448" y="3034"/>
                  </a:cubicBezTo>
                  <a:lnTo>
                    <a:pt x="4448" y="322"/>
                  </a:lnTo>
                  <a:cubicBezTo>
                    <a:pt x="4446" y="148"/>
                    <a:pt x="4307" y="4"/>
                    <a:pt x="4134" y="2"/>
                  </a:cubicBezTo>
                  <a:cubicBezTo>
                    <a:pt x="4108" y="2"/>
                    <a:pt x="4078" y="2"/>
                    <a:pt x="4046" y="2"/>
                  </a:cubicBezTo>
                  <a:cubicBezTo>
                    <a:pt x="3633" y="2"/>
                    <a:pt x="2796" y="46"/>
                    <a:pt x="2242" y="360"/>
                  </a:cubicBezTo>
                  <a:cubicBezTo>
                    <a:pt x="2236" y="364"/>
                    <a:pt x="2229" y="366"/>
                    <a:pt x="2223" y="366"/>
                  </a:cubicBezTo>
                  <a:cubicBezTo>
                    <a:pt x="2216" y="366"/>
                    <a:pt x="2210" y="364"/>
                    <a:pt x="2205" y="360"/>
                  </a:cubicBezTo>
                  <a:cubicBezTo>
                    <a:pt x="1651" y="44"/>
                    <a:pt x="817" y="0"/>
                    <a:pt x="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9" name="Google Shape;2439;p43"/>
          <p:cNvGrpSpPr/>
          <p:nvPr/>
        </p:nvGrpSpPr>
        <p:grpSpPr>
          <a:xfrm>
            <a:off x="4091387" y="2944251"/>
            <a:ext cx="302734" cy="321469"/>
            <a:chOff x="4091387" y="2944251"/>
            <a:chExt cx="302734" cy="321469"/>
          </a:xfrm>
        </p:grpSpPr>
        <p:sp>
          <p:nvSpPr>
            <p:cNvPr id="2440" name="Google Shape;2440;p43"/>
            <p:cNvSpPr/>
            <p:nvPr/>
          </p:nvSpPr>
          <p:spPr>
            <a:xfrm>
              <a:off x="4208970" y="3001403"/>
              <a:ext cx="67500" cy="9435"/>
            </a:xfrm>
            <a:custGeom>
              <a:rect b="b" l="l" r="r" t="t"/>
              <a:pathLst>
                <a:path extrusionOk="0" h="279" w="1996">
                  <a:moveTo>
                    <a:pt x="141" y="1"/>
                  </a:moveTo>
                  <a:cubicBezTo>
                    <a:pt x="65" y="1"/>
                    <a:pt x="1" y="63"/>
                    <a:pt x="1" y="139"/>
                  </a:cubicBezTo>
                  <a:cubicBezTo>
                    <a:pt x="1" y="216"/>
                    <a:pt x="62" y="279"/>
                    <a:pt x="141" y="279"/>
                  </a:cubicBezTo>
                  <a:lnTo>
                    <a:pt x="1856" y="279"/>
                  </a:lnTo>
                  <a:cubicBezTo>
                    <a:pt x="1932" y="279"/>
                    <a:pt x="1996" y="216"/>
                    <a:pt x="1996" y="139"/>
                  </a:cubicBezTo>
                  <a:cubicBezTo>
                    <a:pt x="1996" y="63"/>
                    <a:pt x="1932" y="1"/>
                    <a:pt x="1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3"/>
            <p:cNvSpPr/>
            <p:nvPr/>
          </p:nvSpPr>
          <p:spPr>
            <a:xfrm>
              <a:off x="4168863" y="3035626"/>
              <a:ext cx="149812" cy="9435"/>
            </a:xfrm>
            <a:custGeom>
              <a:rect b="b" l="l" r="r" t="t"/>
              <a:pathLst>
                <a:path extrusionOk="0" h="279" w="4430">
                  <a:moveTo>
                    <a:pt x="140" y="0"/>
                  </a:moveTo>
                  <a:cubicBezTo>
                    <a:pt x="64" y="0"/>
                    <a:pt x="0" y="63"/>
                    <a:pt x="0" y="140"/>
                  </a:cubicBezTo>
                  <a:cubicBezTo>
                    <a:pt x="0" y="216"/>
                    <a:pt x="64" y="278"/>
                    <a:pt x="140" y="278"/>
                  </a:cubicBezTo>
                  <a:lnTo>
                    <a:pt x="4290" y="278"/>
                  </a:lnTo>
                  <a:cubicBezTo>
                    <a:pt x="4366" y="278"/>
                    <a:pt x="4429" y="216"/>
                    <a:pt x="4429" y="140"/>
                  </a:cubicBezTo>
                  <a:cubicBezTo>
                    <a:pt x="4429" y="63"/>
                    <a:pt x="4366" y="0"/>
                    <a:pt x="4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3"/>
            <p:cNvSpPr/>
            <p:nvPr/>
          </p:nvSpPr>
          <p:spPr>
            <a:xfrm>
              <a:off x="4168863" y="3059671"/>
              <a:ext cx="149812" cy="9435"/>
            </a:xfrm>
            <a:custGeom>
              <a:rect b="b" l="l" r="r" t="t"/>
              <a:pathLst>
                <a:path extrusionOk="0" h="279" w="4430">
                  <a:moveTo>
                    <a:pt x="140" y="1"/>
                  </a:moveTo>
                  <a:cubicBezTo>
                    <a:pt x="64" y="1"/>
                    <a:pt x="0" y="63"/>
                    <a:pt x="0" y="139"/>
                  </a:cubicBezTo>
                  <a:cubicBezTo>
                    <a:pt x="0" y="216"/>
                    <a:pt x="64" y="279"/>
                    <a:pt x="140" y="279"/>
                  </a:cubicBezTo>
                  <a:lnTo>
                    <a:pt x="4290" y="279"/>
                  </a:lnTo>
                  <a:cubicBezTo>
                    <a:pt x="4366" y="279"/>
                    <a:pt x="4429" y="216"/>
                    <a:pt x="4429" y="139"/>
                  </a:cubicBezTo>
                  <a:cubicBezTo>
                    <a:pt x="4429" y="63"/>
                    <a:pt x="4366" y="1"/>
                    <a:pt x="4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3"/>
            <p:cNvSpPr/>
            <p:nvPr/>
          </p:nvSpPr>
          <p:spPr>
            <a:xfrm>
              <a:off x="4168863" y="3083681"/>
              <a:ext cx="69055" cy="9503"/>
            </a:xfrm>
            <a:custGeom>
              <a:rect b="b" l="l" r="r" t="t"/>
              <a:pathLst>
                <a:path extrusionOk="0" h="281" w="2042">
                  <a:moveTo>
                    <a:pt x="140" y="1"/>
                  </a:moveTo>
                  <a:cubicBezTo>
                    <a:pt x="64" y="1"/>
                    <a:pt x="0" y="65"/>
                    <a:pt x="0" y="140"/>
                  </a:cubicBezTo>
                  <a:cubicBezTo>
                    <a:pt x="0" y="216"/>
                    <a:pt x="64" y="280"/>
                    <a:pt x="140" y="280"/>
                  </a:cubicBezTo>
                  <a:lnTo>
                    <a:pt x="1901" y="280"/>
                  </a:lnTo>
                  <a:cubicBezTo>
                    <a:pt x="1979" y="280"/>
                    <a:pt x="2041" y="216"/>
                    <a:pt x="2041" y="140"/>
                  </a:cubicBezTo>
                  <a:cubicBezTo>
                    <a:pt x="2041" y="65"/>
                    <a:pt x="1979" y="1"/>
                    <a:pt x="1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3"/>
            <p:cNvSpPr/>
            <p:nvPr/>
          </p:nvSpPr>
          <p:spPr>
            <a:xfrm>
              <a:off x="4091387" y="2944251"/>
              <a:ext cx="302734" cy="321469"/>
            </a:xfrm>
            <a:custGeom>
              <a:rect b="b" l="l" r="r" t="t"/>
              <a:pathLst>
                <a:path extrusionOk="0" h="9506" w="8952">
                  <a:moveTo>
                    <a:pt x="2830" y="476"/>
                  </a:moveTo>
                  <a:lnTo>
                    <a:pt x="2830" y="1216"/>
                  </a:lnTo>
                  <a:cubicBezTo>
                    <a:pt x="2830" y="1290"/>
                    <a:pt x="2769" y="1349"/>
                    <a:pt x="2697" y="1349"/>
                  </a:cubicBezTo>
                  <a:lnTo>
                    <a:pt x="1957" y="1349"/>
                  </a:lnTo>
                  <a:lnTo>
                    <a:pt x="2830" y="476"/>
                  </a:lnTo>
                  <a:close/>
                  <a:moveTo>
                    <a:pt x="7089" y="280"/>
                  </a:moveTo>
                  <a:cubicBezTo>
                    <a:pt x="7142" y="280"/>
                    <a:pt x="7188" y="324"/>
                    <a:pt x="7188" y="378"/>
                  </a:cubicBezTo>
                  <a:lnTo>
                    <a:pt x="7188" y="2515"/>
                  </a:lnTo>
                  <a:cubicBezTo>
                    <a:pt x="7188" y="2591"/>
                    <a:pt x="7251" y="2653"/>
                    <a:pt x="7326" y="2653"/>
                  </a:cubicBezTo>
                  <a:cubicBezTo>
                    <a:pt x="7404" y="2653"/>
                    <a:pt x="7466" y="2591"/>
                    <a:pt x="7466" y="2515"/>
                  </a:cubicBezTo>
                  <a:lnTo>
                    <a:pt x="7466" y="1627"/>
                  </a:lnTo>
                  <a:lnTo>
                    <a:pt x="8243" y="1627"/>
                  </a:lnTo>
                  <a:cubicBezTo>
                    <a:pt x="8478" y="1627"/>
                    <a:pt x="8669" y="1819"/>
                    <a:pt x="8669" y="2055"/>
                  </a:cubicBezTo>
                  <a:lnTo>
                    <a:pt x="8669" y="6538"/>
                  </a:lnTo>
                  <a:lnTo>
                    <a:pt x="7689" y="6538"/>
                  </a:lnTo>
                  <a:lnTo>
                    <a:pt x="7586" y="6337"/>
                  </a:lnTo>
                  <a:cubicBezTo>
                    <a:pt x="7598" y="6295"/>
                    <a:pt x="7631" y="6260"/>
                    <a:pt x="7675" y="6248"/>
                  </a:cubicBezTo>
                  <a:cubicBezTo>
                    <a:pt x="7968" y="6180"/>
                    <a:pt x="8082" y="5825"/>
                    <a:pt x="7888" y="5599"/>
                  </a:cubicBezTo>
                  <a:cubicBezTo>
                    <a:pt x="7848" y="5553"/>
                    <a:pt x="7848" y="5487"/>
                    <a:pt x="7888" y="5441"/>
                  </a:cubicBezTo>
                  <a:cubicBezTo>
                    <a:pt x="8082" y="5214"/>
                    <a:pt x="7968" y="4859"/>
                    <a:pt x="7675" y="4791"/>
                  </a:cubicBezTo>
                  <a:cubicBezTo>
                    <a:pt x="7616" y="4777"/>
                    <a:pt x="7577" y="4724"/>
                    <a:pt x="7583" y="4663"/>
                  </a:cubicBezTo>
                  <a:cubicBezTo>
                    <a:pt x="7592" y="4544"/>
                    <a:pt x="7549" y="4428"/>
                    <a:pt x="7466" y="4347"/>
                  </a:cubicBezTo>
                  <a:lnTo>
                    <a:pt x="7466" y="3164"/>
                  </a:lnTo>
                  <a:cubicBezTo>
                    <a:pt x="7466" y="3089"/>
                    <a:pt x="7404" y="3025"/>
                    <a:pt x="7326" y="3025"/>
                  </a:cubicBezTo>
                  <a:cubicBezTo>
                    <a:pt x="7251" y="3025"/>
                    <a:pt x="7188" y="3089"/>
                    <a:pt x="7188" y="3164"/>
                  </a:cubicBezTo>
                  <a:lnTo>
                    <a:pt x="7188" y="4231"/>
                  </a:lnTo>
                  <a:cubicBezTo>
                    <a:pt x="7136" y="4231"/>
                    <a:pt x="7081" y="4240"/>
                    <a:pt x="7032" y="4262"/>
                  </a:cubicBezTo>
                  <a:cubicBezTo>
                    <a:pt x="7017" y="4268"/>
                    <a:pt x="7001" y="4272"/>
                    <a:pt x="6986" y="4272"/>
                  </a:cubicBezTo>
                  <a:cubicBezTo>
                    <a:pt x="6944" y="4272"/>
                    <a:pt x="6905" y="4250"/>
                    <a:pt x="6881" y="4213"/>
                  </a:cubicBezTo>
                  <a:cubicBezTo>
                    <a:pt x="6803" y="4085"/>
                    <a:pt x="6671" y="4021"/>
                    <a:pt x="6539" y="4021"/>
                  </a:cubicBezTo>
                  <a:cubicBezTo>
                    <a:pt x="6407" y="4021"/>
                    <a:pt x="6276" y="4085"/>
                    <a:pt x="6198" y="4213"/>
                  </a:cubicBezTo>
                  <a:cubicBezTo>
                    <a:pt x="6175" y="4251"/>
                    <a:pt x="6136" y="4272"/>
                    <a:pt x="6095" y="4272"/>
                  </a:cubicBezTo>
                  <a:cubicBezTo>
                    <a:pt x="6079" y="4272"/>
                    <a:pt x="6063" y="4269"/>
                    <a:pt x="6048" y="4262"/>
                  </a:cubicBezTo>
                  <a:cubicBezTo>
                    <a:pt x="5996" y="4240"/>
                    <a:pt x="5944" y="4231"/>
                    <a:pt x="5893" y="4231"/>
                  </a:cubicBezTo>
                  <a:cubicBezTo>
                    <a:pt x="5670" y="4231"/>
                    <a:pt x="5474" y="4421"/>
                    <a:pt x="5494" y="4663"/>
                  </a:cubicBezTo>
                  <a:cubicBezTo>
                    <a:pt x="5499" y="4722"/>
                    <a:pt x="5461" y="4776"/>
                    <a:pt x="5401" y="4791"/>
                  </a:cubicBezTo>
                  <a:cubicBezTo>
                    <a:pt x="5110" y="4859"/>
                    <a:pt x="4994" y="5214"/>
                    <a:pt x="5189" y="5441"/>
                  </a:cubicBezTo>
                  <a:cubicBezTo>
                    <a:pt x="5229" y="5487"/>
                    <a:pt x="5229" y="5553"/>
                    <a:pt x="5189" y="5599"/>
                  </a:cubicBezTo>
                  <a:cubicBezTo>
                    <a:pt x="4994" y="5825"/>
                    <a:pt x="5110" y="6180"/>
                    <a:pt x="5401" y="6248"/>
                  </a:cubicBezTo>
                  <a:cubicBezTo>
                    <a:pt x="5448" y="6260"/>
                    <a:pt x="5482" y="6295"/>
                    <a:pt x="5491" y="6337"/>
                  </a:cubicBezTo>
                  <a:lnTo>
                    <a:pt x="5388" y="6538"/>
                  </a:lnTo>
                  <a:lnTo>
                    <a:pt x="1761" y="6538"/>
                  </a:lnTo>
                  <a:lnTo>
                    <a:pt x="1761" y="6053"/>
                  </a:lnTo>
                  <a:cubicBezTo>
                    <a:pt x="1761" y="5978"/>
                    <a:pt x="1697" y="5914"/>
                    <a:pt x="1621" y="5914"/>
                  </a:cubicBezTo>
                  <a:cubicBezTo>
                    <a:pt x="1546" y="5914"/>
                    <a:pt x="1482" y="5978"/>
                    <a:pt x="1482" y="6053"/>
                  </a:cubicBezTo>
                  <a:lnTo>
                    <a:pt x="1482" y="6538"/>
                  </a:lnTo>
                  <a:lnTo>
                    <a:pt x="279" y="6538"/>
                  </a:lnTo>
                  <a:lnTo>
                    <a:pt x="279" y="2055"/>
                  </a:lnTo>
                  <a:cubicBezTo>
                    <a:pt x="279" y="1819"/>
                    <a:pt x="470" y="1627"/>
                    <a:pt x="706" y="1627"/>
                  </a:cubicBezTo>
                  <a:lnTo>
                    <a:pt x="1482" y="1627"/>
                  </a:lnTo>
                  <a:lnTo>
                    <a:pt x="1482" y="5394"/>
                  </a:lnTo>
                  <a:cubicBezTo>
                    <a:pt x="1482" y="5471"/>
                    <a:pt x="1546" y="5533"/>
                    <a:pt x="1621" y="5533"/>
                  </a:cubicBezTo>
                  <a:cubicBezTo>
                    <a:pt x="1697" y="5533"/>
                    <a:pt x="1761" y="5471"/>
                    <a:pt x="1761" y="5394"/>
                  </a:cubicBezTo>
                  <a:lnTo>
                    <a:pt x="1761" y="1627"/>
                  </a:lnTo>
                  <a:lnTo>
                    <a:pt x="2697" y="1627"/>
                  </a:lnTo>
                  <a:cubicBezTo>
                    <a:pt x="2925" y="1627"/>
                    <a:pt x="3108" y="1441"/>
                    <a:pt x="3108" y="1216"/>
                  </a:cubicBezTo>
                  <a:lnTo>
                    <a:pt x="3108" y="280"/>
                  </a:lnTo>
                  <a:close/>
                  <a:moveTo>
                    <a:pt x="6539" y="4298"/>
                  </a:moveTo>
                  <a:cubicBezTo>
                    <a:pt x="6579" y="4298"/>
                    <a:pt x="6619" y="4317"/>
                    <a:pt x="6642" y="4356"/>
                  </a:cubicBezTo>
                  <a:cubicBezTo>
                    <a:pt x="6717" y="4479"/>
                    <a:pt x="6847" y="4549"/>
                    <a:pt x="6982" y="4549"/>
                  </a:cubicBezTo>
                  <a:cubicBezTo>
                    <a:pt x="7034" y="4549"/>
                    <a:pt x="7087" y="4539"/>
                    <a:pt x="7138" y="4517"/>
                  </a:cubicBezTo>
                  <a:cubicBezTo>
                    <a:pt x="7153" y="4511"/>
                    <a:pt x="7169" y="4508"/>
                    <a:pt x="7184" y="4508"/>
                  </a:cubicBezTo>
                  <a:cubicBezTo>
                    <a:pt x="7251" y="4508"/>
                    <a:pt x="7310" y="4566"/>
                    <a:pt x="7304" y="4641"/>
                  </a:cubicBezTo>
                  <a:cubicBezTo>
                    <a:pt x="7288" y="4838"/>
                    <a:pt x="7419" y="5015"/>
                    <a:pt x="7612" y="5061"/>
                  </a:cubicBezTo>
                  <a:cubicBezTo>
                    <a:pt x="7701" y="5082"/>
                    <a:pt x="7733" y="5190"/>
                    <a:pt x="7674" y="5259"/>
                  </a:cubicBezTo>
                  <a:cubicBezTo>
                    <a:pt x="7545" y="5409"/>
                    <a:pt x="7545" y="5628"/>
                    <a:pt x="7674" y="5780"/>
                  </a:cubicBezTo>
                  <a:cubicBezTo>
                    <a:pt x="7733" y="5850"/>
                    <a:pt x="7698" y="5957"/>
                    <a:pt x="7612" y="5978"/>
                  </a:cubicBezTo>
                  <a:cubicBezTo>
                    <a:pt x="7416" y="6024"/>
                    <a:pt x="7288" y="6203"/>
                    <a:pt x="7304" y="6399"/>
                  </a:cubicBezTo>
                  <a:cubicBezTo>
                    <a:pt x="7310" y="6473"/>
                    <a:pt x="7251" y="6530"/>
                    <a:pt x="7184" y="6530"/>
                  </a:cubicBezTo>
                  <a:cubicBezTo>
                    <a:pt x="7169" y="6530"/>
                    <a:pt x="7153" y="6527"/>
                    <a:pt x="7138" y="6521"/>
                  </a:cubicBezTo>
                  <a:cubicBezTo>
                    <a:pt x="7087" y="6500"/>
                    <a:pt x="7034" y="6490"/>
                    <a:pt x="6983" y="6490"/>
                  </a:cubicBezTo>
                  <a:cubicBezTo>
                    <a:pt x="6847" y="6490"/>
                    <a:pt x="6717" y="6559"/>
                    <a:pt x="6642" y="6683"/>
                  </a:cubicBezTo>
                  <a:cubicBezTo>
                    <a:pt x="6619" y="6722"/>
                    <a:pt x="6579" y="6741"/>
                    <a:pt x="6539" y="6741"/>
                  </a:cubicBezTo>
                  <a:cubicBezTo>
                    <a:pt x="6499" y="6741"/>
                    <a:pt x="6459" y="6722"/>
                    <a:pt x="6435" y="6683"/>
                  </a:cubicBezTo>
                  <a:cubicBezTo>
                    <a:pt x="6360" y="6559"/>
                    <a:pt x="6230" y="6490"/>
                    <a:pt x="6095" y="6490"/>
                  </a:cubicBezTo>
                  <a:cubicBezTo>
                    <a:pt x="6043" y="6490"/>
                    <a:pt x="5991" y="6500"/>
                    <a:pt x="5941" y="6521"/>
                  </a:cubicBezTo>
                  <a:cubicBezTo>
                    <a:pt x="5925" y="6528"/>
                    <a:pt x="5909" y="6531"/>
                    <a:pt x="5893" y="6531"/>
                  </a:cubicBezTo>
                  <a:cubicBezTo>
                    <a:pt x="5825" y="6531"/>
                    <a:pt x="5767" y="6473"/>
                    <a:pt x="5773" y="6399"/>
                  </a:cubicBezTo>
                  <a:cubicBezTo>
                    <a:pt x="5789" y="6203"/>
                    <a:pt x="5663" y="6024"/>
                    <a:pt x="5467" y="5978"/>
                  </a:cubicBezTo>
                  <a:cubicBezTo>
                    <a:pt x="5378" y="5957"/>
                    <a:pt x="5344" y="5850"/>
                    <a:pt x="5403" y="5780"/>
                  </a:cubicBezTo>
                  <a:cubicBezTo>
                    <a:pt x="5534" y="5628"/>
                    <a:pt x="5534" y="5409"/>
                    <a:pt x="5403" y="5259"/>
                  </a:cubicBezTo>
                  <a:cubicBezTo>
                    <a:pt x="5344" y="5190"/>
                    <a:pt x="5379" y="5082"/>
                    <a:pt x="5467" y="5061"/>
                  </a:cubicBezTo>
                  <a:cubicBezTo>
                    <a:pt x="5660" y="5015"/>
                    <a:pt x="5789" y="4838"/>
                    <a:pt x="5773" y="4641"/>
                  </a:cubicBezTo>
                  <a:cubicBezTo>
                    <a:pt x="5767" y="4566"/>
                    <a:pt x="5827" y="4509"/>
                    <a:pt x="5895" y="4509"/>
                  </a:cubicBezTo>
                  <a:cubicBezTo>
                    <a:pt x="5910" y="4509"/>
                    <a:pt x="5926" y="4512"/>
                    <a:pt x="5941" y="4517"/>
                  </a:cubicBezTo>
                  <a:cubicBezTo>
                    <a:pt x="5991" y="4539"/>
                    <a:pt x="6044" y="4549"/>
                    <a:pt x="6095" y="4549"/>
                  </a:cubicBezTo>
                  <a:cubicBezTo>
                    <a:pt x="6230" y="4549"/>
                    <a:pt x="6360" y="4479"/>
                    <a:pt x="6435" y="4356"/>
                  </a:cubicBezTo>
                  <a:cubicBezTo>
                    <a:pt x="6459" y="4317"/>
                    <a:pt x="6499" y="4298"/>
                    <a:pt x="6539" y="4298"/>
                  </a:cubicBezTo>
                  <a:close/>
                  <a:moveTo>
                    <a:pt x="5621" y="6699"/>
                  </a:moveTo>
                  <a:cubicBezTo>
                    <a:pt x="5696" y="6770"/>
                    <a:pt x="5795" y="6809"/>
                    <a:pt x="5896" y="6809"/>
                  </a:cubicBezTo>
                  <a:cubicBezTo>
                    <a:pt x="5947" y="6809"/>
                    <a:pt x="5999" y="6799"/>
                    <a:pt x="6049" y="6778"/>
                  </a:cubicBezTo>
                  <a:cubicBezTo>
                    <a:pt x="6065" y="6771"/>
                    <a:pt x="6081" y="6768"/>
                    <a:pt x="6097" y="6768"/>
                  </a:cubicBezTo>
                  <a:cubicBezTo>
                    <a:pt x="6138" y="6768"/>
                    <a:pt x="6177" y="6789"/>
                    <a:pt x="6201" y="6826"/>
                  </a:cubicBezTo>
                  <a:cubicBezTo>
                    <a:pt x="6223" y="6863"/>
                    <a:pt x="6250" y="6897"/>
                    <a:pt x="6284" y="6922"/>
                  </a:cubicBezTo>
                  <a:lnTo>
                    <a:pt x="6009" y="7457"/>
                  </a:lnTo>
                  <a:lnTo>
                    <a:pt x="5904" y="7206"/>
                  </a:lnTo>
                  <a:cubicBezTo>
                    <a:pt x="5869" y="7126"/>
                    <a:pt x="5792" y="7076"/>
                    <a:pt x="5710" y="7076"/>
                  </a:cubicBezTo>
                  <a:cubicBezTo>
                    <a:pt x="5693" y="7076"/>
                    <a:pt x="5676" y="7078"/>
                    <a:pt x="5658" y="7083"/>
                  </a:cubicBezTo>
                  <a:lnTo>
                    <a:pt x="5393" y="7144"/>
                  </a:lnTo>
                  <a:lnTo>
                    <a:pt x="5621" y="6699"/>
                  </a:lnTo>
                  <a:close/>
                  <a:moveTo>
                    <a:pt x="7460" y="6701"/>
                  </a:moveTo>
                  <a:lnTo>
                    <a:pt x="7689" y="7146"/>
                  </a:lnTo>
                  <a:lnTo>
                    <a:pt x="7423" y="7086"/>
                  </a:lnTo>
                  <a:cubicBezTo>
                    <a:pt x="7405" y="7081"/>
                    <a:pt x="7387" y="7078"/>
                    <a:pt x="7369" y="7078"/>
                  </a:cubicBezTo>
                  <a:cubicBezTo>
                    <a:pt x="7287" y="7078"/>
                    <a:pt x="7211" y="7129"/>
                    <a:pt x="7178" y="7209"/>
                  </a:cubicBezTo>
                  <a:lnTo>
                    <a:pt x="7072" y="7458"/>
                  </a:lnTo>
                  <a:lnTo>
                    <a:pt x="6798" y="6924"/>
                  </a:lnTo>
                  <a:cubicBezTo>
                    <a:pt x="6829" y="6897"/>
                    <a:pt x="6857" y="6864"/>
                    <a:pt x="6881" y="6827"/>
                  </a:cubicBezTo>
                  <a:cubicBezTo>
                    <a:pt x="6904" y="6790"/>
                    <a:pt x="6943" y="6770"/>
                    <a:pt x="6983" y="6770"/>
                  </a:cubicBezTo>
                  <a:cubicBezTo>
                    <a:pt x="7000" y="6770"/>
                    <a:pt x="7016" y="6773"/>
                    <a:pt x="7032" y="6780"/>
                  </a:cubicBezTo>
                  <a:cubicBezTo>
                    <a:pt x="7082" y="6800"/>
                    <a:pt x="7134" y="6810"/>
                    <a:pt x="7185" y="6810"/>
                  </a:cubicBezTo>
                  <a:cubicBezTo>
                    <a:pt x="7287" y="6810"/>
                    <a:pt x="7385" y="6771"/>
                    <a:pt x="7460" y="6701"/>
                  </a:cubicBezTo>
                  <a:close/>
                  <a:moveTo>
                    <a:pt x="5247" y="6817"/>
                  </a:moveTo>
                  <a:lnTo>
                    <a:pt x="5081" y="7144"/>
                  </a:lnTo>
                  <a:cubicBezTo>
                    <a:pt x="5042" y="7218"/>
                    <a:pt x="5051" y="7305"/>
                    <a:pt x="5103" y="7372"/>
                  </a:cubicBezTo>
                  <a:cubicBezTo>
                    <a:pt x="5144" y="7426"/>
                    <a:pt x="5205" y="7453"/>
                    <a:pt x="5269" y="7453"/>
                  </a:cubicBezTo>
                  <a:cubicBezTo>
                    <a:pt x="5285" y="7453"/>
                    <a:pt x="5302" y="7452"/>
                    <a:pt x="5318" y="7448"/>
                  </a:cubicBezTo>
                  <a:lnTo>
                    <a:pt x="5667" y="7366"/>
                  </a:lnTo>
                  <a:lnTo>
                    <a:pt x="5743" y="7548"/>
                  </a:lnTo>
                  <a:lnTo>
                    <a:pt x="706" y="7548"/>
                  </a:lnTo>
                  <a:cubicBezTo>
                    <a:pt x="470" y="7548"/>
                    <a:pt x="279" y="7357"/>
                    <a:pt x="279" y="7123"/>
                  </a:cubicBezTo>
                  <a:lnTo>
                    <a:pt x="279" y="6817"/>
                  </a:lnTo>
                  <a:close/>
                  <a:moveTo>
                    <a:pt x="6539" y="7028"/>
                  </a:moveTo>
                  <a:lnTo>
                    <a:pt x="6805" y="7548"/>
                  </a:lnTo>
                  <a:lnTo>
                    <a:pt x="6272" y="7548"/>
                  </a:lnTo>
                  <a:lnTo>
                    <a:pt x="6539" y="7028"/>
                  </a:lnTo>
                  <a:close/>
                  <a:moveTo>
                    <a:pt x="8671" y="6817"/>
                  </a:moveTo>
                  <a:lnTo>
                    <a:pt x="8671" y="7123"/>
                  </a:lnTo>
                  <a:cubicBezTo>
                    <a:pt x="8669" y="7357"/>
                    <a:pt x="8478" y="7548"/>
                    <a:pt x="8244" y="7548"/>
                  </a:cubicBezTo>
                  <a:lnTo>
                    <a:pt x="7338" y="7548"/>
                  </a:lnTo>
                  <a:lnTo>
                    <a:pt x="7414" y="7366"/>
                  </a:lnTo>
                  <a:lnTo>
                    <a:pt x="7763" y="7448"/>
                  </a:lnTo>
                  <a:cubicBezTo>
                    <a:pt x="7779" y="7451"/>
                    <a:pt x="7795" y="7453"/>
                    <a:pt x="7810" y="7453"/>
                  </a:cubicBezTo>
                  <a:cubicBezTo>
                    <a:pt x="7876" y="7453"/>
                    <a:pt x="7938" y="7424"/>
                    <a:pt x="7979" y="7371"/>
                  </a:cubicBezTo>
                  <a:cubicBezTo>
                    <a:pt x="8030" y="7304"/>
                    <a:pt x="8038" y="7218"/>
                    <a:pt x="8001" y="7144"/>
                  </a:cubicBezTo>
                  <a:lnTo>
                    <a:pt x="7834" y="6817"/>
                  </a:lnTo>
                  <a:close/>
                  <a:moveTo>
                    <a:pt x="4945" y="7828"/>
                  </a:moveTo>
                  <a:lnTo>
                    <a:pt x="5014" y="8364"/>
                  </a:lnTo>
                  <a:lnTo>
                    <a:pt x="3774" y="8364"/>
                  </a:lnTo>
                  <a:lnTo>
                    <a:pt x="3843" y="7828"/>
                  </a:lnTo>
                  <a:close/>
                  <a:moveTo>
                    <a:pt x="5494" y="8644"/>
                  </a:moveTo>
                  <a:cubicBezTo>
                    <a:pt x="5751" y="8644"/>
                    <a:pt x="5958" y="8850"/>
                    <a:pt x="5958" y="9106"/>
                  </a:cubicBezTo>
                  <a:cubicBezTo>
                    <a:pt x="5958" y="9172"/>
                    <a:pt x="5905" y="9229"/>
                    <a:pt x="5837" y="9229"/>
                  </a:cubicBezTo>
                  <a:lnTo>
                    <a:pt x="2949" y="9229"/>
                  </a:lnTo>
                  <a:cubicBezTo>
                    <a:pt x="2882" y="9229"/>
                    <a:pt x="2826" y="9174"/>
                    <a:pt x="2826" y="9106"/>
                  </a:cubicBezTo>
                  <a:cubicBezTo>
                    <a:pt x="2826" y="8852"/>
                    <a:pt x="3034" y="8644"/>
                    <a:pt x="3288" y="8644"/>
                  </a:cubicBezTo>
                  <a:close/>
                  <a:moveTo>
                    <a:pt x="2963" y="1"/>
                  </a:moveTo>
                  <a:cubicBezTo>
                    <a:pt x="2958" y="1"/>
                    <a:pt x="2957" y="1"/>
                    <a:pt x="2952" y="2"/>
                  </a:cubicBezTo>
                  <a:lnTo>
                    <a:pt x="2948" y="2"/>
                  </a:lnTo>
                  <a:cubicBezTo>
                    <a:pt x="2943" y="2"/>
                    <a:pt x="2940" y="5"/>
                    <a:pt x="2936" y="5"/>
                  </a:cubicBezTo>
                  <a:lnTo>
                    <a:pt x="2928" y="5"/>
                  </a:lnTo>
                  <a:cubicBezTo>
                    <a:pt x="2860" y="24"/>
                    <a:pt x="2796" y="62"/>
                    <a:pt x="2746" y="113"/>
                  </a:cubicBezTo>
                  <a:lnTo>
                    <a:pt x="1599" y="1262"/>
                  </a:lnTo>
                  <a:cubicBezTo>
                    <a:pt x="1572" y="1287"/>
                    <a:pt x="1550" y="1315"/>
                    <a:pt x="1532" y="1346"/>
                  </a:cubicBezTo>
                  <a:lnTo>
                    <a:pt x="706" y="1346"/>
                  </a:lnTo>
                  <a:cubicBezTo>
                    <a:pt x="317" y="1346"/>
                    <a:pt x="1" y="1663"/>
                    <a:pt x="1" y="2052"/>
                  </a:cubicBezTo>
                  <a:lnTo>
                    <a:pt x="1" y="7121"/>
                  </a:lnTo>
                  <a:cubicBezTo>
                    <a:pt x="1" y="7509"/>
                    <a:pt x="316" y="7827"/>
                    <a:pt x="706" y="7827"/>
                  </a:cubicBezTo>
                  <a:lnTo>
                    <a:pt x="3561" y="7827"/>
                  </a:lnTo>
                  <a:lnTo>
                    <a:pt x="3491" y="8363"/>
                  </a:lnTo>
                  <a:lnTo>
                    <a:pt x="3291" y="8363"/>
                  </a:lnTo>
                  <a:cubicBezTo>
                    <a:pt x="2882" y="8363"/>
                    <a:pt x="2550" y="8696"/>
                    <a:pt x="2550" y="9104"/>
                  </a:cubicBezTo>
                  <a:cubicBezTo>
                    <a:pt x="2550" y="9325"/>
                    <a:pt x="2729" y="9505"/>
                    <a:pt x="2951" y="9505"/>
                  </a:cubicBezTo>
                  <a:lnTo>
                    <a:pt x="5838" y="9505"/>
                  </a:lnTo>
                  <a:cubicBezTo>
                    <a:pt x="6058" y="9505"/>
                    <a:pt x="6239" y="9325"/>
                    <a:pt x="6239" y="9104"/>
                  </a:cubicBezTo>
                  <a:cubicBezTo>
                    <a:pt x="6239" y="8696"/>
                    <a:pt x="5906" y="8363"/>
                    <a:pt x="5498" y="8363"/>
                  </a:cubicBezTo>
                  <a:lnTo>
                    <a:pt x="5297" y="8363"/>
                  </a:lnTo>
                  <a:lnTo>
                    <a:pt x="5226" y="7827"/>
                  </a:lnTo>
                  <a:lnTo>
                    <a:pt x="8246" y="7827"/>
                  </a:lnTo>
                  <a:cubicBezTo>
                    <a:pt x="8634" y="7827"/>
                    <a:pt x="8951" y="7510"/>
                    <a:pt x="8951" y="7121"/>
                  </a:cubicBezTo>
                  <a:lnTo>
                    <a:pt x="8951" y="2052"/>
                  </a:lnTo>
                  <a:cubicBezTo>
                    <a:pt x="8948" y="1664"/>
                    <a:pt x="8632" y="1349"/>
                    <a:pt x="8244" y="1349"/>
                  </a:cubicBezTo>
                  <a:lnTo>
                    <a:pt x="7468" y="1349"/>
                  </a:lnTo>
                  <a:lnTo>
                    <a:pt x="7468" y="378"/>
                  </a:lnTo>
                  <a:cubicBezTo>
                    <a:pt x="7468" y="170"/>
                    <a:pt x="7300" y="1"/>
                    <a:pt x="7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3"/>
            <p:cNvSpPr/>
            <p:nvPr/>
          </p:nvSpPr>
          <p:spPr>
            <a:xfrm>
              <a:off x="4288306" y="3106609"/>
              <a:ext cx="48494" cy="48528"/>
            </a:xfrm>
            <a:custGeom>
              <a:rect b="b" l="l" r="r" t="t"/>
              <a:pathLst>
                <a:path extrusionOk="0" h="1435" w="1434">
                  <a:moveTo>
                    <a:pt x="716" y="281"/>
                  </a:moveTo>
                  <a:cubicBezTo>
                    <a:pt x="958" y="281"/>
                    <a:pt x="1154" y="478"/>
                    <a:pt x="1154" y="719"/>
                  </a:cubicBezTo>
                  <a:cubicBezTo>
                    <a:pt x="1154" y="961"/>
                    <a:pt x="958" y="1157"/>
                    <a:pt x="716" y="1157"/>
                  </a:cubicBezTo>
                  <a:cubicBezTo>
                    <a:pt x="476" y="1157"/>
                    <a:pt x="278" y="961"/>
                    <a:pt x="278" y="719"/>
                  </a:cubicBezTo>
                  <a:cubicBezTo>
                    <a:pt x="281" y="478"/>
                    <a:pt x="476" y="281"/>
                    <a:pt x="716" y="281"/>
                  </a:cubicBezTo>
                  <a:close/>
                  <a:moveTo>
                    <a:pt x="716" y="0"/>
                  </a:moveTo>
                  <a:cubicBezTo>
                    <a:pt x="321" y="0"/>
                    <a:pt x="0" y="322"/>
                    <a:pt x="0" y="718"/>
                  </a:cubicBezTo>
                  <a:cubicBezTo>
                    <a:pt x="2" y="1113"/>
                    <a:pt x="321" y="1435"/>
                    <a:pt x="716" y="1435"/>
                  </a:cubicBezTo>
                  <a:cubicBezTo>
                    <a:pt x="1113" y="1435"/>
                    <a:pt x="1434" y="1113"/>
                    <a:pt x="1434" y="718"/>
                  </a:cubicBezTo>
                  <a:cubicBezTo>
                    <a:pt x="1434" y="322"/>
                    <a:pt x="1113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6" name="Google Shape;2446;p43"/>
          <p:cNvGrpSpPr/>
          <p:nvPr/>
        </p:nvGrpSpPr>
        <p:grpSpPr>
          <a:xfrm>
            <a:off x="3425656" y="2954938"/>
            <a:ext cx="321503" cy="299961"/>
            <a:chOff x="3425656" y="2954938"/>
            <a:chExt cx="321503" cy="299961"/>
          </a:xfrm>
        </p:grpSpPr>
        <p:sp>
          <p:nvSpPr>
            <p:cNvPr id="2447" name="Google Shape;2447;p43"/>
            <p:cNvSpPr/>
            <p:nvPr/>
          </p:nvSpPr>
          <p:spPr>
            <a:xfrm>
              <a:off x="3457546" y="3020104"/>
              <a:ext cx="9435" cy="9469"/>
            </a:xfrm>
            <a:custGeom>
              <a:rect b="b" l="l" r="r" t="t"/>
              <a:pathLst>
                <a:path extrusionOk="0" h="280" w="279">
                  <a:moveTo>
                    <a:pt x="140" y="0"/>
                  </a:moveTo>
                  <a:cubicBezTo>
                    <a:pt x="63" y="0"/>
                    <a:pt x="0" y="63"/>
                    <a:pt x="0" y="140"/>
                  </a:cubicBezTo>
                  <a:cubicBezTo>
                    <a:pt x="0" y="217"/>
                    <a:pt x="63" y="280"/>
                    <a:pt x="140" y="280"/>
                  </a:cubicBezTo>
                  <a:cubicBezTo>
                    <a:pt x="217" y="280"/>
                    <a:pt x="278" y="217"/>
                    <a:pt x="278" y="140"/>
                  </a:cubicBezTo>
                  <a:cubicBezTo>
                    <a:pt x="278" y="63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3"/>
            <p:cNvSpPr/>
            <p:nvPr/>
          </p:nvSpPr>
          <p:spPr>
            <a:xfrm>
              <a:off x="3478445" y="3020104"/>
              <a:ext cx="9469" cy="9469"/>
            </a:xfrm>
            <a:custGeom>
              <a:rect b="b" l="l" r="r" t="t"/>
              <a:pathLst>
                <a:path extrusionOk="0" h="280" w="280">
                  <a:moveTo>
                    <a:pt x="140" y="0"/>
                  </a:moveTo>
                  <a:cubicBezTo>
                    <a:pt x="63" y="0"/>
                    <a:pt x="0" y="63"/>
                    <a:pt x="0" y="140"/>
                  </a:cubicBezTo>
                  <a:cubicBezTo>
                    <a:pt x="0" y="217"/>
                    <a:pt x="63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3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3"/>
            <p:cNvSpPr/>
            <p:nvPr/>
          </p:nvSpPr>
          <p:spPr>
            <a:xfrm>
              <a:off x="3499446" y="3020104"/>
              <a:ext cx="9401" cy="9469"/>
            </a:xfrm>
            <a:custGeom>
              <a:rect b="b" l="l" r="r" t="t"/>
              <a:pathLst>
                <a:path extrusionOk="0" h="280" w="278">
                  <a:moveTo>
                    <a:pt x="140" y="0"/>
                  </a:moveTo>
                  <a:cubicBezTo>
                    <a:pt x="63" y="0"/>
                    <a:pt x="0" y="63"/>
                    <a:pt x="0" y="140"/>
                  </a:cubicBezTo>
                  <a:cubicBezTo>
                    <a:pt x="0" y="217"/>
                    <a:pt x="63" y="280"/>
                    <a:pt x="140" y="280"/>
                  </a:cubicBezTo>
                  <a:cubicBezTo>
                    <a:pt x="216" y="280"/>
                    <a:pt x="278" y="217"/>
                    <a:pt x="278" y="140"/>
                  </a:cubicBezTo>
                  <a:cubicBezTo>
                    <a:pt x="278" y="63"/>
                    <a:pt x="216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3"/>
            <p:cNvSpPr/>
            <p:nvPr/>
          </p:nvSpPr>
          <p:spPr>
            <a:xfrm>
              <a:off x="3425656" y="2954938"/>
              <a:ext cx="321503" cy="299961"/>
            </a:xfrm>
            <a:custGeom>
              <a:rect b="b" l="l" r="r" t="t"/>
              <a:pathLst>
                <a:path extrusionOk="0" h="8870" w="9507">
                  <a:moveTo>
                    <a:pt x="7492" y="279"/>
                  </a:moveTo>
                  <a:cubicBezTo>
                    <a:pt x="8449" y="279"/>
                    <a:pt x="9229" y="1057"/>
                    <a:pt x="9229" y="2015"/>
                  </a:cubicBezTo>
                  <a:cubicBezTo>
                    <a:pt x="9229" y="2972"/>
                    <a:pt x="8450" y="3751"/>
                    <a:pt x="7492" y="3751"/>
                  </a:cubicBezTo>
                  <a:cubicBezTo>
                    <a:pt x="6536" y="3751"/>
                    <a:pt x="5756" y="2973"/>
                    <a:pt x="5756" y="2015"/>
                  </a:cubicBezTo>
                  <a:cubicBezTo>
                    <a:pt x="5756" y="1059"/>
                    <a:pt x="6534" y="279"/>
                    <a:pt x="7492" y="279"/>
                  </a:cubicBezTo>
                  <a:close/>
                  <a:moveTo>
                    <a:pt x="7492" y="1"/>
                  </a:moveTo>
                  <a:cubicBezTo>
                    <a:pt x="6381" y="1"/>
                    <a:pt x="5478" y="904"/>
                    <a:pt x="5478" y="2015"/>
                  </a:cubicBezTo>
                  <a:cubicBezTo>
                    <a:pt x="5478" y="2229"/>
                    <a:pt x="5511" y="2432"/>
                    <a:pt x="5572" y="2626"/>
                  </a:cubicBezTo>
                  <a:lnTo>
                    <a:pt x="280" y="2626"/>
                  </a:lnTo>
                  <a:lnTo>
                    <a:pt x="280" y="1773"/>
                  </a:lnTo>
                  <a:cubicBezTo>
                    <a:pt x="280" y="1624"/>
                    <a:pt x="400" y="1506"/>
                    <a:pt x="547" y="1506"/>
                  </a:cubicBezTo>
                  <a:lnTo>
                    <a:pt x="5163" y="1506"/>
                  </a:lnTo>
                  <a:cubicBezTo>
                    <a:pt x="5241" y="1506"/>
                    <a:pt x="5303" y="1443"/>
                    <a:pt x="5303" y="1367"/>
                  </a:cubicBezTo>
                  <a:cubicBezTo>
                    <a:pt x="5303" y="1290"/>
                    <a:pt x="5241" y="1228"/>
                    <a:pt x="5163" y="1228"/>
                  </a:cubicBezTo>
                  <a:lnTo>
                    <a:pt x="547" y="1228"/>
                  </a:lnTo>
                  <a:cubicBezTo>
                    <a:pt x="245" y="1228"/>
                    <a:pt x="0" y="1473"/>
                    <a:pt x="0" y="1773"/>
                  </a:cubicBezTo>
                  <a:lnTo>
                    <a:pt x="0" y="8323"/>
                  </a:lnTo>
                  <a:cubicBezTo>
                    <a:pt x="0" y="8625"/>
                    <a:pt x="245" y="8870"/>
                    <a:pt x="547" y="8870"/>
                  </a:cubicBezTo>
                  <a:lnTo>
                    <a:pt x="8282" y="8870"/>
                  </a:lnTo>
                  <a:cubicBezTo>
                    <a:pt x="8584" y="8870"/>
                    <a:pt x="8829" y="8625"/>
                    <a:pt x="8829" y="8323"/>
                  </a:cubicBezTo>
                  <a:lnTo>
                    <a:pt x="8829" y="4109"/>
                  </a:lnTo>
                  <a:cubicBezTo>
                    <a:pt x="8829" y="4034"/>
                    <a:pt x="8765" y="3970"/>
                    <a:pt x="8689" y="3970"/>
                  </a:cubicBezTo>
                  <a:cubicBezTo>
                    <a:pt x="8614" y="3970"/>
                    <a:pt x="8550" y="4034"/>
                    <a:pt x="8550" y="4109"/>
                  </a:cubicBezTo>
                  <a:lnTo>
                    <a:pt x="8550" y="8323"/>
                  </a:lnTo>
                  <a:cubicBezTo>
                    <a:pt x="8550" y="8472"/>
                    <a:pt x="8430" y="8591"/>
                    <a:pt x="8282" y="8591"/>
                  </a:cubicBezTo>
                  <a:lnTo>
                    <a:pt x="547" y="8591"/>
                  </a:lnTo>
                  <a:cubicBezTo>
                    <a:pt x="398" y="8591"/>
                    <a:pt x="280" y="8470"/>
                    <a:pt x="280" y="8323"/>
                  </a:cubicBezTo>
                  <a:lnTo>
                    <a:pt x="280" y="2902"/>
                  </a:lnTo>
                  <a:lnTo>
                    <a:pt x="5686" y="2902"/>
                  </a:lnTo>
                  <a:cubicBezTo>
                    <a:pt x="6014" y="3569"/>
                    <a:pt x="6701" y="4028"/>
                    <a:pt x="7492" y="4028"/>
                  </a:cubicBezTo>
                  <a:cubicBezTo>
                    <a:pt x="7493" y="4028"/>
                    <a:pt x="7494" y="4028"/>
                    <a:pt x="7495" y="4028"/>
                  </a:cubicBezTo>
                  <a:cubicBezTo>
                    <a:pt x="8603" y="4028"/>
                    <a:pt x="9506" y="3127"/>
                    <a:pt x="9506" y="2015"/>
                  </a:cubicBezTo>
                  <a:cubicBezTo>
                    <a:pt x="9506" y="904"/>
                    <a:pt x="8602" y="1"/>
                    <a:pt x="7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3"/>
            <p:cNvSpPr/>
            <p:nvPr/>
          </p:nvSpPr>
          <p:spPr>
            <a:xfrm>
              <a:off x="3631198" y="2995147"/>
              <a:ext cx="95805" cy="56577"/>
            </a:xfrm>
            <a:custGeom>
              <a:rect b="b" l="l" r="r" t="t"/>
              <a:pathLst>
                <a:path extrusionOk="0" h="1673" w="2833">
                  <a:moveTo>
                    <a:pt x="1415" y="282"/>
                  </a:moveTo>
                  <a:cubicBezTo>
                    <a:pt x="1442" y="282"/>
                    <a:pt x="1469" y="286"/>
                    <a:pt x="1494" y="294"/>
                  </a:cubicBezTo>
                  <a:lnTo>
                    <a:pt x="2292" y="568"/>
                  </a:lnTo>
                  <a:lnTo>
                    <a:pt x="1494" y="841"/>
                  </a:lnTo>
                  <a:cubicBezTo>
                    <a:pt x="1469" y="849"/>
                    <a:pt x="1442" y="853"/>
                    <a:pt x="1415" y="853"/>
                  </a:cubicBezTo>
                  <a:cubicBezTo>
                    <a:pt x="1388" y="853"/>
                    <a:pt x="1361" y="849"/>
                    <a:pt x="1336" y="841"/>
                  </a:cubicBezTo>
                  <a:lnTo>
                    <a:pt x="538" y="568"/>
                  </a:lnTo>
                  <a:lnTo>
                    <a:pt x="1336" y="294"/>
                  </a:lnTo>
                  <a:cubicBezTo>
                    <a:pt x="1361" y="286"/>
                    <a:pt x="1388" y="282"/>
                    <a:pt x="1415" y="282"/>
                  </a:cubicBezTo>
                  <a:close/>
                  <a:moveTo>
                    <a:pt x="2135" y="915"/>
                  </a:moveTo>
                  <a:lnTo>
                    <a:pt x="2135" y="1322"/>
                  </a:lnTo>
                  <a:cubicBezTo>
                    <a:pt x="2135" y="1362"/>
                    <a:pt x="2101" y="1393"/>
                    <a:pt x="2062" y="1393"/>
                  </a:cubicBezTo>
                  <a:lnTo>
                    <a:pt x="764" y="1393"/>
                  </a:lnTo>
                  <a:cubicBezTo>
                    <a:pt x="725" y="1393"/>
                    <a:pt x="694" y="1362"/>
                    <a:pt x="694" y="1322"/>
                  </a:cubicBezTo>
                  <a:lnTo>
                    <a:pt x="694" y="915"/>
                  </a:lnTo>
                  <a:lnTo>
                    <a:pt x="1245" y="1104"/>
                  </a:lnTo>
                  <a:cubicBezTo>
                    <a:pt x="1300" y="1122"/>
                    <a:pt x="1357" y="1132"/>
                    <a:pt x="1415" y="1132"/>
                  </a:cubicBezTo>
                  <a:cubicBezTo>
                    <a:pt x="1472" y="1132"/>
                    <a:pt x="1529" y="1122"/>
                    <a:pt x="1584" y="1104"/>
                  </a:cubicBezTo>
                  <a:lnTo>
                    <a:pt x="2135" y="915"/>
                  </a:lnTo>
                  <a:close/>
                  <a:moveTo>
                    <a:pt x="1415" y="1"/>
                  </a:moveTo>
                  <a:cubicBezTo>
                    <a:pt x="1358" y="1"/>
                    <a:pt x="1301" y="10"/>
                    <a:pt x="1246" y="28"/>
                  </a:cubicBezTo>
                  <a:lnTo>
                    <a:pt x="104" y="421"/>
                  </a:lnTo>
                  <a:cubicBezTo>
                    <a:pt x="42" y="443"/>
                    <a:pt x="0" y="501"/>
                    <a:pt x="0" y="568"/>
                  </a:cubicBezTo>
                  <a:cubicBezTo>
                    <a:pt x="0" y="633"/>
                    <a:pt x="43" y="692"/>
                    <a:pt x="104" y="713"/>
                  </a:cubicBezTo>
                  <a:lnTo>
                    <a:pt x="416" y="820"/>
                  </a:lnTo>
                  <a:lnTo>
                    <a:pt x="416" y="1322"/>
                  </a:lnTo>
                  <a:cubicBezTo>
                    <a:pt x="416" y="1514"/>
                    <a:pt x="575" y="1673"/>
                    <a:pt x="768" y="1673"/>
                  </a:cubicBezTo>
                  <a:lnTo>
                    <a:pt x="2065" y="1673"/>
                  </a:lnTo>
                  <a:cubicBezTo>
                    <a:pt x="2256" y="1673"/>
                    <a:pt x="2415" y="1517"/>
                    <a:pt x="2415" y="1322"/>
                  </a:cubicBezTo>
                  <a:lnTo>
                    <a:pt x="2415" y="820"/>
                  </a:lnTo>
                  <a:lnTo>
                    <a:pt x="2552" y="774"/>
                  </a:lnTo>
                  <a:lnTo>
                    <a:pt x="2552" y="952"/>
                  </a:lnTo>
                  <a:cubicBezTo>
                    <a:pt x="2552" y="1028"/>
                    <a:pt x="2614" y="1092"/>
                    <a:pt x="2692" y="1092"/>
                  </a:cubicBezTo>
                  <a:cubicBezTo>
                    <a:pt x="2767" y="1092"/>
                    <a:pt x="2830" y="1028"/>
                    <a:pt x="2830" y="952"/>
                  </a:cubicBezTo>
                  <a:cubicBezTo>
                    <a:pt x="2830" y="547"/>
                    <a:pt x="2833" y="569"/>
                    <a:pt x="2828" y="547"/>
                  </a:cubicBezTo>
                  <a:cubicBezTo>
                    <a:pt x="2821" y="490"/>
                    <a:pt x="2782" y="440"/>
                    <a:pt x="2726" y="421"/>
                  </a:cubicBezTo>
                  <a:lnTo>
                    <a:pt x="1585" y="28"/>
                  </a:lnTo>
                  <a:cubicBezTo>
                    <a:pt x="1530" y="10"/>
                    <a:pt x="1473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3"/>
            <p:cNvSpPr/>
            <p:nvPr/>
          </p:nvSpPr>
          <p:spPr>
            <a:xfrm>
              <a:off x="3494271" y="3090478"/>
              <a:ext cx="161377" cy="137570"/>
            </a:xfrm>
            <a:custGeom>
              <a:rect b="b" l="l" r="r" t="t"/>
              <a:pathLst>
                <a:path extrusionOk="0" h="4068" w="4772">
                  <a:moveTo>
                    <a:pt x="471" y="280"/>
                  </a:moveTo>
                  <a:cubicBezTo>
                    <a:pt x="577" y="280"/>
                    <a:pt x="661" y="364"/>
                    <a:pt x="661" y="471"/>
                  </a:cubicBezTo>
                  <a:cubicBezTo>
                    <a:pt x="660" y="577"/>
                    <a:pt x="575" y="661"/>
                    <a:pt x="471" y="661"/>
                  </a:cubicBezTo>
                  <a:cubicBezTo>
                    <a:pt x="364" y="661"/>
                    <a:pt x="279" y="577"/>
                    <a:pt x="279" y="471"/>
                  </a:cubicBezTo>
                  <a:cubicBezTo>
                    <a:pt x="279" y="364"/>
                    <a:pt x="364" y="280"/>
                    <a:pt x="471" y="280"/>
                  </a:cubicBezTo>
                  <a:close/>
                  <a:moveTo>
                    <a:pt x="4300" y="281"/>
                  </a:moveTo>
                  <a:cubicBezTo>
                    <a:pt x="4407" y="281"/>
                    <a:pt x="4492" y="367"/>
                    <a:pt x="4492" y="473"/>
                  </a:cubicBezTo>
                  <a:cubicBezTo>
                    <a:pt x="4492" y="578"/>
                    <a:pt x="4407" y="664"/>
                    <a:pt x="4300" y="664"/>
                  </a:cubicBezTo>
                  <a:cubicBezTo>
                    <a:pt x="4195" y="664"/>
                    <a:pt x="4110" y="578"/>
                    <a:pt x="4110" y="473"/>
                  </a:cubicBezTo>
                  <a:cubicBezTo>
                    <a:pt x="4110" y="367"/>
                    <a:pt x="4195" y="281"/>
                    <a:pt x="4300" y="281"/>
                  </a:cubicBezTo>
                  <a:close/>
                  <a:moveTo>
                    <a:pt x="2384" y="2010"/>
                  </a:moveTo>
                  <a:cubicBezTo>
                    <a:pt x="2476" y="2010"/>
                    <a:pt x="2551" y="2084"/>
                    <a:pt x="2551" y="2175"/>
                  </a:cubicBezTo>
                  <a:cubicBezTo>
                    <a:pt x="2551" y="2265"/>
                    <a:pt x="2476" y="2340"/>
                    <a:pt x="2384" y="2340"/>
                  </a:cubicBezTo>
                  <a:cubicBezTo>
                    <a:pt x="2294" y="2340"/>
                    <a:pt x="2219" y="2265"/>
                    <a:pt x="2219" y="2175"/>
                  </a:cubicBezTo>
                  <a:cubicBezTo>
                    <a:pt x="2219" y="2084"/>
                    <a:pt x="2294" y="2010"/>
                    <a:pt x="2384" y="2010"/>
                  </a:cubicBezTo>
                  <a:close/>
                  <a:moveTo>
                    <a:pt x="2524" y="750"/>
                  </a:moveTo>
                  <a:lnTo>
                    <a:pt x="3518" y="1908"/>
                  </a:lnTo>
                  <a:cubicBezTo>
                    <a:pt x="3534" y="1927"/>
                    <a:pt x="3528" y="1954"/>
                    <a:pt x="3510" y="1968"/>
                  </a:cubicBezTo>
                  <a:cubicBezTo>
                    <a:pt x="3296" y="2130"/>
                    <a:pt x="3012" y="2457"/>
                    <a:pt x="2834" y="3109"/>
                  </a:cubicBezTo>
                  <a:lnTo>
                    <a:pt x="1937" y="3109"/>
                  </a:lnTo>
                  <a:cubicBezTo>
                    <a:pt x="1759" y="2457"/>
                    <a:pt x="1475" y="2129"/>
                    <a:pt x="1261" y="1968"/>
                  </a:cubicBezTo>
                  <a:cubicBezTo>
                    <a:pt x="1243" y="1954"/>
                    <a:pt x="1239" y="1927"/>
                    <a:pt x="1254" y="1908"/>
                  </a:cubicBezTo>
                  <a:lnTo>
                    <a:pt x="2246" y="750"/>
                  </a:lnTo>
                  <a:lnTo>
                    <a:pt x="2246" y="1753"/>
                  </a:lnTo>
                  <a:cubicBezTo>
                    <a:pt x="2069" y="1812"/>
                    <a:pt x="1942" y="1979"/>
                    <a:pt x="1942" y="2175"/>
                  </a:cubicBezTo>
                  <a:cubicBezTo>
                    <a:pt x="1942" y="2420"/>
                    <a:pt x="2139" y="2619"/>
                    <a:pt x="2384" y="2619"/>
                  </a:cubicBezTo>
                  <a:cubicBezTo>
                    <a:pt x="2629" y="2619"/>
                    <a:pt x="2828" y="2420"/>
                    <a:pt x="2828" y="2175"/>
                  </a:cubicBezTo>
                  <a:cubicBezTo>
                    <a:pt x="2828" y="1979"/>
                    <a:pt x="2701" y="1811"/>
                    <a:pt x="2524" y="1753"/>
                  </a:cubicBezTo>
                  <a:lnTo>
                    <a:pt x="2524" y="750"/>
                  </a:lnTo>
                  <a:close/>
                  <a:moveTo>
                    <a:pt x="2888" y="3387"/>
                  </a:moveTo>
                  <a:lnTo>
                    <a:pt x="2888" y="3788"/>
                  </a:lnTo>
                  <a:lnTo>
                    <a:pt x="1884" y="3788"/>
                  </a:lnTo>
                  <a:lnTo>
                    <a:pt x="1884" y="3387"/>
                  </a:lnTo>
                  <a:close/>
                  <a:moveTo>
                    <a:pt x="470" y="0"/>
                  </a:moveTo>
                  <a:cubicBezTo>
                    <a:pt x="213" y="0"/>
                    <a:pt x="0" y="211"/>
                    <a:pt x="0" y="471"/>
                  </a:cubicBezTo>
                  <a:cubicBezTo>
                    <a:pt x="0" y="731"/>
                    <a:pt x="210" y="941"/>
                    <a:pt x="470" y="941"/>
                  </a:cubicBezTo>
                  <a:cubicBezTo>
                    <a:pt x="681" y="941"/>
                    <a:pt x="859" y="801"/>
                    <a:pt x="918" y="609"/>
                  </a:cubicBezTo>
                  <a:lnTo>
                    <a:pt x="2000" y="609"/>
                  </a:lnTo>
                  <a:lnTo>
                    <a:pt x="1044" y="1726"/>
                  </a:lnTo>
                  <a:cubicBezTo>
                    <a:pt x="923" y="1864"/>
                    <a:pt x="948" y="2078"/>
                    <a:pt x="1093" y="2190"/>
                  </a:cubicBezTo>
                  <a:cubicBezTo>
                    <a:pt x="1241" y="2301"/>
                    <a:pt x="1506" y="2576"/>
                    <a:pt x="1671" y="3189"/>
                  </a:cubicBezTo>
                  <a:cubicBezTo>
                    <a:pt x="1631" y="3234"/>
                    <a:pt x="1604" y="3293"/>
                    <a:pt x="1604" y="3357"/>
                  </a:cubicBezTo>
                  <a:lnTo>
                    <a:pt x="1604" y="3818"/>
                  </a:lnTo>
                  <a:cubicBezTo>
                    <a:pt x="1604" y="3956"/>
                    <a:pt x="1716" y="4067"/>
                    <a:pt x="1854" y="4067"/>
                  </a:cubicBezTo>
                  <a:lnTo>
                    <a:pt x="2916" y="4067"/>
                  </a:lnTo>
                  <a:cubicBezTo>
                    <a:pt x="3053" y="4067"/>
                    <a:pt x="3164" y="3956"/>
                    <a:pt x="3164" y="3818"/>
                  </a:cubicBezTo>
                  <a:lnTo>
                    <a:pt x="3164" y="3357"/>
                  </a:lnTo>
                  <a:cubicBezTo>
                    <a:pt x="3164" y="3293"/>
                    <a:pt x="3139" y="3234"/>
                    <a:pt x="3099" y="3189"/>
                  </a:cubicBezTo>
                  <a:cubicBezTo>
                    <a:pt x="3265" y="2576"/>
                    <a:pt x="3528" y="2301"/>
                    <a:pt x="3676" y="2190"/>
                  </a:cubicBezTo>
                  <a:cubicBezTo>
                    <a:pt x="3823" y="2078"/>
                    <a:pt x="3847" y="1867"/>
                    <a:pt x="3727" y="1726"/>
                  </a:cubicBezTo>
                  <a:lnTo>
                    <a:pt x="2770" y="609"/>
                  </a:lnTo>
                  <a:lnTo>
                    <a:pt x="3853" y="609"/>
                  </a:lnTo>
                  <a:cubicBezTo>
                    <a:pt x="3913" y="801"/>
                    <a:pt x="4091" y="941"/>
                    <a:pt x="4300" y="941"/>
                  </a:cubicBezTo>
                  <a:cubicBezTo>
                    <a:pt x="4559" y="941"/>
                    <a:pt x="4771" y="731"/>
                    <a:pt x="4771" y="471"/>
                  </a:cubicBezTo>
                  <a:cubicBezTo>
                    <a:pt x="4771" y="211"/>
                    <a:pt x="4560" y="0"/>
                    <a:pt x="4300" y="0"/>
                  </a:cubicBezTo>
                  <a:cubicBezTo>
                    <a:pt x="4091" y="0"/>
                    <a:pt x="3913" y="140"/>
                    <a:pt x="3853" y="332"/>
                  </a:cubicBezTo>
                  <a:lnTo>
                    <a:pt x="918" y="332"/>
                  </a:lnTo>
                  <a:cubicBezTo>
                    <a:pt x="859" y="140"/>
                    <a:pt x="681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3" name="Google Shape;2453;p43"/>
          <p:cNvGrpSpPr/>
          <p:nvPr/>
        </p:nvGrpSpPr>
        <p:grpSpPr>
          <a:xfrm>
            <a:off x="2769258" y="2947735"/>
            <a:ext cx="321604" cy="314469"/>
            <a:chOff x="2769258" y="2947735"/>
            <a:chExt cx="321604" cy="314469"/>
          </a:xfrm>
        </p:grpSpPr>
        <p:sp>
          <p:nvSpPr>
            <p:cNvPr id="2454" name="Google Shape;2454;p43"/>
            <p:cNvSpPr/>
            <p:nvPr/>
          </p:nvSpPr>
          <p:spPr>
            <a:xfrm>
              <a:off x="2945853" y="3002553"/>
              <a:ext cx="103414" cy="14778"/>
            </a:xfrm>
            <a:custGeom>
              <a:rect b="b" l="l" r="r" t="t"/>
              <a:pathLst>
                <a:path extrusionOk="0" h="437" w="3058">
                  <a:moveTo>
                    <a:pt x="2047" y="0"/>
                  </a:moveTo>
                  <a:cubicBezTo>
                    <a:pt x="1199" y="0"/>
                    <a:pt x="554" y="82"/>
                    <a:pt x="127" y="161"/>
                  </a:cubicBezTo>
                  <a:cubicBezTo>
                    <a:pt x="49" y="176"/>
                    <a:pt x="0" y="249"/>
                    <a:pt x="15" y="323"/>
                  </a:cubicBezTo>
                  <a:cubicBezTo>
                    <a:pt x="27" y="390"/>
                    <a:pt x="85" y="436"/>
                    <a:pt x="152" y="436"/>
                  </a:cubicBezTo>
                  <a:cubicBezTo>
                    <a:pt x="202" y="436"/>
                    <a:pt x="876" y="277"/>
                    <a:pt x="2052" y="277"/>
                  </a:cubicBezTo>
                  <a:cubicBezTo>
                    <a:pt x="2313" y="277"/>
                    <a:pt x="2598" y="285"/>
                    <a:pt x="2907" y="304"/>
                  </a:cubicBezTo>
                  <a:cubicBezTo>
                    <a:pt x="2911" y="304"/>
                    <a:pt x="2914" y="304"/>
                    <a:pt x="2918" y="304"/>
                  </a:cubicBezTo>
                  <a:cubicBezTo>
                    <a:pt x="2990" y="304"/>
                    <a:pt x="3050" y="247"/>
                    <a:pt x="3056" y="175"/>
                  </a:cubicBezTo>
                  <a:cubicBezTo>
                    <a:pt x="3057" y="98"/>
                    <a:pt x="2999" y="34"/>
                    <a:pt x="2924" y="28"/>
                  </a:cubicBezTo>
                  <a:cubicBezTo>
                    <a:pt x="2611" y="8"/>
                    <a:pt x="2319" y="0"/>
                    <a:pt x="2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3"/>
            <p:cNvSpPr/>
            <p:nvPr/>
          </p:nvSpPr>
          <p:spPr>
            <a:xfrm>
              <a:off x="2945853" y="3037317"/>
              <a:ext cx="103414" cy="14778"/>
            </a:xfrm>
            <a:custGeom>
              <a:rect b="b" l="l" r="r" t="t"/>
              <a:pathLst>
                <a:path extrusionOk="0" h="437" w="3058">
                  <a:moveTo>
                    <a:pt x="2051" y="0"/>
                  </a:moveTo>
                  <a:cubicBezTo>
                    <a:pt x="1201" y="0"/>
                    <a:pt x="555" y="81"/>
                    <a:pt x="127" y="161"/>
                  </a:cubicBezTo>
                  <a:cubicBezTo>
                    <a:pt x="49" y="176"/>
                    <a:pt x="0" y="249"/>
                    <a:pt x="15" y="323"/>
                  </a:cubicBezTo>
                  <a:cubicBezTo>
                    <a:pt x="27" y="390"/>
                    <a:pt x="85" y="436"/>
                    <a:pt x="152" y="436"/>
                  </a:cubicBezTo>
                  <a:cubicBezTo>
                    <a:pt x="202" y="436"/>
                    <a:pt x="876" y="277"/>
                    <a:pt x="2052" y="277"/>
                  </a:cubicBezTo>
                  <a:cubicBezTo>
                    <a:pt x="2313" y="277"/>
                    <a:pt x="2598" y="285"/>
                    <a:pt x="2907" y="304"/>
                  </a:cubicBezTo>
                  <a:cubicBezTo>
                    <a:pt x="2911" y="304"/>
                    <a:pt x="2914" y="304"/>
                    <a:pt x="2918" y="304"/>
                  </a:cubicBezTo>
                  <a:cubicBezTo>
                    <a:pt x="2990" y="304"/>
                    <a:pt x="3050" y="247"/>
                    <a:pt x="3056" y="175"/>
                  </a:cubicBezTo>
                  <a:cubicBezTo>
                    <a:pt x="3057" y="99"/>
                    <a:pt x="2999" y="32"/>
                    <a:pt x="2924" y="28"/>
                  </a:cubicBezTo>
                  <a:cubicBezTo>
                    <a:pt x="2612" y="9"/>
                    <a:pt x="2321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3"/>
            <p:cNvSpPr/>
            <p:nvPr/>
          </p:nvSpPr>
          <p:spPr>
            <a:xfrm>
              <a:off x="2945853" y="3107894"/>
              <a:ext cx="42678" cy="13662"/>
            </a:xfrm>
            <a:custGeom>
              <a:rect b="b" l="l" r="r" t="t"/>
              <a:pathLst>
                <a:path extrusionOk="0" h="404" w="1262">
                  <a:moveTo>
                    <a:pt x="1117" y="0"/>
                  </a:moveTo>
                  <a:cubicBezTo>
                    <a:pt x="1113" y="0"/>
                    <a:pt x="1109" y="1"/>
                    <a:pt x="1106" y="1"/>
                  </a:cubicBezTo>
                  <a:cubicBezTo>
                    <a:pt x="759" y="28"/>
                    <a:pt x="428" y="69"/>
                    <a:pt x="124" y="127"/>
                  </a:cubicBezTo>
                  <a:cubicBezTo>
                    <a:pt x="49" y="142"/>
                    <a:pt x="0" y="216"/>
                    <a:pt x="12" y="290"/>
                  </a:cubicBezTo>
                  <a:cubicBezTo>
                    <a:pt x="26" y="357"/>
                    <a:pt x="84" y="403"/>
                    <a:pt x="150" y="403"/>
                  </a:cubicBezTo>
                  <a:cubicBezTo>
                    <a:pt x="204" y="403"/>
                    <a:pt x="492" y="329"/>
                    <a:pt x="1128" y="279"/>
                  </a:cubicBezTo>
                  <a:cubicBezTo>
                    <a:pt x="1205" y="273"/>
                    <a:pt x="1262" y="206"/>
                    <a:pt x="1257" y="129"/>
                  </a:cubicBezTo>
                  <a:cubicBezTo>
                    <a:pt x="1251" y="56"/>
                    <a:pt x="1190" y="0"/>
                    <a:pt x="1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3"/>
            <p:cNvSpPr/>
            <p:nvPr/>
          </p:nvSpPr>
          <p:spPr>
            <a:xfrm>
              <a:off x="2832632" y="3002519"/>
              <a:ext cx="81703" cy="14812"/>
            </a:xfrm>
            <a:custGeom>
              <a:rect b="b" l="l" r="r" t="t"/>
              <a:pathLst>
                <a:path extrusionOk="0" h="438" w="2416">
                  <a:moveTo>
                    <a:pt x="358" y="0"/>
                  </a:moveTo>
                  <a:cubicBezTo>
                    <a:pt x="286" y="0"/>
                    <a:pt x="212" y="1"/>
                    <a:pt x="137" y="2"/>
                  </a:cubicBezTo>
                  <a:cubicBezTo>
                    <a:pt x="61" y="5"/>
                    <a:pt x="1" y="67"/>
                    <a:pt x="1" y="143"/>
                  </a:cubicBezTo>
                  <a:cubicBezTo>
                    <a:pt x="2" y="222"/>
                    <a:pt x="63" y="281"/>
                    <a:pt x="140" y="281"/>
                  </a:cubicBezTo>
                  <a:lnTo>
                    <a:pt x="142" y="281"/>
                  </a:lnTo>
                  <a:cubicBezTo>
                    <a:pt x="218" y="280"/>
                    <a:pt x="293" y="279"/>
                    <a:pt x="367" y="279"/>
                  </a:cubicBezTo>
                  <a:cubicBezTo>
                    <a:pt x="1212" y="279"/>
                    <a:pt x="1845" y="362"/>
                    <a:pt x="2237" y="436"/>
                  </a:cubicBezTo>
                  <a:cubicBezTo>
                    <a:pt x="2246" y="437"/>
                    <a:pt x="2254" y="437"/>
                    <a:pt x="2263" y="437"/>
                  </a:cubicBezTo>
                  <a:cubicBezTo>
                    <a:pt x="2328" y="437"/>
                    <a:pt x="2387" y="391"/>
                    <a:pt x="2401" y="324"/>
                  </a:cubicBezTo>
                  <a:cubicBezTo>
                    <a:pt x="2416" y="247"/>
                    <a:pt x="2365" y="176"/>
                    <a:pt x="2289" y="162"/>
                  </a:cubicBezTo>
                  <a:cubicBezTo>
                    <a:pt x="1883" y="87"/>
                    <a:pt x="1228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3"/>
            <p:cNvSpPr/>
            <p:nvPr/>
          </p:nvSpPr>
          <p:spPr>
            <a:xfrm>
              <a:off x="2810820" y="3037317"/>
              <a:ext cx="103515" cy="14812"/>
            </a:xfrm>
            <a:custGeom>
              <a:rect b="b" l="l" r="r" t="t"/>
              <a:pathLst>
                <a:path extrusionOk="0" h="438" w="3061">
                  <a:moveTo>
                    <a:pt x="1009" y="0"/>
                  </a:moveTo>
                  <a:cubicBezTo>
                    <a:pt x="739" y="0"/>
                    <a:pt x="448" y="9"/>
                    <a:pt x="136" y="28"/>
                  </a:cubicBezTo>
                  <a:cubicBezTo>
                    <a:pt x="60" y="34"/>
                    <a:pt x="1" y="99"/>
                    <a:pt x="7" y="176"/>
                  </a:cubicBezTo>
                  <a:cubicBezTo>
                    <a:pt x="10" y="248"/>
                    <a:pt x="71" y="306"/>
                    <a:pt x="146" y="306"/>
                  </a:cubicBezTo>
                  <a:cubicBezTo>
                    <a:pt x="148" y="306"/>
                    <a:pt x="151" y="306"/>
                    <a:pt x="154" y="305"/>
                  </a:cubicBezTo>
                  <a:cubicBezTo>
                    <a:pt x="462" y="286"/>
                    <a:pt x="749" y="278"/>
                    <a:pt x="1016" y="278"/>
                  </a:cubicBezTo>
                  <a:cubicBezTo>
                    <a:pt x="1842" y="278"/>
                    <a:pt x="2468" y="357"/>
                    <a:pt x="2884" y="435"/>
                  </a:cubicBezTo>
                  <a:cubicBezTo>
                    <a:pt x="2893" y="436"/>
                    <a:pt x="2902" y="437"/>
                    <a:pt x="2910" y="437"/>
                  </a:cubicBezTo>
                  <a:cubicBezTo>
                    <a:pt x="2977" y="437"/>
                    <a:pt x="3034" y="389"/>
                    <a:pt x="3046" y="323"/>
                  </a:cubicBezTo>
                  <a:cubicBezTo>
                    <a:pt x="3061" y="247"/>
                    <a:pt x="3010" y="175"/>
                    <a:pt x="2934" y="161"/>
                  </a:cubicBezTo>
                  <a:cubicBezTo>
                    <a:pt x="2506" y="81"/>
                    <a:pt x="1860" y="0"/>
                    <a:pt x="1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3"/>
            <p:cNvSpPr/>
            <p:nvPr/>
          </p:nvSpPr>
          <p:spPr>
            <a:xfrm>
              <a:off x="2810820" y="3072115"/>
              <a:ext cx="103515" cy="14812"/>
            </a:xfrm>
            <a:custGeom>
              <a:rect b="b" l="l" r="r" t="t"/>
              <a:pathLst>
                <a:path extrusionOk="0" h="438" w="3061">
                  <a:moveTo>
                    <a:pt x="1013" y="0"/>
                  </a:moveTo>
                  <a:cubicBezTo>
                    <a:pt x="742" y="0"/>
                    <a:pt x="449" y="9"/>
                    <a:pt x="136" y="28"/>
                  </a:cubicBezTo>
                  <a:cubicBezTo>
                    <a:pt x="60" y="34"/>
                    <a:pt x="1" y="98"/>
                    <a:pt x="7" y="177"/>
                  </a:cubicBezTo>
                  <a:cubicBezTo>
                    <a:pt x="10" y="248"/>
                    <a:pt x="71" y="304"/>
                    <a:pt x="145" y="304"/>
                  </a:cubicBezTo>
                  <a:cubicBezTo>
                    <a:pt x="148" y="304"/>
                    <a:pt x="151" y="304"/>
                    <a:pt x="154" y="304"/>
                  </a:cubicBezTo>
                  <a:cubicBezTo>
                    <a:pt x="458" y="286"/>
                    <a:pt x="742" y="278"/>
                    <a:pt x="1006" y="278"/>
                  </a:cubicBezTo>
                  <a:cubicBezTo>
                    <a:pt x="1837" y="278"/>
                    <a:pt x="2467" y="357"/>
                    <a:pt x="2884" y="435"/>
                  </a:cubicBezTo>
                  <a:cubicBezTo>
                    <a:pt x="2893" y="437"/>
                    <a:pt x="2902" y="437"/>
                    <a:pt x="2910" y="437"/>
                  </a:cubicBezTo>
                  <a:cubicBezTo>
                    <a:pt x="2977" y="437"/>
                    <a:pt x="3034" y="389"/>
                    <a:pt x="3046" y="324"/>
                  </a:cubicBezTo>
                  <a:cubicBezTo>
                    <a:pt x="3061" y="246"/>
                    <a:pt x="3010" y="175"/>
                    <a:pt x="2934" y="162"/>
                  </a:cubicBezTo>
                  <a:cubicBezTo>
                    <a:pt x="2507" y="82"/>
                    <a:pt x="1862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3"/>
            <p:cNvSpPr/>
            <p:nvPr/>
          </p:nvSpPr>
          <p:spPr>
            <a:xfrm>
              <a:off x="2810684" y="3106812"/>
              <a:ext cx="103617" cy="14812"/>
            </a:xfrm>
            <a:custGeom>
              <a:rect b="b" l="l" r="r" t="t"/>
              <a:pathLst>
                <a:path extrusionOk="0" h="438" w="3064">
                  <a:moveTo>
                    <a:pt x="1006" y="1"/>
                  </a:moveTo>
                  <a:cubicBezTo>
                    <a:pt x="722" y="1"/>
                    <a:pt x="431" y="10"/>
                    <a:pt x="137" y="28"/>
                  </a:cubicBezTo>
                  <a:cubicBezTo>
                    <a:pt x="60" y="34"/>
                    <a:pt x="0" y="100"/>
                    <a:pt x="6" y="177"/>
                  </a:cubicBezTo>
                  <a:cubicBezTo>
                    <a:pt x="14" y="248"/>
                    <a:pt x="75" y="305"/>
                    <a:pt x="149" y="305"/>
                  </a:cubicBezTo>
                  <a:cubicBezTo>
                    <a:pt x="152" y="305"/>
                    <a:pt x="155" y="305"/>
                    <a:pt x="158" y="305"/>
                  </a:cubicBezTo>
                  <a:cubicBezTo>
                    <a:pt x="444" y="286"/>
                    <a:pt x="727" y="278"/>
                    <a:pt x="1004" y="278"/>
                  </a:cubicBezTo>
                  <a:cubicBezTo>
                    <a:pt x="1180" y="278"/>
                    <a:pt x="1354" y="281"/>
                    <a:pt x="1524" y="288"/>
                  </a:cubicBezTo>
                  <a:cubicBezTo>
                    <a:pt x="2016" y="309"/>
                    <a:pt x="2475" y="357"/>
                    <a:pt x="2886" y="435"/>
                  </a:cubicBezTo>
                  <a:cubicBezTo>
                    <a:pt x="2895" y="437"/>
                    <a:pt x="2904" y="438"/>
                    <a:pt x="2912" y="438"/>
                  </a:cubicBezTo>
                  <a:cubicBezTo>
                    <a:pt x="2978" y="438"/>
                    <a:pt x="3037" y="390"/>
                    <a:pt x="3048" y="324"/>
                  </a:cubicBezTo>
                  <a:cubicBezTo>
                    <a:pt x="3063" y="248"/>
                    <a:pt x="3013" y="175"/>
                    <a:pt x="2937" y="162"/>
                  </a:cubicBezTo>
                  <a:cubicBezTo>
                    <a:pt x="2509" y="82"/>
                    <a:pt x="2038" y="33"/>
                    <a:pt x="1533" y="12"/>
                  </a:cubicBezTo>
                  <a:cubicBezTo>
                    <a:pt x="1361" y="5"/>
                    <a:pt x="1185" y="1"/>
                    <a:pt x="1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3"/>
            <p:cNvSpPr/>
            <p:nvPr/>
          </p:nvSpPr>
          <p:spPr>
            <a:xfrm>
              <a:off x="2769258" y="2947735"/>
              <a:ext cx="321604" cy="314469"/>
            </a:xfrm>
            <a:custGeom>
              <a:rect b="b" l="l" r="r" t="t"/>
              <a:pathLst>
                <a:path extrusionOk="0" h="9299" w="9510">
                  <a:moveTo>
                    <a:pt x="7281" y="273"/>
                  </a:moveTo>
                  <a:cubicBezTo>
                    <a:pt x="7647" y="273"/>
                    <a:pt x="8052" y="289"/>
                    <a:pt x="8495" y="327"/>
                  </a:cubicBezTo>
                  <a:cubicBezTo>
                    <a:pt x="8575" y="334"/>
                    <a:pt x="8636" y="401"/>
                    <a:pt x="8636" y="481"/>
                  </a:cubicBezTo>
                  <a:lnTo>
                    <a:pt x="8636" y="4131"/>
                  </a:lnTo>
                  <a:cubicBezTo>
                    <a:pt x="8636" y="4207"/>
                    <a:pt x="8700" y="4270"/>
                    <a:pt x="8775" y="4270"/>
                  </a:cubicBezTo>
                  <a:cubicBezTo>
                    <a:pt x="8851" y="4270"/>
                    <a:pt x="8915" y="4207"/>
                    <a:pt x="8915" y="4131"/>
                  </a:cubicBezTo>
                  <a:lnTo>
                    <a:pt x="8915" y="939"/>
                  </a:lnTo>
                  <a:cubicBezTo>
                    <a:pt x="9126" y="1032"/>
                    <a:pt x="9230" y="1190"/>
                    <a:pt x="9230" y="1422"/>
                  </a:cubicBezTo>
                  <a:lnTo>
                    <a:pt x="9230" y="6262"/>
                  </a:lnTo>
                  <a:cubicBezTo>
                    <a:pt x="9230" y="6784"/>
                    <a:pt x="8694" y="6840"/>
                    <a:pt x="8501" y="6843"/>
                  </a:cubicBezTo>
                  <a:lnTo>
                    <a:pt x="8501" y="6476"/>
                  </a:lnTo>
                  <a:cubicBezTo>
                    <a:pt x="8737" y="6464"/>
                    <a:pt x="8915" y="6274"/>
                    <a:pt x="8915" y="6044"/>
                  </a:cubicBezTo>
                  <a:lnTo>
                    <a:pt x="8915" y="4789"/>
                  </a:lnTo>
                  <a:cubicBezTo>
                    <a:pt x="8915" y="4712"/>
                    <a:pt x="8851" y="4649"/>
                    <a:pt x="8775" y="4649"/>
                  </a:cubicBezTo>
                  <a:cubicBezTo>
                    <a:pt x="8700" y="4649"/>
                    <a:pt x="8636" y="4712"/>
                    <a:pt x="8636" y="4789"/>
                  </a:cubicBezTo>
                  <a:lnTo>
                    <a:pt x="8636" y="6044"/>
                  </a:lnTo>
                  <a:cubicBezTo>
                    <a:pt x="8636" y="6130"/>
                    <a:pt x="8566" y="6197"/>
                    <a:pt x="8482" y="6197"/>
                  </a:cubicBezTo>
                  <a:cubicBezTo>
                    <a:pt x="8478" y="6197"/>
                    <a:pt x="8474" y="6197"/>
                    <a:pt x="8469" y="6197"/>
                  </a:cubicBezTo>
                  <a:cubicBezTo>
                    <a:pt x="8456" y="6195"/>
                    <a:pt x="8444" y="6195"/>
                    <a:pt x="8434" y="6194"/>
                  </a:cubicBezTo>
                  <a:cubicBezTo>
                    <a:pt x="8350" y="6056"/>
                    <a:pt x="8204" y="5969"/>
                    <a:pt x="8044" y="5969"/>
                  </a:cubicBezTo>
                  <a:cubicBezTo>
                    <a:pt x="8022" y="5969"/>
                    <a:pt x="8001" y="5971"/>
                    <a:pt x="7979" y="5974"/>
                  </a:cubicBezTo>
                  <a:lnTo>
                    <a:pt x="7979" y="3972"/>
                  </a:lnTo>
                  <a:cubicBezTo>
                    <a:pt x="8030" y="3973"/>
                    <a:pt x="8079" y="3976"/>
                    <a:pt x="8129" y="3981"/>
                  </a:cubicBezTo>
                  <a:cubicBezTo>
                    <a:pt x="8133" y="3981"/>
                    <a:pt x="8136" y="3981"/>
                    <a:pt x="8140" y="3981"/>
                  </a:cubicBezTo>
                  <a:cubicBezTo>
                    <a:pt x="8214" y="3981"/>
                    <a:pt x="8272" y="3924"/>
                    <a:pt x="8278" y="3850"/>
                  </a:cubicBezTo>
                  <a:cubicBezTo>
                    <a:pt x="8284" y="3774"/>
                    <a:pt x="8224" y="3707"/>
                    <a:pt x="8149" y="3702"/>
                  </a:cubicBezTo>
                  <a:cubicBezTo>
                    <a:pt x="8067" y="3697"/>
                    <a:pt x="7987" y="3693"/>
                    <a:pt x="7906" y="3690"/>
                  </a:cubicBezTo>
                  <a:cubicBezTo>
                    <a:pt x="7825" y="3563"/>
                    <a:pt x="7682" y="3477"/>
                    <a:pt x="7520" y="3477"/>
                  </a:cubicBezTo>
                  <a:cubicBezTo>
                    <a:pt x="7364" y="3477"/>
                    <a:pt x="7228" y="3556"/>
                    <a:pt x="7143" y="3675"/>
                  </a:cubicBezTo>
                  <a:cubicBezTo>
                    <a:pt x="6356" y="3682"/>
                    <a:pt x="5753" y="3759"/>
                    <a:pt x="5349" y="3834"/>
                  </a:cubicBezTo>
                  <a:cubicBezTo>
                    <a:pt x="5271" y="3849"/>
                    <a:pt x="5222" y="3921"/>
                    <a:pt x="5237" y="3996"/>
                  </a:cubicBezTo>
                  <a:cubicBezTo>
                    <a:pt x="5249" y="4062"/>
                    <a:pt x="5307" y="4108"/>
                    <a:pt x="5374" y="4108"/>
                  </a:cubicBezTo>
                  <a:cubicBezTo>
                    <a:pt x="5432" y="4108"/>
                    <a:pt x="6004" y="3969"/>
                    <a:pt x="7061" y="3951"/>
                  </a:cubicBezTo>
                  <a:lnTo>
                    <a:pt x="7061" y="5361"/>
                  </a:lnTo>
                  <a:cubicBezTo>
                    <a:pt x="7008" y="5337"/>
                    <a:pt x="6950" y="5324"/>
                    <a:pt x="6891" y="5324"/>
                  </a:cubicBezTo>
                  <a:cubicBezTo>
                    <a:pt x="6883" y="5324"/>
                    <a:pt x="6874" y="5324"/>
                    <a:pt x="6865" y="5325"/>
                  </a:cubicBezTo>
                  <a:cubicBezTo>
                    <a:pt x="6703" y="5331"/>
                    <a:pt x="6564" y="5420"/>
                    <a:pt x="6488" y="5549"/>
                  </a:cubicBezTo>
                  <a:cubicBezTo>
                    <a:pt x="6429" y="5514"/>
                    <a:pt x="6350" y="5488"/>
                    <a:pt x="6249" y="5487"/>
                  </a:cubicBezTo>
                  <a:cubicBezTo>
                    <a:pt x="6245" y="5487"/>
                    <a:pt x="6241" y="5487"/>
                    <a:pt x="6237" y="5487"/>
                  </a:cubicBezTo>
                  <a:cubicBezTo>
                    <a:pt x="6061" y="5487"/>
                    <a:pt x="5913" y="5588"/>
                    <a:pt x="5836" y="5733"/>
                  </a:cubicBezTo>
                  <a:cubicBezTo>
                    <a:pt x="5764" y="5690"/>
                    <a:pt x="5683" y="5669"/>
                    <a:pt x="5597" y="5669"/>
                  </a:cubicBezTo>
                  <a:cubicBezTo>
                    <a:pt x="5594" y="5669"/>
                    <a:pt x="5591" y="5670"/>
                    <a:pt x="5588" y="5670"/>
                  </a:cubicBezTo>
                  <a:cubicBezTo>
                    <a:pt x="5341" y="5680"/>
                    <a:pt x="5145" y="5883"/>
                    <a:pt x="5145" y="6136"/>
                  </a:cubicBezTo>
                  <a:lnTo>
                    <a:pt x="5145" y="6345"/>
                  </a:lnTo>
                  <a:cubicBezTo>
                    <a:pt x="5107" y="6356"/>
                    <a:pt x="5069" y="6363"/>
                    <a:pt x="5034" y="6372"/>
                  </a:cubicBezTo>
                  <a:cubicBezTo>
                    <a:pt x="4988" y="6383"/>
                    <a:pt x="4942" y="6390"/>
                    <a:pt x="4896" y="6396"/>
                  </a:cubicBezTo>
                  <a:lnTo>
                    <a:pt x="4896" y="550"/>
                  </a:lnTo>
                  <a:cubicBezTo>
                    <a:pt x="5159" y="473"/>
                    <a:pt x="5970" y="273"/>
                    <a:pt x="7281" y="273"/>
                  </a:cubicBezTo>
                  <a:close/>
                  <a:moveTo>
                    <a:pt x="2231" y="282"/>
                  </a:moveTo>
                  <a:cubicBezTo>
                    <a:pt x="3542" y="282"/>
                    <a:pt x="4353" y="481"/>
                    <a:pt x="4616" y="559"/>
                  </a:cubicBezTo>
                  <a:lnTo>
                    <a:pt x="4616" y="6405"/>
                  </a:lnTo>
                  <a:cubicBezTo>
                    <a:pt x="4570" y="6399"/>
                    <a:pt x="4524" y="6391"/>
                    <a:pt x="4477" y="6381"/>
                  </a:cubicBezTo>
                  <a:cubicBezTo>
                    <a:pt x="4073" y="6285"/>
                    <a:pt x="3317" y="6151"/>
                    <a:pt x="2231" y="6151"/>
                  </a:cubicBezTo>
                  <a:cubicBezTo>
                    <a:pt x="1871" y="6151"/>
                    <a:pt x="1474" y="6165"/>
                    <a:pt x="1043" y="6201"/>
                  </a:cubicBezTo>
                  <a:cubicBezTo>
                    <a:pt x="1038" y="6202"/>
                    <a:pt x="1034" y="6202"/>
                    <a:pt x="1030" y="6202"/>
                  </a:cubicBezTo>
                  <a:cubicBezTo>
                    <a:pt x="945" y="6202"/>
                    <a:pt x="875" y="6133"/>
                    <a:pt x="875" y="6047"/>
                  </a:cubicBezTo>
                  <a:lnTo>
                    <a:pt x="875" y="2552"/>
                  </a:lnTo>
                  <a:cubicBezTo>
                    <a:pt x="875" y="2476"/>
                    <a:pt x="813" y="2414"/>
                    <a:pt x="737" y="2414"/>
                  </a:cubicBezTo>
                  <a:cubicBezTo>
                    <a:pt x="660" y="2414"/>
                    <a:pt x="597" y="2476"/>
                    <a:pt x="597" y="2552"/>
                  </a:cubicBezTo>
                  <a:lnTo>
                    <a:pt x="597" y="6047"/>
                  </a:lnTo>
                  <a:cubicBezTo>
                    <a:pt x="597" y="6286"/>
                    <a:pt x="792" y="6479"/>
                    <a:pt x="1027" y="6479"/>
                  </a:cubicBezTo>
                  <a:cubicBezTo>
                    <a:pt x="1040" y="6479"/>
                    <a:pt x="1052" y="6479"/>
                    <a:pt x="1065" y="6478"/>
                  </a:cubicBezTo>
                  <a:cubicBezTo>
                    <a:pt x="1492" y="6442"/>
                    <a:pt x="1883" y="6427"/>
                    <a:pt x="2238" y="6427"/>
                  </a:cubicBezTo>
                  <a:cubicBezTo>
                    <a:pt x="3291" y="6427"/>
                    <a:pt x="4022" y="6557"/>
                    <a:pt x="4413" y="6650"/>
                  </a:cubicBezTo>
                  <a:cubicBezTo>
                    <a:pt x="4533" y="6678"/>
                    <a:pt x="4642" y="6691"/>
                    <a:pt x="4747" y="6691"/>
                  </a:cubicBezTo>
                  <a:cubicBezTo>
                    <a:pt x="4882" y="6691"/>
                    <a:pt x="5010" y="6670"/>
                    <a:pt x="5145" y="6639"/>
                  </a:cubicBezTo>
                  <a:lnTo>
                    <a:pt x="5145" y="7012"/>
                  </a:lnTo>
                  <a:cubicBezTo>
                    <a:pt x="5016" y="7041"/>
                    <a:pt x="4885" y="7056"/>
                    <a:pt x="4754" y="7056"/>
                  </a:cubicBezTo>
                  <a:cubicBezTo>
                    <a:pt x="4615" y="7056"/>
                    <a:pt x="4476" y="7039"/>
                    <a:pt x="4340" y="7006"/>
                  </a:cubicBezTo>
                  <a:cubicBezTo>
                    <a:pt x="3636" y="6839"/>
                    <a:pt x="2866" y="6795"/>
                    <a:pt x="2246" y="6795"/>
                  </a:cubicBezTo>
                  <a:cubicBezTo>
                    <a:pt x="1575" y="6795"/>
                    <a:pt x="1079" y="6846"/>
                    <a:pt x="1029" y="6846"/>
                  </a:cubicBezTo>
                  <a:cubicBezTo>
                    <a:pt x="856" y="6846"/>
                    <a:pt x="281" y="6803"/>
                    <a:pt x="281" y="6264"/>
                  </a:cubicBezTo>
                  <a:lnTo>
                    <a:pt x="281" y="1430"/>
                  </a:lnTo>
                  <a:cubicBezTo>
                    <a:pt x="281" y="1199"/>
                    <a:pt x="385" y="1041"/>
                    <a:pt x="597" y="948"/>
                  </a:cubicBezTo>
                  <a:lnTo>
                    <a:pt x="597" y="1901"/>
                  </a:lnTo>
                  <a:cubicBezTo>
                    <a:pt x="597" y="1977"/>
                    <a:pt x="660" y="2041"/>
                    <a:pt x="737" y="2041"/>
                  </a:cubicBezTo>
                  <a:cubicBezTo>
                    <a:pt x="813" y="2041"/>
                    <a:pt x="875" y="1977"/>
                    <a:pt x="875" y="1901"/>
                  </a:cubicBezTo>
                  <a:lnTo>
                    <a:pt x="875" y="490"/>
                  </a:lnTo>
                  <a:cubicBezTo>
                    <a:pt x="875" y="410"/>
                    <a:pt x="937" y="343"/>
                    <a:pt x="1016" y="336"/>
                  </a:cubicBezTo>
                  <a:cubicBezTo>
                    <a:pt x="1459" y="298"/>
                    <a:pt x="1865" y="282"/>
                    <a:pt x="2231" y="282"/>
                  </a:cubicBezTo>
                  <a:close/>
                  <a:moveTo>
                    <a:pt x="7520" y="3754"/>
                  </a:moveTo>
                  <a:cubicBezTo>
                    <a:pt x="7618" y="3754"/>
                    <a:pt x="7700" y="3834"/>
                    <a:pt x="7700" y="3933"/>
                  </a:cubicBezTo>
                  <a:lnTo>
                    <a:pt x="7700" y="6181"/>
                  </a:lnTo>
                  <a:cubicBezTo>
                    <a:pt x="7700" y="6234"/>
                    <a:pt x="7733" y="6284"/>
                    <a:pt x="7780" y="6307"/>
                  </a:cubicBezTo>
                  <a:cubicBezTo>
                    <a:pt x="7799" y="6315"/>
                    <a:pt x="7819" y="6319"/>
                    <a:pt x="7839" y="6319"/>
                  </a:cubicBezTo>
                  <a:cubicBezTo>
                    <a:pt x="7870" y="6319"/>
                    <a:pt x="7902" y="6309"/>
                    <a:pt x="7929" y="6287"/>
                  </a:cubicBezTo>
                  <a:cubicBezTo>
                    <a:pt x="7963" y="6259"/>
                    <a:pt x="8002" y="6246"/>
                    <a:pt x="8040" y="6246"/>
                  </a:cubicBezTo>
                  <a:cubicBezTo>
                    <a:pt x="8135" y="6246"/>
                    <a:pt x="8224" y="6328"/>
                    <a:pt x="8224" y="6435"/>
                  </a:cubicBezTo>
                  <a:lnTo>
                    <a:pt x="8221" y="6997"/>
                  </a:lnTo>
                  <a:cubicBezTo>
                    <a:pt x="8221" y="7396"/>
                    <a:pt x="8091" y="7791"/>
                    <a:pt x="7853" y="8108"/>
                  </a:cubicBezTo>
                  <a:cubicBezTo>
                    <a:pt x="7782" y="8201"/>
                    <a:pt x="7725" y="8303"/>
                    <a:pt x="7681" y="8410"/>
                  </a:cubicBezTo>
                  <a:lnTo>
                    <a:pt x="5833" y="8410"/>
                  </a:lnTo>
                  <a:cubicBezTo>
                    <a:pt x="5799" y="8299"/>
                    <a:pt x="5790" y="8294"/>
                    <a:pt x="5517" y="7644"/>
                  </a:cubicBezTo>
                  <a:cubicBezTo>
                    <a:pt x="5456" y="7501"/>
                    <a:pt x="5424" y="7351"/>
                    <a:pt x="5424" y="7195"/>
                  </a:cubicBezTo>
                  <a:lnTo>
                    <a:pt x="5424" y="6140"/>
                  </a:lnTo>
                  <a:cubicBezTo>
                    <a:pt x="5424" y="6039"/>
                    <a:pt x="5502" y="5956"/>
                    <a:pt x="5597" y="5952"/>
                  </a:cubicBezTo>
                  <a:cubicBezTo>
                    <a:pt x="5599" y="5952"/>
                    <a:pt x="5600" y="5952"/>
                    <a:pt x="5602" y="5952"/>
                  </a:cubicBezTo>
                  <a:cubicBezTo>
                    <a:pt x="5704" y="5952"/>
                    <a:pt x="5784" y="6032"/>
                    <a:pt x="5784" y="6133"/>
                  </a:cubicBezTo>
                  <a:cubicBezTo>
                    <a:pt x="5784" y="6209"/>
                    <a:pt x="5848" y="6271"/>
                    <a:pt x="5924" y="6271"/>
                  </a:cubicBezTo>
                  <a:cubicBezTo>
                    <a:pt x="5999" y="6271"/>
                    <a:pt x="6063" y="6209"/>
                    <a:pt x="6063" y="6133"/>
                  </a:cubicBezTo>
                  <a:lnTo>
                    <a:pt x="6063" y="5949"/>
                  </a:lnTo>
                  <a:cubicBezTo>
                    <a:pt x="6063" y="5849"/>
                    <a:pt x="6145" y="5766"/>
                    <a:pt x="6240" y="5766"/>
                  </a:cubicBezTo>
                  <a:cubicBezTo>
                    <a:pt x="6241" y="5766"/>
                    <a:pt x="6242" y="5766"/>
                    <a:pt x="6243" y="5766"/>
                  </a:cubicBezTo>
                  <a:cubicBezTo>
                    <a:pt x="6385" y="5771"/>
                    <a:pt x="6423" y="5837"/>
                    <a:pt x="6423" y="6099"/>
                  </a:cubicBezTo>
                  <a:cubicBezTo>
                    <a:pt x="6423" y="6175"/>
                    <a:pt x="6486" y="6238"/>
                    <a:pt x="6562" y="6238"/>
                  </a:cubicBezTo>
                  <a:cubicBezTo>
                    <a:pt x="6638" y="6238"/>
                    <a:pt x="6702" y="6175"/>
                    <a:pt x="6702" y="6099"/>
                  </a:cubicBezTo>
                  <a:lnTo>
                    <a:pt x="6702" y="6097"/>
                  </a:lnTo>
                  <a:lnTo>
                    <a:pt x="6702" y="5791"/>
                  </a:lnTo>
                  <a:cubicBezTo>
                    <a:pt x="6702" y="5690"/>
                    <a:pt x="6779" y="5607"/>
                    <a:pt x="6874" y="5603"/>
                  </a:cubicBezTo>
                  <a:cubicBezTo>
                    <a:pt x="6876" y="5603"/>
                    <a:pt x="6878" y="5603"/>
                    <a:pt x="6880" y="5603"/>
                  </a:cubicBezTo>
                  <a:cubicBezTo>
                    <a:pt x="6981" y="5603"/>
                    <a:pt x="7061" y="5685"/>
                    <a:pt x="7061" y="5782"/>
                  </a:cubicBezTo>
                  <a:cubicBezTo>
                    <a:pt x="7061" y="5860"/>
                    <a:pt x="7125" y="5922"/>
                    <a:pt x="7201" y="5922"/>
                  </a:cubicBezTo>
                  <a:cubicBezTo>
                    <a:pt x="7277" y="5922"/>
                    <a:pt x="7341" y="5860"/>
                    <a:pt x="7341" y="5782"/>
                  </a:cubicBezTo>
                  <a:lnTo>
                    <a:pt x="7341" y="3933"/>
                  </a:lnTo>
                  <a:cubicBezTo>
                    <a:pt x="7341" y="3835"/>
                    <a:pt x="7422" y="3754"/>
                    <a:pt x="7520" y="3754"/>
                  </a:cubicBezTo>
                  <a:close/>
                  <a:moveTo>
                    <a:pt x="7780" y="8689"/>
                  </a:moveTo>
                  <a:cubicBezTo>
                    <a:pt x="7813" y="8689"/>
                    <a:pt x="7841" y="8717"/>
                    <a:pt x="7841" y="8750"/>
                  </a:cubicBezTo>
                  <a:lnTo>
                    <a:pt x="7841" y="8958"/>
                  </a:lnTo>
                  <a:lnTo>
                    <a:pt x="7844" y="8958"/>
                  </a:lnTo>
                  <a:cubicBezTo>
                    <a:pt x="7844" y="8992"/>
                    <a:pt x="7816" y="9019"/>
                    <a:pt x="7782" y="9019"/>
                  </a:cubicBezTo>
                  <a:lnTo>
                    <a:pt x="5696" y="9019"/>
                  </a:lnTo>
                  <a:cubicBezTo>
                    <a:pt x="5664" y="9019"/>
                    <a:pt x="5635" y="8992"/>
                    <a:pt x="5635" y="8958"/>
                  </a:cubicBezTo>
                  <a:lnTo>
                    <a:pt x="5635" y="8750"/>
                  </a:lnTo>
                  <a:cubicBezTo>
                    <a:pt x="5635" y="8717"/>
                    <a:pt x="5664" y="8689"/>
                    <a:pt x="5696" y="8689"/>
                  </a:cubicBezTo>
                  <a:close/>
                  <a:moveTo>
                    <a:pt x="2227" y="1"/>
                  </a:moveTo>
                  <a:cubicBezTo>
                    <a:pt x="1853" y="1"/>
                    <a:pt x="1441" y="16"/>
                    <a:pt x="991" y="55"/>
                  </a:cubicBezTo>
                  <a:cubicBezTo>
                    <a:pt x="769" y="74"/>
                    <a:pt x="594" y="263"/>
                    <a:pt x="594" y="486"/>
                  </a:cubicBezTo>
                  <a:lnTo>
                    <a:pt x="594" y="649"/>
                  </a:lnTo>
                  <a:cubicBezTo>
                    <a:pt x="211" y="772"/>
                    <a:pt x="0" y="1046"/>
                    <a:pt x="0" y="1429"/>
                  </a:cubicBezTo>
                  <a:lnTo>
                    <a:pt x="0" y="6262"/>
                  </a:lnTo>
                  <a:cubicBezTo>
                    <a:pt x="0" y="6784"/>
                    <a:pt x="404" y="7122"/>
                    <a:pt x="1028" y="7122"/>
                  </a:cubicBezTo>
                  <a:cubicBezTo>
                    <a:pt x="1086" y="7122"/>
                    <a:pt x="1579" y="7072"/>
                    <a:pt x="2240" y="7072"/>
                  </a:cubicBezTo>
                  <a:cubicBezTo>
                    <a:pt x="2845" y="7072"/>
                    <a:pt x="3592" y="7114"/>
                    <a:pt x="4273" y="7277"/>
                  </a:cubicBezTo>
                  <a:cubicBezTo>
                    <a:pt x="4430" y="7314"/>
                    <a:pt x="4591" y="7333"/>
                    <a:pt x="4752" y="7333"/>
                  </a:cubicBezTo>
                  <a:cubicBezTo>
                    <a:pt x="4884" y="7333"/>
                    <a:pt x="5016" y="7321"/>
                    <a:pt x="5148" y="7295"/>
                  </a:cubicBezTo>
                  <a:cubicBezTo>
                    <a:pt x="5159" y="7452"/>
                    <a:pt x="5196" y="7606"/>
                    <a:pt x="5260" y="7753"/>
                  </a:cubicBezTo>
                  <a:cubicBezTo>
                    <a:pt x="5545" y="8429"/>
                    <a:pt x="5531" y="8395"/>
                    <a:pt x="5549" y="8444"/>
                  </a:cubicBezTo>
                  <a:cubicBezTo>
                    <a:pt x="5435" y="8499"/>
                    <a:pt x="5358" y="8615"/>
                    <a:pt x="5358" y="8749"/>
                  </a:cubicBezTo>
                  <a:lnTo>
                    <a:pt x="5358" y="8958"/>
                  </a:lnTo>
                  <a:cubicBezTo>
                    <a:pt x="5358" y="9145"/>
                    <a:pt x="5509" y="9298"/>
                    <a:pt x="5698" y="9298"/>
                  </a:cubicBezTo>
                  <a:lnTo>
                    <a:pt x="7782" y="9298"/>
                  </a:lnTo>
                  <a:cubicBezTo>
                    <a:pt x="7970" y="9298"/>
                    <a:pt x="8122" y="9145"/>
                    <a:pt x="8122" y="8958"/>
                  </a:cubicBezTo>
                  <a:lnTo>
                    <a:pt x="8122" y="8750"/>
                  </a:lnTo>
                  <a:cubicBezTo>
                    <a:pt x="8122" y="8630"/>
                    <a:pt x="8056" y="8521"/>
                    <a:pt x="7963" y="8462"/>
                  </a:cubicBezTo>
                  <a:cubicBezTo>
                    <a:pt x="7994" y="8398"/>
                    <a:pt x="8031" y="8334"/>
                    <a:pt x="8076" y="8276"/>
                  </a:cubicBezTo>
                  <a:cubicBezTo>
                    <a:pt x="8324" y="7945"/>
                    <a:pt x="8472" y="7538"/>
                    <a:pt x="8498" y="7124"/>
                  </a:cubicBezTo>
                  <a:cubicBezTo>
                    <a:pt x="9111" y="7118"/>
                    <a:pt x="9509" y="6782"/>
                    <a:pt x="9509" y="6264"/>
                  </a:cubicBezTo>
                  <a:lnTo>
                    <a:pt x="9509" y="1430"/>
                  </a:lnTo>
                  <a:cubicBezTo>
                    <a:pt x="9509" y="1047"/>
                    <a:pt x="9298" y="772"/>
                    <a:pt x="8915" y="649"/>
                  </a:cubicBezTo>
                  <a:lnTo>
                    <a:pt x="8915" y="486"/>
                  </a:lnTo>
                  <a:cubicBezTo>
                    <a:pt x="8915" y="263"/>
                    <a:pt x="8740" y="74"/>
                    <a:pt x="8518" y="55"/>
                  </a:cubicBezTo>
                  <a:cubicBezTo>
                    <a:pt x="8068" y="16"/>
                    <a:pt x="7656" y="1"/>
                    <a:pt x="7282" y="1"/>
                  </a:cubicBezTo>
                  <a:cubicBezTo>
                    <a:pt x="5922" y="1"/>
                    <a:pt x="5078" y="210"/>
                    <a:pt x="4810" y="290"/>
                  </a:cubicBezTo>
                  <a:cubicBezTo>
                    <a:pt x="4792" y="295"/>
                    <a:pt x="4774" y="298"/>
                    <a:pt x="4755" y="298"/>
                  </a:cubicBezTo>
                  <a:cubicBezTo>
                    <a:pt x="4737" y="298"/>
                    <a:pt x="4718" y="295"/>
                    <a:pt x="4700" y="290"/>
                  </a:cubicBezTo>
                  <a:cubicBezTo>
                    <a:pt x="4432" y="210"/>
                    <a:pt x="3588" y="1"/>
                    <a:pt x="2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2" name="Google Shape;2462;p43"/>
          <p:cNvGrpSpPr/>
          <p:nvPr/>
        </p:nvGrpSpPr>
        <p:grpSpPr>
          <a:xfrm>
            <a:off x="2112928" y="2944657"/>
            <a:ext cx="321503" cy="320658"/>
            <a:chOff x="2112928" y="2944657"/>
            <a:chExt cx="321503" cy="320658"/>
          </a:xfrm>
        </p:grpSpPr>
        <p:sp>
          <p:nvSpPr>
            <p:cNvPr id="2463" name="Google Shape;2463;p43"/>
            <p:cNvSpPr/>
            <p:nvPr/>
          </p:nvSpPr>
          <p:spPr>
            <a:xfrm>
              <a:off x="2112928" y="2944657"/>
              <a:ext cx="250148" cy="320658"/>
            </a:xfrm>
            <a:custGeom>
              <a:rect b="b" l="l" r="r" t="t"/>
              <a:pathLst>
                <a:path extrusionOk="0" h="9482" w="7397">
                  <a:moveTo>
                    <a:pt x="6443" y="278"/>
                  </a:moveTo>
                  <a:cubicBezTo>
                    <a:pt x="6815" y="278"/>
                    <a:pt x="7118" y="581"/>
                    <a:pt x="7118" y="954"/>
                  </a:cubicBezTo>
                  <a:lnTo>
                    <a:pt x="7118" y="8528"/>
                  </a:lnTo>
                  <a:cubicBezTo>
                    <a:pt x="7118" y="8901"/>
                    <a:pt x="6815" y="9204"/>
                    <a:pt x="6443" y="9204"/>
                  </a:cubicBezTo>
                  <a:lnTo>
                    <a:pt x="956" y="9204"/>
                  </a:lnTo>
                  <a:cubicBezTo>
                    <a:pt x="583" y="9204"/>
                    <a:pt x="280" y="8901"/>
                    <a:pt x="280" y="8528"/>
                  </a:cubicBezTo>
                  <a:lnTo>
                    <a:pt x="280" y="954"/>
                  </a:lnTo>
                  <a:cubicBezTo>
                    <a:pt x="280" y="581"/>
                    <a:pt x="583" y="278"/>
                    <a:pt x="956" y="278"/>
                  </a:cubicBezTo>
                  <a:close/>
                  <a:moveTo>
                    <a:pt x="956" y="0"/>
                  </a:moveTo>
                  <a:cubicBezTo>
                    <a:pt x="430" y="0"/>
                    <a:pt x="1" y="428"/>
                    <a:pt x="1" y="954"/>
                  </a:cubicBezTo>
                  <a:lnTo>
                    <a:pt x="1" y="8528"/>
                  </a:lnTo>
                  <a:cubicBezTo>
                    <a:pt x="1" y="9054"/>
                    <a:pt x="430" y="9481"/>
                    <a:pt x="956" y="9481"/>
                  </a:cubicBezTo>
                  <a:lnTo>
                    <a:pt x="6443" y="9481"/>
                  </a:lnTo>
                  <a:cubicBezTo>
                    <a:pt x="6967" y="9481"/>
                    <a:pt x="7396" y="9052"/>
                    <a:pt x="7396" y="8528"/>
                  </a:cubicBezTo>
                  <a:lnTo>
                    <a:pt x="7396" y="954"/>
                  </a:lnTo>
                  <a:cubicBezTo>
                    <a:pt x="7396" y="428"/>
                    <a:pt x="6967" y="0"/>
                    <a:pt x="6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3"/>
            <p:cNvSpPr/>
            <p:nvPr/>
          </p:nvSpPr>
          <p:spPr>
            <a:xfrm>
              <a:off x="2138697" y="2977562"/>
              <a:ext cx="198712" cy="81737"/>
            </a:xfrm>
            <a:custGeom>
              <a:rect b="b" l="l" r="r" t="t"/>
              <a:pathLst>
                <a:path extrusionOk="0" h="2417" w="5876">
                  <a:moveTo>
                    <a:pt x="5520" y="280"/>
                  </a:moveTo>
                  <a:cubicBezTo>
                    <a:pt x="5563" y="280"/>
                    <a:pt x="5596" y="315"/>
                    <a:pt x="5596" y="357"/>
                  </a:cubicBezTo>
                  <a:lnTo>
                    <a:pt x="5596" y="2065"/>
                  </a:lnTo>
                  <a:cubicBezTo>
                    <a:pt x="5596" y="2107"/>
                    <a:pt x="5562" y="2141"/>
                    <a:pt x="5520" y="2141"/>
                  </a:cubicBezTo>
                  <a:lnTo>
                    <a:pt x="356" y="2141"/>
                  </a:lnTo>
                  <a:cubicBezTo>
                    <a:pt x="313" y="2141"/>
                    <a:pt x="279" y="2105"/>
                    <a:pt x="279" y="2065"/>
                  </a:cubicBezTo>
                  <a:lnTo>
                    <a:pt x="279" y="357"/>
                  </a:lnTo>
                  <a:cubicBezTo>
                    <a:pt x="279" y="314"/>
                    <a:pt x="313" y="280"/>
                    <a:pt x="356" y="280"/>
                  </a:cubicBezTo>
                  <a:close/>
                  <a:moveTo>
                    <a:pt x="356" y="0"/>
                  </a:moveTo>
                  <a:cubicBezTo>
                    <a:pt x="160" y="0"/>
                    <a:pt x="1" y="159"/>
                    <a:pt x="1" y="354"/>
                  </a:cubicBezTo>
                  <a:lnTo>
                    <a:pt x="1" y="2062"/>
                  </a:lnTo>
                  <a:cubicBezTo>
                    <a:pt x="1" y="2258"/>
                    <a:pt x="160" y="2417"/>
                    <a:pt x="356" y="2417"/>
                  </a:cubicBezTo>
                  <a:lnTo>
                    <a:pt x="5520" y="2417"/>
                  </a:lnTo>
                  <a:cubicBezTo>
                    <a:pt x="5715" y="2417"/>
                    <a:pt x="5875" y="2258"/>
                    <a:pt x="5875" y="2062"/>
                  </a:cubicBezTo>
                  <a:lnTo>
                    <a:pt x="5875" y="354"/>
                  </a:lnTo>
                  <a:cubicBezTo>
                    <a:pt x="5875" y="159"/>
                    <a:pt x="5715" y="0"/>
                    <a:pt x="5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3"/>
            <p:cNvSpPr/>
            <p:nvPr/>
          </p:nvSpPr>
          <p:spPr>
            <a:xfrm>
              <a:off x="2138663" y="3079623"/>
              <a:ext cx="40513" cy="40513"/>
            </a:xfrm>
            <a:custGeom>
              <a:rect b="b" l="l" r="r" t="t"/>
              <a:pathLst>
                <a:path extrusionOk="0" h="1198" w="1198">
                  <a:moveTo>
                    <a:pt x="869" y="280"/>
                  </a:moveTo>
                  <a:cubicBezTo>
                    <a:pt x="896" y="280"/>
                    <a:pt x="918" y="302"/>
                    <a:pt x="918" y="329"/>
                  </a:cubicBezTo>
                  <a:lnTo>
                    <a:pt x="918" y="869"/>
                  </a:lnTo>
                  <a:cubicBezTo>
                    <a:pt x="918" y="898"/>
                    <a:pt x="896" y="920"/>
                    <a:pt x="869" y="920"/>
                  </a:cubicBezTo>
                  <a:lnTo>
                    <a:pt x="329" y="920"/>
                  </a:lnTo>
                  <a:cubicBezTo>
                    <a:pt x="300" y="920"/>
                    <a:pt x="278" y="898"/>
                    <a:pt x="278" y="869"/>
                  </a:cubicBezTo>
                  <a:lnTo>
                    <a:pt x="278" y="329"/>
                  </a:lnTo>
                  <a:cubicBezTo>
                    <a:pt x="278" y="302"/>
                    <a:pt x="300" y="280"/>
                    <a:pt x="329" y="280"/>
                  </a:cubicBezTo>
                  <a:close/>
                  <a:moveTo>
                    <a:pt x="329" y="1"/>
                  </a:moveTo>
                  <a:cubicBezTo>
                    <a:pt x="146" y="1"/>
                    <a:pt x="0" y="148"/>
                    <a:pt x="0" y="329"/>
                  </a:cubicBezTo>
                  <a:lnTo>
                    <a:pt x="0" y="869"/>
                  </a:lnTo>
                  <a:cubicBezTo>
                    <a:pt x="0" y="1052"/>
                    <a:pt x="146" y="1198"/>
                    <a:pt x="329" y="1198"/>
                  </a:cubicBezTo>
                  <a:lnTo>
                    <a:pt x="869" y="1198"/>
                  </a:lnTo>
                  <a:cubicBezTo>
                    <a:pt x="1050" y="1198"/>
                    <a:pt x="1197" y="1052"/>
                    <a:pt x="1197" y="869"/>
                  </a:cubicBezTo>
                  <a:lnTo>
                    <a:pt x="1197" y="329"/>
                  </a:lnTo>
                  <a:cubicBezTo>
                    <a:pt x="1197" y="148"/>
                    <a:pt x="1050" y="1"/>
                    <a:pt x="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3"/>
            <p:cNvSpPr/>
            <p:nvPr/>
          </p:nvSpPr>
          <p:spPr>
            <a:xfrm>
              <a:off x="2191385" y="3079623"/>
              <a:ext cx="40547" cy="40513"/>
            </a:xfrm>
            <a:custGeom>
              <a:rect b="b" l="l" r="r" t="t"/>
              <a:pathLst>
                <a:path extrusionOk="0" h="1198" w="1199">
                  <a:moveTo>
                    <a:pt x="870" y="280"/>
                  </a:moveTo>
                  <a:cubicBezTo>
                    <a:pt x="897" y="280"/>
                    <a:pt x="919" y="302"/>
                    <a:pt x="919" y="329"/>
                  </a:cubicBezTo>
                  <a:lnTo>
                    <a:pt x="919" y="869"/>
                  </a:lnTo>
                  <a:cubicBezTo>
                    <a:pt x="919" y="898"/>
                    <a:pt x="897" y="920"/>
                    <a:pt x="870" y="920"/>
                  </a:cubicBezTo>
                  <a:lnTo>
                    <a:pt x="329" y="920"/>
                  </a:lnTo>
                  <a:cubicBezTo>
                    <a:pt x="301" y="920"/>
                    <a:pt x="279" y="898"/>
                    <a:pt x="279" y="869"/>
                  </a:cubicBezTo>
                  <a:lnTo>
                    <a:pt x="279" y="329"/>
                  </a:lnTo>
                  <a:cubicBezTo>
                    <a:pt x="279" y="302"/>
                    <a:pt x="301" y="280"/>
                    <a:pt x="329" y="280"/>
                  </a:cubicBezTo>
                  <a:close/>
                  <a:moveTo>
                    <a:pt x="329" y="1"/>
                  </a:moveTo>
                  <a:cubicBezTo>
                    <a:pt x="146" y="1"/>
                    <a:pt x="1" y="148"/>
                    <a:pt x="1" y="329"/>
                  </a:cubicBezTo>
                  <a:lnTo>
                    <a:pt x="1" y="869"/>
                  </a:lnTo>
                  <a:cubicBezTo>
                    <a:pt x="1" y="1052"/>
                    <a:pt x="146" y="1198"/>
                    <a:pt x="329" y="1198"/>
                  </a:cubicBezTo>
                  <a:lnTo>
                    <a:pt x="870" y="1198"/>
                  </a:lnTo>
                  <a:cubicBezTo>
                    <a:pt x="1051" y="1198"/>
                    <a:pt x="1198" y="1052"/>
                    <a:pt x="1198" y="869"/>
                  </a:cubicBezTo>
                  <a:lnTo>
                    <a:pt x="1198" y="329"/>
                  </a:lnTo>
                  <a:cubicBezTo>
                    <a:pt x="1198" y="148"/>
                    <a:pt x="1051" y="1"/>
                    <a:pt x="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3"/>
            <p:cNvSpPr/>
            <p:nvPr/>
          </p:nvSpPr>
          <p:spPr>
            <a:xfrm>
              <a:off x="2244140" y="3079623"/>
              <a:ext cx="40513" cy="40513"/>
            </a:xfrm>
            <a:custGeom>
              <a:rect b="b" l="l" r="r" t="t"/>
              <a:pathLst>
                <a:path extrusionOk="0" h="1198" w="1198">
                  <a:moveTo>
                    <a:pt x="868" y="280"/>
                  </a:moveTo>
                  <a:cubicBezTo>
                    <a:pt x="896" y="280"/>
                    <a:pt x="918" y="302"/>
                    <a:pt x="918" y="329"/>
                  </a:cubicBezTo>
                  <a:lnTo>
                    <a:pt x="918" y="869"/>
                  </a:lnTo>
                  <a:cubicBezTo>
                    <a:pt x="918" y="898"/>
                    <a:pt x="896" y="920"/>
                    <a:pt x="868" y="920"/>
                  </a:cubicBezTo>
                  <a:lnTo>
                    <a:pt x="329" y="920"/>
                  </a:lnTo>
                  <a:cubicBezTo>
                    <a:pt x="300" y="920"/>
                    <a:pt x="278" y="898"/>
                    <a:pt x="278" y="869"/>
                  </a:cubicBezTo>
                  <a:lnTo>
                    <a:pt x="278" y="329"/>
                  </a:lnTo>
                  <a:cubicBezTo>
                    <a:pt x="278" y="302"/>
                    <a:pt x="300" y="280"/>
                    <a:pt x="329" y="280"/>
                  </a:cubicBezTo>
                  <a:close/>
                  <a:moveTo>
                    <a:pt x="329" y="1"/>
                  </a:moveTo>
                  <a:cubicBezTo>
                    <a:pt x="146" y="1"/>
                    <a:pt x="0" y="148"/>
                    <a:pt x="0" y="329"/>
                  </a:cubicBezTo>
                  <a:lnTo>
                    <a:pt x="0" y="869"/>
                  </a:lnTo>
                  <a:cubicBezTo>
                    <a:pt x="0" y="1049"/>
                    <a:pt x="149" y="1198"/>
                    <a:pt x="329" y="1198"/>
                  </a:cubicBezTo>
                  <a:lnTo>
                    <a:pt x="869" y="1198"/>
                  </a:lnTo>
                  <a:cubicBezTo>
                    <a:pt x="1051" y="1198"/>
                    <a:pt x="1198" y="1052"/>
                    <a:pt x="1198" y="869"/>
                  </a:cubicBezTo>
                  <a:lnTo>
                    <a:pt x="1198" y="329"/>
                  </a:lnTo>
                  <a:cubicBezTo>
                    <a:pt x="1198" y="148"/>
                    <a:pt x="1051" y="1"/>
                    <a:pt x="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3"/>
            <p:cNvSpPr/>
            <p:nvPr/>
          </p:nvSpPr>
          <p:spPr>
            <a:xfrm>
              <a:off x="2296895" y="3079623"/>
              <a:ext cx="40513" cy="40513"/>
            </a:xfrm>
            <a:custGeom>
              <a:rect b="b" l="l" r="r" t="t"/>
              <a:pathLst>
                <a:path extrusionOk="0" h="1198" w="1198">
                  <a:moveTo>
                    <a:pt x="869" y="280"/>
                  </a:moveTo>
                  <a:cubicBezTo>
                    <a:pt x="896" y="280"/>
                    <a:pt x="918" y="302"/>
                    <a:pt x="918" y="329"/>
                  </a:cubicBezTo>
                  <a:lnTo>
                    <a:pt x="918" y="869"/>
                  </a:lnTo>
                  <a:cubicBezTo>
                    <a:pt x="918" y="898"/>
                    <a:pt x="896" y="920"/>
                    <a:pt x="869" y="920"/>
                  </a:cubicBezTo>
                  <a:lnTo>
                    <a:pt x="328" y="920"/>
                  </a:lnTo>
                  <a:cubicBezTo>
                    <a:pt x="300" y="920"/>
                    <a:pt x="278" y="898"/>
                    <a:pt x="278" y="869"/>
                  </a:cubicBezTo>
                  <a:lnTo>
                    <a:pt x="278" y="329"/>
                  </a:lnTo>
                  <a:cubicBezTo>
                    <a:pt x="278" y="302"/>
                    <a:pt x="300" y="280"/>
                    <a:pt x="328" y="280"/>
                  </a:cubicBezTo>
                  <a:close/>
                  <a:moveTo>
                    <a:pt x="328" y="1"/>
                  </a:moveTo>
                  <a:cubicBezTo>
                    <a:pt x="146" y="1"/>
                    <a:pt x="0" y="148"/>
                    <a:pt x="0" y="329"/>
                  </a:cubicBezTo>
                  <a:lnTo>
                    <a:pt x="0" y="869"/>
                  </a:lnTo>
                  <a:cubicBezTo>
                    <a:pt x="0" y="1052"/>
                    <a:pt x="146" y="1198"/>
                    <a:pt x="328" y="1198"/>
                  </a:cubicBezTo>
                  <a:lnTo>
                    <a:pt x="869" y="1198"/>
                  </a:lnTo>
                  <a:cubicBezTo>
                    <a:pt x="1050" y="1198"/>
                    <a:pt x="1197" y="1052"/>
                    <a:pt x="1197" y="869"/>
                  </a:cubicBezTo>
                  <a:lnTo>
                    <a:pt x="1197" y="329"/>
                  </a:lnTo>
                  <a:cubicBezTo>
                    <a:pt x="1197" y="148"/>
                    <a:pt x="1050" y="1"/>
                    <a:pt x="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3"/>
            <p:cNvSpPr/>
            <p:nvPr/>
          </p:nvSpPr>
          <p:spPr>
            <a:xfrm>
              <a:off x="2138663" y="3135794"/>
              <a:ext cx="40513" cy="40513"/>
            </a:xfrm>
            <a:custGeom>
              <a:rect b="b" l="l" r="r" t="t"/>
              <a:pathLst>
                <a:path extrusionOk="0" h="1198" w="1198">
                  <a:moveTo>
                    <a:pt x="869" y="278"/>
                  </a:moveTo>
                  <a:cubicBezTo>
                    <a:pt x="896" y="278"/>
                    <a:pt x="918" y="300"/>
                    <a:pt x="918" y="328"/>
                  </a:cubicBezTo>
                  <a:lnTo>
                    <a:pt x="918" y="869"/>
                  </a:lnTo>
                  <a:cubicBezTo>
                    <a:pt x="918" y="896"/>
                    <a:pt x="896" y="918"/>
                    <a:pt x="869" y="918"/>
                  </a:cubicBezTo>
                  <a:lnTo>
                    <a:pt x="329" y="918"/>
                  </a:lnTo>
                  <a:cubicBezTo>
                    <a:pt x="300" y="918"/>
                    <a:pt x="278" y="896"/>
                    <a:pt x="278" y="869"/>
                  </a:cubicBezTo>
                  <a:lnTo>
                    <a:pt x="278" y="328"/>
                  </a:lnTo>
                  <a:cubicBezTo>
                    <a:pt x="278" y="300"/>
                    <a:pt x="300" y="278"/>
                    <a:pt x="329" y="278"/>
                  </a:cubicBezTo>
                  <a:close/>
                  <a:moveTo>
                    <a:pt x="329" y="0"/>
                  </a:moveTo>
                  <a:cubicBezTo>
                    <a:pt x="146" y="0"/>
                    <a:pt x="0" y="146"/>
                    <a:pt x="0" y="328"/>
                  </a:cubicBezTo>
                  <a:lnTo>
                    <a:pt x="0" y="869"/>
                  </a:lnTo>
                  <a:cubicBezTo>
                    <a:pt x="0" y="1050"/>
                    <a:pt x="146" y="1197"/>
                    <a:pt x="329" y="1197"/>
                  </a:cubicBezTo>
                  <a:lnTo>
                    <a:pt x="869" y="1197"/>
                  </a:lnTo>
                  <a:cubicBezTo>
                    <a:pt x="1050" y="1197"/>
                    <a:pt x="1197" y="1050"/>
                    <a:pt x="1197" y="869"/>
                  </a:cubicBezTo>
                  <a:lnTo>
                    <a:pt x="1197" y="328"/>
                  </a:lnTo>
                  <a:cubicBezTo>
                    <a:pt x="1197" y="146"/>
                    <a:pt x="1050" y="0"/>
                    <a:pt x="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3"/>
            <p:cNvSpPr/>
            <p:nvPr/>
          </p:nvSpPr>
          <p:spPr>
            <a:xfrm>
              <a:off x="2191385" y="3135794"/>
              <a:ext cx="40547" cy="40513"/>
            </a:xfrm>
            <a:custGeom>
              <a:rect b="b" l="l" r="r" t="t"/>
              <a:pathLst>
                <a:path extrusionOk="0" h="1198" w="1199">
                  <a:moveTo>
                    <a:pt x="870" y="278"/>
                  </a:moveTo>
                  <a:cubicBezTo>
                    <a:pt x="897" y="278"/>
                    <a:pt x="919" y="300"/>
                    <a:pt x="919" y="328"/>
                  </a:cubicBezTo>
                  <a:lnTo>
                    <a:pt x="919" y="869"/>
                  </a:lnTo>
                  <a:cubicBezTo>
                    <a:pt x="919" y="896"/>
                    <a:pt x="897" y="918"/>
                    <a:pt x="870" y="918"/>
                  </a:cubicBezTo>
                  <a:lnTo>
                    <a:pt x="329" y="918"/>
                  </a:lnTo>
                  <a:cubicBezTo>
                    <a:pt x="301" y="918"/>
                    <a:pt x="279" y="896"/>
                    <a:pt x="279" y="869"/>
                  </a:cubicBezTo>
                  <a:lnTo>
                    <a:pt x="279" y="328"/>
                  </a:lnTo>
                  <a:cubicBezTo>
                    <a:pt x="279" y="300"/>
                    <a:pt x="301" y="278"/>
                    <a:pt x="329" y="278"/>
                  </a:cubicBezTo>
                  <a:close/>
                  <a:moveTo>
                    <a:pt x="329" y="0"/>
                  </a:moveTo>
                  <a:cubicBezTo>
                    <a:pt x="146" y="0"/>
                    <a:pt x="1" y="146"/>
                    <a:pt x="1" y="328"/>
                  </a:cubicBezTo>
                  <a:lnTo>
                    <a:pt x="1" y="869"/>
                  </a:lnTo>
                  <a:cubicBezTo>
                    <a:pt x="1" y="1050"/>
                    <a:pt x="146" y="1197"/>
                    <a:pt x="329" y="1197"/>
                  </a:cubicBezTo>
                  <a:lnTo>
                    <a:pt x="870" y="1197"/>
                  </a:lnTo>
                  <a:cubicBezTo>
                    <a:pt x="1051" y="1197"/>
                    <a:pt x="1198" y="1050"/>
                    <a:pt x="1198" y="869"/>
                  </a:cubicBezTo>
                  <a:lnTo>
                    <a:pt x="1198" y="328"/>
                  </a:lnTo>
                  <a:cubicBezTo>
                    <a:pt x="1198" y="146"/>
                    <a:pt x="1051" y="0"/>
                    <a:pt x="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3"/>
            <p:cNvSpPr/>
            <p:nvPr/>
          </p:nvSpPr>
          <p:spPr>
            <a:xfrm>
              <a:off x="2244140" y="3135794"/>
              <a:ext cx="40513" cy="40513"/>
            </a:xfrm>
            <a:custGeom>
              <a:rect b="b" l="l" r="r" t="t"/>
              <a:pathLst>
                <a:path extrusionOk="0" h="1198" w="1198">
                  <a:moveTo>
                    <a:pt x="868" y="278"/>
                  </a:moveTo>
                  <a:cubicBezTo>
                    <a:pt x="896" y="278"/>
                    <a:pt x="918" y="300"/>
                    <a:pt x="918" y="328"/>
                  </a:cubicBezTo>
                  <a:lnTo>
                    <a:pt x="918" y="869"/>
                  </a:lnTo>
                  <a:cubicBezTo>
                    <a:pt x="918" y="896"/>
                    <a:pt x="896" y="918"/>
                    <a:pt x="868" y="918"/>
                  </a:cubicBezTo>
                  <a:lnTo>
                    <a:pt x="329" y="918"/>
                  </a:lnTo>
                  <a:cubicBezTo>
                    <a:pt x="300" y="918"/>
                    <a:pt x="278" y="896"/>
                    <a:pt x="278" y="869"/>
                  </a:cubicBezTo>
                  <a:lnTo>
                    <a:pt x="278" y="328"/>
                  </a:lnTo>
                  <a:cubicBezTo>
                    <a:pt x="278" y="300"/>
                    <a:pt x="300" y="278"/>
                    <a:pt x="329" y="278"/>
                  </a:cubicBezTo>
                  <a:close/>
                  <a:moveTo>
                    <a:pt x="329" y="0"/>
                  </a:moveTo>
                  <a:cubicBezTo>
                    <a:pt x="146" y="0"/>
                    <a:pt x="0" y="146"/>
                    <a:pt x="0" y="328"/>
                  </a:cubicBezTo>
                  <a:lnTo>
                    <a:pt x="0" y="869"/>
                  </a:lnTo>
                  <a:cubicBezTo>
                    <a:pt x="0" y="1050"/>
                    <a:pt x="146" y="1197"/>
                    <a:pt x="329" y="1197"/>
                  </a:cubicBezTo>
                  <a:lnTo>
                    <a:pt x="868" y="1197"/>
                  </a:lnTo>
                  <a:cubicBezTo>
                    <a:pt x="1051" y="1197"/>
                    <a:pt x="1198" y="1050"/>
                    <a:pt x="1198" y="869"/>
                  </a:cubicBezTo>
                  <a:lnTo>
                    <a:pt x="1198" y="328"/>
                  </a:lnTo>
                  <a:cubicBezTo>
                    <a:pt x="1198" y="146"/>
                    <a:pt x="1051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3"/>
            <p:cNvSpPr/>
            <p:nvPr/>
          </p:nvSpPr>
          <p:spPr>
            <a:xfrm>
              <a:off x="2296895" y="3135794"/>
              <a:ext cx="40513" cy="40513"/>
            </a:xfrm>
            <a:custGeom>
              <a:rect b="b" l="l" r="r" t="t"/>
              <a:pathLst>
                <a:path extrusionOk="0" h="1198" w="1198">
                  <a:moveTo>
                    <a:pt x="869" y="278"/>
                  </a:moveTo>
                  <a:cubicBezTo>
                    <a:pt x="896" y="278"/>
                    <a:pt x="918" y="300"/>
                    <a:pt x="918" y="328"/>
                  </a:cubicBezTo>
                  <a:lnTo>
                    <a:pt x="918" y="869"/>
                  </a:lnTo>
                  <a:cubicBezTo>
                    <a:pt x="918" y="896"/>
                    <a:pt x="896" y="918"/>
                    <a:pt x="869" y="918"/>
                  </a:cubicBezTo>
                  <a:lnTo>
                    <a:pt x="328" y="918"/>
                  </a:lnTo>
                  <a:cubicBezTo>
                    <a:pt x="300" y="918"/>
                    <a:pt x="278" y="896"/>
                    <a:pt x="278" y="869"/>
                  </a:cubicBezTo>
                  <a:lnTo>
                    <a:pt x="278" y="328"/>
                  </a:lnTo>
                  <a:cubicBezTo>
                    <a:pt x="278" y="300"/>
                    <a:pt x="300" y="278"/>
                    <a:pt x="328" y="278"/>
                  </a:cubicBezTo>
                  <a:close/>
                  <a:moveTo>
                    <a:pt x="328" y="0"/>
                  </a:moveTo>
                  <a:cubicBezTo>
                    <a:pt x="146" y="0"/>
                    <a:pt x="0" y="146"/>
                    <a:pt x="0" y="328"/>
                  </a:cubicBezTo>
                  <a:lnTo>
                    <a:pt x="0" y="869"/>
                  </a:lnTo>
                  <a:cubicBezTo>
                    <a:pt x="0" y="1050"/>
                    <a:pt x="146" y="1197"/>
                    <a:pt x="328" y="1197"/>
                  </a:cubicBezTo>
                  <a:lnTo>
                    <a:pt x="869" y="1197"/>
                  </a:lnTo>
                  <a:cubicBezTo>
                    <a:pt x="1050" y="1197"/>
                    <a:pt x="1197" y="1050"/>
                    <a:pt x="1197" y="869"/>
                  </a:cubicBezTo>
                  <a:lnTo>
                    <a:pt x="1197" y="328"/>
                  </a:lnTo>
                  <a:cubicBezTo>
                    <a:pt x="1197" y="146"/>
                    <a:pt x="1050" y="0"/>
                    <a:pt x="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3"/>
            <p:cNvSpPr/>
            <p:nvPr/>
          </p:nvSpPr>
          <p:spPr>
            <a:xfrm>
              <a:off x="2138663" y="3191897"/>
              <a:ext cx="40513" cy="40513"/>
            </a:xfrm>
            <a:custGeom>
              <a:rect b="b" l="l" r="r" t="t"/>
              <a:pathLst>
                <a:path extrusionOk="0" h="1198" w="1198">
                  <a:moveTo>
                    <a:pt x="869" y="279"/>
                  </a:moveTo>
                  <a:cubicBezTo>
                    <a:pt x="896" y="279"/>
                    <a:pt x="918" y="300"/>
                    <a:pt x="918" y="329"/>
                  </a:cubicBezTo>
                  <a:lnTo>
                    <a:pt x="918" y="869"/>
                  </a:lnTo>
                  <a:cubicBezTo>
                    <a:pt x="918" y="897"/>
                    <a:pt x="896" y="920"/>
                    <a:pt x="869" y="920"/>
                  </a:cubicBezTo>
                  <a:lnTo>
                    <a:pt x="329" y="920"/>
                  </a:lnTo>
                  <a:cubicBezTo>
                    <a:pt x="300" y="920"/>
                    <a:pt x="278" y="897"/>
                    <a:pt x="278" y="869"/>
                  </a:cubicBezTo>
                  <a:lnTo>
                    <a:pt x="278" y="329"/>
                  </a:lnTo>
                  <a:cubicBezTo>
                    <a:pt x="278" y="300"/>
                    <a:pt x="300" y="279"/>
                    <a:pt x="329" y="279"/>
                  </a:cubicBezTo>
                  <a:close/>
                  <a:moveTo>
                    <a:pt x="329" y="0"/>
                  </a:moveTo>
                  <a:cubicBezTo>
                    <a:pt x="146" y="0"/>
                    <a:pt x="0" y="147"/>
                    <a:pt x="0" y="329"/>
                  </a:cubicBezTo>
                  <a:lnTo>
                    <a:pt x="0" y="869"/>
                  </a:lnTo>
                  <a:cubicBezTo>
                    <a:pt x="0" y="1052"/>
                    <a:pt x="146" y="1197"/>
                    <a:pt x="329" y="1197"/>
                  </a:cubicBezTo>
                  <a:lnTo>
                    <a:pt x="869" y="1197"/>
                  </a:lnTo>
                  <a:cubicBezTo>
                    <a:pt x="1050" y="1197"/>
                    <a:pt x="1197" y="1052"/>
                    <a:pt x="1197" y="869"/>
                  </a:cubicBezTo>
                  <a:lnTo>
                    <a:pt x="1197" y="329"/>
                  </a:lnTo>
                  <a:cubicBezTo>
                    <a:pt x="1197" y="147"/>
                    <a:pt x="1050" y="0"/>
                    <a:pt x="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3"/>
            <p:cNvSpPr/>
            <p:nvPr/>
          </p:nvSpPr>
          <p:spPr>
            <a:xfrm>
              <a:off x="2191385" y="3191897"/>
              <a:ext cx="40547" cy="40513"/>
            </a:xfrm>
            <a:custGeom>
              <a:rect b="b" l="l" r="r" t="t"/>
              <a:pathLst>
                <a:path extrusionOk="0" h="1198" w="1199">
                  <a:moveTo>
                    <a:pt x="870" y="279"/>
                  </a:moveTo>
                  <a:cubicBezTo>
                    <a:pt x="897" y="279"/>
                    <a:pt x="919" y="300"/>
                    <a:pt x="919" y="329"/>
                  </a:cubicBezTo>
                  <a:lnTo>
                    <a:pt x="919" y="869"/>
                  </a:lnTo>
                  <a:cubicBezTo>
                    <a:pt x="919" y="897"/>
                    <a:pt x="897" y="920"/>
                    <a:pt x="870" y="920"/>
                  </a:cubicBezTo>
                  <a:lnTo>
                    <a:pt x="329" y="920"/>
                  </a:lnTo>
                  <a:cubicBezTo>
                    <a:pt x="301" y="920"/>
                    <a:pt x="279" y="897"/>
                    <a:pt x="279" y="869"/>
                  </a:cubicBezTo>
                  <a:lnTo>
                    <a:pt x="279" y="329"/>
                  </a:lnTo>
                  <a:cubicBezTo>
                    <a:pt x="279" y="300"/>
                    <a:pt x="301" y="279"/>
                    <a:pt x="329" y="279"/>
                  </a:cubicBezTo>
                  <a:close/>
                  <a:moveTo>
                    <a:pt x="329" y="0"/>
                  </a:moveTo>
                  <a:cubicBezTo>
                    <a:pt x="146" y="0"/>
                    <a:pt x="1" y="147"/>
                    <a:pt x="1" y="329"/>
                  </a:cubicBezTo>
                  <a:lnTo>
                    <a:pt x="1" y="869"/>
                  </a:lnTo>
                  <a:cubicBezTo>
                    <a:pt x="1" y="1052"/>
                    <a:pt x="146" y="1197"/>
                    <a:pt x="329" y="1197"/>
                  </a:cubicBezTo>
                  <a:lnTo>
                    <a:pt x="870" y="1197"/>
                  </a:lnTo>
                  <a:cubicBezTo>
                    <a:pt x="1051" y="1197"/>
                    <a:pt x="1198" y="1052"/>
                    <a:pt x="1198" y="869"/>
                  </a:cubicBezTo>
                  <a:lnTo>
                    <a:pt x="1198" y="329"/>
                  </a:lnTo>
                  <a:cubicBezTo>
                    <a:pt x="1198" y="147"/>
                    <a:pt x="1051" y="0"/>
                    <a:pt x="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3"/>
            <p:cNvSpPr/>
            <p:nvPr/>
          </p:nvSpPr>
          <p:spPr>
            <a:xfrm>
              <a:off x="2244140" y="3191897"/>
              <a:ext cx="93269" cy="40513"/>
            </a:xfrm>
            <a:custGeom>
              <a:rect b="b" l="l" r="r" t="t"/>
              <a:pathLst>
                <a:path extrusionOk="0" h="1198" w="2758">
                  <a:moveTo>
                    <a:pt x="329" y="0"/>
                  </a:moveTo>
                  <a:cubicBezTo>
                    <a:pt x="146" y="0"/>
                    <a:pt x="0" y="147"/>
                    <a:pt x="0" y="329"/>
                  </a:cubicBezTo>
                  <a:lnTo>
                    <a:pt x="0" y="869"/>
                  </a:lnTo>
                  <a:cubicBezTo>
                    <a:pt x="0" y="1052"/>
                    <a:pt x="146" y="1197"/>
                    <a:pt x="329" y="1197"/>
                  </a:cubicBezTo>
                  <a:lnTo>
                    <a:pt x="1027" y="1197"/>
                  </a:lnTo>
                  <a:cubicBezTo>
                    <a:pt x="1103" y="1197"/>
                    <a:pt x="1166" y="1135"/>
                    <a:pt x="1166" y="1059"/>
                  </a:cubicBezTo>
                  <a:cubicBezTo>
                    <a:pt x="1166" y="982"/>
                    <a:pt x="1103" y="920"/>
                    <a:pt x="1027" y="920"/>
                  </a:cubicBezTo>
                  <a:lnTo>
                    <a:pt x="329" y="920"/>
                  </a:lnTo>
                  <a:cubicBezTo>
                    <a:pt x="300" y="920"/>
                    <a:pt x="278" y="897"/>
                    <a:pt x="278" y="869"/>
                  </a:cubicBezTo>
                  <a:lnTo>
                    <a:pt x="278" y="329"/>
                  </a:lnTo>
                  <a:cubicBezTo>
                    <a:pt x="278" y="302"/>
                    <a:pt x="300" y="279"/>
                    <a:pt x="329" y="279"/>
                  </a:cubicBezTo>
                  <a:lnTo>
                    <a:pt x="2429" y="279"/>
                  </a:lnTo>
                  <a:cubicBezTo>
                    <a:pt x="2456" y="279"/>
                    <a:pt x="2478" y="302"/>
                    <a:pt x="2478" y="329"/>
                  </a:cubicBezTo>
                  <a:lnTo>
                    <a:pt x="2478" y="869"/>
                  </a:lnTo>
                  <a:cubicBezTo>
                    <a:pt x="2478" y="897"/>
                    <a:pt x="2456" y="920"/>
                    <a:pt x="2429" y="920"/>
                  </a:cubicBezTo>
                  <a:lnTo>
                    <a:pt x="1676" y="920"/>
                  </a:lnTo>
                  <a:cubicBezTo>
                    <a:pt x="1600" y="920"/>
                    <a:pt x="1538" y="982"/>
                    <a:pt x="1538" y="1059"/>
                  </a:cubicBezTo>
                  <a:cubicBezTo>
                    <a:pt x="1538" y="1135"/>
                    <a:pt x="1600" y="1197"/>
                    <a:pt x="1676" y="1197"/>
                  </a:cubicBezTo>
                  <a:lnTo>
                    <a:pt x="2429" y="1197"/>
                  </a:lnTo>
                  <a:cubicBezTo>
                    <a:pt x="2610" y="1197"/>
                    <a:pt x="2757" y="1052"/>
                    <a:pt x="2757" y="869"/>
                  </a:cubicBezTo>
                  <a:lnTo>
                    <a:pt x="2757" y="329"/>
                  </a:lnTo>
                  <a:cubicBezTo>
                    <a:pt x="2757" y="147"/>
                    <a:pt x="2610" y="0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3"/>
            <p:cNvSpPr/>
            <p:nvPr/>
          </p:nvSpPr>
          <p:spPr>
            <a:xfrm>
              <a:off x="2385835" y="2944657"/>
              <a:ext cx="48596" cy="320658"/>
            </a:xfrm>
            <a:custGeom>
              <a:rect b="b" l="l" r="r" t="t"/>
              <a:pathLst>
                <a:path extrusionOk="0" h="9482" w="1437">
                  <a:moveTo>
                    <a:pt x="719" y="278"/>
                  </a:moveTo>
                  <a:cubicBezTo>
                    <a:pt x="962" y="278"/>
                    <a:pt x="1159" y="476"/>
                    <a:pt x="1159" y="718"/>
                  </a:cubicBezTo>
                  <a:lnTo>
                    <a:pt x="1159" y="1190"/>
                  </a:lnTo>
                  <a:lnTo>
                    <a:pt x="278" y="1190"/>
                  </a:lnTo>
                  <a:lnTo>
                    <a:pt x="278" y="718"/>
                  </a:lnTo>
                  <a:cubicBezTo>
                    <a:pt x="278" y="476"/>
                    <a:pt x="476" y="278"/>
                    <a:pt x="719" y="278"/>
                  </a:cubicBezTo>
                  <a:close/>
                  <a:moveTo>
                    <a:pt x="1159" y="1468"/>
                  </a:moveTo>
                  <a:lnTo>
                    <a:pt x="1159" y="1720"/>
                  </a:lnTo>
                  <a:lnTo>
                    <a:pt x="278" y="1720"/>
                  </a:lnTo>
                  <a:lnTo>
                    <a:pt x="278" y="1468"/>
                  </a:lnTo>
                  <a:close/>
                  <a:moveTo>
                    <a:pt x="1159" y="2000"/>
                  </a:moveTo>
                  <a:lnTo>
                    <a:pt x="1159" y="7950"/>
                  </a:lnTo>
                  <a:lnTo>
                    <a:pt x="858" y="7950"/>
                  </a:lnTo>
                  <a:lnTo>
                    <a:pt x="858" y="3726"/>
                  </a:lnTo>
                  <a:cubicBezTo>
                    <a:pt x="858" y="3650"/>
                    <a:pt x="795" y="3588"/>
                    <a:pt x="719" y="3588"/>
                  </a:cubicBezTo>
                  <a:cubicBezTo>
                    <a:pt x="642" y="3588"/>
                    <a:pt x="580" y="3650"/>
                    <a:pt x="580" y="3726"/>
                  </a:cubicBezTo>
                  <a:lnTo>
                    <a:pt x="580" y="7950"/>
                  </a:lnTo>
                  <a:lnTo>
                    <a:pt x="278" y="7950"/>
                  </a:lnTo>
                  <a:lnTo>
                    <a:pt x="278" y="2000"/>
                  </a:lnTo>
                  <a:lnTo>
                    <a:pt x="580" y="2000"/>
                  </a:lnTo>
                  <a:lnTo>
                    <a:pt x="580" y="3077"/>
                  </a:lnTo>
                  <a:cubicBezTo>
                    <a:pt x="580" y="3152"/>
                    <a:pt x="642" y="3216"/>
                    <a:pt x="719" y="3216"/>
                  </a:cubicBezTo>
                  <a:cubicBezTo>
                    <a:pt x="795" y="3216"/>
                    <a:pt x="858" y="3152"/>
                    <a:pt x="858" y="3077"/>
                  </a:cubicBezTo>
                  <a:lnTo>
                    <a:pt x="858" y="2000"/>
                  </a:lnTo>
                  <a:close/>
                  <a:moveTo>
                    <a:pt x="1120" y="8229"/>
                  </a:moveTo>
                  <a:cubicBezTo>
                    <a:pt x="1092" y="8323"/>
                    <a:pt x="1063" y="8375"/>
                    <a:pt x="1019" y="8474"/>
                  </a:cubicBezTo>
                  <a:lnTo>
                    <a:pt x="418" y="8474"/>
                  </a:lnTo>
                  <a:cubicBezTo>
                    <a:pt x="375" y="8375"/>
                    <a:pt x="345" y="8323"/>
                    <a:pt x="320" y="8229"/>
                  </a:cubicBezTo>
                  <a:close/>
                  <a:moveTo>
                    <a:pt x="895" y="8752"/>
                  </a:moveTo>
                  <a:lnTo>
                    <a:pt x="719" y="9152"/>
                  </a:lnTo>
                  <a:lnTo>
                    <a:pt x="541" y="8752"/>
                  </a:lnTo>
                  <a:close/>
                  <a:moveTo>
                    <a:pt x="719" y="0"/>
                  </a:moveTo>
                  <a:cubicBezTo>
                    <a:pt x="323" y="0"/>
                    <a:pt x="1" y="323"/>
                    <a:pt x="1" y="718"/>
                  </a:cubicBezTo>
                  <a:lnTo>
                    <a:pt x="1" y="7950"/>
                  </a:lnTo>
                  <a:cubicBezTo>
                    <a:pt x="1" y="8000"/>
                    <a:pt x="4" y="8052"/>
                    <a:pt x="9" y="8106"/>
                  </a:cubicBezTo>
                  <a:cubicBezTo>
                    <a:pt x="47" y="8407"/>
                    <a:pt x="151" y="8528"/>
                    <a:pt x="497" y="9337"/>
                  </a:cubicBezTo>
                  <a:cubicBezTo>
                    <a:pt x="535" y="9426"/>
                    <a:pt x="620" y="9481"/>
                    <a:pt x="719" y="9481"/>
                  </a:cubicBezTo>
                  <a:cubicBezTo>
                    <a:pt x="817" y="9481"/>
                    <a:pt x="901" y="9426"/>
                    <a:pt x="942" y="9337"/>
                  </a:cubicBezTo>
                  <a:cubicBezTo>
                    <a:pt x="1296" y="8504"/>
                    <a:pt x="1389" y="8412"/>
                    <a:pt x="1428" y="8106"/>
                  </a:cubicBezTo>
                  <a:cubicBezTo>
                    <a:pt x="1435" y="8052"/>
                    <a:pt x="1437" y="7999"/>
                    <a:pt x="1437" y="7950"/>
                  </a:cubicBezTo>
                  <a:lnTo>
                    <a:pt x="1437" y="721"/>
                  </a:lnTo>
                  <a:cubicBezTo>
                    <a:pt x="1437" y="323"/>
                    <a:pt x="1116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43"/>
          <p:cNvGrpSpPr/>
          <p:nvPr/>
        </p:nvGrpSpPr>
        <p:grpSpPr>
          <a:xfrm>
            <a:off x="1456632" y="2944251"/>
            <a:ext cx="321604" cy="321469"/>
            <a:chOff x="1456632" y="2944251"/>
            <a:chExt cx="321604" cy="321469"/>
          </a:xfrm>
        </p:grpSpPr>
        <p:sp>
          <p:nvSpPr>
            <p:cNvPr id="2478" name="Google Shape;2478;p43"/>
            <p:cNvSpPr/>
            <p:nvPr/>
          </p:nvSpPr>
          <p:spPr>
            <a:xfrm>
              <a:off x="1653483" y="3000456"/>
              <a:ext cx="89244" cy="9435"/>
            </a:xfrm>
            <a:custGeom>
              <a:rect b="b" l="l" r="r" t="t"/>
              <a:pathLst>
                <a:path extrusionOk="0" h="279" w="2639">
                  <a:moveTo>
                    <a:pt x="140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6"/>
                    <a:pt x="63" y="278"/>
                    <a:pt x="140" y="278"/>
                  </a:cubicBezTo>
                  <a:lnTo>
                    <a:pt x="2499" y="278"/>
                  </a:lnTo>
                  <a:cubicBezTo>
                    <a:pt x="2576" y="278"/>
                    <a:pt x="2638" y="216"/>
                    <a:pt x="2638" y="140"/>
                  </a:cubicBezTo>
                  <a:cubicBezTo>
                    <a:pt x="2638" y="63"/>
                    <a:pt x="2576" y="1"/>
                    <a:pt x="2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43"/>
            <p:cNvSpPr/>
            <p:nvPr/>
          </p:nvSpPr>
          <p:spPr>
            <a:xfrm>
              <a:off x="1653483" y="3020814"/>
              <a:ext cx="89244" cy="9401"/>
            </a:xfrm>
            <a:custGeom>
              <a:rect b="b" l="l" r="r" t="t"/>
              <a:pathLst>
                <a:path extrusionOk="0" h="278" w="2639">
                  <a:moveTo>
                    <a:pt x="140" y="0"/>
                  </a:moveTo>
                  <a:cubicBezTo>
                    <a:pt x="63" y="0"/>
                    <a:pt x="1" y="63"/>
                    <a:pt x="1" y="140"/>
                  </a:cubicBezTo>
                  <a:cubicBezTo>
                    <a:pt x="1" y="216"/>
                    <a:pt x="63" y="278"/>
                    <a:pt x="140" y="278"/>
                  </a:cubicBezTo>
                  <a:lnTo>
                    <a:pt x="2499" y="278"/>
                  </a:lnTo>
                  <a:cubicBezTo>
                    <a:pt x="2576" y="278"/>
                    <a:pt x="2638" y="216"/>
                    <a:pt x="2638" y="140"/>
                  </a:cubicBezTo>
                  <a:cubicBezTo>
                    <a:pt x="2638" y="63"/>
                    <a:pt x="2576" y="0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43"/>
            <p:cNvSpPr/>
            <p:nvPr/>
          </p:nvSpPr>
          <p:spPr>
            <a:xfrm>
              <a:off x="1653483" y="3041139"/>
              <a:ext cx="89244" cy="9435"/>
            </a:xfrm>
            <a:custGeom>
              <a:rect b="b" l="l" r="r" t="t"/>
              <a:pathLst>
                <a:path extrusionOk="0" h="279" w="2639">
                  <a:moveTo>
                    <a:pt x="140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6"/>
                    <a:pt x="63" y="279"/>
                    <a:pt x="140" y="279"/>
                  </a:cubicBezTo>
                  <a:lnTo>
                    <a:pt x="2499" y="279"/>
                  </a:lnTo>
                  <a:cubicBezTo>
                    <a:pt x="2576" y="279"/>
                    <a:pt x="2638" y="216"/>
                    <a:pt x="2638" y="140"/>
                  </a:cubicBezTo>
                  <a:cubicBezTo>
                    <a:pt x="2638" y="63"/>
                    <a:pt x="2576" y="1"/>
                    <a:pt x="2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3"/>
            <p:cNvSpPr/>
            <p:nvPr/>
          </p:nvSpPr>
          <p:spPr>
            <a:xfrm>
              <a:off x="1653483" y="3061497"/>
              <a:ext cx="47953" cy="9435"/>
            </a:xfrm>
            <a:custGeom>
              <a:rect b="b" l="l" r="r" t="t"/>
              <a:pathLst>
                <a:path extrusionOk="0" h="279" w="1418">
                  <a:moveTo>
                    <a:pt x="140" y="0"/>
                  </a:moveTo>
                  <a:cubicBezTo>
                    <a:pt x="63" y="0"/>
                    <a:pt x="1" y="63"/>
                    <a:pt x="1" y="140"/>
                  </a:cubicBezTo>
                  <a:cubicBezTo>
                    <a:pt x="1" y="216"/>
                    <a:pt x="63" y="278"/>
                    <a:pt x="140" y="278"/>
                  </a:cubicBezTo>
                  <a:lnTo>
                    <a:pt x="1278" y="278"/>
                  </a:lnTo>
                  <a:cubicBezTo>
                    <a:pt x="1354" y="278"/>
                    <a:pt x="1418" y="216"/>
                    <a:pt x="1418" y="140"/>
                  </a:cubicBezTo>
                  <a:cubicBezTo>
                    <a:pt x="1418" y="63"/>
                    <a:pt x="1354" y="0"/>
                    <a:pt x="1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3"/>
            <p:cNvSpPr/>
            <p:nvPr/>
          </p:nvSpPr>
          <p:spPr>
            <a:xfrm>
              <a:off x="1456632" y="2944251"/>
              <a:ext cx="321604" cy="321469"/>
            </a:xfrm>
            <a:custGeom>
              <a:rect b="b" l="l" r="r" t="t"/>
              <a:pathLst>
                <a:path extrusionOk="0" h="9506" w="9510">
                  <a:moveTo>
                    <a:pt x="9162" y="280"/>
                  </a:moveTo>
                  <a:cubicBezTo>
                    <a:pt x="9199" y="280"/>
                    <a:pt x="9229" y="310"/>
                    <a:pt x="9229" y="347"/>
                  </a:cubicBezTo>
                  <a:lnTo>
                    <a:pt x="9229" y="519"/>
                  </a:lnTo>
                  <a:cubicBezTo>
                    <a:pt x="9229" y="556"/>
                    <a:pt x="9199" y="586"/>
                    <a:pt x="9162" y="586"/>
                  </a:cubicBezTo>
                  <a:lnTo>
                    <a:pt x="347" y="586"/>
                  </a:lnTo>
                  <a:cubicBezTo>
                    <a:pt x="309" y="586"/>
                    <a:pt x="280" y="556"/>
                    <a:pt x="280" y="519"/>
                  </a:cubicBezTo>
                  <a:lnTo>
                    <a:pt x="280" y="347"/>
                  </a:lnTo>
                  <a:cubicBezTo>
                    <a:pt x="280" y="310"/>
                    <a:pt x="309" y="280"/>
                    <a:pt x="347" y="280"/>
                  </a:cubicBezTo>
                  <a:close/>
                  <a:moveTo>
                    <a:pt x="8875" y="862"/>
                  </a:moveTo>
                  <a:lnTo>
                    <a:pt x="8875" y="5471"/>
                  </a:lnTo>
                  <a:cubicBezTo>
                    <a:pt x="8875" y="5538"/>
                    <a:pt x="8822" y="5591"/>
                    <a:pt x="8755" y="5591"/>
                  </a:cubicBezTo>
                  <a:lnTo>
                    <a:pt x="8290" y="5591"/>
                  </a:lnTo>
                  <a:cubicBezTo>
                    <a:pt x="8266" y="4887"/>
                    <a:pt x="7687" y="4321"/>
                    <a:pt x="6976" y="4321"/>
                  </a:cubicBezTo>
                  <a:cubicBezTo>
                    <a:pt x="6267" y="4321"/>
                    <a:pt x="5686" y="4887"/>
                    <a:pt x="5661" y="5591"/>
                  </a:cubicBezTo>
                  <a:lnTo>
                    <a:pt x="3888" y="5591"/>
                  </a:lnTo>
                  <a:lnTo>
                    <a:pt x="3888" y="5186"/>
                  </a:lnTo>
                  <a:cubicBezTo>
                    <a:pt x="3888" y="5174"/>
                    <a:pt x="3888" y="5159"/>
                    <a:pt x="3886" y="5146"/>
                  </a:cubicBezTo>
                  <a:lnTo>
                    <a:pt x="4964" y="5146"/>
                  </a:lnTo>
                  <a:cubicBezTo>
                    <a:pt x="5180" y="5146"/>
                    <a:pt x="5357" y="4969"/>
                    <a:pt x="5357" y="4754"/>
                  </a:cubicBezTo>
                  <a:lnTo>
                    <a:pt x="5357" y="1703"/>
                  </a:lnTo>
                  <a:cubicBezTo>
                    <a:pt x="5357" y="1487"/>
                    <a:pt x="5180" y="1311"/>
                    <a:pt x="4964" y="1311"/>
                  </a:cubicBezTo>
                  <a:lnTo>
                    <a:pt x="1472" y="1311"/>
                  </a:lnTo>
                  <a:cubicBezTo>
                    <a:pt x="1257" y="1311"/>
                    <a:pt x="1080" y="1487"/>
                    <a:pt x="1080" y="1703"/>
                  </a:cubicBezTo>
                  <a:lnTo>
                    <a:pt x="1080" y="2903"/>
                  </a:lnTo>
                  <a:cubicBezTo>
                    <a:pt x="1080" y="2979"/>
                    <a:pt x="1144" y="3043"/>
                    <a:pt x="1220" y="3043"/>
                  </a:cubicBezTo>
                  <a:cubicBezTo>
                    <a:pt x="1296" y="3043"/>
                    <a:pt x="1360" y="2979"/>
                    <a:pt x="1360" y="2903"/>
                  </a:cubicBezTo>
                  <a:lnTo>
                    <a:pt x="1360" y="1703"/>
                  </a:lnTo>
                  <a:cubicBezTo>
                    <a:pt x="1360" y="1640"/>
                    <a:pt x="1410" y="1590"/>
                    <a:pt x="1472" y="1590"/>
                  </a:cubicBezTo>
                  <a:lnTo>
                    <a:pt x="4964" y="1590"/>
                  </a:lnTo>
                  <a:cubicBezTo>
                    <a:pt x="5028" y="1590"/>
                    <a:pt x="5079" y="1640"/>
                    <a:pt x="5079" y="1703"/>
                  </a:cubicBezTo>
                  <a:lnTo>
                    <a:pt x="5079" y="4754"/>
                  </a:lnTo>
                  <a:cubicBezTo>
                    <a:pt x="5079" y="4818"/>
                    <a:pt x="5028" y="4867"/>
                    <a:pt x="4964" y="4867"/>
                  </a:cubicBezTo>
                  <a:lnTo>
                    <a:pt x="3827" y="4867"/>
                  </a:lnTo>
                  <a:cubicBezTo>
                    <a:pt x="3699" y="4537"/>
                    <a:pt x="3381" y="4302"/>
                    <a:pt x="3008" y="4302"/>
                  </a:cubicBezTo>
                  <a:lnTo>
                    <a:pt x="2191" y="4302"/>
                  </a:lnTo>
                  <a:cubicBezTo>
                    <a:pt x="1835" y="4302"/>
                    <a:pt x="1526" y="4517"/>
                    <a:pt x="1389" y="4826"/>
                  </a:cubicBezTo>
                  <a:cubicBezTo>
                    <a:pt x="1373" y="4806"/>
                    <a:pt x="1364" y="4782"/>
                    <a:pt x="1364" y="4754"/>
                  </a:cubicBezTo>
                  <a:lnTo>
                    <a:pt x="1364" y="3555"/>
                  </a:lnTo>
                  <a:cubicBezTo>
                    <a:pt x="1364" y="3478"/>
                    <a:pt x="1300" y="3415"/>
                    <a:pt x="1224" y="3415"/>
                  </a:cubicBezTo>
                  <a:cubicBezTo>
                    <a:pt x="1149" y="3415"/>
                    <a:pt x="1085" y="3478"/>
                    <a:pt x="1085" y="3555"/>
                  </a:cubicBezTo>
                  <a:lnTo>
                    <a:pt x="1085" y="4754"/>
                  </a:lnTo>
                  <a:cubicBezTo>
                    <a:pt x="1085" y="4911"/>
                    <a:pt x="1180" y="5049"/>
                    <a:pt x="1315" y="5110"/>
                  </a:cubicBezTo>
                  <a:cubicBezTo>
                    <a:pt x="1314" y="5137"/>
                    <a:pt x="1312" y="5161"/>
                    <a:pt x="1312" y="5186"/>
                  </a:cubicBezTo>
                  <a:lnTo>
                    <a:pt x="1312" y="5591"/>
                  </a:lnTo>
                  <a:lnTo>
                    <a:pt x="758" y="5591"/>
                  </a:lnTo>
                  <a:cubicBezTo>
                    <a:pt x="691" y="5591"/>
                    <a:pt x="638" y="5538"/>
                    <a:pt x="638" y="5471"/>
                  </a:cubicBezTo>
                  <a:lnTo>
                    <a:pt x="638" y="862"/>
                  </a:lnTo>
                  <a:close/>
                  <a:moveTo>
                    <a:pt x="1425" y="5932"/>
                  </a:moveTo>
                  <a:cubicBezTo>
                    <a:pt x="1434" y="5933"/>
                    <a:pt x="1441" y="5933"/>
                    <a:pt x="1450" y="5933"/>
                  </a:cubicBezTo>
                  <a:cubicBezTo>
                    <a:pt x="1471" y="5933"/>
                    <a:pt x="1486" y="5949"/>
                    <a:pt x="1486" y="5970"/>
                  </a:cubicBezTo>
                  <a:lnTo>
                    <a:pt x="1486" y="6347"/>
                  </a:lnTo>
                  <a:lnTo>
                    <a:pt x="1398" y="6347"/>
                  </a:lnTo>
                  <a:cubicBezTo>
                    <a:pt x="1352" y="6347"/>
                    <a:pt x="1315" y="6310"/>
                    <a:pt x="1315" y="6263"/>
                  </a:cubicBezTo>
                  <a:lnTo>
                    <a:pt x="1315" y="6016"/>
                  </a:lnTo>
                  <a:cubicBezTo>
                    <a:pt x="1315" y="5970"/>
                    <a:pt x="1352" y="5933"/>
                    <a:pt x="1398" y="5933"/>
                  </a:cubicBezTo>
                  <a:cubicBezTo>
                    <a:pt x="1409" y="5933"/>
                    <a:pt x="1418" y="5932"/>
                    <a:pt x="1425" y="5932"/>
                  </a:cubicBezTo>
                  <a:close/>
                  <a:moveTo>
                    <a:pt x="3804" y="5933"/>
                  </a:moveTo>
                  <a:cubicBezTo>
                    <a:pt x="3852" y="5933"/>
                    <a:pt x="3889" y="5970"/>
                    <a:pt x="3889" y="6016"/>
                  </a:cubicBezTo>
                  <a:lnTo>
                    <a:pt x="3889" y="6263"/>
                  </a:lnTo>
                  <a:cubicBezTo>
                    <a:pt x="3889" y="6310"/>
                    <a:pt x="3852" y="6347"/>
                    <a:pt x="3804" y="6347"/>
                  </a:cubicBezTo>
                  <a:lnTo>
                    <a:pt x="3715" y="6344"/>
                  </a:lnTo>
                  <a:lnTo>
                    <a:pt x="3715" y="5970"/>
                  </a:lnTo>
                  <a:cubicBezTo>
                    <a:pt x="3715" y="5949"/>
                    <a:pt x="3733" y="5933"/>
                    <a:pt x="3751" y="5933"/>
                  </a:cubicBezTo>
                  <a:close/>
                  <a:moveTo>
                    <a:pt x="6980" y="4599"/>
                  </a:moveTo>
                  <a:cubicBezTo>
                    <a:pt x="7550" y="4599"/>
                    <a:pt x="8015" y="5064"/>
                    <a:pt x="8015" y="5636"/>
                  </a:cubicBezTo>
                  <a:cubicBezTo>
                    <a:pt x="8015" y="5851"/>
                    <a:pt x="8048" y="6065"/>
                    <a:pt x="8109" y="6270"/>
                  </a:cubicBezTo>
                  <a:cubicBezTo>
                    <a:pt x="8140" y="6374"/>
                    <a:pt x="8155" y="6483"/>
                    <a:pt x="8155" y="6592"/>
                  </a:cubicBezTo>
                  <a:cubicBezTo>
                    <a:pt x="8155" y="6753"/>
                    <a:pt x="8052" y="6898"/>
                    <a:pt x="7901" y="6952"/>
                  </a:cubicBezTo>
                  <a:cubicBezTo>
                    <a:pt x="7604" y="7055"/>
                    <a:pt x="7292" y="7107"/>
                    <a:pt x="6980" y="7107"/>
                  </a:cubicBezTo>
                  <a:cubicBezTo>
                    <a:pt x="6668" y="7107"/>
                    <a:pt x="6356" y="7055"/>
                    <a:pt x="6059" y="6952"/>
                  </a:cubicBezTo>
                  <a:cubicBezTo>
                    <a:pt x="5906" y="6898"/>
                    <a:pt x="5802" y="6756"/>
                    <a:pt x="5802" y="6592"/>
                  </a:cubicBezTo>
                  <a:cubicBezTo>
                    <a:pt x="5802" y="6270"/>
                    <a:pt x="5942" y="6139"/>
                    <a:pt x="5943" y="5636"/>
                  </a:cubicBezTo>
                  <a:cubicBezTo>
                    <a:pt x="5943" y="5064"/>
                    <a:pt x="6410" y="4599"/>
                    <a:pt x="6980" y="4599"/>
                  </a:cubicBezTo>
                  <a:close/>
                  <a:moveTo>
                    <a:pt x="3016" y="4581"/>
                  </a:moveTo>
                  <a:cubicBezTo>
                    <a:pt x="3347" y="4581"/>
                    <a:pt x="3616" y="4852"/>
                    <a:pt x="3616" y="5186"/>
                  </a:cubicBezTo>
                  <a:lnTo>
                    <a:pt x="3616" y="5686"/>
                  </a:lnTo>
                  <a:cubicBezTo>
                    <a:pt x="3512" y="5738"/>
                    <a:pt x="3441" y="5845"/>
                    <a:pt x="3441" y="5970"/>
                  </a:cubicBezTo>
                  <a:lnTo>
                    <a:pt x="3441" y="6352"/>
                  </a:lnTo>
                  <a:lnTo>
                    <a:pt x="3441" y="6356"/>
                  </a:lnTo>
                  <a:cubicBezTo>
                    <a:pt x="3436" y="6579"/>
                    <a:pt x="3365" y="6794"/>
                    <a:pt x="3198" y="6939"/>
                  </a:cubicBezTo>
                  <a:cubicBezTo>
                    <a:pt x="3024" y="7091"/>
                    <a:pt x="2815" y="7169"/>
                    <a:pt x="2605" y="7169"/>
                  </a:cubicBezTo>
                  <a:cubicBezTo>
                    <a:pt x="2398" y="7169"/>
                    <a:pt x="2190" y="7093"/>
                    <a:pt x="2013" y="6939"/>
                  </a:cubicBezTo>
                  <a:cubicBezTo>
                    <a:pt x="1841" y="6790"/>
                    <a:pt x="1773" y="6572"/>
                    <a:pt x="1768" y="6350"/>
                  </a:cubicBezTo>
                  <a:lnTo>
                    <a:pt x="1768" y="5970"/>
                  </a:lnTo>
                  <a:cubicBezTo>
                    <a:pt x="1768" y="5845"/>
                    <a:pt x="1695" y="5738"/>
                    <a:pt x="1593" y="5686"/>
                  </a:cubicBezTo>
                  <a:lnTo>
                    <a:pt x="1593" y="5186"/>
                  </a:lnTo>
                  <a:cubicBezTo>
                    <a:pt x="1593" y="4852"/>
                    <a:pt x="1863" y="4581"/>
                    <a:pt x="2193" y="4581"/>
                  </a:cubicBezTo>
                  <a:close/>
                  <a:moveTo>
                    <a:pt x="7340" y="7365"/>
                  </a:moveTo>
                  <a:lnTo>
                    <a:pt x="7357" y="7472"/>
                  </a:lnTo>
                  <a:cubicBezTo>
                    <a:pt x="7264" y="7599"/>
                    <a:pt x="7121" y="7663"/>
                    <a:pt x="6978" y="7663"/>
                  </a:cubicBezTo>
                  <a:cubicBezTo>
                    <a:pt x="6836" y="7663"/>
                    <a:pt x="6694" y="7600"/>
                    <a:pt x="6601" y="7472"/>
                  </a:cubicBezTo>
                  <a:lnTo>
                    <a:pt x="6618" y="7365"/>
                  </a:lnTo>
                  <a:cubicBezTo>
                    <a:pt x="6736" y="7378"/>
                    <a:pt x="6856" y="7385"/>
                    <a:pt x="6976" y="7385"/>
                  </a:cubicBezTo>
                  <a:cubicBezTo>
                    <a:pt x="7096" y="7385"/>
                    <a:pt x="7217" y="7378"/>
                    <a:pt x="7340" y="7365"/>
                  </a:cubicBezTo>
                  <a:close/>
                  <a:moveTo>
                    <a:pt x="3032" y="7362"/>
                  </a:moveTo>
                  <a:lnTo>
                    <a:pt x="3053" y="7485"/>
                  </a:lnTo>
                  <a:cubicBezTo>
                    <a:pt x="2937" y="7626"/>
                    <a:pt x="2770" y="7697"/>
                    <a:pt x="2603" y="7697"/>
                  </a:cubicBezTo>
                  <a:cubicBezTo>
                    <a:pt x="2436" y="7697"/>
                    <a:pt x="2269" y="7626"/>
                    <a:pt x="2153" y="7485"/>
                  </a:cubicBezTo>
                  <a:lnTo>
                    <a:pt x="2171" y="7362"/>
                  </a:lnTo>
                  <a:cubicBezTo>
                    <a:pt x="2310" y="7418"/>
                    <a:pt x="2457" y="7447"/>
                    <a:pt x="2604" y="7447"/>
                  </a:cubicBezTo>
                  <a:cubicBezTo>
                    <a:pt x="2748" y="7447"/>
                    <a:pt x="2893" y="7419"/>
                    <a:pt x="3032" y="7362"/>
                  </a:cubicBezTo>
                  <a:close/>
                  <a:moveTo>
                    <a:pt x="5649" y="5872"/>
                  </a:moveTo>
                  <a:cubicBezTo>
                    <a:pt x="5609" y="6194"/>
                    <a:pt x="5521" y="6270"/>
                    <a:pt x="5521" y="6594"/>
                  </a:cubicBezTo>
                  <a:cubicBezTo>
                    <a:pt x="5521" y="6875"/>
                    <a:pt x="5700" y="7124"/>
                    <a:pt x="5964" y="7215"/>
                  </a:cubicBezTo>
                  <a:cubicBezTo>
                    <a:pt x="6087" y="7258"/>
                    <a:pt x="6214" y="7294"/>
                    <a:pt x="6341" y="7320"/>
                  </a:cubicBezTo>
                  <a:lnTo>
                    <a:pt x="6327" y="7420"/>
                  </a:lnTo>
                  <a:cubicBezTo>
                    <a:pt x="6306" y="7427"/>
                    <a:pt x="6319" y="7421"/>
                    <a:pt x="6035" y="7478"/>
                  </a:cubicBezTo>
                  <a:cubicBezTo>
                    <a:pt x="5481" y="7583"/>
                    <a:pt x="5036" y="7960"/>
                    <a:pt x="4822" y="8454"/>
                  </a:cubicBezTo>
                  <a:cubicBezTo>
                    <a:pt x="4607" y="7969"/>
                    <a:pt x="4165" y="7602"/>
                    <a:pt x="3619" y="7496"/>
                  </a:cubicBezTo>
                  <a:lnTo>
                    <a:pt x="3345" y="7444"/>
                  </a:lnTo>
                  <a:cubicBezTo>
                    <a:pt x="3338" y="7442"/>
                    <a:pt x="3334" y="7441"/>
                    <a:pt x="3328" y="7439"/>
                  </a:cubicBezTo>
                  <a:lnTo>
                    <a:pt x="3292" y="7216"/>
                  </a:lnTo>
                  <a:cubicBezTo>
                    <a:pt x="3320" y="7196"/>
                    <a:pt x="3350" y="7173"/>
                    <a:pt x="3378" y="7149"/>
                  </a:cubicBezTo>
                  <a:cubicBezTo>
                    <a:pt x="3528" y="7019"/>
                    <a:pt x="3632" y="6838"/>
                    <a:pt x="3683" y="6627"/>
                  </a:cubicBezTo>
                  <a:lnTo>
                    <a:pt x="3806" y="6627"/>
                  </a:lnTo>
                  <a:cubicBezTo>
                    <a:pt x="4008" y="6627"/>
                    <a:pt x="4168" y="6463"/>
                    <a:pt x="4168" y="6266"/>
                  </a:cubicBezTo>
                  <a:lnTo>
                    <a:pt x="4168" y="6018"/>
                  </a:lnTo>
                  <a:cubicBezTo>
                    <a:pt x="4168" y="5966"/>
                    <a:pt x="4158" y="5915"/>
                    <a:pt x="4137" y="5872"/>
                  </a:cubicBezTo>
                  <a:close/>
                  <a:moveTo>
                    <a:pt x="7424" y="8424"/>
                  </a:moveTo>
                  <a:cubicBezTo>
                    <a:pt x="7895" y="8424"/>
                    <a:pt x="8287" y="8773"/>
                    <a:pt x="8355" y="9226"/>
                  </a:cubicBezTo>
                  <a:lnTo>
                    <a:pt x="5605" y="9226"/>
                  </a:lnTo>
                  <a:cubicBezTo>
                    <a:pt x="5671" y="8773"/>
                    <a:pt x="6062" y="8424"/>
                    <a:pt x="6534" y="8424"/>
                  </a:cubicBezTo>
                  <a:close/>
                  <a:moveTo>
                    <a:pt x="3047" y="8427"/>
                  </a:moveTo>
                  <a:cubicBezTo>
                    <a:pt x="3519" y="8427"/>
                    <a:pt x="3911" y="8776"/>
                    <a:pt x="3980" y="9229"/>
                  </a:cubicBezTo>
                  <a:lnTo>
                    <a:pt x="1226" y="9229"/>
                  </a:lnTo>
                  <a:cubicBezTo>
                    <a:pt x="1293" y="8776"/>
                    <a:pt x="1685" y="8427"/>
                    <a:pt x="2157" y="8427"/>
                  </a:cubicBezTo>
                  <a:close/>
                  <a:moveTo>
                    <a:pt x="3231" y="7702"/>
                  </a:moveTo>
                  <a:cubicBezTo>
                    <a:pt x="3252" y="7709"/>
                    <a:pt x="3270" y="7715"/>
                    <a:pt x="3292" y="7718"/>
                  </a:cubicBezTo>
                  <a:lnTo>
                    <a:pt x="3565" y="7770"/>
                  </a:lnTo>
                  <a:cubicBezTo>
                    <a:pt x="4214" y="7895"/>
                    <a:pt x="4687" y="8467"/>
                    <a:pt x="4687" y="9128"/>
                  </a:cubicBezTo>
                  <a:cubicBezTo>
                    <a:pt x="4687" y="9181"/>
                    <a:pt x="4642" y="9229"/>
                    <a:pt x="4589" y="9229"/>
                  </a:cubicBezTo>
                  <a:lnTo>
                    <a:pt x="4260" y="9229"/>
                  </a:lnTo>
                  <a:cubicBezTo>
                    <a:pt x="4191" y="8621"/>
                    <a:pt x="3674" y="8148"/>
                    <a:pt x="3047" y="8148"/>
                  </a:cubicBezTo>
                  <a:lnTo>
                    <a:pt x="2157" y="8148"/>
                  </a:lnTo>
                  <a:cubicBezTo>
                    <a:pt x="1532" y="8148"/>
                    <a:pt x="1015" y="8621"/>
                    <a:pt x="945" y="9229"/>
                  </a:cubicBezTo>
                  <a:lnTo>
                    <a:pt x="617" y="9229"/>
                  </a:lnTo>
                  <a:cubicBezTo>
                    <a:pt x="560" y="9229"/>
                    <a:pt x="516" y="9184"/>
                    <a:pt x="516" y="9128"/>
                  </a:cubicBezTo>
                  <a:cubicBezTo>
                    <a:pt x="516" y="8467"/>
                    <a:pt x="988" y="7895"/>
                    <a:pt x="1637" y="7770"/>
                  </a:cubicBezTo>
                  <a:lnTo>
                    <a:pt x="1911" y="7718"/>
                  </a:lnTo>
                  <a:cubicBezTo>
                    <a:pt x="1931" y="7715"/>
                    <a:pt x="1952" y="7709"/>
                    <a:pt x="1970" y="7702"/>
                  </a:cubicBezTo>
                  <a:cubicBezTo>
                    <a:pt x="2141" y="7885"/>
                    <a:pt x="2371" y="7975"/>
                    <a:pt x="2600" y="7975"/>
                  </a:cubicBezTo>
                  <a:cubicBezTo>
                    <a:pt x="2831" y="7975"/>
                    <a:pt x="3061" y="7884"/>
                    <a:pt x="3231" y="7702"/>
                  </a:cubicBezTo>
                  <a:close/>
                  <a:moveTo>
                    <a:pt x="347" y="1"/>
                  </a:moveTo>
                  <a:cubicBezTo>
                    <a:pt x="155" y="1"/>
                    <a:pt x="1" y="155"/>
                    <a:pt x="1" y="347"/>
                  </a:cubicBezTo>
                  <a:lnTo>
                    <a:pt x="1" y="519"/>
                  </a:lnTo>
                  <a:cubicBezTo>
                    <a:pt x="1" y="711"/>
                    <a:pt x="155" y="864"/>
                    <a:pt x="347" y="864"/>
                  </a:cubicBezTo>
                  <a:lnTo>
                    <a:pt x="361" y="864"/>
                  </a:lnTo>
                  <a:lnTo>
                    <a:pt x="361" y="5473"/>
                  </a:lnTo>
                  <a:cubicBezTo>
                    <a:pt x="361" y="5691"/>
                    <a:pt x="540" y="5872"/>
                    <a:pt x="760" y="5872"/>
                  </a:cubicBezTo>
                  <a:lnTo>
                    <a:pt x="1068" y="5872"/>
                  </a:lnTo>
                  <a:cubicBezTo>
                    <a:pt x="1048" y="5917"/>
                    <a:pt x="1037" y="5966"/>
                    <a:pt x="1037" y="6018"/>
                  </a:cubicBezTo>
                  <a:lnTo>
                    <a:pt x="1037" y="6266"/>
                  </a:lnTo>
                  <a:cubicBezTo>
                    <a:pt x="1037" y="6466"/>
                    <a:pt x="1201" y="6627"/>
                    <a:pt x="1398" y="6627"/>
                  </a:cubicBezTo>
                  <a:lnTo>
                    <a:pt x="1523" y="6627"/>
                  </a:lnTo>
                  <a:cubicBezTo>
                    <a:pt x="1573" y="6839"/>
                    <a:pt x="1674" y="7017"/>
                    <a:pt x="1827" y="7149"/>
                  </a:cubicBezTo>
                  <a:cubicBezTo>
                    <a:pt x="1856" y="7173"/>
                    <a:pt x="1884" y="7196"/>
                    <a:pt x="1914" y="7216"/>
                  </a:cubicBezTo>
                  <a:lnTo>
                    <a:pt x="1878" y="7439"/>
                  </a:lnTo>
                  <a:cubicBezTo>
                    <a:pt x="1872" y="7441"/>
                    <a:pt x="1865" y="7442"/>
                    <a:pt x="1859" y="7444"/>
                  </a:cubicBezTo>
                  <a:lnTo>
                    <a:pt x="1587" y="7496"/>
                  </a:lnTo>
                  <a:cubicBezTo>
                    <a:pt x="807" y="7647"/>
                    <a:pt x="238" y="8332"/>
                    <a:pt x="238" y="9126"/>
                  </a:cubicBezTo>
                  <a:cubicBezTo>
                    <a:pt x="238" y="9334"/>
                    <a:pt x="407" y="9505"/>
                    <a:pt x="617" y="9505"/>
                  </a:cubicBezTo>
                  <a:lnTo>
                    <a:pt x="4589" y="9505"/>
                  </a:lnTo>
                  <a:cubicBezTo>
                    <a:pt x="4679" y="9505"/>
                    <a:pt x="4762" y="9474"/>
                    <a:pt x="4828" y="9419"/>
                  </a:cubicBezTo>
                  <a:cubicBezTo>
                    <a:pt x="4893" y="9474"/>
                    <a:pt x="4976" y="9505"/>
                    <a:pt x="5067" y="9505"/>
                  </a:cubicBezTo>
                  <a:lnTo>
                    <a:pt x="8892" y="9505"/>
                  </a:lnTo>
                  <a:cubicBezTo>
                    <a:pt x="9100" y="9505"/>
                    <a:pt x="9270" y="9336"/>
                    <a:pt x="9270" y="9126"/>
                  </a:cubicBezTo>
                  <a:lnTo>
                    <a:pt x="9270" y="9107"/>
                  </a:lnTo>
                  <a:cubicBezTo>
                    <a:pt x="9270" y="8822"/>
                    <a:pt x="9196" y="8538"/>
                    <a:pt x="9055" y="8289"/>
                  </a:cubicBezTo>
                  <a:cubicBezTo>
                    <a:pt x="9030" y="8244"/>
                    <a:pt x="8983" y="8218"/>
                    <a:pt x="8935" y="8218"/>
                  </a:cubicBezTo>
                  <a:cubicBezTo>
                    <a:pt x="8912" y="8218"/>
                    <a:pt x="8888" y="8224"/>
                    <a:pt x="8866" y="8237"/>
                  </a:cubicBezTo>
                  <a:cubicBezTo>
                    <a:pt x="8800" y="8274"/>
                    <a:pt x="8776" y="8360"/>
                    <a:pt x="8814" y="8427"/>
                  </a:cubicBezTo>
                  <a:cubicBezTo>
                    <a:pt x="8932" y="8635"/>
                    <a:pt x="8994" y="8868"/>
                    <a:pt x="8994" y="9107"/>
                  </a:cubicBezTo>
                  <a:lnTo>
                    <a:pt x="8994" y="9126"/>
                  </a:lnTo>
                  <a:cubicBezTo>
                    <a:pt x="8994" y="9181"/>
                    <a:pt x="8950" y="9226"/>
                    <a:pt x="8895" y="9226"/>
                  </a:cubicBezTo>
                  <a:lnTo>
                    <a:pt x="8638" y="9226"/>
                  </a:lnTo>
                  <a:cubicBezTo>
                    <a:pt x="8569" y="8620"/>
                    <a:pt x="8051" y="8146"/>
                    <a:pt x="7426" y="8146"/>
                  </a:cubicBezTo>
                  <a:lnTo>
                    <a:pt x="6536" y="8146"/>
                  </a:lnTo>
                  <a:cubicBezTo>
                    <a:pt x="5911" y="8146"/>
                    <a:pt x="5392" y="8620"/>
                    <a:pt x="5324" y="9226"/>
                  </a:cubicBezTo>
                  <a:lnTo>
                    <a:pt x="5067" y="9226"/>
                  </a:lnTo>
                  <a:cubicBezTo>
                    <a:pt x="5012" y="9226"/>
                    <a:pt x="4967" y="9181"/>
                    <a:pt x="4967" y="9126"/>
                  </a:cubicBezTo>
                  <a:lnTo>
                    <a:pt x="4967" y="9107"/>
                  </a:lnTo>
                  <a:cubicBezTo>
                    <a:pt x="4967" y="8446"/>
                    <a:pt x="5438" y="7874"/>
                    <a:pt x="6089" y="7751"/>
                  </a:cubicBezTo>
                  <a:cubicBezTo>
                    <a:pt x="6361" y="7696"/>
                    <a:pt x="6371" y="7699"/>
                    <a:pt x="6416" y="7684"/>
                  </a:cubicBezTo>
                  <a:cubicBezTo>
                    <a:pt x="6563" y="7856"/>
                    <a:pt x="6771" y="7942"/>
                    <a:pt x="6980" y="7942"/>
                  </a:cubicBezTo>
                  <a:cubicBezTo>
                    <a:pt x="7188" y="7942"/>
                    <a:pt x="7397" y="7856"/>
                    <a:pt x="7544" y="7684"/>
                  </a:cubicBezTo>
                  <a:cubicBezTo>
                    <a:pt x="7589" y="7699"/>
                    <a:pt x="7601" y="7699"/>
                    <a:pt x="7871" y="7751"/>
                  </a:cubicBezTo>
                  <a:cubicBezTo>
                    <a:pt x="8064" y="7788"/>
                    <a:pt x="8244" y="7864"/>
                    <a:pt x="8403" y="7977"/>
                  </a:cubicBezTo>
                  <a:cubicBezTo>
                    <a:pt x="8428" y="7994"/>
                    <a:pt x="8456" y="8003"/>
                    <a:pt x="8484" y="8003"/>
                  </a:cubicBezTo>
                  <a:cubicBezTo>
                    <a:pt x="8528" y="8003"/>
                    <a:pt x="8571" y="7982"/>
                    <a:pt x="8596" y="7944"/>
                  </a:cubicBezTo>
                  <a:cubicBezTo>
                    <a:pt x="8641" y="7880"/>
                    <a:pt x="8626" y="7793"/>
                    <a:pt x="8563" y="7751"/>
                  </a:cubicBezTo>
                  <a:cubicBezTo>
                    <a:pt x="8370" y="7614"/>
                    <a:pt x="8155" y="7524"/>
                    <a:pt x="7923" y="7479"/>
                  </a:cubicBezTo>
                  <a:cubicBezTo>
                    <a:pt x="7637" y="7424"/>
                    <a:pt x="7650" y="7429"/>
                    <a:pt x="7631" y="7421"/>
                  </a:cubicBezTo>
                  <a:lnTo>
                    <a:pt x="7616" y="7322"/>
                  </a:lnTo>
                  <a:cubicBezTo>
                    <a:pt x="7745" y="7295"/>
                    <a:pt x="7868" y="7261"/>
                    <a:pt x="7993" y="7218"/>
                  </a:cubicBezTo>
                  <a:cubicBezTo>
                    <a:pt x="8259" y="7124"/>
                    <a:pt x="8437" y="6876"/>
                    <a:pt x="8437" y="6595"/>
                  </a:cubicBezTo>
                  <a:cubicBezTo>
                    <a:pt x="8437" y="6273"/>
                    <a:pt x="8350" y="6196"/>
                    <a:pt x="8311" y="5874"/>
                  </a:cubicBezTo>
                  <a:lnTo>
                    <a:pt x="8758" y="5874"/>
                  </a:lnTo>
                  <a:cubicBezTo>
                    <a:pt x="8978" y="5874"/>
                    <a:pt x="9158" y="5695"/>
                    <a:pt x="9158" y="5474"/>
                  </a:cubicBezTo>
                  <a:lnTo>
                    <a:pt x="9158" y="867"/>
                  </a:lnTo>
                  <a:lnTo>
                    <a:pt x="9165" y="867"/>
                  </a:lnTo>
                  <a:cubicBezTo>
                    <a:pt x="9357" y="867"/>
                    <a:pt x="9510" y="712"/>
                    <a:pt x="9510" y="520"/>
                  </a:cubicBezTo>
                  <a:lnTo>
                    <a:pt x="9510" y="348"/>
                  </a:lnTo>
                  <a:cubicBezTo>
                    <a:pt x="9507" y="155"/>
                    <a:pt x="9352" y="1"/>
                    <a:pt x="9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3"/>
            <p:cNvSpPr/>
            <p:nvPr/>
          </p:nvSpPr>
          <p:spPr>
            <a:xfrm>
              <a:off x="1517706" y="3023486"/>
              <a:ext cx="96076" cy="56577"/>
            </a:xfrm>
            <a:custGeom>
              <a:rect b="b" l="l" r="r" t="t"/>
              <a:pathLst>
                <a:path extrusionOk="0" h="1673" w="2841">
                  <a:moveTo>
                    <a:pt x="1417" y="280"/>
                  </a:moveTo>
                  <a:cubicBezTo>
                    <a:pt x="1444" y="280"/>
                    <a:pt x="1471" y="284"/>
                    <a:pt x="1496" y="293"/>
                  </a:cubicBezTo>
                  <a:lnTo>
                    <a:pt x="2294" y="566"/>
                  </a:lnTo>
                  <a:lnTo>
                    <a:pt x="1496" y="838"/>
                  </a:lnTo>
                  <a:cubicBezTo>
                    <a:pt x="1471" y="847"/>
                    <a:pt x="1444" y="851"/>
                    <a:pt x="1417" y="851"/>
                  </a:cubicBezTo>
                  <a:cubicBezTo>
                    <a:pt x="1390" y="851"/>
                    <a:pt x="1363" y="847"/>
                    <a:pt x="1337" y="838"/>
                  </a:cubicBezTo>
                  <a:lnTo>
                    <a:pt x="540" y="566"/>
                  </a:lnTo>
                  <a:lnTo>
                    <a:pt x="1337" y="293"/>
                  </a:lnTo>
                  <a:cubicBezTo>
                    <a:pt x="1363" y="284"/>
                    <a:pt x="1390" y="280"/>
                    <a:pt x="1417" y="280"/>
                  </a:cubicBezTo>
                  <a:close/>
                  <a:moveTo>
                    <a:pt x="2137" y="912"/>
                  </a:moveTo>
                  <a:lnTo>
                    <a:pt x="2137" y="1319"/>
                  </a:lnTo>
                  <a:lnTo>
                    <a:pt x="2138" y="1319"/>
                  </a:lnTo>
                  <a:cubicBezTo>
                    <a:pt x="2138" y="1361"/>
                    <a:pt x="2105" y="1392"/>
                    <a:pt x="2065" y="1392"/>
                  </a:cubicBezTo>
                  <a:lnTo>
                    <a:pt x="769" y="1392"/>
                  </a:lnTo>
                  <a:cubicBezTo>
                    <a:pt x="727" y="1392"/>
                    <a:pt x="696" y="1358"/>
                    <a:pt x="696" y="1319"/>
                  </a:cubicBezTo>
                  <a:lnTo>
                    <a:pt x="696" y="912"/>
                  </a:lnTo>
                  <a:lnTo>
                    <a:pt x="1247" y="1102"/>
                  </a:lnTo>
                  <a:cubicBezTo>
                    <a:pt x="1302" y="1121"/>
                    <a:pt x="1359" y="1130"/>
                    <a:pt x="1417" y="1130"/>
                  </a:cubicBezTo>
                  <a:cubicBezTo>
                    <a:pt x="1474" y="1130"/>
                    <a:pt x="1531" y="1121"/>
                    <a:pt x="1584" y="1102"/>
                  </a:cubicBezTo>
                  <a:lnTo>
                    <a:pt x="2137" y="912"/>
                  </a:lnTo>
                  <a:close/>
                  <a:moveTo>
                    <a:pt x="1417" y="0"/>
                  </a:moveTo>
                  <a:cubicBezTo>
                    <a:pt x="1360" y="0"/>
                    <a:pt x="1303" y="10"/>
                    <a:pt x="1248" y="28"/>
                  </a:cubicBezTo>
                  <a:lnTo>
                    <a:pt x="108" y="420"/>
                  </a:lnTo>
                  <a:cubicBezTo>
                    <a:pt x="44" y="441"/>
                    <a:pt x="4" y="501"/>
                    <a:pt x="4" y="566"/>
                  </a:cubicBezTo>
                  <a:cubicBezTo>
                    <a:pt x="1" y="633"/>
                    <a:pt x="44" y="689"/>
                    <a:pt x="105" y="711"/>
                  </a:cubicBezTo>
                  <a:lnTo>
                    <a:pt x="417" y="820"/>
                  </a:lnTo>
                  <a:lnTo>
                    <a:pt x="417" y="1320"/>
                  </a:lnTo>
                  <a:cubicBezTo>
                    <a:pt x="417" y="1514"/>
                    <a:pt x="575" y="1672"/>
                    <a:pt x="769" y="1672"/>
                  </a:cubicBezTo>
                  <a:lnTo>
                    <a:pt x="2065" y="1672"/>
                  </a:lnTo>
                  <a:cubicBezTo>
                    <a:pt x="2258" y="1672"/>
                    <a:pt x="2417" y="1514"/>
                    <a:pt x="2417" y="1320"/>
                  </a:cubicBezTo>
                  <a:lnTo>
                    <a:pt x="2417" y="820"/>
                  </a:lnTo>
                  <a:lnTo>
                    <a:pt x="2554" y="774"/>
                  </a:lnTo>
                  <a:lnTo>
                    <a:pt x="2554" y="952"/>
                  </a:lnTo>
                  <a:cubicBezTo>
                    <a:pt x="2554" y="1028"/>
                    <a:pt x="2618" y="1090"/>
                    <a:pt x="2694" y="1090"/>
                  </a:cubicBezTo>
                  <a:cubicBezTo>
                    <a:pt x="2769" y="1090"/>
                    <a:pt x="2833" y="1028"/>
                    <a:pt x="2833" y="952"/>
                  </a:cubicBezTo>
                  <a:cubicBezTo>
                    <a:pt x="2829" y="597"/>
                    <a:pt x="2841" y="566"/>
                    <a:pt x="2826" y="523"/>
                  </a:cubicBezTo>
                  <a:cubicBezTo>
                    <a:pt x="2811" y="477"/>
                    <a:pt x="2775" y="437"/>
                    <a:pt x="2729" y="420"/>
                  </a:cubicBezTo>
                  <a:lnTo>
                    <a:pt x="1587" y="28"/>
                  </a:lnTo>
                  <a:cubicBezTo>
                    <a:pt x="1532" y="10"/>
                    <a:pt x="1474" y="0"/>
                    <a:pt x="1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4" name="Google Shape;2484;p43"/>
          <p:cNvSpPr/>
          <p:nvPr/>
        </p:nvSpPr>
        <p:spPr>
          <a:xfrm>
            <a:off x="7405570" y="2274428"/>
            <a:ext cx="241186" cy="321571"/>
          </a:xfrm>
          <a:custGeom>
            <a:rect b="b" l="l" r="r" t="t"/>
            <a:pathLst>
              <a:path extrusionOk="0" h="9509" w="7132">
                <a:moveTo>
                  <a:pt x="2557" y="282"/>
                </a:moveTo>
                <a:cubicBezTo>
                  <a:pt x="2854" y="282"/>
                  <a:pt x="3096" y="522"/>
                  <a:pt x="3096" y="819"/>
                </a:cubicBezTo>
                <a:lnTo>
                  <a:pt x="3096" y="1139"/>
                </a:lnTo>
                <a:lnTo>
                  <a:pt x="2021" y="1139"/>
                </a:lnTo>
                <a:lnTo>
                  <a:pt x="2021" y="819"/>
                </a:lnTo>
                <a:lnTo>
                  <a:pt x="2019" y="819"/>
                </a:lnTo>
                <a:cubicBezTo>
                  <a:pt x="2019" y="522"/>
                  <a:pt x="2260" y="282"/>
                  <a:pt x="2557" y="282"/>
                </a:cubicBezTo>
                <a:close/>
                <a:moveTo>
                  <a:pt x="3093" y="1416"/>
                </a:moveTo>
                <a:lnTo>
                  <a:pt x="3093" y="1758"/>
                </a:lnTo>
                <a:lnTo>
                  <a:pt x="2019" y="1758"/>
                </a:lnTo>
                <a:lnTo>
                  <a:pt x="2019" y="1416"/>
                </a:lnTo>
                <a:close/>
                <a:moveTo>
                  <a:pt x="2417" y="2036"/>
                </a:moveTo>
                <a:lnTo>
                  <a:pt x="2417" y="2692"/>
                </a:lnTo>
                <a:lnTo>
                  <a:pt x="2019" y="2294"/>
                </a:lnTo>
                <a:lnTo>
                  <a:pt x="2019" y="2036"/>
                </a:lnTo>
                <a:close/>
                <a:moveTo>
                  <a:pt x="3372" y="5652"/>
                </a:moveTo>
                <a:lnTo>
                  <a:pt x="4069" y="6349"/>
                </a:lnTo>
                <a:lnTo>
                  <a:pt x="3372" y="6349"/>
                </a:lnTo>
                <a:lnTo>
                  <a:pt x="3372" y="5652"/>
                </a:lnTo>
                <a:close/>
                <a:moveTo>
                  <a:pt x="333" y="1027"/>
                </a:moveTo>
                <a:cubicBezTo>
                  <a:pt x="345" y="1027"/>
                  <a:pt x="359" y="1032"/>
                  <a:pt x="369" y="1042"/>
                </a:cubicBezTo>
                <a:lnTo>
                  <a:pt x="6725" y="7398"/>
                </a:lnTo>
                <a:cubicBezTo>
                  <a:pt x="6760" y="7429"/>
                  <a:pt x="6738" y="7487"/>
                  <a:pt x="6691" y="7487"/>
                </a:cubicBezTo>
                <a:lnTo>
                  <a:pt x="3372" y="7487"/>
                </a:lnTo>
                <a:lnTo>
                  <a:pt x="3372" y="6627"/>
                </a:lnTo>
                <a:lnTo>
                  <a:pt x="4244" y="6627"/>
                </a:lnTo>
                <a:cubicBezTo>
                  <a:pt x="4427" y="6627"/>
                  <a:pt x="4519" y="6407"/>
                  <a:pt x="4390" y="6276"/>
                </a:cubicBezTo>
                <a:lnTo>
                  <a:pt x="1489" y="3377"/>
                </a:lnTo>
                <a:cubicBezTo>
                  <a:pt x="1448" y="3335"/>
                  <a:pt x="1396" y="3317"/>
                  <a:pt x="1346" y="3317"/>
                </a:cubicBezTo>
                <a:cubicBezTo>
                  <a:pt x="1240" y="3317"/>
                  <a:pt x="1138" y="3398"/>
                  <a:pt x="1138" y="3521"/>
                </a:cubicBezTo>
                <a:lnTo>
                  <a:pt x="1138" y="4908"/>
                </a:lnTo>
                <a:cubicBezTo>
                  <a:pt x="1138" y="4984"/>
                  <a:pt x="1201" y="5048"/>
                  <a:pt x="1278" y="5048"/>
                </a:cubicBezTo>
                <a:cubicBezTo>
                  <a:pt x="1354" y="5048"/>
                  <a:pt x="1416" y="4984"/>
                  <a:pt x="1416" y="4908"/>
                </a:cubicBezTo>
                <a:lnTo>
                  <a:pt x="1416" y="3699"/>
                </a:lnTo>
                <a:lnTo>
                  <a:pt x="1737" y="4019"/>
                </a:lnTo>
                <a:lnTo>
                  <a:pt x="1737" y="6348"/>
                </a:lnTo>
                <a:lnTo>
                  <a:pt x="1416" y="6348"/>
                </a:lnTo>
                <a:lnTo>
                  <a:pt x="1416" y="5557"/>
                </a:lnTo>
                <a:cubicBezTo>
                  <a:pt x="1416" y="5482"/>
                  <a:pt x="1354" y="5419"/>
                  <a:pt x="1278" y="5419"/>
                </a:cubicBezTo>
                <a:cubicBezTo>
                  <a:pt x="1201" y="5419"/>
                  <a:pt x="1138" y="5482"/>
                  <a:pt x="1138" y="5557"/>
                </a:cubicBezTo>
                <a:lnTo>
                  <a:pt x="1138" y="6419"/>
                </a:lnTo>
                <a:cubicBezTo>
                  <a:pt x="1138" y="6533"/>
                  <a:pt x="1230" y="6624"/>
                  <a:pt x="1342" y="6624"/>
                </a:cubicBezTo>
                <a:lnTo>
                  <a:pt x="1737" y="6624"/>
                </a:lnTo>
                <a:lnTo>
                  <a:pt x="1737" y="7482"/>
                </a:lnTo>
                <a:lnTo>
                  <a:pt x="330" y="7482"/>
                </a:lnTo>
                <a:cubicBezTo>
                  <a:pt x="301" y="7482"/>
                  <a:pt x="278" y="7459"/>
                  <a:pt x="278" y="7429"/>
                </a:cubicBezTo>
                <a:lnTo>
                  <a:pt x="278" y="6771"/>
                </a:lnTo>
                <a:lnTo>
                  <a:pt x="538" y="6771"/>
                </a:lnTo>
                <a:cubicBezTo>
                  <a:pt x="616" y="6771"/>
                  <a:pt x="678" y="6707"/>
                  <a:pt x="678" y="6631"/>
                </a:cubicBezTo>
                <a:cubicBezTo>
                  <a:pt x="678" y="6554"/>
                  <a:pt x="616" y="6492"/>
                  <a:pt x="538" y="6492"/>
                </a:cubicBezTo>
                <a:lnTo>
                  <a:pt x="278" y="6492"/>
                </a:lnTo>
                <a:lnTo>
                  <a:pt x="278" y="5837"/>
                </a:lnTo>
                <a:lnTo>
                  <a:pt x="538" y="5837"/>
                </a:lnTo>
                <a:cubicBezTo>
                  <a:pt x="616" y="5837"/>
                  <a:pt x="678" y="5773"/>
                  <a:pt x="678" y="5697"/>
                </a:cubicBezTo>
                <a:cubicBezTo>
                  <a:pt x="678" y="5621"/>
                  <a:pt x="616" y="5557"/>
                  <a:pt x="538" y="5557"/>
                </a:cubicBezTo>
                <a:lnTo>
                  <a:pt x="278" y="5557"/>
                </a:lnTo>
                <a:lnTo>
                  <a:pt x="278" y="4902"/>
                </a:lnTo>
                <a:lnTo>
                  <a:pt x="538" y="4902"/>
                </a:lnTo>
                <a:cubicBezTo>
                  <a:pt x="616" y="4902"/>
                  <a:pt x="678" y="4840"/>
                  <a:pt x="678" y="4763"/>
                </a:cubicBezTo>
                <a:cubicBezTo>
                  <a:pt x="678" y="4687"/>
                  <a:pt x="616" y="4623"/>
                  <a:pt x="538" y="4623"/>
                </a:cubicBezTo>
                <a:lnTo>
                  <a:pt x="278" y="4623"/>
                </a:lnTo>
                <a:lnTo>
                  <a:pt x="278" y="3968"/>
                </a:lnTo>
                <a:lnTo>
                  <a:pt x="538" y="3968"/>
                </a:lnTo>
                <a:cubicBezTo>
                  <a:pt x="616" y="3968"/>
                  <a:pt x="678" y="3906"/>
                  <a:pt x="678" y="3829"/>
                </a:cubicBezTo>
                <a:cubicBezTo>
                  <a:pt x="678" y="3753"/>
                  <a:pt x="616" y="3690"/>
                  <a:pt x="538" y="3690"/>
                </a:cubicBezTo>
                <a:lnTo>
                  <a:pt x="278" y="3690"/>
                </a:lnTo>
                <a:lnTo>
                  <a:pt x="278" y="3034"/>
                </a:lnTo>
                <a:lnTo>
                  <a:pt x="538" y="3034"/>
                </a:lnTo>
                <a:cubicBezTo>
                  <a:pt x="616" y="3034"/>
                  <a:pt x="678" y="2971"/>
                  <a:pt x="678" y="2896"/>
                </a:cubicBezTo>
                <a:cubicBezTo>
                  <a:pt x="678" y="2818"/>
                  <a:pt x="616" y="2756"/>
                  <a:pt x="538" y="2756"/>
                </a:cubicBezTo>
                <a:lnTo>
                  <a:pt x="278" y="2756"/>
                </a:lnTo>
                <a:lnTo>
                  <a:pt x="278" y="2101"/>
                </a:lnTo>
                <a:lnTo>
                  <a:pt x="538" y="2101"/>
                </a:lnTo>
                <a:cubicBezTo>
                  <a:pt x="616" y="2101"/>
                  <a:pt x="678" y="2037"/>
                  <a:pt x="678" y="1961"/>
                </a:cubicBezTo>
                <a:cubicBezTo>
                  <a:pt x="678" y="1886"/>
                  <a:pt x="616" y="1822"/>
                  <a:pt x="538" y="1822"/>
                </a:cubicBezTo>
                <a:lnTo>
                  <a:pt x="278" y="1822"/>
                </a:lnTo>
                <a:lnTo>
                  <a:pt x="278" y="1079"/>
                </a:lnTo>
                <a:cubicBezTo>
                  <a:pt x="278" y="1048"/>
                  <a:pt x="305" y="1027"/>
                  <a:pt x="333" y="1027"/>
                </a:cubicBezTo>
                <a:close/>
                <a:moveTo>
                  <a:pt x="2019" y="4299"/>
                </a:moveTo>
                <a:lnTo>
                  <a:pt x="2417" y="4697"/>
                </a:lnTo>
                <a:lnTo>
                  <a:pt x="2417" y="7768"/>
                </a:lnTo>
                <a:lnTo>
                  <a:pt x="2021" y="7768"/>
                </a:lnTo>
                <a:cubicBezTo>
                  <a:pt x="2019" y="7759"/>
                  <a:pt x="2019" y="7751"/>
                  <a:pt x="2019" y="7742"/>
                </a:cubicBezTo>
                <a:lnTo>
                  <a:pt x="2019" y="4299"/>
                </a:lnTo>
                <a:close/>
                <a:moveTo>
                  <a:pt x="2696" y="4977"/>
                </a:moveTo>
                <a:lnTo>
                  <a:pt x="3096" y="5376"/>
                </a:lnTo>
                <a:lnTo>
                  <a:pt x="3096" y="7742"/>
                </a:lnTo>
                <a:lnTo>
                  <a:pt x="3093" y="7742"/>
                </a:lnTo>
                <a:lnTo>
                  <a:pt x="3093" y="7768"/>
                </a:lnTo>
                <a:lnTo>
                  <a:pt x="2696" y="7768"/>
                </a:lnTo>
                <a:lnTo>
                  <a:pt x="2696" y="4977"/>
                </a:lnTo>
                <a:close/>
                <a:moveTo>
                  <a:pt x="3054" y="8045"/>
                </a:moveTo>
                <a:cubicBezTo>
                  <a:pt x="3019" y="8179"/>
                  <a:pt x="2974" y="8253"/>
                  <a:pt x="2922" y="8378"/>
                </a:cubicBezTo>
                <a:lnTo>
                  <a:pt x="2190" y="8378"/>
                </a:lnTo>
                <a:cubicBezTo>
                  <a:pt x="2138" y="8256"/>
                  <a:pt x="2093" y="8179"/>
                  <a:pt x="2058" y="8045"/>
                </a:cubicBezTo>
                <a:close/>
                <a:moveTo>
                  <a:pt x="2800" y="8657"/>
                </a:moveTo>
                <a:lnTo>
                  <a:pt x="2557" y="9204"/>
                </a:lnTo>
                <a:lnTo>
                  <a:pt x="2313" y="8657"/>
                </a:lnTo>
                <a:close/>
                <a:moveTo>
                  <a:pt x="2555" y="1"/>
                </a:moveTo>
                <a:cubicBezTo>
                  <a:pt x="2105" y="1"/>
                  <a:pt x="1738" y="366"/>
                  <a:pt x="1738" y="818"/>
                </a:cubicBezTo>
                <a:lnTo>
                  <a:pt x="1738" y="2015"/>
                </a:lnTo>
                <a:lnTo>
                  <a:pt x="567" y="843"/>
                </a:lnTo>
                <a:cubicBezTo>
                  <a:pt x="499" y="776"/>
                  <a:pt x="416" y="746"/>
                  <a:pt x="335" y="746"/>
                </a:cubicBezTo>
                <a:cubicBezTo>
                  <a:pt x="165" y="746"/>
                  <a:pt x="1" y="878"/>
                  <a:pt x="1" y="1078"/>
                </a:cubicBezTo>
                <a:lnTo>
                  <a:pt x="1" y="7433"/>
                </a:lnTo>
                <a:cubicBezTo>
                  <a:pt x="1" y="7615"/>
                  <a:pt x="149" y="7765"/>
                  <a:pt x="330" y="7765"/>
                </a:cubicBezTo>
                <a:lnTo>
                  <a:pt x="1737" y="7765"/>
                </a:lnTo>
                <a:cubicBezTo>
                  <a:pt x="1737" y="7820"/>
                  <a:pt x="1740" y="7870"/>
                  <a:pt x="1747" y="7924"/>
                </a:cubicBezTo>
                <a:cubicBezTo>
                  <a:pt x="1783" y="8201"/>
                  <a:pt x="1829" y="8262"/>
                  <a:pt x="2313" y="9352"/>
                </a:cubicBezTo>
                <a:cubicBezTo>
                  <a:pt x="2356" y="9449"/>
                  <a:pt x="2447" y="9508"/>
                  <a:pt x="2551" y="9508"/>
                </a:cubicBezTo>
                <a:cubicBezTo>
                  <a:pt x="2655" y="9508"/>
                  <a:pt x="2748" y="9449"/>
                  <a:pt x="2789" y="9352"/>
                </a:cubicBezTo>
                <a:lnTo>
                  <a:pt x="3135" y="8573"/>
                </a:lnTo>
                <a:cubicBezTo>
                  <a:pt x="3202" y="8406"/>
                  <a:pt x="3316" y="8230"/>
                  <a:pt x="3353" y="7924"/>
                </a:cubicBezTo>
                <a:cubicBezTo>
                  <a:pt x="3360" y="7870"/>
                  <a:pt x="3365" y="7820"/>
                  <a:pt x="3365" y="7765"/>
                </a:cubicBezTo>
                <a:lnTo>
                  <a:pt x="6683" y="7765"/>
                </a:lnTo>
                <a:cubicBezTo>
                  <a:pt x="6684" y="7765"/>
                  <a:pt x="6684" y="7765"/>
                  <a:pt x="6685" y="7765"/>
                </a:cubicBezTo>
                <a:cubicBezTo>
                  <a:pt x="6985" y="7765"/>
                  <a:pt x="7131" y="7408"/>
                  <a:pt x="6924" y="7199"/>
                </a:cubicBezTo>
                <a:lnTo>
                  <a:pt x="3372" y="3647"/>
                </a:lnTo>
                <a:lnTo>
                  <a:pt x="3372" y="2958"/>
                </a:lnTo>
                <a:cubicBezTo>
                  <a:pt x="3372" y="2882"/>
                  <a:pt x="3308" y="2820"/>
                  <a:pt x="3233" y="2820"/>
                </a:cubicBezTo>
                <a:cubicBezTo>
                  <a:pt x="3157" y="2820"/>
                  <a:pt x="3093" y="2882"/>
                  <a:pt x="3093" y="2958"/>
                </a:cubicBezTo>
                <a:lnTo>
                  <a:pt x="3093" y="3370"/>
                </a:lnTo>
                <a:lnTo>
                  <a:pt x="2695" y="2970"/>
                </a:lnTo>
                <a:lnTo>
                  <a:pt x="2695" y="2036"/>
                </a:lnTo>
                <a:lnTo>
                  <a:pt x="3093" y="2036"/>
                </a:lnTo>
                <a:lnTo>
                  <a:pt x="3093" y="2309"/>
                </a:lnTo>
                <a:cubicBezTo>
                  <a:pt x="3093" y="2385"/>
                  <a:pt x="3157" y="2449"/>
                  <a:pt x="3233" y="2449"/>
                </a:cubicBezTo>
                <a:cubicBezTo>
                  <a:pt x="3308" y="2449"/>
                  <a:pt x="3372" y="2385"/>
                  <a:pt x="3372" y="2309"/>
                </a:cubicBezTo>
                <a:lnTo>
                  <a:pt x="3372" y="818"/>
                </a:lnTo>
                <a:cubicBezTo>
                  <a:pt x="3372" y="369"/>
                  <a:pt x="3007" y="1"/>
                  <a:pt x="25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43"/>
          <p:cNvSpPr/>
          <p:nvPr/>
        </p:nvSpPr>
        <p:spPr>
          <a:xfrm>
            <a:off x="6731485" y="2274394"/>
            <a:ext cx="273144" cy="321537"/>
          </a:xfrm>
          <a:custGeom>
            <a:rect b="b" l="l" r="r" t="t"/>
            <a:pathLst>
              <a:path extrusionOk="0" h="9508" w="8077">
                <a:moveTo>
                  <a:pt x="4055" y="1384"/>
                </a:moveTo>
                <a:cubicBezTo>
                  <a:pt x="4658" y="1384"/>
                  <a:pt x="5262" y="1467"/>
                  <a:pt x="5874" y="1634"/>
                </a:cubicBezTo>
                <a:lnTo>
                  <a:pt x="5780" y="2182"/>
                </a:lnTo>
                <a:cubicBezTo>
                  <a:pt x="5200" y="2037"/>
                  <a:pt x="4627" y="1964"/>
                  <a:pt x="4053" y="1964"/>
                </a:cubicBezTo>
                <a:cubicBezTo>
                  <a:pt x="3483" y="1964"/>
                  <a:pt x="2911" y="2036"/>
                  <a:pt x="2331" y="2182"/>
                </a:cubicBezTo>
                <a:lnTo>
                  <a:pt x="2237" y="1634"/>
                </a:lnTo>
                <a:cubicBezTo>
                  <a:pt x="2849" y="1467"/>
                  <a:pt x="3452" y="1384"/>
                  <a:pt x="4055" y="1384"/>
                </a:cubicBezTo>
                <a:close/>
                <a:moveTo>
                  <a:pt x="6995" y="1903"/>
                </a:moveTo>
                <a:lnTo>
                  <a:pt x="7063" y="2494"/>
                </a:lnTo>
                <a:lnTo>
                  <a:pt x="6759" y="2494"/>
                </a:lnTo>
                <a:lnTo>
                  <a:pt x="6827" y="1903"/>
                </a:lnTo>
                <a:close/>
                <a:moveTo>
                  <a:pt x="2762" y="2371"/>
                </a:moveTo>
                <a:lnTo>
                  <a:pt x="2762" y="2677"/>
                </a:lnTo>
                <a:cubicBezTo>
                  <a:pt x="2756" y="2751"/>
                  <a:pt x="2688" y="2811"/>
                  <a:pt x="2606" y="2811"/>
                </a:cubicBezTo>
                <a:lnTo>
                  <a:pt x="2445" y="2811"/>
                </a:lnTo>
                <a:lnTo>
                  <a:pt x="2445" y="2439"/>
                </a:lnTo>
                <a:cubicBezTo>
                  <a:pt x="2551" y="2414"/>
                  <a:pt x="2655" y="2392"/>
                  <a:pt x="2762" y="2371"/>
                </a:cubicBezTo>
                <a:close/>
                <a:moveTo>
                  <a:pt x="5349" y="2371"/>
                </a:moveTo>
                <a:cubicBezTo>
                  <a:pt x="5453" y="2392"/>
                  <a:pt x="5559" y="2415"/>
                  <a:pt x="5666" y="2439"/>
                </a:cubicBezTo>
                <a:lnTo>
                  <a:pt x="5666" y="2811"/>
                </a:lnTo>
                <a:lnTo>
                  <a:pt x="5505" y="2811"/>
                </a:lnTo>
                <a:cubicBezTo>
                  <a:pt x="5423" y="2811"/>
                  <a:pt x="5349" y="2751"/>
                  <a:pt x="5349" y="2665"/>
                </a:cubicBezTo>
                <a:lnTo>
                  <a:pt x="5349" y="2371"/>
                </a:lnTo>
                <a:close/>
                <a:moveTo>
                  <a:pt x="5397" y="3688"/>
                </a:moveTo>
                <a:cubicBezTo>
                  <a:pt x="5397" y="3688"/>
                  <a:pt x="5397" y="3688"/>
                  <a:pt x="5397" y="3688"/>
                </a:cubicBezTo>
                <a:cubicBezTo>
                  <a:pt x="5397" y="3688"/>
                  <a:pt x="5397" y="3688"/>
                  <a:pt x="5397" y="3688"/>
                </a:cubicBezTo>
                <a:close/>
                <a:moveTo>
                  <a:pt x="5804" y="3088"/>
                </a:moveTo>
                <a:cubicBezTo>
                  <a:pt x="5908" y="3090"/>
                  <a:pt x="5992" y="3173"/>
                  <a:pt x="5992" y="3277"/>
                </a:cubicBezTo>
                <a:lnTo>
                  <a:pt x="5992" y="3558"/>
                </a:lnTo>
                <a:cubicBezTo>
                  <a:pt x="5992" y="3662"/>
                  <a:pt x="5908" y="3745"/>
                  <a:pt x="5804" y="3745"/>
                </a:cubicBezTo>
                <a:lnTo>
                  <a:pt x="5674" y="3745"/>
                </a:lnTo>
                <a:cubicBezTo>
                  <a:pt x="5679" y="3648"/>
                  <a:pt x="5674" y="3775"/>
                  <a:pt x="5676" y="3088"/>
                </a:cubicBezTo>
                <a:close/>
                <a:moveTo>
                  <a:pt x="2435" y="3090"/>
                </a:moveTo>
                <a:cubicBezTo>
                  <a:pt x="2436" y="3760"/>
                  <a:pt x="2432" y="3641"/>
                  <a:pt x="2438" y="3746"/>
                </a:cubicBezTo>
                <a:lnTo>
                  <a:pt x="2306" y="3746"/>
                </a:lnTo>
                <a:lnTo>
                  <a:pt x="2306" y="3745"/>
                </a:lnTo>
                <a:cubicBezTo>
                  <a:pt x="2202" y="3745"/>
                  <a:pt x="2119" y="3662"/>
                  <a:pt x="2119" y="3558"/>
                </a:cubicBezTo>
                <a:lnTo>
                  <a:pt x="2119" y="3277"/>
                </a:lnTo>
                <a:cubicBezTo>
                  <a:pt x="2119" y="3173"/>
                  <a:pt x="2202" y="3090"/>
                  <a:pt x="2306" y="3090"/>
                </a:cubicBezTo>
                <a:close/>
                <a:moveTo>
                  <a:pt x="4055" y="2241"/>
                </a:moveTo>
                <a:cubicBezTo>
                  <a:pt x="4393" y="2241"/>
                  <a:pt x="4731" y="2268"/>
                  <a:pt x="5071" y="2320"/>
                </a:cubicBezTo>
                <a:cubicBezTo>
                  <a:pt x="5071" y="2675"/>
                  <a:pt x="5068" y="2668"/>
                  <a:pt x="5073" y="2698"/>
                </a:cubicBezTo>
                <a:cubicBezTo>
                  <a:pt x="5088" y="2880"/>
                  <a:pt x="5223" y="3030"/>
                  <a:pt x="5398" y="3075"/>
                </a:cubicBezTo>
                <a:cubicBezTo>
                  <a:pt x="5398" y="3600"/>
                  <a:pt x="5397" y="3683"/>
                  <a:pt x="5397" y="3688"/>
                </a:cubicBezTo>
                <a:lnTo>
                  <a:pt x="5397" y="3688"/>
                </a:lnTo>
                <a:cubicBezTo>
                  <a:pt x="5397" y="3686"/>
                  <a:pt x="5397" y="3680"/>
                  <a:pt x="5397" y="3680"/>
                </a:cubicBezTo>
                <a:cubicBezTo>
                  <a:pt x="5398" y="3680"/>
                  <a:pt x="5398" y="3682"/>
                  <a:pt x="5398" y="3687"/>
                </a:cubicBezTo>
                <a:cubicBezTo>
                  <a:pt x="5376" y="4549"/>
                  <a:pt x="4714" y="4981"/>
                  <a:pt x="4053" y="4981"/>
                </a:cubicBezTo>
                <a:cubicBezTo>
                  <a:pt x="3392" y="4981"/>
                  <a:pt x="2732" y="4549"/>
                  <a:pt x="2713" y="3682"/>
                </a:cubicBezTo>
                <a:lnTo>
                  <a:pt x="2713" y="3075"/>
                </a:lnTo>
                <a:cubicBezTo>
                  <a:pt x="2888" y="3030"/>
                  <a:pt x="3023" y="2882"/>
                  <a:pt x="3038" y="2698"/>
                </a:cubicBezTo>
                <a:cubicBezTo>
                  <a:pt x="3040" y="2667"/>
                  <a:pt x="3038" y="2680"/>
                  <a:pt x="3040" y="2320"/>
                </a:cubicBezTo>
                <a:cubicBezTo>
                  <a:pt x="3380" y="2268"/>
                  <a:pt x="3718" y="2241"/>
                  <a:pt x="4055" y="2241"/>
                </a:cubicBezTo>
                <a:close/>
                <a:moveTo>
                  <a:pt x="3304" y="5086"/>
                </a:moveTo>
                <a:cubicBezTo>
                  <a:pt x="3538" y="5203"/>
                  <a:pt x="3795" y="5263"/>
                  <a:pt x="4055" y="5263"/>
                </a:cubicBezTo>
                <a:cubicBezTo>
                  <a:pt x="4297" y="5263"/>
                  <a:pt x="4541" y="5211"/>
                  <a:pt x="4770" y="5102"/>
                </a:cubicBezTo>
                <a:lnTo>
                  <a:pt x="4770" y="5205"/>
                </a:lnTo>
                <a:cubicBezTo>
                  <a:pt x="4771" y="5239"/>
                  <a:pt x="4783" y="5258"/>
                  <a:pt x="4814" y="5342"/>
                </a:cubicBezTo>
                <a:cubicBezTo>
                  <a:pt x="4868" y="5483"/>
                  <a:pt x="4829" y="5645"/>
                  <a:pt x="4716" y="5747"/>
                </a:cubicBezTo>
                <a:lnTo>
                  <a:pt x="4036" y="6349"/>
                </a:lnTo>
                <a:lnTo>
                  <a:pt x="3357" y="5747"/>
                </a:lnTo>
                <a:cubicBezTo>
                  <a:pt x="3245" y="5646"/>
                  <a:pt x="3204" y="5484"/>
                  <a:pt x="3259" y="5343"/>
                </a:cubicBezTo>
                <a:cubicBezTo>
                  <a:pt x="3279" y="5279"/>
                  <a:pt x="3304" y="5251"/>
                  <a:pt x="3304" y="5205"/>
                </a:cubicBezTo>
                <a:lnTo>
                  <a:pt x="3304" y="5086"/>
                </a:lnTo>
                <a:close/>
                <a:moveTo>
                  <a:pt x="5118" y="5454"/>
                </a:moveTo>
                <a:cubicBezTo>
                  <a:pt x="5217" y="5514"/>
                  <a:pt x="5333" y="5600"/>
                  <a:pt x="5435" y="5713"/>
                </a:cubicBezTo>
                <a:cubicBezTo>
                  <a:pt x="5483" y="5769"/>
                  <a:pt x="5489" y="5848"/>
                  <a:pt x="5450" y="5907"/>
                </a:cubicBezTo>
                <a:cubicBezTo>
                  <a:pt x="5450" y="5907"/>
                  <a:pt x="5450" y="5910"/>
                  <a:pt x="5447" y="5910"/>
                </a:cubicBezTo>
                <a:lnTo>
                  <a:pt x="4901" y="6729"/>
                </a:lnTo>
                <a:cubicBezTo>
                  <a:pt x="4870" y="6774"/>
                  <a:pt x="4820" y="6798"/>
                  <a:pt x="4770" y="6798"/>
                </a:cubicBezTo>
                <a:cubicBezTo>
                  <a:pt x="4742" y="6798"/>
                  <a:pt x="4714" y="6791"/>
                  <a:pt x="4688" y="6775"/>
                </a:cubicBezTo>
                <a:cubicBezTo>
                  <a:pt x="4556" y="6692"/>
                  <a:pt x="4353" y="6565"/>
                  <a:pt x="4271" y="6515"/>
                </a:cubicBezTo>
                <a:lnTo>
                  <a:pt x="4902" y="5956"/>
                </a:lnTo>
                <a:cubicBezTo>
                  <a:pt x="5046" y="5826"/>
                  <a:pt x="5123" y="5640"/>
                  <a:pt x="5118" y="5454"/>
                </a:cubicBezTo>
                <a:close/>
                <a:moveTo>
                  <a:pt x="2958" y="5454"/>
                </a:moveTo>
                <a:lnTo>
                  <a:pt x="2958" y="5454"/>
                </a:lnTo>
                <a:cubicBezTo>
                  <a:pt x="2952" y="5643"/>
                  <a:pt x="3029" y="5829"/>
                  <a:pt x="3173" y="5956"/>
                </a:cubicBezTo>
                <a:lnTo>
                  <a:pt x="3804" y="6515"/>
                </a:lnTo>
                <a:cubicBezTo>
                  <a:pt x="3720" y="6567"/>
                  <a:pt x="3605" y="6638"/>
                  <a:pt x="3387" y="6775"/>
                </a:cubicBezTo>
                <a:cubicBezTo>
                  <a:pt x="3361" y="6791"/>
                  <a:pt x="3332" y="6798"/>
                  <a:pt x="3304" y="6798"/>
                </a:cubicBezTo>
                <a:cubicBezTo>
                  <a:pt x="3254" y="6798"/>
                  <a:pt x="3205" y="6774"/>
                  <a:pt x="3175" y="6730"/>
                </a:cubicBezTo>
                <a:lnTo>
                  <a:pt x="2628" y="5912"/>
                </a:lnTo>
                <a:cubicBezTo>
                  <a:pt x="2628" y="5912"/>
                  <a:pt x="2628" y="5910"/>
                  <a:pt x="2625" y="5910"/>
                </a:cubicBezTo>
                <a:cubicBezTo>
                  <a:pt x="2587" y="5848"/>
                  <a:pt x="2591" y="5769"/>
                  <a:pt x="2640" y="5713"/>
                </a:cubicBezTo>
                <a:cubicBezTo>
                  <a:pt x="2742" y="5600"/>
                  <a:pt x="2858" y="5514"/>
                  <a:pt x="2958" y="5454"/>
                </a:cubicBezTo>
                <a:close/>
                <a:moveTo>
                  <a:pt x="4036" y="6695"/>
                </a:moveTo>
                <a:lnTo>
                  <a:pt x="4256" y="6831"/>
                </a:lnTo>
                <a:lnTo>
                  <a:pt x="4154" y="6969"/>
                </a:lnTo>
                <a:lnTo>
                  <a:pt x="3920" y="6969"/>
                </a:lnTo>
                <a:lnTo>
                  <a:pt x="3818" y="6831"/>
                </a:lnTo>
                <a:lnTo>
                  <a:pt x="4036" y="6695"/>
                </a:lnTo>
                <a:close/>
                <a:moveTo>
                  <a:pt x="3583" y="6978"/>
                </a:moveTo>
                <a:lnTo>
                  <a:pt x="3695" y="7133"/>
                </a:lnTo>
                <a:lnTo>
                  <a:pt x="3605" y="7391"/>
                </a:lnTo>
                <a:cubicBezTo>
                  <a:pt x="3509" y="7241"/>
                  <a:pt x="3442" y="7137"/>
                  <a:pt x="3397" y="7065"/>
                </a:cubicBezTo>
                <a:cubicBezTo>
                  <a:pt x="3497" y="7042"/>
                  <a:pt x="3552" y="6996"/>
                  <a:pt x="3583" y="6978"/>
                </a:cubicBezTo>
                <a:close/>
                <a:moveTo>
                  <a:pt x="4494" y="6981"/>
                </a:moveTo>
                <a:cubicBezTo>
                  <a:pt x="4523" y="6998"/>
                  <a:pt x="4578" y="7044"/>
                  <a:pt x="4678" y="7066"/>
                </a:cubicBezTo>
                <a:cubicBezTo>
                  <a:pt x="4630" y="7139"/>
                  <a:pt x="4566" y="7241"/>
                  <a:pt x="4470" y="7393"/>
                </a:cubicBezTo>
                <a:lnTo>
                  <a:pt x="4381" y="7136"/>
                </a:lnTo>
                <a:lnTo>
                  <a:pt x="4494" y="6981"/>
                </a:lnTo>
                <a:close/>
                <a:moveTo>
                  <a:pt x="4125" y="7250"/>
                </a:moveTo>
                <a:lnTo>
                  <a:pt x="4278" y="7693"/>
                </a:lnTo>
                <a:cubicBezTo>
                  <a:pt x="4241" y="7752"/>
                  <a:pt x="4200" y="7815"/>
                  <a:pt x="4155" y="7883"/>
                </a:cubicBezTo>
                <a:cubicBezTo>
                  <a:pt x="4128" y="7927"/>
                  <a:pt x="4082" y="7949"/>
                  <a:pt x="4037" y="7949"/>
                </a:cubicBezTo>
                <a:cubicBezTo>
                  <a:pt x="3991" y="7949"/>
                  <a:pt x="3946" y="7927"/>
                  <a:pt x="3917" y="7883"/>
                </a:cubicBezTo>
                <a:cubicBezTo>
                  <a:pt x="3873" y="7815"/>
                  <a:pt x="3834" y="7752"/>
                  <a:pt x="3796" y="7693"/>
                </a:cubicBezTo>
                <a:lnTo>
                  <a:pt x="3950" y="7250"/>
                </a:lnTo>
                <a:close/>
                <a:moveTo>
                  <a:pt x="5725" y="5971"/>
                </a:moveTo>
                <a:cubicBezTo>
                  <a:pt x="5752" y="5977"/>
                  <a:pt x="5838" y="5992"/>
                  <a:pt x="5973" y="6032"/>
                </a:cubicBezTo>
                <a:lnTo>
                  <a:pt x="4620" y="8179"/>
                </a:lnTo>
                <a:cubicBezTo>
                  <a:pt x="4485" y="8392"/>
                  <a:pt x="4260" y="8499"/>
                  <a:pt x="4035" y="8499"/>
                </a:cubicBezTo>
                <a:cubicBezTo>
                  <a:pt x="3810" y="8499"/>
                  <a:pt x="3585" y="8392"/>
                  <a:pt x="3449" y="8179"/>
                </a:cubicBezTo>
                <a:lnTo>
                  <a:pt x="2830" y="7195"/>
                </a:lnTo>
                <a:cubicBezTo>
                  <a:pt x="2803" y="7153"/>
                  <a:pt x="2759" y="7130"/>
                  <a:pt x="2713" y="7130"/>
                </a:cubicBezTo>
                <a:cubicBezTo>
                  <a:pt x="2688" y="7130"/>
                  <a:pt x="2662" y="7137"/>
                  <a:pt x="2638" y="7152"/>
                </a:cubicBezTo>
                <a:cubicBezTo>
                  <a:pt x="2573" y="7192"/>
                  <a:pt x="2554" y="7278"/>
                  <a:pt x="2595" y="7344"/>
                </a:cubicBezTo>
                <a:lnTo>
                  <a:pt x="3216" y="8327"/>
                </a:lnTo>
                <a:cubicBezTo>
                  <a:pt x="3406" y="8627"/>
                  <a:pt x="3721" y="8777"/>
                  <a:pt x="4037" y="8777"/>
                </a:cubicBezTo>
                <a:cubicBezTo>
                  <a:pt x="4352" y="8777"/>
                  <a:pt x="4667" y="8627"/>
                  <a:pt x="4856" y="8327"/>
                </a:cubicBezTo>
                <a:lnTo>
                  <a:pt x="6242" y="6129"/>
                </a:lnTo>
                <a:cubicBezTo>
                  <a:pt x="7167" y="6521"/>
                  <a:pt x="7794" y="7437"/>
                  <a:pt x="7794" y="8474"/>
                </a:cubicBezTo>
                <a:lnTo>
                  <a:pt x="7797" y="8799"/>
                </a:lnTo>
                <a:cubicBezTo>
                  <a:pt x="7797" y="9037"/>
                  <a:pt x="7604" y="9232"/>
                  <a:pt x="7363" y="9232"/>
                </a:cubicBezTo>
                <a:lnTo>
                  <a:pt x="6641" y="9232"/>
                </a:lnTo>
                <a:lnTo>
                  <a:pt x="6641" y="8275"/>
                </a:lnTo>
                <a:cubicBezTo>
                  <a:pt x="6641" y="8199"/>
                  <a:pt x="6579" y="8135"/>
                  <a:pt x="6502" y="8135"/>
                </a:cubicBezTo>
                <a:cubicBezTo>
                  <a:pt x="6426" y="8135"/>
                  <a:pt x="6364" y="8199"/>
                  <a:pt x="6364" y="8275"/>
                </a:cubicBezTo>
                <a:lnTo>
                  <a:pt x="6364" y="9232"/>
                </a:lnTo>
                <a:lnTo>
                  <a:pt x="1712" y="9232"/>
                </a:lnTo>
                <a:lnTo>
                  <a:pt x="1712" y="8275"/>
                </a:lnTo>
                <a:cubicBezTo>
                  <a:pt x="1712" y="8199"/>
                  <a:pt x="1649" y="8135"/>
                  <a:pt x="1574" y="8135"/>
                </a:cubicBezTo>
                <a:cubicBezTo>
                  <a:pt x="1496" y="8135"/>
                  <a:pt x="1434" y="8199"/>
                  <a:pt x="1434" y="8275"/>
                </a:cubicBezTo>
                <a:lnTo>
                  <a:pt x="1434" y="9232"/>
                </a:lnTo>
                <a:lnTo>
                  <a:pt x="712" y="9232"/>
                </a:lnTo>
                <a:cubicBezTo>
                  <a:pt x="474" y="9232"/>
                  <a:pt x="278" y="9039"/>
                  <a:pt x="278" y="8799"/>
                </a:cubicBezTo>
                <a:lnTo>
                  <a:pt x="278" y="8474"/>
                </a:lnTo>
                <a:cubicBezTo>
                  <a:pt x="278" y="7437"/>
                  <a:pt x="908" y="6521"/>
                  <a:pt x="1830" y="6129"/>
                </a:cubicBezTo>
                <a:lnTo>
                  <a:pt x="2249" y="6791"/>
                </a:lnTo>
                <a:cubicBezTo>
                  <a:pt x="2275" y="6834"/>
                  <a:pt x="2321" y="6857"/>
                  <a:pt x="2368" y="6857"/>
                </a:cubicBezTo>
                <a:cubicBezTo>
                  <a:pt x="2393" y="6857"/>
                  <a:pt x="2420" y="6849"/>
                  <a:pt x="2442" y="6834"/>
                </a:cubicBezTo>
                <a:cubicBezTo>
                  <a:pt x="2506" y="6794"/>
                  <a:pt x="2527" y="6708"/>
                  <a:pt x="2484" y="6643"/>
                </a:cubicBezTo>
                <a:lnTo>
                  <a:pt x="2098" y="6032"/>
                </a:lnTo>
                <a:cubicBezTo>
                  <a:pt x="2230" y="5994"/>
                  <a:pt x="2321" y="5977"/>
                  <a:pt x="2347" y="5971"/>
                </a:cubicBezTo>
                <a:lnTo>
                  <a:pt x="2347" y="5971"/>
                </a:lnTo>
                <a:cubicBezTo>
                  <a:pt x="2398" y="6108"/>
                  <a:pt x="2331" y="5913"/>
                  <a:pt x="3683" y="8031"/>
                </a:cubicBezTo>
                <a:cubicBezTo>
                  <a:pt x="3765" y="8161"/>
                  <a:pt x="3901" y="8226"/>
                  <a:pt x="4037" y="8226"/>
                </a:cubicBezTo>
                <a:cubicBezTo>
                  <a:pt x="4172" y="8226"/>
                  <a:pt x="4308" y="8161"/>
                  <a:pt x="4390" y="8031"/>
                </a:cubicBezTo>
                <a:cubicBezTo>
                  <a:pt x="5447" y="6372"/>
                  <a:pt x="5676" y="6062"/>
                  <a:pt x="5677" y="6062"/>
                </a:cubicBezTo>
                <a:cubicBezTo>
                  <a:pt x="5697" y="6034"/>
                  <a:pt x="5713" y="5998"/>
                  <a:pt x="5725" y="5971"/>
                </a:cubicBezTo>
                <a:close/>
                <a:moveTo>
                  <a:pt x="4053" y="0"/>
                </a:moveTo>
                <a:cubicBezTo>
                  <a:pt x="3915" y="0"/>
                  <a:pt x="3777" y="26"/>
                  <a:pt x="3646" y="76"/>
                </a:cubicBezTo>
                <a:lnTo>
                  <a:pt x="1177" y="1012"/>
                </a:lnTo>
                <a:cubicBezTo>
                  <a:pt x="1106" y="1040"/>
                  <a:pt x="1057" y="1108"/>
                  <a:pt x="1057" y="1186"/>
                </a:cubicBezTo>
                <a:cubicBezTo>
                  <a:pt x="1057" y="1264"/>
                  <a:pt x="1103" y="1333"/>
                  <a:pt x="1177" y="1361"/>
                </a:cubicBezTo>
                <a:lnTo>
                  <a:pt x="1957" y="1656"/>
                </a:lnTo>
                <a:lnTo>
                  <a:pt x="2059" y="2255"/>
                </a:lnTo>
                <a:cubicBezTo>
                  <a:pt x="2071" y="2322"/>
                  <a:pt x="2110" y="2381"/>
                  <a:pt x="2165" y="2421"/>
                </a:cubicBezTo>
                <a:lnTo>
                  <a:pt x="2165" y="2830"/>
                </a:lnTo>
                <a:cubicBezTo>
                  <a:pt x="1976" y="2889"/>
                  <a:pt x="1836" y="3065"/>
                  <a:pt x="1836" y="3275"/>
                </a:cubicBezTo>
                <a:lnTo>
                  <a:pt x="1836" y="3555"/>
                </a:lnTo>
                <a:cubicBezTo>
                  <a:pt x="1836" y="3813"/>
                  <a:pt x="2046" y="4021"/>
                  <a:pt x="2303" y="4021"/>
                </a:cubicBezTo>
                <a:lnTo>
                  <a:pt x="2468" y="4021"/>
                </a:lnTo>
                <a:cubicBezTo>
                  <a:pt x="2548" y="4421"/>
                  <a:pt x="2737" y="4695"/>
                  <a:pt x="3023" y="4909"/>
                </a:cubicBezTo>
                <a:lnTo>
                  <a:pt x="3023" y="5104"/>
                </a:lnTo>
                <a:cubicBezTo>
                  <a:pt x="2888" y="5162"/>
                  <a:pt x="2638" y="5290"/>
                  <a:pt x="2431" y="5523"/>
                </a:cubicBezTo>
                <a:cubicBezTo>
                  <a:pt x="2387" y="5572"/>
                  <a:pt x="2356" y="5627"/>
                  <a:pt x="2340" y="5686"/>
                </a:cubicBezTo>
                <a:cubicBezTo>
                  <a:pt x="2333" y="5689"/>
                  <a:pt x="2058" y="5734"/>
                  <a:pt x="1835" y="5824"/>
                </a:cubicBezTo>
                <a:cubicBezTo>
                  <a:pt x="749" y="6231"/>
                  <a:pt x="1" y="7280"/>
                  <a:pt x="1" y="8471"/>
                </a:cubicBezTo>
                <a:lnTo>
                  <a:pt x="1" y="8796"/>
                </a:lnTo>
                <a:cubicBezTo>
                  <a:pt x="1" y="9189"/>
                  <a:pt x="320" y="9508"/>
                  <a:pt x="712" y="9508"/>
                </a:cubicBezTo>
                <a:lnTo>
                  <a:pt x="7366" y="9508"/>
                </a:lnTo>
                <a:cubicBezTo>
                  <a:pt x="7757" y="9508"/>
                  <a:pt x="8076" y="9189"/>
                  <a:pt x="8076" y="8796"/>
                </a:cubicBezTo>
                <a:lnTo>
                  <a:pt x="8076" y="8471"/>
                </a:lnTo>
                <a:cubicBezTo>
                  <a:pt x="8075" y="7284"/>
                  <a:pt x="7326" y="6234"/>
                  <a:pt x="6240" y="5829"/>
                </a:cubicBezTo>
                <a:cubicBezTo>
                  <a:pt x="6239" y="5826"/>
                  <a:pt x="6234" y="5826"/>
                  <a:pt x="6233" y="5824"/>
                </a:cubicBezTo>
                <a:cubicBezTo>
                  <a:pt x="5972" y="5728"/>
                  <a:pt x="5762" y="5697"/>
                  <a:pt x="5735" y="5689"/>
                </a:cubicBezTo>
                <a:cubicBezTo>
                  <a:pt x="5718" y="5630"/>
                  <a:pt x="5688" y="5573"/>
                  <a:pt x="5645" y="5526"/>
                </a:cubicBezTo>
                <a:cubicBezTo>
                  <a:pt x="5437" y="5291"/>
                  <a:pt x="5186" y="5163"/>
                  <a:pt x="5052" y="5105"/>
                </a:cubicBezTo>
                <a:lnTo>
                  <a:pt x="5052" y="4935"/>
                </a:lnTo>
                <a:cubicBezTo>
                  <a:pt x="5348" y="4724"/>
                  <a:pt x="5554" y="4444"/>
                  <a:pt x="5640" y="4021"/>
                </a:cubicBezTo>
                <a:lnTo>
                  <a:pt x="5807" y="4021"/>
                </a:lnTo>
                <a:cubicBezTo>
                  <a:pt x="6064" y="4021"/>
                  <a:pt x="6272" y="3812"/>
                  <a:pt x="6272" y="3555"/>
                </a:cubicBezTo>
                <a:lnTo>
                  <a:pt x="6272" y="3275"/>
                </a:lnTo>
                <a:cubicBezTo>
                  <a:pt x="6272" y="3068"/>
                  <a:pt x="6135" y="2889"/>
                  <a:pt x="5943" y="2830"/>
                </a:cubicBezTo>
                <a:lnTo>
                  <a:pt x="5943" y="2421"/>
                </a:lnTo>
                <a:cubicBezTo>
                  <a:pt x="6000" y="2381"/>
                  <a:pt x="6038" y="2322"/>
                  <a:pt x="6049" y="2255"/>
                </a:cubicBezTo>
                <a:lnTo>
                  <a:pt x="6151" y="1656"/>
                </a:lnTo>
                <a:lnTo>
                  <a:pt x="6772" y="1420"/>
                </a:lnTo>
                <a:lnTo>
                  <a:pt x="6772" y="1624"/>
                </a:lnTo>
                <a:cubicBezTo>
                  <a:pt x="6658" y="1642"/>
                  <a:pt x="6567" y="1732"/>
                  <a:pt x="6552" y="1850"/>
                </a:cubicBezTo>
                <a:lnTo>
                  <a:pt x="6478" y="2482"/>
                </a:lnTo>
                <a:cubicBezTo>
                  <a:pt x="6462" y="2635"/>
                  <a:pt x="6581" y="2770"/>
                  <a:pt x="6735" y="2770"/>
                </a:cubicBezTo>
                <a:lnTo>
                  <a:pt x="7086" y="2770"/>
                </a:lnTo>
                <a:cubicBezTo>
                  <a:pt x="7240" y="2770"/>
                  <a:pt x="7359" y="2637"/>
                  <a:pt x="7341" y="2482"/>
                </a:cubicBezTo>
                <a:lnTo>
                  <a:pt x="7267" y="1850"/>
                </a:lnTo>
                <a:cubicBezTo>
                  <a:pt x="7255" y="1732"/>
                  <a:pt x="7163" y="1642"/>
                  <a:pt x="7048" y="1624"/>
                </a:cubicBezTo>
                <a:lnTo>
                  <a:pt x="7048" y="1189"/>
                </a:lnTo>
                <a:cubicBezTo>
                  <a:pt x="7048" y="1110"/>
                  <a:pt x="7002" y="1042"/>
                  <a:pt x="6928" y="1013"/>
                </a:cubicBezTo>
                <a:lnTo>
                  <a:pt x="6166" y="724"/>
                </a:lnTo>
                <a:cubicBezTo>
                  <a:pt x="6150" y="717"/>
                  <a:pt x="6133" y="714"/>
                  <a:pt x="6116" y="714"/>
                </a:cubicBezTo>
                <a:cubicBezTo>
                  <a:pt x="6060" y="714"/>
                  <a:pt x="6008" y="749"/>
                  <a:pt x="5986" y="805"/>
                </a:cubicBezTo>
                <a:cubicBezTo>
                  <a:pt x="5958" y="878"/>
                  <a:pt x="5995" y="958"/>
                  <a:pt x="6067" y="985"/>
                </a:cubicBezTo>
                <a:lnTo>
                  <a:pt x="6601" y="1189"/>
                </a:lnTo>
                <a:lnTo>
                  <a:pt x="6038" y="1401"/>
                </a:lnTo>
                <a:cubicBezTo>
                  <a:pt x="6018" y="1389"/>
                  <a:pt x="5995" y="1377"/>
                  <a:pt x="5972" y="1371"/>
                </a:cubicBezTo>
                <a:cubicBezTo>
                  <a:pt x="5326" y="1192"/>
                  <a:pt x="4690" y="1103"/>
                  <a:pt x="4053" y="1103"/>
                </a:cubicBezTo>
                <a:cubicBezTo>
                  <a:pt x="3417" y="1103"/>
                  <a:pt x="2780" y="1192"/>
                  <a:pt x="2135" y="1371"/>
                </a:cubicBezTo>
                <a:cubicBezTo>
                  <a:pt x="2111" y="1379"/>
                  <a:pt x="2089" y="1389"/>
                  <a:pt x="2068" y="1401"/>
                </a:cubicBezTo>
                <a:lnTo>
                  <a:pt x="1507" y="1189"/>
                </a:lnTo>
                <a:lnTo>
                  <a:pt x="3745" y="338"/>
                </a:lnTo>
                <a:cubicBezTo>
                  <a:pt x="3845" y="300"/>
                  <a:pt x="3950" y="281"/>
                  <a:pt x="4055" y="281"/>
                </a:cubicBezTo>
                <a:cubicBezTo>
                  <a:pt x="4159" y="281"/>
                  <a:pt x="4264" y="300"/>
                  <a:pt x="4363" y="338"/>
                </a:cubicBezTo>
                <a:lnTo>
                  <a:pt x="5459" y="753"/>
                </a:lnTo>
                <a:cubicBezTo>
                  <a:pt x="5476" y="760"/>
                  <a:pt x="5493" y="763"/>
                  <a:pt x="5509" y="763"/>
                </a:cubicBezTo>
                <a:cubicBezTo>
                  <a:pt x="5565" y="763"/>
                  <a:pt x="5617" y="728"/>
                  <a:pt x="5639" y="672"/>
                </a:cubicBezTo>
                <a:cubicBezTo>
                  <a:pt x="5667" y="599"/>
                  <a:pt x="5630" y="520"/>
                  <a:pt x="5557" y="492"/>
                </a:cubicBezTo>
                <a:lnTo>
                  <a:pt x="4462" y="76"/>
                </a:lnTo>
                <a:cubicBezTo>
                  <a:pt x="4330" y="26"/>
                  <a:pt x="4192" y="0"/>
                  <a:pt x="40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6" name="Google Shape;2486;p43"/>
          <p:cNvGrpSpPr/>
          <p:nvPr/>
        </p:nvGrpSpPr>
        <p:grpSpPr>
          <a:xfrm>
            <a:off x="6093654" y="2274530"/>
            <a:ext cx="236384" cy="321469"/>
            <a:chOff x="6093654" y="2274530"/>
            <a:chExt cx="236384" cy="321469"/>
          </a:xfrm>
        </p:grpSpPr>
        <p:sp>
          <p:nvSpPr>
            <p:cNvPr id="2487" name="Google Shape;2487;p43"/>
            <p:cNvSpPr/>
            <p:nvPr/>
          </p:nvSpPr>
          <p:spPr>
            <a:xfrm>
              <a:off x="6236668" y="2479531"/>
              <a:ext cx="57659" cy="17348"/>
            </a:xfrm>
            <a:custGeom>
              <a:rect b="b" l="l" r="r" t="t"/>
              <a:pathLst>
                <a:path extrusionOk="0" h="513" w="1705">
                  <a:moveTo>
                    <a:pt x="1564" y="0"/>
                  </a:moveTo>
                  <a:cubicBezTo>
                    <a:pt x="1561" y="0"/>
                    <a:pt x="1558" y="0"/>
                    <a:pt x="1556" y="0"/>
                  </a:cubicBezTo>
                  <a:cubicBezTo>
                    <a:pt x="1184" y="15"/>
                    <a:pt x="632" y="69"/>
                    <a:pt x="113" y="241"/>
                  </a:cubicBezTo>
                  <a:cubicBezTo>
                    <a:pt x="41" y="265"/>
                    <a:pt x="1" y="344"/>
                    <a:pt x="24" y="418"/>
                  </a:cubicBezTo>
                  <a:cubicBezTo>
                    <a:pt x="42" y="477"/>
                    <a:pt x="99" y="513"/>
                    <a:pt x="157" y="513"/>
                  </a:cubicBezTo>
                  <a:cubicBezTo>
                    <a:pt x="171" y="513"/>
                    <a:pt x="186" y="510"/>
                    <a:pt x="201" y="505"/>
                  </a:cubicBezTo>
                  <a:cubicBezTo>
                    <a:pt x="688" y="344"/>
                    <a:pt x="1213" y="292"/>
                    <a:pt x="1568" y="278"/>
                  </a:cubicBezTo>
                  <a:cubicBezTo>
                    <a:pt x="1643" y="275"/>
                    <a:pt x="1704" y="210"/>
                    <a:pt x="1701" y="134"/>
                  </a:cubicBezTo>
                  <a:cubicBezTo>
                    <a:pt x="1697" y="60"/>
                    <a:pt x="1639" y="0"/>
                    <a:pt x="1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3"/>
            <p:cNvSpPr/>
            <p:nvPr/>
          </p:nvSpPr>
          <p:spPr>
            <a:xfrm>
              <a:off x="6093654" y="2274530"/>
              <a:ext cx="236384" cy="321469"/>
            </a:xfrm>
            <a:custGeom>
              <a:rect b="b" l="l" r="r" t="t"/>
              <a:pathLst>
                <a:path extrusionOk="0" h="9506" w="6990">
                  <a:moveTo>
                    <a:pt x="2886" y="1276"/>
                  </a:moveTo>
                  <a:cubicBezTo>
                    <a:pt x="2927" y="1276"/>
                    <a:pt x="2971" y="1291"/>
                    <a:pt x="3007" y="1333"/>
                  </a:cubicBezTo>
                  <a:cubicBezTo>
                    <a:pt x="3202" y="1552"/>
                    <a:pt x="3579" y="1876"/>
                    <a:pt x="4100" y="1876"/>
                  </a:cubicBezTo>
                  <a:cubicBezTo>
                    <a:pt x="4199" y="1876"/>
                    <a:pt x="4303" y="1864"/>
                    <a:pt x="4412" y="1838"/>
                  </a:cubicBezTo>
                  <a:cubicBezTo>
                    <a:pt x="4414" y="1837"/>
                    <a:pt x="4416" y="1837"/>
                    <a:pt x="4417" y="1837"/>
                  </a:cubicBezTo>
                  <a:cubicBezTo>
                    <a:pt x="4422" y="1837"/>
                    <a:pt x="4426" y="1840"/>
                    <a:pt x="4427" y="1844"/>
                  </a:cubicBezTo>
                  <a:cubicBezTo>
                    <a:pt x="4499" y="1988"/>
                    <a:pt x="4648" y="2076"/>
                    <a:pt x="4803" y="2076"/>
                  </a:cubicBezTo>
                  <a:cubicBezTo>
                    <a:pt x="4836" y="2076"/>
                    <a:pt x="4869" y="2072"/>
                    <a:pt x="4902" y="2064"/>
                  </a:cubicBezTo>
                  <a:lnTo>
                    <a:pt x="4902" y="2417"/>
                  </a:lnTo>
                  <a:cubicBezTo>
                    <a:pt x="4902" y="2462"/>
                    <a:pt x="4868" y="2499"/>
                    <a:pt x="4825" y="2499"/>
                  </a:cubicBezTo>
                  <a:lnTo>
                    <a:pt x="4744" y="2499"/>
                  </a:lnTo>
                  <a:cubicBezTo>
                    <a:pt x="4668" y="2499"/>
                    <a:pt x="4605" y="2560"/>
                    <a:pt x="4604" y="2636"/>
                  </a:cubicBezTo>
                  <a:cubicBezTo>
                    <a:pt x="4598" y="2925"/>
                    <a:pt x="4479" y="3193"/>
                    <a:pt x="4276" y="3372"/>
                  </a:cubicBezTo>
                  <a:cubicBezTo>
                    <a:pt x="4055" y="3566"/>
                    <a:pt x="3796" y="3661"/>
                    <a:pt x="3538" y="3661"/>
                  </a:cubicBezTo>
                  <a:cubicBezTo>
                    <a:pt x="3281" y="3661"/>
                    <a:pt x="3026" y="3566"/>
                    <a:pt x="2811" y="3378"/>
                  </a:cubicBezTo>
                  <a:cubicBezTo>
                    <a:pt x="2603" y="3203"/>
                    <a:pt x="2480" y="2936"/>
                    <a:pt x="2472" y="2646"/>
                  </a:cubicBezTo>
                  <a:cubicBezTo>
                    <a:pt x="2471" y="2569"/>
                    <a:pt x="2410" y="2510"/>
                    <a:pt x="2333" y="2510"/>
                  </a:cubicBezTo>
                  <a:lnTo>
                    <a:pt x="2254" y="2510"/>
                  </a:lnTo>
                  <a:cubicBezTo>
                    <a:pt x="2158" y="2510"/>
                    <a:pt x="2079" y="2432"/>
                    <a:pt x="2079" y="2336"/>
                  </a:cubicBezTo>
                  <a:cubicBezTo>
                    <a:pt x="2079" y="2034"/>
                    <a:pt x="2077" y="2049"/>
                    <a:pt x="2080" y="2031"/>
                  </a:cubicBezTo>
                  <a:cubicBezTo>
                    <a:pt x="2098" y="2040"/>
                    <a:pt x="2115" y="2048"/>
                    <a:pt x="2132" y="2054"/>
                  </a:cubicBezTo>
                  <a:lnTo>
                    <a:pt x="2367" y="2135"/>
                  </a:lnTo>
                  <a:cubicBezTo>
                    <a:pt x="2395" y="2145"/>
                    <a:pt x="2424" y="2150"/>
                    <a:pt x="2453" y="2150"/>
                  </a:cubicBezTo>
                  <a:cubicBezTo>
                    <a:pt x="2508" y="2150"/>
                    <a:pt x="2562" y="2133"/>
                    <a:pt x="2608" y="2100"/>
                  </a:cubicBezTo>
                  <a:cubicBezTo>
                    <a:pt x="2679" y="2049"/>
                    <a:pt x="2719" y="1970"/>
                    <a:pt x="2719" y="1883"/>
                  </a:cubicBezTo>
                  <a:lnTo>
                    <a:pt x="2719" y="1425"/>
                  </a:lnTo>
                  <a:cubicBezTo>
                    <a:pt x="2725" y="1329"/>
                    <a:pt x="2801" y="1295"/>
                    <a:pt x="2826" y="1287"/>
                  </a:cubicBezTo>
                  <a:cubicBezTo>
                    <a:pt x="2844" y="1280"/>
                    <a:pt x="2865" y="1276"/>
                    <a:pt x="2886" y="1276"/>
                  </a:cubicBezTo>
                  <a:close/>
                  <a:moveTo>
                    <a:pt x="3031" y="3843"/>
                  </a:moveTo>
                  <a:cubicBezTo>
                    <a:pt x="3191" y="3907"/>
                    <a:pt x="3362" y="3942"/>
                    <a:pt x="3537" y="3942"/>
                  </a:cubicBezTo>
                  <a:cubicBezTo>
                    <a:pt x="3675" y="3942"/>
                    <a:pt x="3815" y="3920"/>
                    <a:pt x="3956" y="3875"/>
                  </a:cubicBezTo>
                  <a:cubicBezTo>
                    <a:pt x="3982" y="4014"/>
                    <a:pt x="4051" y="4137"/>
                    <a:pt x="4151" y="4234"/>
                  </a:cubicBezTo>
                  <a:cubicBezTo>
                    <a:pt x="3963" y="4354"/>
                    <a:pt x="3752" y="4415"/>
                    <a:pt x="3540" y="4415"/>
                  </a:cubicBezTo>
                  <a:cubicBezTo>
                    <a:pt x="3309" y="4415"/>
                    <a:pt x="3076" y="4343"/>
                    <a:pt x="2869" y="4195"/>
                  </a:cubicBezTo>
                  <a:cubicBezTo>
                    <a:pt x="2957" y="4097"/>
                    <a:pt x="3015" y="3974"/>
                    <a:pt x="3031" y="3843"/>
                  </a:cubicBezTo>
                  <a:close/>
                  <a:moveTo>
                    <a:pt x="2633" y="4363"/>
                  </a:moveTo>
                  <a:cubicBezTo>
                    <a:pt x="2909" y="4587"/>
                    <a:pt x="3225" y="4693"/>
                    <a:pt x="3538" y="4693"/>
                  </a:cubicBezTo>
                  <a:cubicBezTo>
                    <a:pt x="3850" y="4693"/>
                    <a:pt x="4159" y="4587"/>
                    <a:pt x="4418" y="4387"/>
                  </a:cubicBezTo>
                  <a:cubicBezTo>
                    <a:pt x="4460" y="4400"/>
                    <a:pt x="4645" y="4436"/>
                    <a:pt x="4686" y="4443"/>
                  </a:cubicBezTo>
                  <a:cubicBezTo>
                    <a:pt x="4810" y="4467"/>
                    <a:pt x="4931" y="4503"/>
                    <a:pt x="5047" y="4550"/>
                  </a:cubicBezTo>
                  <a:cubicBezTo>
                    <a:pt x="4561" y="4617"/>
                    <a:pt x="4014" y="4758"/>
                    <a:pt x="3581" y="5049"/>
                  </a:cubicBezTo>
                  <a:cubicBezTo>
                    <a:pt x="3554" y="5068"/>
                    <a:pt x="3522" y="5077"/>
                    <a:pt x="3491" y="5077"/>
                  </a:cubicBezTo>
                  <a:cubicBezTo>
                    <a:pt x="3459" y="5077"/>
                    <a:pt x="3428" y="5068"/>
                    <a:pt x="3401" y="5049"/>
                  </a:cubicBezTo>
                  <a:cubicBezTo>
                    <a:pt x="2970" y="4758"/>
                    <a:pt x="2422" y="4617"/>
                    <a:pt x="1936" y="4550"/>
                  </a:cubicBezTo>
                  <a:cubicBezTo>
                    <a:pt x="2051" y="4504"/>
                    <a:pt x="2172" y="4467"/>
                    <a:pt x="2296" y="4443"/>
                  </a:cubicBezTo>
                  <a:cubicBezTo>
                    <a:pt x="2529" y="4399"/>
                    <a:pt x="2566" y="4391"/>
                    <a:pt x="2633" y="4363"/>
                  </a:cubicBezTo>
                  <a:close/>
                  <a:moveTo>
                    <a:pt x="5888" y="4772"/>
                  </a:moveTo>
                  <a:cubicBezTo>
                    <a:pt x="5933" y="4772"/>
                    <a:pt x="5975" y="4772"/>
                    <a:pt x="6012" y="4773"/>
                  </a:cubicBezTo>
                  <a:cubicBezTo>
                    <a:pt x="6051" y="4773"/>
                    <a:pt x="6080" y="4804"/>
                    <a:pt x="6080" y="4843"/>
                  </a:cubicBezTo>
                  <a:lnTo>
                    <a:pt x="6080" y="4971"/>
                  </a:lnTo>
                  <a:cubicBezTo>
                    <a:pt x="6064" y="4971"/>
                    <a:pt x="6047" y="4971"/>
                    <a:pt x="6030" y="4971"/>
                  </a:cubicBezTo>
                  <a:cubicBezTo>
                    <a:pt x="5247" y="4971"/>
                    <a:pt x="4305" y="5107"/>
                    <a:pt x="3647" y="5523"/>
                  </a:cubicBezTo>
                  <a:cubicBezTo>
                    <a:pt x="3599" y="5554"/>
                    <a:pt x="3544" y="5569"/>
                    <a:pt x="3490" y="5569"/>
                  </a:cubicBezTo>
                  <a:cubicBezTo>
                    <a:pt x="3435" y="5569"/>
                    <a:pt x="3381" y="5554"/>
                    <a:pt x="3332" y="5523"/>
                  </a:cubicBezTo>
                  <a:cubicBezTo>
                    <a:pt x="2679" y="5109"/>
                    <a:pt x="1734" y="4971"/>
                    <a:pt x="949" y="4971"/>
                  </a:cubicBezTo>
                  <a:cubicBezTo>
                    <a:pt x="933" y="4971"/>
                    <a:pt x="916" y="4971"/>
                    <a:pt x="900" y="4971"/>
                  </a:cubicBezTo>
                  <a:lnTo>
                    <a:pt x="900" y="4843"/>
                  </a:lnTo>
                  <a:cubicBezTo>
                    <a:pt x="901" y="4806"/>
                    <a:pt x="932" y="4778"/>
                    <a:pt x="971" y="4775"/>
                  </a:cubicBezTo>
                  <a:cubicBezTo>
                    <a:pt x="1005" y="4774"/>
                    <a:pt x="1044" y="4773"/>
                    <a:pt x="1086" y="4773"/>
                  </a:cubicBezTo>
                  <a:cubicBezTo>
                    <a:pt x="1194" y="4773"/>
                    <a:pt x="1327" y="4776"/>
                    <a:pt x="1474" y="4785"/>
                  </a:cubicBezTo>
                  <a:lnTo>
                    <a:pt x="1477" y="4785"/>
                  </a:lnTo>
                  <a:cubicBezTo>
                    <a:pt x="2006" y="4816"/>
                    <a:pt x="2726" y="4929"/>
                    <a:pt x="3245" y="5280"/>
                  </a:cubicBezTo>
                  <a:cubicBezTo>
                    <a:pt x="3320" y="5331"/>
                    <a:pt x="3406" y="5357"/>
                    <a:pt x="3491" y="5357"/>
                  </a:cubicBezTo>
                  <a:cubicBezTo>
                    <a:pt x="3577" y="5357"/>
                    <a:pt x="3662" y="5331"/>
                    <a:pt x="3736" y="5280"/>
                  </a:cubicBezTo>
                  <a:cubicBezTo>
                    <a:pt x="4397" y="4832"/>
                    <a:pt x="5385" y="4772"/>
                    <a:pt x="5888" y="4772"/>
                  </a:cubicBezTo>
                  <a:close/>
                  <a:moveTo>
                    <a:pt x="6541" y="6682"/>
                  </a:moveTo>
                  <a:lnTo>
                    <a:pt x="6570" y="6700"/>
                  </a:lnTo>
                  <a:cubicBezTo>
                    <a:pt x="6654" y="6753"/>
                    <a:pt x="6706" y="6845"/>
                    <a:pt x="6706" y="6943"/>
                  </a:cubicBezTo>
                  <a:lnTo>
                    <a:pt x="6706" y="7319"/>
                  </a:lnTo>
                  <a:cubicBezTo>
                    <a:pt x="6706" y="7493"/>
                    <a:pt x="6563" y="7637"/>
                    <a:pt x="6388" y="7637"/>
                  </a:cubicBezTo>
                  <a:lnTo>
                    <a:pt x="5991" y="7637"/>
                  </a:lnTo>
                  <a:cubicBezTo>
                    <a:pt x="5957" y="7637"/>
                    <a:pt x="5932" y="7610"/>
                    <a:pt x="5932" y="7577"/>
                  </a:cubicBezTo>
                  <a:lnTo>
                    <a:pt x="5932" y="7163"/>
                  </a:lnTo>
                  <a:cubicBezTo>
                    <a:pt x="5932" y="7065"/>
                    <a:pt x="6011" y="6985"/>
                    <a:pt x="6110" y="6985"/>
                  </a:cubicBezTo>
                  <a:lnTo>
                    <a:pt x="6224" y="6985"/>
                  </a:lnTo>
                  <a:cubicBezTo>
                    <a:pt x="6397" y="6985"/>
                    <a:pt x="6533" y="6845"/>
                    <a:pt x="6541" y="6682"/>
                  </a:cubicBezTo>
                  <a:close/>
                  <a:moveTo>
                    <a:pt x="439" y="6683"/>
                  </a:moveTo>
                  <a:cubicBezTo>
                    <a:pt x="446" y="6851"/>
                    <a:pt x="585" y="6986"/>
                    <a:pt x="752" y="6986"/>
                  </a:cubicBezTo>
                  <a:lnTo>
                    <a:pt x="868" y="6986"/>
                  </a:lnTo>
                  <a:cubicBezTo>
                    <a:pt x="966" y="6986"/>
                    <a:pt x="1047" y="7066"/>
                    <a:pt x="1047" y="7165"/>
                  </a:cubicBezTo>
                  <a:lnTo>
                    <a:pt x="1047" y="7579"/>
                  </a:lnTo>
                  <a:cubicBezTo>
                    <a:pt x="1047" y="7612"/>
                    <a:pt x="1021" y="7638"/>
                    <a:pt x="987" y="7638"/>
                  </a:cubicBezTo>
                  <a:lnTo>
                    <a:pt x="591" y="7638"/>
                  </a:lnTo>
                  <a:cubicBezTo>
                    <a:pt x="417" y="7637"/>
                    <a:pt x="274" y="7493"/>
                    <a:pt x="274" y="7319"/>
                  </a:cubicBezTo>
                  <a:lnTo>
                    <a:pt x="274" y="6943"/>
                  </a:lnTo>
                  <a:cubicBezTo>
                    <a:pt x="274" y="6762"/>
                    <a:pt x="436" y="6688"/>
                    <a:pt x="439" y="6683"/>
                  </a:cubicBezTo>
                  <a:close/>
                  <a:moveTo>
                    <a:pt x="935" y="5250"/>
                  </a:moveTo>
                  <a:cubicBezTo>
                    <a:pt x="1415" y="5250"/>
                    <a:pt x="2340" y="5303"/>
                    <a:pt x="3037" y="5678"/>
                  </a:cubicBezTo>
                  <a:lnTo>
                    <a:pt x="3037" y="9052"/>
                  </a:lnTo>
                  <a:cubicBezTo>
                    <a:pt x="2322" y="8717"/>
                    <a:pt x="1455" y="8660"/>
                    <a:pt x="954" y="8660"/>
                  </a:cubicBezTo>
                  <a:cubicBezTo>
                    <a:pt x="873" y="8660"/>
                    <a:pt x="802" y="8661"/>
                    <a:pt x="742" y="8663"/>
                  </a:cubicBezTo>
                  <a:cubicBezTo>
                    <a:pt x="729" y="8663"/>
                    <a:pt x="720" y="8654"/>
                    <a:pt x="720" y="8641"/>
                  </a:cubicBezTo>
                  <a:lnTo>
                    <a:pt x="720" y="7915"/>
                  </a:lnTo>
                  <a:lnTo>
                    <a:pt x="992" y="7915"/>
                  </a:lnTo>
                  <a:cubicBezTo>
                    <a:pt x="1177" y="7915"/>
                    <a:pt x="1329" y="7763"/>
                    <a:pt x="1329" y="7577"/>
                  </a:cubicBezTo>
                  <a:lnTo>
                    <a:pt x="1329" y="7163"/>
                  </a:lnTo>
                  <a:cubicBezTo>
                    <a:pt x="1329" y="6911"/>
                    <a:pt x="1125" y="6706"/>
                    <a:pt x="873" y="6706"/>
                  </a:cubicBezTo>
                  <a:lnTo>
                    <a:pt x="757" y="6706"/>
                  </a:lnTo>
                  <a:cubicBezTo>
                    <a:pt x="736" y="6706"/>
                    <a:pt x="721" y="6689"/>
                    <a:pt x="720" y="6671"/>
                  </a:cubicBezTo>
                  <a:lnTo>
                    <a:pt x="720" y="5338"/>
                  </a:lnTo>
                  <a:cubicBezTo>
                    <a:pt x="720" y="5297"/>
                    <a:pt x="748" y="5263"/>
                    <a:pt x="785" y="5254"/>
                  </a:cubicBezTo>
                  <a:lnTo>
                    <a:pt x="787" y="5254"/>
                  </a:lnTo>
                  <a:cubicBezTo>
                    <a:pt x="793" y="5251"/>
                    <a:pt x="796" y="5251"/>
                    <a:pt x="801" y="5251"/>
                  </a:cubicBezTo>
                  <a:cubicBezTo>
                    <a:pt x="841" y="5251"/>
                    <a:pt x="885" y="5250"/>
                    <a:pt x="935" y="5250"/>
                  </a:cubicBezTo>
                  <a:close/>
                  <a:moveTo>
                    <a:pt x="3665" y="5822"/>
                  </a:moveTo>
                  <a:lnTo>
                    <a:pt x="3665" y="9193"/>
                  </a:lnTo>
                  <a:cubicBezTo>
                    <a:pt x="3609" y="9216"/>
                    <a:pt x="3550" y="9227"/>
                    <a:pt x="3491" y="9227"/>
                  </a:cubicBezTo>
                  <a:cubicBezTo>
                    <a:pt x="3431" y="9227"/>
                    <a:pt x="3372" y="9216"/>
                    <a:pt x="3316" y="9193"/>
                  </a:cubicBezTo>
                  <a:lnTo>
                    <a:pt x="3316" y="5822"/>
                  </a:lnTo>
                  <a:cubicBezTo>
                    <a:pt x="3373" y="5840"/>
                    <a:pt x="3431" y="5849"/>
                    <a:pt x="3490" y="5849"/>
                  </a:cubicBezTo>
                  <a:cubicBezTo>
                    <a:pt x="3549" y="5849"/>
                    <a:pt x="3608" y="5840"/>
                    <a:pt x="3665" y="5822"/>
                  </a:cubicBezTo>
                  <a:close/>
                  <a:moveTo>
                    <a:pt x="2985" y="1"/>
                  </a:moveTo>
                  <a:cubicBezTo>
                    <a:pt x="2472" y="1"/>
                    <a:pt x="2022" y="365"/>
                    <a:pt x="1918" y="867"/>
                  </a:cubicBezTo>
                  <a:cubicBezTo>
                    <a:pt x="1902" y="943"/>
                    <a:pt x="1951" y="1015"/>
                    <a:pt x="2027" y="1032"/>
                  </a:cubicBezTo>
                  <a:cubicBezTo>
                    <a:pt x="2037" y="1034"/>
                    <a:pt x="2047" y="1035"/>
                    <a:pt x="2057" y="1035"/>
                  </a:cubicBezTo>
                  <a:cubicBezTo>
                    <a:pt x="2121" y="1035"/>
                    <a:pt x="2178" y="990"/>
                    <a:pt x="2192" y="925"/>
                  </a:cubicBezTo>
                  <a:cubicBezTo>
                    <a:pt x="2270" y="550"/>
                    <a:pt x="2605" y="280"/>
                    <a:pt x="2986" y="280"/>
                  </a:cubicBezTo>
                  <a:lnTo>
                    <a:pt x="4295" y="280"/>
                  </a:lnTo>
                  <a:cubicBezTo>
                    <a:pt x="4381" y="280"/>
                    <a:pt x="4449" y="348"/>
                    <a:pt x="4451" y="435"/>
                  </a:cubicBezTo>
                  <a:cubicBezTo>
                    <a:pt x="4454" y="602"/>
                    <a:pt x="4589" y="736"/>
                    <a:pt x="4758" y="741"/>
                  </a:cubicBezTo>
                  <a:cubicBezTo>
                    <a:pt x="4840" y="742"/>
                    <a:pt x="4907" y="809"/>
                    <a:pt x="4907" y="891"/>
                  </a:cubicBezTo>
                  <a:lnTo>
                    <a:pt x="4907" y="1721"/>
                  </a:lnTo>
                  <a:cubicBezTo>
                    <a:pt x="4907" y="1753"/>
                    <a:pt x="4886" y="1783"/>
                    <a:pt x="4855" y="1794"/>
                  </a:cubicBezTo>
                  <a:cubicBezTo>
                    <a:pt x="4840" y="1799"/>
                    <a:pt x="4824" y="1802"/>
                    <a:pt x="4809" y="1802"/>
                  </a:cubicBezTo>
                  <a:cubicBezTo>
                    <a:pt x="4755" y="1802"/>
                    <a:pt x="4704" y="1772"/>
                    <a:pt x="4680" y="1722"/>
                  </a:cubicBezTo>
                  <a:cubicBezTo>
                    <a:pt x="4630" y="1622"/>
                    <a:pt x="4529" y="1562"/>
                    <a:pt x="4421" y="1562"/>
                  </a:cubicBezTo>
                  <a:cubicBezTo>
                    <a:pt x="4398" y="1562"/>
                    <a:pt x="4374" y="1565"/>
                    <a:pt x="4350" y="1571"/>
                  </a:cubicBezTo>
                  <a:cubicBezTo>
                    <a:pt x="4266" y="1591"/>
                    <a:pt x="4186" y="1600"/>
                    <a:pt x="4110" y="1600"/>
                  </a:cubicBezTo>
                  <a:cubicBezTo>
                    <a:pt x="3690" y="1600"/>
                    <a:pt x="3379" y="1331"/>
                    <a:pt x="3217" y="1150"/>
                  </a:cubicBezTo>
                  <a:cubicBezTo>
                    <a:pt x="3131" y="1054"/>
                    <a:pt x="3010" y="1002"/>
                    <a:pt x="2885" y="1002"/>
                  </a:cubicBezTo>
                  <a:cubicBezTo>
                    <a:pt x="2835" y="1002"/>
                    <a:pt x="2783" y="1011"/>
                    <a:pt x="2734" y="1029"/>
                  </a:cubicBezTo>
                  <a:cubicBezTo>
                    <a:pt x="2563" y="1090"/>
                    <a:pt x="2452" y="1238"/>
                    <a:pt x="2444" y="1416"/>
                  </a:cubicBezTo>
                  <a:cubicBezTo>
                    <a:pt x="2443" y="1439"/>
                    <a:pt x="2444" y="1412"/>
                    <a:pt x="2444" y="1869"/>
                  </a:cubicBezTo>
                  <a:lnTo>
                    <a:pt x="2229" y="1794"/>
                  </a:lnTo>
                  <a:cubicBezTo>
                    <a:pt x="2198" y="1782"/>
                    <a:pt x="2177" y="1752"/>
                    <a:pt x="2177" y="1721"/>
                  </a:cubicBezTo>
                  <a:lnTo>
                    <a:pt x="2177" y="1546"/>
                  </a:lnTo>
                  <a:cubicBezTo>
                    <a:pt x="2177" y="1470"/>
                    <a:pt x="2115" y="1407"/>
                    <a:pt x="2037" y="1407"/>
                  </a:cubicBezTo>
                  <a:cubicBezTo>
                    <a:pt x="1962" y="1407"/>
                    <a:pt x="1899" y="1470"/>
                    <a:pt x="1899" y="1546"/>
                  </a:cubicBezTo>
                  <a:lnTo>
                    <a:pt x="1899" y="1721"/>
                  </a:lnTo>
                  <a:cubicBezTo>
                    <a:pt x="1899" y="1739"/>
                    <a:pt x="1901" y="1756"/>
                    <a:pt x="1902" y="1774"/>
                  </a:cubicBezTo>
                  <a:cubicBezTo>
                    <a:pt x="1840" y="1854"/>
                    <a:pt x="1806" y="1953"/>
                    <a:pt x="1806" y="2055"/>
                  </a:cubicBezTo>
                  <a:lnTo>
                    <a:pt x="1806" y="2339"/>
                  </a:lnTo>
                  <a:cubicBezTo>
                    <a:pt x="1806" y="2573"/>
                    <a:pt x="1984" y="2764"/>
                    <a:pt x="2211" y="2789"/>
                  </a:cubicBezTo>
                  <a:cubicBezTo>
                    <a:pt x="2250" y="3104"/>
                    <a:pt x="2400" y="3392"/>
                    <a:pt x="2631" y="3594"/>
                  </a:cubicBezTo>
                  <a:cubicBezTo>
                    <a:pt x="2674" y="3631"/>
                    <a:pt x="2719" y="3665"/>
                    <a:pt x="2764" y="3696"/>
                  </a:cubicBezTo>
                  <a:lnTo>
                    <a:pt x="2764" y="3762"/>
                  </a:lnTo>
                  <a:cubicBezTo>
                    <a:pt x="2764" y="3892"/>
                    <a:pt x="2697" y="4011"/>
                    <a:pt x="2584" y="4082"/>
                  </a:cubicBezTo>
                  <a:cubicBezTo>
                    <a:pt x="2516" y="4126"/>
                    <a:pt x="2474" y="4130"/>
                    <a:pt x="2248" y="4173"/>
                  </a:cubicBezTo>
                  <a:cubicBezTo>
                    <a:pt x="1959" y="4230"/>
                    <a:pt x="1688" y="4342"/>
                    <a:pt x="1448" y="4507"/>
                  </a:cubicBezTo>
                  <a:cubicBezTo>
                    <a:pt x="1322" y="4501"/>
                    <a:pt x="1208" y="4498"/>
                    <a:pt x="1110" y="4498"/>
                  </a:cubicBezTo>
                  <a:cubicBezTo>
                    <a:pt x="1058" y="4498"/>
                    <a:pt x="1010" y="4499"/>
                    <a:pt x="968" y="4500"/>
                  </a:cubicBezTo>
                  <a:cubicBezTo>
                    <a:pt x="778" y="4504"/>
                    <a:pt x="626" y="4657"/>
                    <a:pt x="626" y="4849"/>
                  </a:cubicBezTo>
                  <a:lnTo>
                    <a:pt x="626" y="5024"/>
                  </a:lnTo>
                  <a:cubicBezTo>
                    <a:pt x="518" y="5087"/>
                    <a:pt x="445" y="5204"/>
                    <a:pt x="445" y="5339"/>
                  </a:cubicBezTo>
                  <a:lnTo>
                    <a:pt x="445" y="6358"/>
                  </a:lnTo>
                  <a:cubicBezTo>
                    <a:pt x="381" y="6414"/>
                    <a:pt x="1" y="6536"/>
                    <a:pt x="1" y="6945"/>
                  </a:cubicBezTo>
                  <a:lnTo>
                    <a:pt x="1" y="7320"/>
                  </a:lnTo>
                  <a:cubicBezTo>
                    <a:pt x="1" y="7597"/>
                    <a:pt x="191" y="7828"/>
                    <a:pt x="445" y="7895"/>
                  </a:cubicBezTo>
                  <a:lnTo>
                    <a:pt x="445" y="8641"/>
                  </a:lnTo>
                  <a:cubicBezTo>
                    <a:pt x="445" y="8805"/>
                    <a:pt x="579" y="8941"/>
                    <a:pt x="745" y="8941"/>
                  </a:cubicBezTo>
                  <a:cubicBezTo>
                    <a:pt x="748" y="8941"/>
                    <a:pt x="752" y="8941"/>
                    <a:pt x="755" y="8941"/>
                  </a:cubicBezTo>
                  <a:cubicBezTo>
                    <a:pt x="831" y="8939"/>
                    <a:pt x="905" y="8937"/>
                    <a:pt x="978" y="8937"/>
                  </a:cubicBezTo>
                  <a:cubicBezTo>
                    <a:pt x="2173" y="8937"/>
                    <a:pt x="2863" y="9259"/>
                    <a:pt x="3111" y="9401"/>
                  </a:cubicBezTo>
                  <a:cubicBezTo>
                    <a:pt x="3111" y="9401"/>
                    <a:pt x="3113" y="9403"/>
                    <a:pt x="3116" y="9403"/>
                  </a:cubicBezTo>
                  <a:cubicBezTo>
                    <a:pt x="3232" y="9471"/>
                    <a:pt x="3363" y="9505"/>
                    <a:pt x="3495" y="9505"/>
                  </a:cubicBezTo>
                  <a:cubicBezTo>
                    <a:pt x="3626" y="9505"/>
                    <a:pt x="3758" y="9471"/>
                    <a:pt x="3876" y="9403"/>
                  </a:cubicBezTo>
                  <a:lnTo>
                    <a:pt x="3881" y="9401"/>
                  </a:lnTo>
                  <a:cubicBezTo>
                    <a:pt x="4128" y="9259"/>
                    <a:pt x="4815" y="8937"/>
                    <a:pt x="6008" y="8937"/>
                  </a:cubicBezTo>
                  <a:cubicBezTo>
                    <a:pt x="6082" y="8937"/>
                    <a:pt x="6158" y="8938"/>
                    <a:pt x="6236" y="8941"/>
                  </a:cubicBezTo>
                  <a:cubicBezTo>
                    <a:pt x="6240" y="8941"/>
                    <a:pt x="6244" y="8941"/>
                    <a:pt x="6247" y="8941"/>
                  </a:cubicBezTo>
                  <a:cubicBezTo>
                    <a:pt x="6413" y="8941"/>
                    <a:pt x="6547" y="8808"/>
                    <a:pt x="6547" y="8641"/>
                  </a:cubicBezTo>
                  <a:lnTo>
                    <a:pt x="6547" y="7895"/>
                  </a:lnTo>
                  <a:cubicBezTo>
                    <a:pt x="6802" y="7828"/>
                    <a:pt x="6989" y="7595"/>
                    <a:pt x="6989" y="7319"/>
                  </a:cubicBezTo>
                  <a:lnTo>
                    <a:pt x="6989" y="6943"/>
                  </a:lnTo>
                  <a:cubicBezTo>
                    <a:pt x="6985" y="6535"/>
                    <a:pt x="6602" y="6411"/>
                    <a:pt x="6541" y="6357"/>
                  </a:cubicBezTo>
                  <a:lnTo>
                    <a:pt x="6541" y="6183"/>
                  </a:lnTo>
                  <a:cubicBezTo>
                    <a:pt x="6541" y="6105"/>
                    <a:pt x="6477" y="6043"/>
                    <a:pt x="6401" y="6043"/>
                  </a:cubicBezTo>
                  <a:cubicBezTo>
                    <a:pt x="6325" y="6043"/>
                    <a:pt x="6262" y="6105"/>
                    <a:pt x="6262" y="6183"/>
                  </a:cubicBezTo>
                  <a:lnTo>
                    <a:pt x="6262" y="6679"/>
                  </a:lnTo>
                  <a:cubicBezTo>
                    <a:pt x="6260" y="6695"/>
                    <a:pt x="6245" y="6710"/>
                    <a:pt x="6227" y="6710"/>
                  </a:cubicBezTo>
                  <a:lnTo>
                    <a:pt x="6112" y="6710"/>
                  </a:lnTo>
                  <a:cubicBezTo>
                    <a:pt x="5859" y="6710"/>
                    <a:pt x="5654" y="6913"/>
                    <a:pt x="5654" y="7166"/>
                  </a:cubicBezTo>
                  <a:lnTo>
                    <a:pt x="5654" y="7580"/>
                  </a:lnTo>
                  <a:cubicBezTo>
                    <a:pt x="5654" y="7766"/>
                    <a:pt x="5807" y="7919"/>
                    <a:pt x="5993" y="7919"/>
                  </a:cubicBezTo>
                  <a:lnTo>
                    <a:pt x="6265" y="7919"/>
                  </a:lnTo>
                  <a:lnTo>
                    <a:pt x="6265" y="8644"/>
                  </a:lnTo>
                  <a:cubicBezTo>
                    <a:pt x="6265" y="8657"/>
                    <a:pt x="6254" y="8666"/>
                    <a:pt x="6242" y="8666"/>
                  </a:cubicBezTo>
                  <a:cubicBezTo>
                    <a:pt x="6182" y="8664"/>
                    <a:pt x="6111" y="8663"/>
                    <a:pt x="6030" y="8663"/>
                  </a:cubicBezTo>
                  <a:cubicBezTo>
                    <a:pt x="5527" y="8663"/>
                    <a:pt x="4660" y="8720"/>
                    <a:pt x="3946" y="9057"/>
                  </a:cubicBezTo>
                  <a:lnTo>
                    <a:pt x="3946" y="5681"/>
                  </a:lnTo>
                  <a:cubicBezTo>
                    <a:pt x="4644" y="5308"/>
                    <a:pt x="5567" y="5254"/>
                    <a:pt x="6048" y="5254"/>
                  </a:cubicBezTo>
                  <a:cubicBezTo>
                    <a:pt x="6097" y="5254"/>
                    <a:pt x="6142" y="5255"/>
                    <a:pt x="6181" y="5256"/>
                  </a:cubicBezTo>
                  <a:cubicBezTo>
                    <a:pt x="6187" y="5256"/>
                    <a:pt x="6193" y="5256"/>
                    <a:pt x="6196" y="5257"/>
                  </a:cubicBezTo>
                  <a:lnTo>
                    <a:pt x="6199" y="5257"/>
                  </a:lnTo>
                  <a:cubicBezTo>
                    <a:pt x="6236" y="5268"/>
                    <a:pt x="6263" y="5300"/>
                    <a:pt x="6263" y="5342"/>
                  </a:cubicBezTo>
                  <a:lnTo>
                    <a:pt x="6263" y="5532"/>
                  </a:lnTo>
                  <a:cubicBezTo>
                    <a:pt x="6263" y="5609"/>
                    <a:pt x="6327" y="5672"/>
                    <a:pt x="6403" y="5672"/>
                  </a:cubicBezTo>
                  <a:cubicBezTo>
                    <a:pt x="6478" y="5672"/>
                    <a:pt x="6542" y="5609"/>
                    <a:pt x="6542" y="5532"/>
                  </a:cubicBezTo>
                  <a:lnTo>
                    <a:pt x="6542" y="5338"/>
                  </a:lnTo>
                  <a:cubicBezTo>
                    <a:pt x="6542" y="5202"/>
                    <a:pt x="6469" y="5085"/>
                    <a:pt x="6360" y="5023"/>
                  </a:cubicBezTo>
                  <a:lnTo>
                    <a:pt x="6360" y="4847"/>
                  </a:lnTo>
                  <a:cubicBezTo>
                    <a:pt x="6360" y="4656"/>
                    <a:pt x="6210" y="4503"/>
                    <a:pt x="6019" y="4498"/>
                  </a:cubicBezTo>
                  <a:cubicBezTo>
                    <a:pt x="5985" y="4498"/>
                    <a:pt x="5946" y="4498"/>
                    <a:pt x="5904" y="4498"/>
                  </a:cubicBezTo>
                  <a:cubicBezTo>
                    <a:pt x="5801" y="4498"/>
                    <a:pt x="5677" y="4499"/>
                    <a:pt x="5540" y="4506"/>
                  </a:cubicBezTo>
                  <a:cubicBezTo>
                    <a:pt x="5299" y="4339"/>
                    <a:pt x="5029" y="4228"/>
                    <a:pt x="4739" y="4172"/>
                  </a:cubicBezTo>
                  <a:cubicBezTo>
                    <a:pt x="4521" y="4129"/>
                    <a:pt x="4494" y="4126"/>
                    <a:pt x="4449" y="4105"/>
                  </a:cubicBezTo>
                  <a:cubicBezTo>
                    <a:pt x="4314" y="4044"/>
                    <a:pt x="4225" y="3910"/>
                    <a:pt x="4225" y="3759"/>
                  </a:cubicBezTo>
                  <a:lnTo>
                    <a:pt x="4225" y="3756"/>
                  </a:lnTo>
                  <a:cubicBezTo>
                    <a:pt x="4307" y="3707"/>
                    <a:pt x="4386" y="3652"/>
                    <a:pt x="4460" y="3585"/>
                  </a:cubicBezTo>
                  <a:cubicBezTo>
                    <a:pt x="4689" y="3383"/>
                    <a:pt x="4837" y="3093"/>
                    <a:pt x="4874" y="2775"/>
                  </a:cubicBezTo>
                  <a:cubicBezTo>
                    <a:pt x="5050" y="2752"/>
                    <a:pt x="5185" y="2599"/>
                    <a:pt x="5183" y="2417"/>
                  </a:cubicBezTo>
                  <a:lnTo>
                    <a:pt x="5182" y="1947"/>
                  </a:lnTo>
                  <a:cubicBezTo>
                    <a:pt x="5182" y="1908"/>
                    <a:pt x="5174" y="1869"/>
                    <a:pt x="5162" y="1834"/>
                  </a:cubicBezTo>
                  <a:cubicBezTo>
                    <a:pt x="5176" y="1797"/>
                    <a:pt x="5182" y="1759"/>
                    <a:pt x="5182" y="1719"/>
                  </a:cubicBezTo>
                  <a:lnTo>
                    <a:pt x="5182" y="889"/>
                  </a:lnTo>
                  <a:cubicBezTo>
                    <a:pt x="5182" y="657"/>
                    <a:pt x="4992" y="464"/>
                    <a:pt x="4760" y="460"/>
                  </a:cubicBezTo>
                  <a:cubicBezTo>
                    <a:pt x="4741" y="460"/>
                    <a:pt x="4729" y="445"/>
                    <a:pt x="4729" y="429"/>
                  </a:cubicBezTo>
                  <a:cubicBezTo>
                    <a:pt x="4724" y="192"/>
                    <a:pt x="4530" y="1"/>
                    <a:pt x="42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9" name="Google Shape;2489;p43"/>
          <p:cNvGrpSpPr/>
          <p:nvPr/>
        </p:nvGrpSpPr>
        <p:grpSpPr>
          <a:xfrm>
            <a:off x="5394511" y="2274699"/>
            <a:ext cx="321604" cy="321030"/>
            <a:chOff x="5394511" y="2274699"/>
            <a:chExt cx="321604" cy="321030"/>
          </a:xfrm>
        </p:grpSpPr>
        <p:sp>
          <p:nvSpPr>
            <p:cNvPr id="2490" name="Google Shape;2490;p43"/>
            <p:cNvSpPr/>
            <p:nvPr/>
          </p:nvSpPr>
          <p:spPr>
            <a:xfrm>
              <a:off x="5585782" y="2321604"/>
              <a:ext cx="91307" cy="9435"/>
            </a:xfrm>
            <a:custGeom>
              <a:rect b="b" l="l" r="r" t="t"/>
              <a:pathLst>
                <a:path extrusionOk="0" h="279" w="2700">
                  <a:moveTo>
                    <a:pt x="140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7"/>
                    <a:pt x="62" y="278"/>
                    <a:pt x="140" y="278"/>
                  </a:cubicBezTo>
                  <a:lnTo>
                    <a:pt x="2561" y="278"/>
                  </a:lnTo>
                  <a:cubicBezTo>
                    <a:pt x="2637" y="278"/>
                    <a:pt x="2700" y="216"/>
                    <a:pt x="2700" y="140"/>
                  </a:cubicBezTo>
                  <a:cubicBezTo>
                    <a:pt x="2700" y="63"/>
                    <a:pt x="2637" y="1"/>
                    <a:pt x="2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3"/>
            <p:cNvSpPr/>
            <p:nvPr/>
          </p:nvSpPr>
          <p:spPr>
            <a:xfrm>
              <a:off x="5585782" y="2347034"/>
              <a:ext cx="91307" cy="9469"/>
            </a:xfrm>
            <a:custGeom>
              <a:rect b="b" l="l" r="r" t="t"/>
              <a:pathLst>
                <a:path extrusionOk="0" h="280" w="2700">
                  <a:moveTo>
                    <a:pt x="140" y="0"/>
                  </a:moveTo>
                  <a:cubicBezTo>
                    <a:pt x="63" y="0"/>
                    <a:pt x="1" y="63"/>
                    <a:pt x="1" y="140"/>
                  </a:cubicBezTo>
                  <a:cubicBezTo>
                    <a:pt x="1" y="216"/>
                    <a:pt x="62" y="279"/>
                    <a:pt x="140" y="279"/>
                  </a:cubicBezTo>
                  <a:lnTo>
                    <a:pt x="2561" y="279"/>
                  </a:lnTo>
                  <a:cubicBezTo>
                    <a:pt x="2637" y="279"/>
                    <a:pt x="2700" y="216"/>
                    <a:pt x="2700" y="140"/>
                  </a:cubicBezTo>
                  <a:cubicBezTo>
                    <a:pt x="2700" y="63"/>
                    <a:pt x="2637" y="0"/>
                    <a:pt x="2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3"/>
            <p:cNvSpPr/>
            <p:nvPr/>
          </p:nvSpPr>
          <p:spPr>
            <a:xfrm>
              <a:off x="5585782" y="2372397"/>
              <a:ext cx="37977" cy="9401"/>
            </a:xfrm>
            <a:custGeom>
              <a:rect b="b" l="l" r="r" t="t"/>
              <a:pathLst>
                <a:path extrusionOk="0" h="278" w="1123">
                  <a:moveTo>
                    <a:pt x="140" y="0"/>
                  </a:moveTo>
                  <a:cubicBezTo>
                    <a:pt x="63" y="0"/>
                    <a:pt x="1" y="63"/>
                    <a:pt x="1" y="140"/>
                  </a:cubicBezTo>
                  <a:cubicBezTo>
                    <a:pt x="1" y="216"/>
                    <a:pt x="62" y="278"/>
                    <a:pt x="140" y="278"/>
                  </a:cubicBezTo>
                  <a:lnTo>
                    <a:pt x="983" y="278"/>
                  </a:lnTo>
                  <a:cubicBezTo>
                    <a:pt x="1060" y="278"/>
                    <a:pt x="1122" y="216"/>
                    <a:pt x="1122" y="140"/>
                  </a:cubicBezTo>
                  <a:cubicBezTo>
                    <a:pt x="1122" y="63"/>
                    <a:pt x="1060" y="0"/>
                    <a:pt x="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3"/>
            <p:cNvSpPr/>
            <p:nvPr/>
          </p:nvSpPr>
          <p:spPr>
            <a:xfrm>
              <a:off x="5394511" y="2274699"/>
              <a:ext cx="321604" cy="321030"/>
            </a:xfrm>
            <a:custGeom>
              <a:rect b="b" l="l" r="r" t="t"/>
              <a:pathLst>
                <a:path extrusionOk="0" h="9493" w="9510">
                  <a:moveTo>
                    <a:pt x="9183" y="280"/>
                  </a:moveTo>
                  <a:cubicBezTo>
                    <a:pt x="9208" y="280"/>
                    <a:pt x="9230" y="302"/>
                    <a:pt x="9230" y="327"/>
                  </a:cubicBezTo>
                  <a:lnTo>
                    <a:pt x="9230" y="507"/>
                  </a:lnTo>
                  <a:cubicBezTo>
                    <a:pt x="9230" y="533"/>
                    <a:pt x="9208" y="556"/>
                    <a:pt x="9183" y="556"/>
                  </a:cubicBezTo>
                  <a:lnTo>
                    <a:pt x="2867" y="556"/>
                  </a:lnTo>
                  <a:cubicBezTo>
                    <a:pt x="2842" y="556"/>
                    <a:pt x="2820" y="533"/>
                    <a:pt x="2820" y="507"/>
                  </a:cubicBezTo>
                  <a:lnTo>
                    <a:pt x="2820" y="327"/>
                  </a:lnTo>
                  <a:cubicBezTo>
                    <a:pt x="2820" y="302"/>
                    <a:pt x="2842" y="280"/>
                    <a:pt x="2867" y="280"/>
                  </a:cubicBezTo>
                  <a:close/>
                  <a:moveTo>
                    <a:pt x="4880" y="1665"/>
                  </a:moveTo>
                  <a:cubicBezTo>
                    <a:pt x="4899" y="1665"/>
                    <a:pt x="4914" y="1680"/>
                    <a:pt x="4914" y="1699"/>
                  </a:cubicBezTo>
                  <a:lnTo>
                    <a:pt x="4914" y="2857"/>
                  </a:lnTo>
                  <a:cubicBezTo>
                    <a:pt x="4914" y="2874"/>
                    <a:pt x="4899" y="2889"/>
                    <a:pt x="4880" y="2889"/>
                  </a:cubicBezTo>
                  <a:lnTo>
                    <a:pt x="4149" y="2889"/>
                  </a:lnTo>
                  <a:cubicBezTo>
                    <a:pt x="4108" y="2831"/>
                    <a:pt x="4063" y="2778"/>
                    <a:pt x="4015" y="2726"/>
                  </a:cubicBezTo>
                  <a:lnTo>
                    <a:pt x="4015" y="1699"/>
                  </a:lnTo>
                  <a:cubicBezTo>
                    <a:pt x="4015" y="1680"/>
                    <a:pt x="4030" y="1665"/>
                    <a:pt x="4048" y="1665"/>
                  </a:cubicBezTo>
                  <a:close/>
                  <a:moveTo>
                    <a:pt x="2714" y="2430"/>
                  </a:moveTo>
                  <a:cubicBezTo>
                    <a:pt x="3536" y="2430"/>
                    <a:pt x="4204" y="3099"/>
                    <a:pt x="4204" y="3922"/>
                  </a:cubicBezTo>
                  <a:lnTo>
                    <a:pt x="4204" y="3963"/>
                  </a:lnTo>
                  <a:cubicBezTo>
                    <a:pt x="4134" y="3923"/>
                    <a:pt x="4053" y="3901"/>
                    <a:pt x="3965" y="3899"/>
                  </a:cubicBezTo>
                  <a:cubicBezTo>
                    <a:pt x="3955" y="3823"/>
                    <a:pt x="3919" y="3751"/>
                    <a:pt x="3867" y="3693"/>
                  </a:cubicBezTo>
                  <a:cubicBezTo>
                    <a:pt x="3788" y="3610"/>
                    <a:pt x="3718" y="3522"/>
                    <a:pt x="3658" y="3431"/>
                  </a:cubicBezTo>
                  <a:cubicBezTo>
                    <a:pt x="3550" y="3275"/>
                    <a:pt x="3380" y="3193"/>
                    <a:pt x="3208" y="3193"/>
                  </a:cubicBezTo>
                  <a:cubicBezTo>
                    <a:pt x="3073" y="3193"/>
                    <a:pt x="2937" y="3244"/>
                    <a:pt x="2832" y="3348"/>
                  </a:cubicBezTo>
                  <a:cubicBezTo>
                    <a:pt x="2586" y="3588"/>
                    <a:pt x="2262" y="3721"/>
                    <a:pt x="1920" y="3721"/>
                  </a:cubicBezTo>
                  <a:cubicBezTo>
                    <a:pt x="1902" y="3721"/>
                    <a:pt x="1884" y="3720"/>
                    <a:pt x="1866" y="3720"/>
                  </a:cubicBezTo>
                  <a:cubicBezTo>
                    <a:pt x="1860" y="3719"/>
                    <a:pt x="1855" y="3719"/>
                    <a:pt x="1849" y="3719"/>
                  </a:cubicBezTo>
                  <a:cubicBezTo>
                    <a:pt x="1716" y="3719"/>
                    <a:pt x="1593" y="3785"/>
                    <a:pt x="1520" y="3899"/>
                  </a:cubicBezTo>
                  <a:cubicBezTo>
                    <a:pt x="1519" y="3899"/>
                    <a:pt x="1518" y="3899"/>
                    <a:pt x="1516" y="3899"/>
                  </a:cubicBezTo>
                  <a:cubicBezTo>
                    <a:pt x="1508" y="3899"/>
                    <a:pt x="1496" y="3899"/>
                    <a:pt x="1480" y="3899"/>
                  </a:cubicBezTo>
                  <a:cubicBezTo>
                    <a:pt x="1427" y="3899"/>
                    <a:pt x="1331" y="3905"/>
                    <a:pt x="1225" y="3962"/>
                  </a:cubicBezTo>
                  <a:lnTo>
                    <a:pt x="1223" y="3922"/>
                  </a:lnTo>
                  <a:cubicBezTo>
                    <a:pt x="1223" y="3099"/>
                    <a:pt x="1891" y="2430"/>
                    <a:pt x="2714" y="2430"/>
                  </a:cubicBezTo>
                  <a:close/>
                  <a:moveTo>
                    <a:pt x="1458" y="4180"/>
                  </a:moveTo>
                  <a:lnTo>
                    <a:pt x="1458" y="4180"/>
                  </a:lnTo>
                  <a:cubicBezTo>
                    <a:pt x="1459" y="4522"/>
                    <a:pt x="1452" y="4562"/>
                    <a:pt x="1465" y="4679"/>
                  </a:cubicBezTo>
                  <a:cubicBezTo>
                    <a:pt x="1329" y="4673"/>
                    <a:pt x="1223" y="4565"/>
                    <a:pt x="1223" y="4428"/>
                  </a:cubicBezTo>
                  <a:cubicBezTo>
                    <a:pt x="1223" y="4297"/>
                    <a:pt x="1327" y="4187"/>
                    <a:pt x="1458" y="4180"/>
                  </a:cubicBezTo>
                  <a:close/>
                  <a:moveTo>
                    <a:pt x="3969" y="4180"/>
                  </a:moveTo>
                  <a:lnTo>
                    <a:pt x="3969" y="4180"/>
                  </a:lnTo>
                  <a:cubicBezTo>
                    <a:pt x="4099" y="4189"/>
                    <a:pt x="4203" y="4297"/>
                    <a:pt x="4203" y="4429"/>
                  </a:cubicBezTo>
                  <a:lnTo>
                    <a:pt x="4203" y="4432"/>
                  </a:lnTo>
                  <a:cubicBezTo>
                    <a:pt x="4203" y="4566"/>
                    <a:pt x="4099" y="4678"/>
                    <a:pt x="3962" y="4683"/>
                  </a:cubicBezTo>
                  <a:cubicBezTo>
                    <a:pt x="3975" y="4565"/>
                    <a:pt x="3968" y="4516"/>
                    <a:pt x="3969" y="4180"/>
                  </a:cubicBezTo>
                  <a:close/>
                  <a:moveTo>
                    <a:pt x="3204" y="3471"/>
                  </a:moveTo>
                  <a:cubicBezTo>
                    <a:pt x="3289" y="3471"/>
                    <a:pt x="3373" y="3513"/>
                    <a:pt x="3426" y="3589"/>
                  </a:cubicBezTo>
                  <a:cubicBezTo>
                    <a:pt x="3494" y="3691"/>
                    <a:pt x="3574" y="3789"/>
                    <a:pt x="3660" y="3883"/>
                  </a:cubicBezTo>
                  <a:cubicBezTo>
                    <a:pt x="3680" y="3904"/>
                    <a:pt x="3690" y="3930"/>
                    <a:pt x="3690" y="3959"/>
                  </a:cubicBezTo>
                  <a:lnTo>
                    <a:pt x="3690" y="4568"/>
                  </a:lnTo>
                  <a:cubicBezTo>
                    <a:pt x="3681" y="5099"/>
                    <a:pt x="3243" y="5530"/>
                    <a:pt x="2714" y="5530"/>
                  </a:cubicBezTo>
                  <a:cubicBezTo>
                    <a:pt x="2183" y="5527"/>
                    <a:pt x="1744" y="5096"/>
                    <a:pt x="1735" y="4566"/>
                  </a:cubicBezTo>
                  <a:lnTo>
                    <a:pt x="1735" y="4109"/>
                  </a:lnTo>
                  <a:cubicBezTo>
                    <a:pt x="1735" y="4049"/>
                    <a:pt x="1785" y="3997"/>
                    <a:pt x="1848" y="3997"/>
                  </a:cubicBezTo>
                  <a:cubicBezTo>
                    <a:pt x="1849" y="3997"/>
                    <a:pt x="1851" y="3997"/>
                    <a:pt x="1853" y="3997"/>
                  </a:cubicBezTo>
                  <a:cubicBezTo>
                    <a:pt x="1873" y="3998"/>
                    <a:pt x="1893" y="3998"/>
                    <a:pt x="1914" y="3998"/>
                  </a:cubicBezTo>
                  <a:cubicBezTo>
                    <a:pt x="2330" y="3998"/>
                    <a:pt x="2723" y="3839"/>
                    <a:pt x="3022" y="3546"/>
                  </a:cubicBezTo>
                  <a:cubicBezTo>
                    <a:pt x="3074" y="3495"/>
                    <a:pt x="3139" y="3471"/>
                    <a:pt x="3204" y="3471"/>
                  </a:cubicBezTo>
                  <a:close/>
                  <a:moveTo>
                    <a:pt x="4255" y="4865"/>
                  </a:moveTo>
                  <a:cubicBezTo>
                    <a:pt x="4283" y="4978"/>
                    <a:pt x="4320" y="5087"/>
                    <a:pt x="4369" y="5191"/>
                  </a:cubicBezTo>
                  <a:lnTo>
                    <a:pt x="4372" y="5200"/>
                  </a:lnTo>
                  <a:cubicBezTo>
                    <a:pt x="4461" y="5398"/>
                    <a:pt x="4454" y="5618"/>
                    <a:pt x="4348" y="5808"/>
                  </a:cubicBezTo>
                  <a:cubicBezTo>
                    <a:pt x="4246" y="5994"/>
                    <a:pt x="4067" y="6118"/>
                    <a:pt x="3861" y="6148"/>
                  </a:cubicBezTo>
                  <a:lnTo>
                    <a:pt x="3371" y="5903"/>
                  </a:lnTo>
                  <a:lnTo>
                    <a:pt x="3371" y="5621"/>
                  </a:lnTo>
                  <a:cubicBezTo>
                    <a:pt x="3451" y="5570"/>
                    <a:pt x="3527" y="5512"/>
                    <a:pt x="3597" y="5444"/>
                  </a:cubicBezTo>
                  <a:cubicBezTo>
                    <a:pt x="3735" y="5307"/>
                    <a:pt x="3839" y="5141"/>
                    <a:pt x="3901" y="4961"/>
                  </a:cubicBezTo>
                  <a:cubicBezTo>
                    <a:pt x="3903" y="4961"/>
                    <a:pt x="3905" y="4961"/>
                    <a:pt x="3908" y="4961"/>
                  </a:cubicBezTo>
                  <a:cubicBezTo>
                    <a:pt x="3916" y="4961"/>
                    <a:pt x="3929" y="4962"/>
                    <a:pt x="3947" y="4962"/>
                  </a:cubicBezTo>
                  <a:cubicBezTo>
                    <a:pt x="4011" y="4962"/>
                    <a:pt x="4132" y="4952"/>
                    <a:pt x="4255" y="4865"/>
                  </a:cubicBezTo>
                  <a:close/>
                  <a:moveTo>
                    <a:pt x="1173" y="4865"/>
                  </a:moveTo>
                  <a:cubicBezTo>
                    <a:pt x="1295" y="4952"/>
                    <a:pt x="1416" y="4960"/>
                    <a:pt x="1481" y="4960"/>
                  </a:cubicBezTo>
                  <a:cubicBezTo>
                    <a:pt x="1495" y="4960"/>
                    <a:pt x="1506" y="4959"/>
                    <a:pt x="1514" y="4959"/>
                  </a:cubicBezTo>
                  <a:cubicBezTo>
                    <a:pt x="1519" y="4959"/>
                    <a:pt x="1523" y="4959"/>
                    <a:pt x="1526" y="4960"/>
                  </a:cubicBezTo>
                  <a:cubicBezTo>
                    <a:pt x="1587" y="5141"/>
                    <a:pt x="1691" y="5307"/>
                    <a:pt x="1832" y="5445"/>
                  </a:cubicBezTo>
                  <a:cubicBezTo>
                    <a:pt x="1900" y="5512"/>
                    <a:pt x="1976" y="5572"/>
                    <a:pt x="2056" y="5622"/>
                  </a:cubicBezTo>
                  <a:lnTo>
                    <a:pt x="2056" y="5904"/>
                  </a:lnTo>
                  <a:lnTo>
                    <a:pt x="1566" y="6150"/>
                  </a:lnTo>
                  <a:cubicBezTo>
                    <a:pt x="1357" y="6117"/>
                    <a:pt x="1180" y="5994"/>
                    <a:pt x="1077" y="5808"/>
                  </a:cubicBezTo>
                  <a:cubicBezTo>
                    <a:pt x="870" y="5429"/>
                    <a:pt x="1092" y="5193"/>
                    <a:pt x="1173" y="4865"/>
                  </a:cubicBezTo>
                  <a:close/>
                  <a:moveTo>
                    <a:pt x="6026" y="5488"/>
                  </a:moveTo>
                  <a:cubicBezTo>
                    <a:pt x="6046" y="5488"/>
                    <a:pt x="6066" y="5496"/>
                    <a:pt x="6082" y="5511"/>
                  </a:cubicBezTo>
                  <a:lnTo>
                    <a:pt x="6117" y="5546"/>
                  </a:lnTo>
                  <a:cubicBezTo>
                    <a:pt x="6227" y="5650"/>
                    <a:pt x="6230" y="5824"/>
                    <a:pt x="6125" y="5936"/>
                  </a:cubicBezTo>
                  <a:lnTo>
                    <a:pt x="6021" y="6044"/>
                  </a:lnTo>
                  <a:cubicBezTo>
                    <a:pt x="5930" y="6133"/>
                    <a:pt x="5866" y="6245"/>
                    <a:pt x="5835" y="6366"/>
                  </a:cubicBezTo>
                  <a:lnTo>
                    <a:pt x="5533" y="6282"/>
                  </a:lnTo>
                  <a:cubicBezTo>
                    <a:pt x="5634" y="5973"/>
                    <a:pt x="5649" y="5962"/>
                    <a:pt x="5663" y="5863"/>
                  </a:cubicBezTo>
                  <a:cubicBezTo>
                    <a:pt x="5667" y="5817"/>
                    <a:pt x="5688" y="5777"/>
                    <a:pt x="5719" y="5745"/>
                  </a:cubicBezTo>
                  <a:lnTo>
                    <a:pt x="5973" y="5509"/>
                  </a:lnTo>
                  <a:cubicBezTo>
                    <a:pt x="5988" y="5495"/>
                    <a:pt x="6007" y="5488"/>
                    <a:pt x="6026" y="5488"/>
                  </a:cubicBezTo>
                  <a:close/>
                  <a:moveTo>
                    <a:pt x="3093" y="5748"/>
                  </a:moveTo>
                  <a:lnTo>
                    <a:pt x="3093" y="5909"/>
                  </a:lnTo>
                  <a:cubicBezTo>
                    <a:pt x="3093" y="5964"/>
                    <a:pt x="3102" y="6020"/>
                    <a:pt x="3106" y="6032"/>
                  </a:cubicBezTo>
                  <a:cubicBezTo>
                    <a:pt x="3185" y="6295"/>
                    <a:pt x="3207" y="6567"/>
                    <a:pt x="3176" y="6834"/>
                  </a:cubicBezTo>
                  <a:cubicBezTo>
                    <a:pt x="3028" y="6886"/>
                    <a:pt x="2872" y="6914"/>
                    <a:pt x="2714" y="6914"/>
                  </a:cubicBezTo>
                  <a:cubicBezTo>
                    <a:pt x="2554" y="6914"/>
                    <a:pt x="2401" y="6889"/>
                    <a:pt x="2252" y="6834"/>
                  </a:cubicBezTo>
                  <a:cubicBezTo>
                    <a:pt x="2218" y="6567"/>
                    <a:pt x="2241" y="6295"/>
                    <a:pt x="2321" y="6032"/>
                  </a:cubicBezTo>
                  <a:cubicBezTo>
                    <a:pt x="2324" y="6022"/>
                    <a:pt x="2334" y="5968"/>
                    <a:pt x="2334" y="5909"/>
                  </a:cubicBezTo>
                  <a:lnTo>
                    <a:pt x="2334" y="5748"/>
                  </a:lnTo>
                  <a:cubicBezTo>
                    <a:pt x="2457" y="5787"/>
                    <a:pt x="2584" y="5806"/>
                    <a:pt x="2712" y="5806"/>
                  </a:cubicBezTo>
                  <a:cubicBezTo>
                    <a:pt x="2840" y="5806"/>
                    <a:pt x="2968" y="5787"/>
                    <a:pt x="3093" y="5748"/>
                  </a:cubicBezTo>
                  <a:close/>
                  <a:moveTo>
                    <a:pt x="1987" y="6249"/>
                  </a:moveTo>
                  <a:lnTo>
                    <a:pt x="1987" y="6249"/>
                  </a:lnTo>
                  <a:cubicBezTo>
                    <a:pt x="1937" y="6554"/>
                    <a:pt x="1951" y="6864"/>
                    <a:pt x="2031" y="7162"/>
                  </a:cubicBezTo>
                  <a:cubicBezTo>
                    <a:pt x="2120" y="7503"/>
                    <a:pt x="2224" y="7764"/>
                    <a:pt x="2322" y="7991"/>
                  </a:cubicBezTo>
                  <a:cubicBezTo>
                    <a:pt x="2037" y="7681"/>
                    <a:pt x="1741" y="7320"/>
                    <a:pt x="1676" y="7088"/>
                  </a:cubicBezTo>
                  <a:cubicBezTo>
                    <a:pt x="1667" y="7059"/>
                    <a:pt x="1697" y="7048"/>
                    <a:pt x="1747" y="6987"/>
                  </a:cubicBezTo>
                  <a:cubicBezTo>
                    <a:pt x="1839" y="6880"/>
                    <a:pt x="1851" y="6723"/>
                    <a:pt x="1773" y="6604"/>
                  </a:cubicBezTo>
                  <a:lnTo>
                    <a:pt x="1669" y="6448"/>
                  </a:lnTo>
                  <a:cubicBezTo>
                    <a:pt x="1666" y="6444"/>
                    <a:pt x="1663" y="6439"/>
                    <a:pt x="1663" y="6433"/>
                  </a:cubicBezTo>
                  <a:lnTo>
                    <a:pt x="1663" y="6432"/>
                  </a:lnTo>
                  <a:cubicBezTo>
                    <a:pt x="1663" y="6429"/>
                    <a:pt x="1663" y="6424"/>
                    <a:pt x="1666" y="6420"/>
                  </a:cubicBezTo>
                  <a:cubicBezTo>
                    <a:pt x="1667" y="6415"/>
                    <a:pt x="1669" y="6409"/>
                    <a:pt x="1676" y="6403"/>
                  </a:cubicBezTo>
                  <a:cubicBezTo>
                    <a:pt x="1678" y="6402"/>
                    <a:pt x="1681" y="6401"/>
                    <a:pt x="1684" y="6401"/>
                  </a:cubicBezTo>
                  <a:lnTo>
                    <a:pt x="1987" y="6249"/>
                  </a:lnTo>
                  <a:close/>
                  <a:moveTo>
                    <a:pt x="3442" y="6251"/>
                  </a:moveTo>
                  <a:lnTo>
                    <a:pt x="3745" y="6401"/>
                  </a:lnTo>
                  <a:cubicBezTo>
                    <a:pt x="3756" y="6406"/>
                    <a:pt x="3761" y="6415"/>
                    <a:pt x="3763" y="6423"/>
                  </a:cubicBezTo>
                  <a:cubicBezTo>
                    <a:pt x="3763" y="6426"/>
                    <a:pt x="3764" y="6430"/>
                    <a:pt x="3764" y="6433"/>
                  </a:cubicBezTo>
                  <a:lnTo>
                    <a:pt x="3764" y="6436"/>
                  </a:lnTo>
                  <a:cubicBezTo>
                    <a:pt x="3764" y="6439"/>
                    <a:pt x="3763" y="6445"/>
                    <a:pt x="3760" y="6451"/>
                  </a:cubicBezTo>
                  <a:lnTo>
                    <a:pt x="3656" y="6607"/>
                  </a:lnTo>
                  <a:cubicBezTo>
                    <a:pt x="3576" y="6723"/>
                    <a:pt x="3586" y="6880"/>
                    <a:pt x="3681" y="6987"/>
                  </a:cubicBezTo>
                  <a:cubicBezTo>
                    <a:pt x="3732" y="7048"/>
                    <a:pt x="3760" y="7060"/>
                    <a:pt x="3751" y="7090"/>
                  </a:cubicBezTo>
                  <a:cubicBezTo>
                    <a:pt x="3687" y="7317"/>
                    <a:pt x="3392" y="7681"/>
                    <a:pt x="3106" y="7991"/>
                  </a:cubicBezTo>
                  <a:cubicBezTo>
                    <a:pt x="3204" y="7763"/>
                    <a:pt x="3308" y="7501"/>
                    <a:pt x="3398" y="7164"/>
                  </a:cubicBezTo>
                  <a:cubicBezTo>
                    <a:pt x="3475" y="6867"/>
                    <a:pt x="3490" y="6555"/>
                    <a:pt x="3442" y="6251"/>
                  </a:cubicBezTo>
                  <a:close/>
                  <a:moveTo>
                    <a:pt x="2313" y="7143"/>
                  </a:moveTo>
                  <a:lnTo>
                    <a:pt x="2313" y="7143"/>
                  </a:lnTo>
                  <a:cubicBezTo>
                    <a:pt x="2443" y="7174"/>
                    <a:pt x="2576" y="7191"/>
                    <a:pt x="2711" y="7191"/>
                  </a:cubicBezTo>
                  <a:cubicBezTo>
                    <a:pt x="2848" y="7191"/>
                    <a:pt x="2982" y="7174"/>
                    <a:pt x="3111" y="7143"/>
                  </a:cubicBezTo>
                  <a:lnTo>
                    <a:pt x="3111" y="7143"/>
                  </a:lnTo>
                  <a:cubicBezTo>
                    <a:pt x="3008" y="7517"/>
                    <a:pt x="2885" y="7795"/>
                    <a:pt x="2777" y="8042"/>
                  </a:cubicBezTo>
                  <a:cubicBezTo>
                    <a:pt x="2754" y="8091"/>
                    <a:pt x="2732" y="8141"/>
                    <a:pt x="2711" y="8190"/>
                  </a:cubicBezTo>
                  <a:cubicBezTo>
                    <a:pt x="2692" y="8141"/>
                    <a:pt x="2670" y="8091"/>
                    <a:pt x="2647" y="8042"/>
                  </a:cubicBezTo>
                  <a:cubicBezTo>
                    <a:pt x="2539" y="7797"/>
                    <a:pt x="2417" y="7517"/>
                    <a:pt x="2313" y="7143"/>
                  </a:cubicBezTo>
                  <a:close/>
                  <a:moveTo>
                    <a:pt x="5388" y="6527"/>
                  </a:moveTo>
                  <a:lnTo>
                    <a:pt x="5814" y="6647"/>
                  </a:lnTo>
                  <a:cubicBezTo>
                    <a:pt x="5817" y="6647"/>
                    <a:pt x="5819" y="6649"/>
                    <a:pt x="5819" y="6653"/>
                  </a:cubicBezTo>
                  <a:lnTo>
                    <a:pt x="5421" y="8920"/>
                  </a:lnTo>
                  <a:cubicBezTo>
                    <a:pt x="5391" y="9092"/>
                    <a:pt x="5241" y="9218"/>
                    <a:pt x="5064" y="9218"/>
                  </a:cubicBezTo>
                  <a:lnTo>
                    <a:pt x="1201" y="9218"/>
                  </a:lnTo>
                  <a:lnTo>
                    <a:pt x="1201" y="8614"/>
                  </a:lnTo>
                  <a:cubicBezTo>
                    <a:pt x="1201" y="8536"/>
                    <a:pt x="1138" y="8474"/>
                    <a:pt x="1061" y="8474"/>
                  </a:cubicBezTo>
                  <a:cubicBezTo>
                    <a:pt x="985" y="8474"/>
                    <a:pt x="923" y="8536"/>
                    <a:pt x="923" y="8614"/>
                  </a:cubicBezTo>
                  <a:lnTo>
                    <a:pt x="923" y="9218"/>
                  </a:lnTo>
                  <a:lnTo>
                    <a:pt x="480" y="9218"/>
                  </a:lnTo>
                  <a:cubicBezTo>
                    <a:pt x="370" y="9218"/>
                    <a:pt x="284" y="9129"/>
                    <a:pt x="284" y="9022"/>
                  </a:cubicBezTo>
                  <a:lnTo>
                    <a:pt x="284" y="8214"/>
                  </a:lnTo>
                  <a:cubicBezTo>
                    <a:pt x="284" y="7479"/>
                    <a:pt x="757" y="6839"/>
                    <a:pt x="1446" y="6616"/>
                  </a:cubicBezTo>
                  <a:lnTo>
                    <a:pt x="1541" y="6760"/>
                  </a:lnTo>
                  <a:cubicBezTo>
                    <a:pt x="1550" y="6773"/>
                    <a:pt x="1548" y="6790"/>
                    <a:pt x="1536" y="6803"/>
                  </a:cubicBezTo>
                  <a:cubicBezTo>
                    <a:pt x="1519" y="6834"/>
                    <a:pt x="1348" y="6955"/>
                    <a:pt x="1407" y="7165"/>
                  </a:cubicBezTo>
                  <a:cubicBezTo>
                    <a:pt x="1533" y="7617"/>
                    <a:pt x="2298" y="8397"/>
                    <a:pt x="2619" y="8685"/>
                  </a:cubicBezTo>
                  <a:cubicBezTo>
                    <a:pt x="2646" y="8709"/>
                    <a:pt x="2679" y="8722"/>
                    <a:pt x="2713" y="8722"/>
                  </a:cubicBezTo>
                  <a:cubicBezTo>
                    <a:pt x="2746" y="8722"/>
                    <a:pt x="2780" y="8709"/>
                    <a:pt x="2806" y="8683"/>
                  </a:cubicBezTo>
                  <a:cubicBezTo>
                    <a:pt x="2915" y="8584"/>
                    <a:pt x="3870" y="7688"/>
                    <a:pt x="4018" y="7162"/>
                  </a:cubicBezTo>
                  <a:cubicBezTo>
                    <a:pt x="4079" y="6952"/>
                    <a:pt x="3910" y="6834"/>
                    <a:pt x="3889" y="6802"/>
                  </a:cubicBezTo>
                  <a:cubicBezTo>
                    <a:pt x="3877" y="6790"/>
                    <a:pt x="3877" y="6772"/>
                    <a:pt x="3885" y="6758"/>
                  </a:cubicBezTo>
                  <a:lnTo>
                    <a:pt x="3980" y="6613"/>
                  </a:lnTo>
                  <a:cubicBezTo>
                    <a:pt x="4333" y="6727"/>
                    <a:pt x="4635" y="6952"/>
                    <a:pt x="4846" y="7258"/>
                  </a:cubicBezTo>
                  <a:lnTo>
                    <a:pt x="4439" y="8467"/>
                  </a:lnTo>
                  <a:cubicBezTo>
                    <a:pt x="4415" y="8539"/>
                    <a:pt x="4454" y="8618"/>
                    <a:pt x="4526" y="8643"/>
                  </a:cubicBezTo>
                  <a:cubicBezTo>
                    <a:pt x="4541" y="8648"/>
                    <a:pt x="4556" y="8650"/>
                    <a:pt x="4570" y="8650"/>
                  </a:cubicBezTo>
                  <a:cubicBezTo>
                    <a:pt x="4628" y="8650"/>
                    <a:pt x="4683" y="8614"/>
                    <a:pt x="4703" y="8556"/>
                  </a:cubicBezTo>
                  <a:lnTo>
                    <a:pt x="5382" y="6530"/>
                  </a:lnTo>
                  <a:cubicBezTo>
                    <a:pt x="5382" y="6528"/>
                    <a:pt x="5386" y="6527"/>
                    <a:pt x="5388" y="6527"/>
                  </a:cubicBezTo>
                  <a:close/>
                  <a:moveTo>
                    <a:pt x="2867" y="0"/>
                  </a:moveTo>
                  <a:cubicBezTo>
                    <a:pt x="2688" y="0"/>
                    <a:pt x="2541" y="147"/>
                    <a:pt x="2541" y="327"/>
                  </a:cubicBezTo>
                  <a:lnTo>
                    <a:pt x="2541" y="507"/>
                  </a:lnTo>
                  <a:cubicBezTo>
                    <a:pt x="2541" y="688"/>
                    <a:pt x="2688" y="834"/>
                    <a:pt x="2867" y="834"/>
                  </a:cubicBezTo>
                  <a:lnTo>
                    <a:pt x="2907" y="834"/>
                  </a:lnTo>
                  <a:lnTo>
                    <a:pt x="2907" y="1676"/>
                  </a:lnTo>
                  <a:cubicBezTo>
                    <a:pt x="2907" y="1751"/>
                    <a:pt x="2970" y="1814"/>
                    <a:pt x="3046" y="1814"/>
                  </a:cubicBezTo>
                  <a:cubicBezTo>
                    <a:pt x="3123" y="1814"/>
                    <a:pt x="3185" y="1751"/>
                    <a:pt x="3185" y="1676"/>
                  </a:cubicBezTo>
                  <a:lnTo>
                    <a:pt x="3185" y="834"/>
                  </a:lnTo>
                  <a:lnTo>
                    <a:pt x="8867" y="834"/>
                  </a:lnTo>
                  <a:lnTo>
                    <a:pt x="8867" y="4187"/>
                  </a:lnTo>
                  <a:cubicBezTo>
                    <a:pt x="8867" y="4225"/>
                    <a:pt x="8837" y="4254"/>
                    <a:pt x="8800" y="4254"/>
                  </a:cubicBezTo>
                  <a:lnTo>
                    <a:pt x="6658" y="4254"/>
                  </a:lnTo>
                  <a:lnTo>
                    <a:pt x="6940" y="3510"/>
                  </a:lnTo>
                  <a:cubicBezTo>
                    <a:pt x="6968" y="3437"/>
                    <a:pt x="6931" y="3357"/>
                    <a:pt x="6858" y="3329"/>
                  </a:cubicBezTo>
                  <a:cubicBezTo>
                    <a:pt x="6842" y="3323"/>
                    <a:pt x="6826" y="3320"/>
                    <a:pt x="6810" y="3320"/>
                  </a:cubicBezTo>
                  <a:cubicBezTo>
                    <a:pt x="6753" y="3320"/>
                    <a:pt x="6699" y="3355"/>
                    <a:pt x="6679" y="3411"/>
                  </a:cubicBezTo>
                  <a:lnTo>
                    <a:pt x="6358" y="4254"/>
                  </a:lnTo>
                  <a:lnTo>
                    <a:pt x="4994" y="4254"/>
                  </a:lnTo>
                  <a:cubicBezTo>
                    <a:pt x="4917" y="4254"/>
                    <a:pt x="4855" y="4317"/>
                    <a:pt x="4855" y="4394"/>
                  </a:cubicBezTo>
                  <a:cubicBezTo>
                    <a:pt x="4855" y="4470"/>
                    <a:pt x="4917" y="4532"/>
                    <a:pt x="4994" y="4532"/>
                  </a:cubicBezTo>
                  <a:lnTo>
                    <a:pt x="6252" y="4532"/>
                  </a:lnTo>
                  <a:lnTo>
                    <a:pt x="5997" y="5208"/>
                  </a:lnTo>
                  <a:cubicBezTo>
                    <a:pt x="5918" y="5215"/>
                    <a:pt x="5844" y="5248"/>
                    <a:pt x="5783" y="5303"/>
                  </a:cubicBezTo>
                  <a:lnTo>
                    <a:pt x="5529" y="5541"/>
                  </a:lnTo>
                  <a:lnTo>
                    <a:pt x="5525" y="5545"/>
                  </a:lnTo>
                  <a:cubicBezTo>
                    <a:pt x="5449" y="5621"/>
                    <a:pt x="5400" y="5717"/>
                    <a:pt x="5385" y="5824"/>
                  </a:cubicBezTo>
                  <a:cubicBezTo>
                    <a:pt x="5378" y="5884"/>
                    <a:pt x="5382" y="5852"/>
                    <a:pt x="5233" y="6295"/>
                  </a:cubicBezTo>
                  <a:cubicBezTo>
                    <a:pt x="5181" y="6328"/>
                    <a:pt x="5140" y="6378"/>
                    <a:pt x="5118" y="6441"/>
                  </a:cubicBezTo>
                  <a:lnTo>
                    <a:pt x="4951" y="6938"/>
                  </a:lnTo>
                  <a:cubicBezTo>
                    <a:pt x="4727" y="6675"/>
                    <a:pt x="4439" y="6478"/>
                    <a:pt x="4112" y="6363"/>
                  </a:cubicBezTo>
                  <a:cubicBezTo>
                    <a:pt x="4313" y="6283"/>
                    <a:pt x="4482" y="6136"/>
                    <a:pt x="4589" y="5940"/>
                  </a:cubicBezTo>
                  <a:cubicBezTo>
                    <a:pt x="4736" y="5673"/>
                    <a:pt x="4749" y="5359"/>
                    <a:pt x="4623" y="5082"/>
                  </a:cubicBezTo>
                  <a:lnTo>
                    <a:pt x="4617" y="5071"/>
                  </a:lnTo>
                  <a:cubicBezTo>
                    <a:pt x="4418" y="4642"/>
                    <a:pt x="4497" y="4275"/>
                    <a:pt x="4477" y="3920"/>
                  </a:cubicBezTo>
                  <a:cubicBezTo>
                    <a:pt x="4477" y="3651"/>
                    <a:pt x="4417" y="3394"/>
                    <a:pt x="4308" y="3165"/>
                  </a:cubicBezTo>
                  <a:lnTo>
                    <a:pt x="4877" y="3165"/>
                  </a:lnTo>
                  <a:cubicBezTo>
                    <a:pt x="5049" y="3165"/>
                    <a:pt x="5189" y="3027"/>
                    <a:pt x="5189" y="2854"/>
                  </a:cubicBezTo>
                  <a:lnTo>
                    <a:pt x="5189" y="1698"/>
                  </a:lnTo>
                  <a:cubicBezTo>
                    <a:pt x="5189" y="1524"/>
                    <a:pt x="5049" y="1385"/>
                    <a:pt x="4877" y="1385"/>
                  </a:cubicBezTo>
                  <a:lnTo>
                    <a:pt x="4045" y="1385"/>
                  </a:lnTo>
                  <a:cubicBezTo>
                    <a:pt x="3873" y="1385"/>
                    <a:pt x="3733" y="1524"/>
                    <a:pt x="3733" y="1698"/>
                  </a:cubicBezTo>
                  <a:lnTo>
                    <a:pt x="3733" y="2479"/>
                  </a:lnTo>
                  <a:cubicBezTo>
                    <a:pt x="3444" y="2273"/>
                    <a:pt x="3090" y="2152"/>
                    <a:pt x="2710" y="2152"/>
                  </a:cubicBezTo>
                  <a:cubicBezTo>
                    <a:pt x="1735" y="2152"/>
                    <a:pt x="941" y="2944"/>
                    <a:pt x="941" y="3920"/>
                  </a:cubicBezTo>
                  <a:lnTo>
                    <a:pt x="941" y="4428"/>
                  </a:lnTo>
                  <a:cubicBezTo>
                    <a:pt x="941" y="4801"/>
                    <a:pt x="800" y="5074"/>
                    <a:pt x="798" y="5082"/>
                  </a:cubicBezTo>
                  <a:cubicBezTo>
                    <a:pt x="672" y="5358"/>
                    <a:pt x="682" y="5673"/>
                    <a:pt x="831" y="5940"/>
                  </a:cubicBezTo>
                  <a:cubicBezTo>
                    <a:pt x="939" y="6136"/>
                    <a:pt x="1107" y="6283"/>
                    <a:pt x="1308" y="6363"/>
                  </a:cubicBezTo>
                  <a:cubicBezTo>
                    <a:pt x="531" y="6635"/>
                    <a:pt x="1" y="7370"/>
                    <a:pt x="1" y="8210"/>
                  </a:cubicBezTo>
                  <a:lnTo>
                    <a:pt x="1" y="9018"/>
                  </a:lnTo>
                  <a:cubicBezTo>
                    <a:pt x="1" y="9279"/>
                    <a:pt x="215" y="9493"/>
                    <a:pt x="476" y="9493"/>
                  </a:cubicBezTo>
                  <a:lnTo>
                    <a:pt x="5061" y="9493"/>
                  </a:lnTo>
                  <a:cubicBezTo>
                    <a:pt x="5373" y="9493"/>
                    <a:pt x="5636" y="9270"/>
                    <a:pt x="5692" y="8964"/>
                  </a:cubicBezTo>
                  <a:lnTo>
                    <a:pt x="6090" y="6701"/>
                  </a:lnTo>
                  <a:cubicBezTo>
                    <a:pt x="6101" y="6652"/>
                    <a:pt x="6095" y="6601"/>
                    <a:pt x="6079" y="6556"/>
                  </a:cubicBezTo>
                  <a:lnTo>
                    <a:pt x="6093" y="6470"/>
                  </a:lnTo>
                  <a:cubicBezTo>
                    <a:pt x="6108" y="6381"/>
                    <a:pt x="6150" y="6301"/>
                    <a:pt x="6214" y="6239"/>
                  </a:cubicBezTo>
                  <a:lnTo>
                    <a:pt x="6215" y="6237"/>
                  </a:lnTo>
                  <a:lnTo>
                    <a:pt x="6217" y="6234"/>
                  </a:lnTo>
                  <a:lnTo>
                    <a:pt x="6321" y="6126"/>
                  </a:lnTo>
                  <a:cubicBezTo>
                    <a:pt x="6527" y="5912"/>
                    <a:pt x="6549" y="5546"/>
                    <a:pt x="6257" y="5291"/>
                  </a:cubicBezTo>
                  <a:lnTo>
                    <a:pt x="6543" y="4529"/>
                  </a:lnTo>
                  <a:lnTo>
                    <a:pt x="8792" y="4529"/>
                  </a:lnTo>
                  <a:cubicBezTo>
                    <a:pt x="8984" y="4529"/>
                    <a:pt x="9138" y="4375"/>
                    <a:pt x="9138" y="4183"/>
                  </a:cubicBezTo>
                  <a:lnTo>
                    <a:pt x="9138" y="831"/>
                  </a:lnTo>
                  <a:lnTo>
                    <a:pt x="9177" y="831"/>
                  </a:lnTo>
                  <a:cubicBezTo>
                    <a:pt x="9357" y="831"/>
                    <a:pt x="9504" y="684"/>
                    <a:pt x="9504" y="504"/>
                  </a:cubicBezTo>
                  <a:lnTo>
                    <a:pt x="9504" y="323"/>
                  </a:lnTo>
                  <a:cubicBezTo>
                    <a:pt x="9510" y="147"/>
                    <a:pt x="9363" y="0"/>
                    <a:pt x="9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4" name="Google Shape;2494;p43"/>
          <p:cNvGrpSpPr/>
          <p:nvPr/>
        </p:nvGrpSpPr>
        <p:grpSpPr>
          <a:xfrm>
            <a:off x="4738316" y="2288023"/>
            <a:ext cx="323769" cy="294517"/>
            <a:chOff x="4738316" y="2288023"/>
            <a:chExt cx="323769" cy="294517"/>
          </a:xfrm>
        </p:grpSpPr>
        <p:sp>
          <p:nvSpPr>
            <p:cNvPr id="2495" name="Google Shape;2495;p43"/>
            <p:cNvSpPr/>
            <p:nvPr/>
          </p:nvSpPr>
          <p:spPr>
            <a:xfrm>
              <a:off x="4788941" y="2288023"/>
              <a:ext cx="263405" cy="140444"/>
            </a:xfrm>
            <a:custGeom>
              <a:rect b="b" l="l" r="r" t="t"/>
              <a:pathLst>
                <a:path extrusionOk="0" h="4153" w="7789">
                  <a:moveTo>
                    <a:pt x="3695" y="278"/>
                  </a:moveTo>
                  <a:cubicBezTo>
                    <a:pt x="3796" y="278"/>
                    <a:pt x="3898" y="295"/>
                    <a:pt x="3995" y="328"/>
                  </a:cubicBezTo>
                  <a:lnTo>
                    <a:pt x="6904" y="1325"/>
                  </a:lnTo>
                  <a:lnTo>
                    <a:pt x="3995" y="2323"/>
                  </a:lnTo>
                  <a:cubicBezTo>
                    <a:pt x="3898" y="2356"/>
                    <a:pt x="3796" y="2373"/>
                    <a:pt x="3695" y="2373"/>
                  </a:cubicBezTo>
                  <a:cubicBezTo>
                    <a:pt x="3593" y="2373"/>
                    <a:pt x="3491" y="2356"/>
                    <a:pt x="3395" y="2323"/>
                  </a:cubicBezTo>
                  <a:lnTo>
                    <a:pt x="486" y="1325"/>
                  </a:lnTo>
                  <a:lnTo>
                    <a:pt x="3395" y="328"/>
                  </a:lnTo>
                  <a:cubicBezTo>
                    <a:pt x="3491" y="295"/>
                    <a:pt x="3593" y="278"/>
                    <a:pt x="3695" y="278"/>
                  </a:cubicBezTo>
                  <a:close/>
                  <a:moveTo>
                    <a:pt x="7387" y="2427"/>
                  </a:moveTo>
                  <a:cubicBezTo>
                    <a:pt x="7390" y="2427"/>
                    <a:pt x="7394" y="2430"/>
                    <a:pt x="7394" y="2434"/>
                  </a:cubicBezTo>
                  <a:lnTo>
                    <a:pt x="7494" y="3363"/>
                  </a:lnTo>
                  <a:cubicBezTo>
                    <a:pt x="7494" y="3366"/>
                    <a:pt x="7491" y="3370"/>
                    <a:pt x="7487" y="3370"/>
                  </a:cubicBezTo>
                  <a:lnTo>
                    <a:pt x="7010" y="3370"/>
                  </a:lnTo>
                  <a:cubicBezTo>
                    <a:pt x="7007" y="3370"/>
                    <a:pt x="7002" y="3366"/>
                    <a:pt x="7002" y="3363"/>
                  </a:cubicBezTo>
                  <a:lnTo>
                    <a:pt x="7103" y="2434"/>
                  </a:lnTo>
                  <a:cubicBezTo>
                    <a:pt x="7103" y="2430"/>
                    <a:pt x="7106" y="2427"/>
                    <a:pt x="7111" y="2427"/>
                  </a:cubicBezTo>
                  <a:close/>
                  <a:moveTo>
                    <a:pt x="3693" y="1"/>
                  </a:moveTo>
                  <a:cubicBezTo>
                    <a:pt x="3561" y="1"/>
                    <a:pt x="3429" y="23"/>
                    <a:pt x="3302" y="67"/>
                  </a:cubicBezTo>
                  <a:lnTo>
                    <a:pt x="124" y="1157"/>
                  </a:lnTo>
                  <a:cubicBezTo>
                    <a:pt x="51" y="1181"/>
                    <a:pt x="1" y="1249"/>
                    <a:pt x="1" y="1328"/>
                  </a:cubicBezTo>
                  <a:cubicBezTo>
                    <a:pt x="5" y="1404"/>
                    <a:pt x="53" y="1472"/>
                    <a:pt x="125" y="1497"/>
                  </a:cubicBezTo>
                  <a:lnTo>
                    <a:pt x="1162" y="1851"/>
                  </a:lnTo>
                  <a:lnTo>
                    <a:pt x="1162" y="3652"/>
                  </a:lnTo>
                  <a:cubicBezTo>
                    <a:pt x="1162" y="3929"/>
                    <a:pt x="1386" y="4153"/>
                    <a:pt x="1663" y="4153"/>
                  </a:cubicBezTo>
                  <a:lnTo>
                    <a:pt x="5729" y="4153"/>
                  </a:lnTo>
                  <a:cubicBezTo>
                    <a:pt x="6006" y="4153"/>
                    <a:pt x="6230" y="3929"/>
                    <a:pt x="6230" y="3652"/>
                  </a:cubicBezTo>
                  <a:lnTo>
                    <a:pt x="6230" y="3155"/>
                  </a:lnTo>
                  <a:cubicBezTo>
                    <a:pt x="6230" y="3079"/>
                    <a:pt x="6168" y="3015"/>
                    <a:pt x="6090" y="3015"/>
                  </a:cubicBezTo>
                  <a:cubicBezTo>
                    <a:pt x="6015" y="3015"/>
                    <a:pt x="5952" y="3079"/>
                    <a:pt x="5952" y="3155"/>
                  </a:cubicBezTo>
                  <a:lnTo>
                    <a:pt x="5952" y="3652"/>
                  </a:lnTo>
                  <a:cubicBezTo>
                    <a:pt x="5952" y="3774"/>
                    <a:pt x="5851" y="3875"/>
                    <a:pt x="5729" y="3875"/>
                  </a:cubicBezTo>
                  <a:lnTo>
                    <a:pt x="1663" y="3875"/>
                  </a:lnTo>
                  <a:cubicBezTo>
                    <a:pt x="1541" y="3875"/>
                    <a:pt x="1440" y="3774"/>
                    <a:pt x="1440" y="3652"/>
                  </a:cubicBezTo>
                  <a:lnTo>
                    <a:pt x="1440" y="1947"/>
                  </a:lnTo>
                  <a:lnTo>
                    <a:pt x="3305" y="2586"/>
                  </a:lnTo>
                  <a:cubicBezTo>
                    <a:pt x="3432" y="2629"/>
                    <a:pt x="3564" y="2651"/>
                    <a:pt x="3696" y="2651"/>
                  </a:cubicBezTo>
                  <a:cubicBezTo>
                    <a:pt x="3828" y="2651"/>
                    <a:pt x="3962" y="2629"/>
                    <a:pt x="4085" y="2586"/>
                  </a:cubicBezTo>
                  <a:lnTo>
                    <a:pt x="5952" y="1947"/>
                  </a:lnTo>
                  <a:lnTo>
                    <a:pt x="5952" y="2504"/>
                  </a:lnTo>
                  <a:cubicBezTo>
                    <a:pt x="5952" y="2581"/>
                    <a:pt x="6015" y="2644"/>
                    <a:pt x="6090" y="2644"/>
                  </a:cubicBezTo>
                  <a:cubicBezTo>
                    <a:pt x="6168" y="2644"/>
                    <a:pt x="6230" y="2581"/>
                    <a:pt x="6230" y="2504"/>
                  </a:cubicBezTo>
                  <a:lnTo>
                    <a:pt x="6230" y="1854"/>
                  </a:lnTo>
                  <a:lnTo>
                    <a:pt x="7108" y="1552"/>
                  </a:lnTo>
                  <a:lnTo>
                    <a:pt x="7108" y="2151"/>
                  </a:lnTo>
                  <a:cubicBezTo>
                    <a:pt x="6962" y="2151"/>
                    <a:pt x="6840" y="2259"/>
                    <a:pt x="6824" y="2405"/>
                  </a:cubicBezTo>
                  <a:lnTo>
                    <a:pt x="6725" y="3333"/>
                  </a:lnTo>
                  <a:cubicBezTo>
                    <a:pt x="6705" y="3502"/>
                    <a:pt x="6837" y="3648"/>
                    <a:pt x="7008" y="3648"/>
                  </a:cubicBezTo>
                  <a:lnTo>
                    <a:pt x="7485" y="3648"/>
                  </a:lnTo>
                  <a:cubicBezTo>
                    <a:pt x="7654" y="3648"/>
                    <a:pt x="7788" y="3502"/>
                    <a:pt x="7769" y="3333"/>
                  </a:cubicBezTo>
                  <a:lnTo>
                    <a:pt x="7669" y="2405"/>
                  </a:lnTo>
                  <a:cubicBezTo>
                    <a:pt x="7654" y="2259"/>
                    <a:pt x="7531" y="2151"/>
                    <a:pt x="7386" y="2151"/>
                  </a:cubicBezTo>
                  <a:lnTo>
                    <a:pt x="7386" y="1328"/>
                  </a:lnTo>
                  <a:cubicBezTo>
                    <a:pt x="7386" y="1249"/>
                    <a:pt x="7337" y="1181"/>
                    <a:pt x="7262" y="1157"/>
                  </a:cubicBezTo>
                  <a:lnTo>
                    <a:pt x="4084" y="67"/>
                  </a:lnTo>
                  <a:cubicBezTo>
                    <a:pt x="3957" y="23"/>
                    <a:pt x="3825" y="1"/>
                    <a:pt x="3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3"/>
            <p:cNvSpPr/>
            <p:nvPr/>
          </p:nvSpPr>
          <p:spPr>
            <a:xfrm>
              <a:off x="4738316" y="2441250"/>
              <a:ext cx="323769" cy="141290"/>
            </a:xfrm>
            <a:custGeom>
              <a:rect b="b" l="l" r="r" t="t"/>
              <a:pathLst>
                <a:path extrusionOk="0" h="4178" w="9574">
                  <a:moveTo>
                    <a:pt x="1073" y="280"/>
                  </a:moveTo>
                  <a:cubicBezTo>
                    <a:pt x="1147" y="280"/>
                    <a:pt x="1206" y="339"/>
                    <a:pt x="1206" y="414"/>
                  </a:cubicBezTo>
                  <a:lnTo>
                    <a:pt x="1206" y="1118"/>
                  </a:lnTo>
                  <a:cubicBezTo>
                    <a:pt x="1206" y="1193"/>
                    <a:pt x="1269" y="1256"/>
                    <a:pt x="1346" y="1256"/>
                  </a:cubicBezTo>
                  <a:cubicBezTo>
                    <a:pt x="1422" y="1256"/>
                    <a:pt x="1486" y="1193"/>
                    <a:pt x="1486" y="1118"/>
                  </a:cubicBezTo>
                  <a:lnTo>
                    <a:pt x="1486" y="783"/>
                  </a:lnTo>
                  <a:cubicBezTo>
                    <a:pt x="1961" y="786"/>
                    <a:pt x="2429" y="913"/>
                    <a:pt x="2839" y="1155"/>
                  </a:cubicBezTo>
                  <a:cubicBezTo>
                    <a:pt x="3139" y="1330"/>
                    <a:pt x="3381" y="1489"/>
                    <a:pt x="3763" y="1535"/>
                  </a:cubicBezTo>
                  <a:lnTo>
                    <a:pt x="5352" y="1719"/>
                  </a:lnTo>
                  <a:cubicBezTo>
                    <a:pt x="5633" y="1759"/>
                    <a:pt x="5848" y="1982"/>
                    <a:pt x="5879" y="2264"/>
                  </a:cubicBezTo>
                  <a:lnTo>
                    <a:pt x="5878" y="2543"/>
                  </a:lnTo>
                  <a:lnTo>
                    <a:pt x="3368" y="2543"/>
                  </a:lnTo>
                  <a:cubicBezTo>
                    <a:pt x="3292" y="2543"/>
                    <a:pt x="3228" y="2606"/>
                    <a:pt x="3228" y="2682"/>
                  </a:cubicBezTo>
                  <a:cubicBezTo>
                    <a:pt x="3228" y="2759"/>
                    <a:pt x="3292" y="2821"/>
                    <a:pt x="3368" y="2821"/>
                  </a:cubicBezTo>
                  <a:lnTo>
                    <a:pt x="6017" y="2821"/>
                  </a:lnTo>
                  <a:cubicBezTo>
                    <a:pt x="6035" y="2821"/>
                    <a:pt x="6055" y="2818"/>
                    <a:pt x="6072" y="2809"/>
                  </a:cubicBezTo>
                  <a:lnTo>
                    <a:pt x="8687" y="1658"/>
                  </a:lnTo>
                  <a:cubicBezTo>
                    <a:pt x="8689" y="1658"/>
                    <a:pt x="8689" y="1657"/>
                    <a:pt x="8691" y="1657"/>
                  </a:cubicBezTo>
                  <a:cubicBezTo>
                    <a:pt x="8759" y="1625"/>
                    <a:pt x="8839" y="1599"/>
                    <a:pt x="8918" y="1599"/>
                  </a:cubicBezTo>
                  <a:cubicBezTo>
                    <a:pt x="9009" y="1599"/>
                    <a:pt x="9099" y="1634"/>
                    <a:pt x="9168" y="1735"/>
                  </a:cubicBezTo>
                  <a:cubicBezTo>
                    <a:pt x="9261" y="1868"/>
                    <a:pt x="9242" y="2047"/>
                    <a:pt x="9125" y="2159"/>
                  </a:cubicBezTo>
                  <a:lnTo>
                    <a:pt x="6454" y="3669"/>
                  </a:lnTo>
                  <a:cubicBezTo>
                    <a:pt x="6451" y="3672"/>
                    <a:pt x="6450" y="3672"/>
                    <a:pt x="6448" y="3674"/>
                  </a:cubicBezTo>
                  <a:cubicBezTo>
                    <a:pt x="6216" y="3819"/>
                    <a:pt x="5949" y="3898"/>
                    <a:pt x="5676" y="3898"/>
                  </a:cubicBezTo>
                  <a:lnTo>
                    <a:pt x="3531" y="3898"/>
                  </a:lnTo>
                  <a:cubicBezTo>
                    <a:pt x="3359" y="3898"/>
                    <a:pt x="3189" y="3868"/>
                    <a:pt x="3027" y="3807"/>
                  </a:cubicBezTo>
                  <a:lnTo>
                    <a:pt x="1486" y="3234"/>
                  </a:lnTo>
                  <a:lnTo>
                    <a:pt x="1486" y="1768"/>
                  </a:lnTo>
                  <a:cubicBezTo>
                    <a:pt x="1486" y="1692"/>
                    <a:pt x="1422" y="1630"/>
                    <a:pt x="1346" y="1630"/>
                  </a:cubicBezTo>
                  <a:cubicBezTo>
                    <a:pt x="1269" y="1630"/>
                    <a:pt x="1206" y="1692"/>
                    <a:pt x="1206" y="1768"/>
                  </a:cubicBezTo>
                  <a:lnTo>
                    <a:pt x="1206" y="3579"/>
                  </a:lnTo>
                  <a:cubicBezTo>
                    <a:pt x="1206" y="3653"/>
                    <a:pt x="1147" y="3712"/>
                    <a:pt x="1073" y="3712"/>
                  </a:cubicBezTo>
                  <a:lnTo>
                    <a:pt x="413" y="3712"/>
                  </a:lnTo>
                  <a:cubicBezTo>
                    <a:pt x="339" y="3712"/>
                    <a:pt x="280" y="3653"/>
                    <a:pt x="280" y="3579"/>
                  </a:cubicBezTo>
                  <a:lnTo>
                    <a:pt x="280" y="414"/>
                  </a:lnTo>
                  <a:cubicBezTo>
                    <a:pt x="280" y="339"/>
                    <a:pt x="339" y="280"/>
                    <a:pt x="413" y="280"/>
                  </a:cubicBezTo>
                  <a:close/>
                  <a:moveTo>
                    <a:pt x="412" y="1"/>
                  </a:moveTo>
                  <a:cubicBezTo>
                    <a:pt x="183" y="1"/>
                    <a:pt x="0" y="186"/>
                    <a:pt x="0" y="414"/>
                  </a:cubicBezTo>
                  <a:lnTo>
                    <a:pt x="0" y="3579"/>
                  </a:lnTo>
                  <a:cubicBezTo>
                    <a:pt x="0" y="3807"/>
                    <a:pt x="186" y="3992"/>
                    <a:pt x="412" y="3992"/>
                  </a:cubicBezTo>
                  <a:lnTo>
                    <a:pt x="1071" y="3992"/>
                  </a:lnTo>
                  <a:cubicBezTo>
                    <a:pt x="1300" y="3992"/>
                    <a:pt x="1483" y="3806"/>
                    <a:pt x="1483" y="3579"/>
                  </a:cubicBezTo>
                  <a:lnTo>
                    <a:pt x="1483" y="3531"/>
                  </a:lnTo>
                  <a:lnTo>
                    <a:pt x="2928" y="4069"/>
                  </a:lnTo>
                  <a:cubicBezTo>
                    <a:pt x="3121" y="4142"/>
                    <a:pt x="3323" y="4177"/>
                    <a:pt x="3529" y="4177"/>
                  </a:cubicBezTo>
                  <a:lnTo>
                    <a:pt x="5674" y="4177"/>
                  </a:lnTo>
                  <a:cubicBezTo>
                    <a:pt x="6001" y="4177"/>
                    <a:pt x="6317" y="4085"/>
                    <a:pt x="6592" y="3911"/>
                  </a:cubicBezTo>
                  <a:cubicBezTo>
                    <a:pt x="9450" y="2294"/>
                    <a:pt x="9278" y="2396"/>
                    <a:pt x="9300" y="2377"/>
                  </a:cubicBezTo>
                  <a:cubicBezTo>
                    <a:pt x="9530" y="2174"/>
                    <a:pt x="9573" y="1831"/>
                    <a:pt x="9399" y="1575"/>
                  </a:cubicBezTo>
                  <a:cubicBezTo>
                    <a:pt x="9284" y="1404"/>
                    <a:pt x="9116" y="1316"/>
                    <a:pt x="8922" y="1316"/>
                  </a:cubicBezTo>
                  <a:cubicBezTo>
                    <a:pt x="8812" y="1316"/>
                    <a:pt x="8695" y="1344"/>
                    <a:pt x="8574" y="1401"/>
                  </a:cubicBezTo>
                  <a:lnTo>
                    <a:pt x="6158" y="2465"/>
                  </a:lnTo>
                  <a:lnTo>
                    <a:pt x="6160" y="2255"/>
                  </a:lnTo>
                  <a:lnTo>
                    <a:pt x="6160" y="2240"/>
                  </a:lnTo>
                  <a:cubicBezTo>
                    <a:pt x="6120" y="1826"/>
                    <a:pt x="5803" y="1498"/>
                    <a:pt x="5392" y="1440"/>
                  </a:cubicBezTo>
                  <a:lnTo>
                    <a:pt x="5388" y="1440"/>
                  </a:lnTo>
                  <a:lnTo>
                    <a:pt x="3797" y="1256"/>
                  </a:lnTo>
                  <a:cubicBezTo>
                    <a:pt x="3457" y="1208"/>
                    <a:pt x="3293" y="1097"/>
                    <a:pt x="2978" y="913"/>
                  </a:cubicBezTo>
                  <a:cubicBezTo>
                    <a:pt x="2525" y="647"/>
                    <a:pt x="2008" y="506"/>
                    <a:pt x="1483" y="504"/>
                  </a:cubicBezTo>
                  <a:lnTo>
                    <a:pt x="1483" y="414"/>
                  </a:lnTo>
                  <a:cubicBezTo>
                    <a:pt x="1483" y="185"/>
                    <a:pt x="1297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7" name="Google Shape;2497;p43"/>
          <p:cNvGrpSpPr/>
          <p:nvPr/>
        </p:nvGrpSpPr>
        <p:grpSpPr>
          <a:xfrm>
            <a:off x="4079382" y="2282883"/>
            <a:ext cx="326576" cy="304729"/>
            <a:chOff x="4079382" y="2282883"/>
            <a:chExt cx="326576" cy="304729"/>
          </a:xfrm>
        </p:grpSpPr>
        <p:sp>
          <p:nvSpPr>
            <p:cNvPr id="2498" name="Google Shape;2498;p43"/>
            <p:cNvSpPr/>
            <p:nvPr/>
          </p:nvSpPr>
          <p:spPr>
            <a:xfrm>
              <a:off x="4179313" y="2430462"/>
              <a:ext cx="46601" cy="14778"/>
            </a:xfrm>
            <a:custGeom>
              <a:rect b="b" l="l" r="r" t="t"/>
              <a:pathLst>
                <a:path extrusionOk="0" h="437" w="1378">
                  <a:moveTo>
                    <a:pt x="143" y="0"/>
                  </a:moveTo>
                  <a:cubicBezTo>
                    <a:pt x="67" y="0"/>
                    <a:pt x="6" y="59"/>
                    <a:pt x="3" y="132"/>
                  </a:cubicBezTo>
                  <a:cubicBezTo>
                    <a:pt x="0" y="208"/>
                    <a:pt x="60" y="275"/>
                    <a:pt x="135" y="278"/>
                  </a:cubicBezTo>
                  <a:cubicBezTo>
                    <a:pt x="854" y="312"/>
                    <a:pt x="1162" y="437"/>
                    <a:pt x="1224" y="437"/>
                  </a:cubicBezTo>
                  <a:cubicBezTo>
                    <a:pt x="1285" y="437"/>
                    <a:pt x="1340" y="397"/>
                    <a:pt x="1358" y="334"/>
                  </a:cubicBezTo>
                  <a:cubicBezTo>
                    <a:pt x="1377" y="260"/>
                    <a:pt x="1335" y="184"/>
                    <a:pt x="1261" y="164"/>
                  </a:cubicBezTo>
                  <a:cubicBezTo>
                    <a:pt x="942" y="75"/>
                    <a:pt x="566" y="21"/>
                    <a:pt x="149" y="0"/>
                  </a:cubicBezTo>
                  <a:cubicBezTo>
                    <a:pt x="147" y="0"/>
                    <a:pt x="145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3"/>
            <p:cNvSpPr/>
            <p:nvPr/>
          </p:nvSpPr>
          <p:spPr>
            <a:xfrm>
              <a:off x="4179245" y="2455961"/>
              <a:ext cx="46668" cy="14812"/>
            </a:xfrm>
            <a:custGeom>
              <a:rect b="b" l="l" r="r" t="t"/>
              <a:pathLst>
                <a:path extrusionOk="0" h="438" w="1380">
                  <a:moveTo>
                    <a:pt x="142" y="1"/>
                  </a:moveTo>
                  <a:cubicBezTo>
                    <a:pt x="68" y="1"/>
                    <a:pt x="8" y="58"/>
                    <a:pt x="5" y="133"/>
                  </a:cubicBezTo>
                  <a:cubicBezTo>
                    <a:pt x="1" y="210"/>
                    <a:pt x="60" y="276"/>
                    <a:pt x="137" y="279"/>
                  </a:cubicBezTo>
                  <a:cubicBezTo>
                    <a:pt x="858" y="313"/>
                    <a:pt x="1167" y="437"/>
                    <a:pt x="1226" y="437"/>
                  </a:cubicBezTo>
                  <a:cubicBezTo>
                    <a:pt x="1287" y="437"/>
                    <a:pt x="1342" y="396"/>
                    <a:pt x="1360" y="335"/>
                  </a:cubicBezTo>
                  <a:cubicBezTo>
                    <a:pt x="1379" y="261"/>
                    <a:pt x="1337" y="183"/>
                    <a:pt x="1263" y="164"/>
                  </a:cubicBezTo>
                  <a:cubicBezTo>
                    <a:pt x="944" y="75"/>
                    <a:pt x="568" y="22"/>
                    <a:pt x="151" y="1"/>
                  </a:cubicBezTo>
                  <a:cubicBezTo>
                    <a:pt x="148" y="1"/>
                    <a:pt x="145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3"/>
            <p:cNvSpPr/>
            <p:nvPr/>
          </p:nvSpPr>
          <p:spPr>
            <a:xfrm>
              <a:off x="4179245" y="2484097"/>
              <a:ext cx="46668" cy="14812"/>
            </a:xfrm>
            <a:custGeom>
              <a:rect b="b" l="l" r="r" t="t"/>
              <a:pathLst>
                <a:path extrusionOk="0" h="438" w="1380">
                  <a:moveTo>
                    <a:pt x="142" y="0"/>
                  </a:moveTo>
                  <a:cubicBezTo>
                    <a:pt x="68" y="0"/>
                    <a:pt x="8" y="58"/>
                    <a:pt x="5" y="133"/>
                  </a:cubicBezTo>
                  <a:cubicBezTo>
                    <a:pt x="1" y="210"/>
                    <a:pt x="60" y="275"/>
                    <a:pt x="137" y="278"/>
                  </a:cubicBezTo>
                  <a:cubicBezTo>
                    <a:pt x="858" y="312"/>
                    <a:pt x="1167" y="437"/>
                    <a:pt x="1226" y="437"/>
                  </a:cubicBezTo>
                  <a:cubicBezTo>
                    <a:pt x="1287" y="437"/>
                    <a:pt x="1342" y="396"/>
                    <a:pt x="1360" y="335"/>
                  </a:cubicBezTo>
                  <a:cubicBezTo>
                    <a:pt x="1379" y="261"/>
                    <a:pt x="1337" y="185"/>
                    <a:pt x="1263" y="164"/>
                  </a:cubicBezTo>
                  <a:cubicBezTo>
                    <a:pt x="944" y="75"/>
                    <a:pt x="568" y="21"/>
                    <a:pt x="151" y="1"/>
                  </a:cubicBezTo>
                  <a:cubicBezTo>
                    <a:pt x="148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3"/>
            <p:cNvSpPr/>
            <p:nvPr/>
          </p:nvSpPr>
          <p:spPr>
            <a:xfrm>
              <a:off x="4259257" y="2430496"/>
              <a:ext cx="46668" cy="14744"/>
            </a:xfrm>
            <a:custGeom>
              <a:rect b="b" l="l" r="r" t="t"/>
              <a:pathLst>
                <a:path extrusionOk="0" h="436" w="1380">
                  <a:moveTo>
                    <a:pt x="1236" y="1"/>
                  </a:moveTo>
                  <a:cubicBezTo>
                    <a:pt x="1234" y="1"/>
                    <a:pt x="1232" y="1"/>
                    <a:pt x="1231" y="1"/>
                  </a:cubicBezTo>
                  <a:cubicBezTo>
                    <a:pt x="810" y="22"/>
                    <a:pt x="437" y="75"/>
                    <a:pt x="118" y="164"/>
                  </a:cubicBezTo>
                  <a:cubicBezTo>
                    <a:pt x="44" y="185"/>
                    <a:pt x="1" y="261"/>
                    <a:pt x="22" y="335"/>
                  </a:cubicBezTo>
                  <a:cubicBezTo>
                    <a:pt x="38" y="396"/>
                    <a:pt x="94" y="436"/>
                    <a:pt x="155" y="436"/>
                  </a:cubicBezTo>
                  <a:cubicBezTo>
                    <a:pt x="221" y="436"/>
                    <a:pt x="521" y="311"/>
                    <a:pt x="1244" y="278"/>
                  </a:cubicBezTo>
                  <a:cubicBezTo>
                    <a:pt x="1320" y="274"/>
                    <a:pt x="1379" y="210"/>
                    <a:pt x="1375" y="133"/>
                  </a:cubicBezTo>
                  <a:cubicBezTo>
                    <a:pt x="1372" y="59"/>
                    <a:pt x="1309" y="1"/>
                    <a:pt x="1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3"/>
            <p:cNvSpPr/>
            <p:nvPr/>
          </p:nvSpPr>
          <p:spPr>
            <a:xfrm>
              <a:off x="4259257" y="2456028"/>
              <a:ext cx="46668" cy="14744"/>
            </a:xfrm>
            <a:custGeom>
              <a:rect b="b" l="l" r="r" t="t"/>
              <a:pathLst>
                <a:path extrusionOk="0" h="436" w="1380">
                  <a:moveTo>
                    <a:pt x="1239" y="0"/>
                  </a:moveTo>
                  <a:cubicBezTo>
                    <a:pt x="1236" y="0"/>
                    <a:pt x="1233" y="0"/>
                    <a:pt x="1231" y="0"/>
                  </a:cubicBezTo>
                  <a:cubicBezTo>
                    <a:pt x="810" y="21"/>
                    <a:pt x="437" y="75"/>
                    <a:pt x="118" y="164"/>
                  </a:cubicBezTo>
                  <a:cubicBezTo>
                    <a:pt x="44" y="184"/>
                    <a:pt x="1" y="260"/>
                    <a:pt x="22" y="334"/>
                  </a:cubicBezTo>
                  <a:cubicBezTo>
                    <a:pt x="38" y="395"/>
                    <a:pt x="94" y="435"/>
                    <a:pt x="155" y="435"/>
                  </a:cubicBezTo>
                  <a:cubicBezTo>
                    <a:pt x="221" y="435"/>
                    <a:pt x="521" y="311"/>
                    <a:pt x="1244" y="277"/>
                  </a:cubicBezTo>
                  <a:cubicBezTo>
                    <a:pt x="1320" y="274"/>
                    <a:pt x="1379" y="208"/>
                    <a:pt x="1375" y="132"/>
                  </a:cubicBezTo>
                  <a:cubicBezTo>
                    <a:pt x="1372" y="58"/>
                    <a:pt x="1311" y="0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3"/>
            <p:cNvSpPr/>
            <p:nvPr/>
          </p:nvSpPr>
          <p:spPr>
            <a:xfrm>
              <a:off x="4259257" y="2485957"/>
              <a:ext cx="27020" cy="12952"/>
            </a:xfrm>
            <a:custGeom>
              <a:rect b="b" l="l" r="r" t="t"/>
              <a:pathLst>
                <a:path extrusionOk="0" h="383" w="799">
                  <a:moveTo>
                    <a:pt x="648" y="1"/>
                  </a:moveTo>
                  <a:cubicBezTo>
                    <a:pt x="642" y="1"/>
                    <a:pt x="636" y="1"/>
                    <a:pt x="629" y="2"/>
                  </a:cubicBezTo>
                  <a:cubicBezTo>
                    <a:pt x="446" y="30"/>
                    <a:pt x="274" y="66"/>
                    <a:pt x="118" y="109"/>
                  </a:cubicBezTo>
                  <a:cubicBezTo>
                    <a:pt x="44" y="130"/>
                    <a:pt x="1" y="206"/>
                    <a:pt x="22" y="280"/>
                  </a:cubicBezTo>
                  <a:cubicBezTo>
                    <a:pt x="38" y="342"/>
                    <a:pt x="94" y="382"/>
                    <a:pt x="155" y="382"/>
                  </a:cubicBezTo>
                  <a:cubicBezTo>
                    <a:pt x="212" y="382"/>
                    <a:pt x="302" y="333"/>
                    <a:pt x="669" y="278"/>
                  </a:cubicBezTo>
                  <a:cubicBezTo>
                    <a:pt x="746" y="266"/>
                    <a:pt x="798" y="197"/>
                    <a:pt x="787" y="119"/>
                  </a:cubicBezTo>
                  <a:cubicBezTo>
                    <a:pt x="777" y="50"/>
                    <a:pt x="717" y="1"/>
                    <a:pt x="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3"/>
            <p:cNvSpPr/>
            <p:nvPr/>
          </p:nvSpPr>
          <p:spPr>
            <a:xfrm>
              <a:off x="4079382" y="2282883"/>
              <a:ext cx="326576" cy="304729"/>
            </a:xfrm>
            <a:custGeom>
              <a:rect b="b" l="l" r="r" t="t"/>
              <a:pathLst>
                <a:path extrusionOk="0" h="9011" w="9657">
                  <a:moveTo>
                    <a:pt x="8549" y="805"/>
                  </a:moveTo>
                  <a:cubicBezTo>
                    <a:pt x="8583" y="805"/>
                    <a:pt x="8610" y="834"/>
                    <a:pt x="8610" y="866"/>
                  </a:cubicBezTo>
                  <a:lnTo>
                    <a:pt x="8610" y="1059"/>
                  </a:lnTo>
                  <a:cubicBezTo>
                    <a:pt x="8610" y="1094"/>
                    <a:pt x="8583" y="1122"/>
                    <a:pt x="8549" y="1122"/>
                  </a:cubicBezTo>
                  <a:lnTo>
                    <a:pt x="7375" y="1122"/>
                  </a:lnTo>
                  <a:cubicBezTo>
                    <a:pt x="7343" y="1122"/>
                    <a:pt x="7315" y="1094"/>
                    <a:pt x="7315" y="1059"/>
                  </a:cubicBezTo>
                  <a:lnTo>
                    <a:pt x="7315" y="866"/>
                  </a:lnTo>
                  <a:cubicBezTo>
                    <a:pt x="7315" y="834"/>
                    <a:pt x="7343" y="805"/>
                    <a:pt x="7375" y="805"/>
                  </a:cubicBezTo>
                  <a:close/>
                  <a:moveTo>
                    <a:pt x="8362" y="1398"/>
                  </a:moveTo>
                  <a:lnTo>
                    <a:pt x="8362" y="2460"/>
                  </a:lnTo>
                  <a:lnTo>
                    <a:pt x="7566" y="1882"/>
                  </a:lnTo>
                  <a:lnTo>
                    <a:pt x="7566" y="1398"/>
                  </a:lnTo>
                  <a:close/>
                  <a:moveTo>
                    <a:pt x="4830" y="283"/>
                  </a:moveTo>
                  <a:cubicBezTo>
                    <a:pt x="4856" y="283"/>
                    <a:pt x="4882" y="291"/>
                    <a:pt x="4904" y="306"/>
                  </a:cubicBezTo>
                  <a:lnTo>
                    <a:pt x="9199" y="3411"/>
                  </a:lnTo>
                  <a:cubicBezTo>
                    <a:pt x="9341" y="3510"/>
                    <a:pt x="9341" y="3723"/>
                    <a:pt x="9199" y="3825"/>
                  </a:cubicBezTo>
                  <a:cubicBezTo>
                    <a:pt x="9155" y="3857"/>
                    <a:pt x="9102" y="3873"/>
                    <a:pt x="9049" y="3873"/>
                  </a:cubicBezTo>
                  <a:cubicBezTo>
                    <a:pt x="8996" y="3873"/>
                    <a:pt x="8943" y="3857"/>
                    <a:pt x="8898" y="3825"/>
                  </a:cubicBezTo>
                  <a:lnTo>
                    <a:pt x="5067" y="1055"/>
                  </a:lnTo>
                  <a:cubicBezTo>
                    <a:pt x="4997" y="1004"/>
                    <a:pt x="4914" y="978"/>
                    <a:pt x="4831" y="978"/>
                  </a:cubicBezTo>
                  <a:cubicBezTo>
                    <a:pt x="4748" y="978"/>
                    <a:pt x="4664" y="1004"/>
                    <a:pt x="4592" y="1055"/>
                  </a:cubicBezTo>
                  <a:lnTo>
                    <a:pt x="763" y="3825"/>
                  </a:lnTo>
                  <a:cubicBezTo>
                    <a:pt x="718" y="3857"/>
                    <a:pt x="666" y="3873"/>
                    <a:pt x="613" y="3873"/>
                  </a:cubicBezTo>
                  <a:cubicBezTo>
                    <a:pt x="560" y="3873"/>
                    <a:pt x="507" y="3857"/>
                    <a:pt x="461" y="3825"/>
                  </a:cubicBezTo>
                  <a:cubicBezTo>
                    <a:pt x="320" y="3723"/>
                    <a:pt x="320" y="3513"/>
                    <a:pt x="461" y="3411"/>
                  </a:cubicBezTo>
                  <a:lnTo>
                    <a:pt x="4755" y="306"/>
                  </a:lnTo>
                  <a:cubicBezTo>
                    <a:pt x="4778" y="291"/>
                    <a:pt x="4804" y="283"/>
                    <a:pt x="4830" y="283"/>
                  </a:cubicBezTo>
                  <a:close/>
                  <a:moveTo>
                    <a:pt x="8579" y="8360"/>
                  </a:moveTo>
                  <a:cubicBezTo>
                    <a:pt x="8681" y="8360"/>
                    <a:pt x="8764" y="8444"/>
                    <a:pt x="8764" y="8545"/>
                  </a:cubicBezTo>
                  <a:cubicBezTo>
                    <a:pt x="8764" y="8648"/>
                    <a:pt x="8681" y="8731"/>
                    <a:pt x="8579" y="8731"/>
                  </a:cubicBezTo>
                  <a:lnTo>
                    <a:pt x="1079" y="8731"/>
                  </a:lnTo>
                  <a:cubicBezTo>
                    <a:pt x="978" y="8731"/>
                    <a:pt x="894" y="8648"/>
                    <a:pt x="894" y="8545"/>
                  </a:cubicBezTo>
                  <a:cubicBezTo>
                    <a:pt x="894" y="8444"/>
                    <a:pt x="978" y="8360"/>
                    <a:pt x="1079" y="8360"/>
                  </a:cubicBezTo>
                  <a:close/>
                  <a:moveTo>
                    <a:pt x="4829" y="1"/>
                  </a:moveTo>
                  <a:cubicBezTo>
                    <a:pt x="4745" y="1"/>
                    <a:pt x="4662" y="26"/>
                    <a:pt x="4590" y="78"/>
                  </a:cubicBezTo>
                  <a:lnTo>
                    <a:pt x="296" y="3182"/>
                  </a:lnTo>
                  <a:cubicBezTo>
                    <a:pt x="1" y="3396"/>
                    <a:pt x="1" y="3835"/>
                    <a:pt x="296" y="4049"/>
                  </a:cubicBezTo>
                  <a:cubicBezTo>
                    <a:pt x="390" y="4117"/>
                    <a:pt x="500" y="4151"/>
                    <a:pt x="609" y="4151"/>
                  </a:cubicBezTo>
                  <a:cubicBezTo>
                    <a:pt x="719" y="4151"/>
                    <a:pt x="828" y="4117"/>
                    <a:pt x="922" y="4049"/>
                  </a:cubicBezTo>
                  <a:lnTo>
                    <a:pt x="1113" y="3910"/>
                  </a:lnTo>
                  <a:lnTo>
                    <a:pt x="1113" y="8082"/>
                  </a:lnTo>
                  <a:lnTo>
                    <a:pt x="1078" y="8082"/>
                  </a:lnTo>
                  <a:cubicBezTo>
                    <a:pt x="822" y="8082"/>
                    <a:pt x="614" y="8290"/>
                    <a:pt x="614" y="8545"/>
                  </a:cubicBezTo>
                  <a:cubicBezTo>
                    <a:pt x="614" y="8802"/>
                    <a:pt x="822" y="9010"/>
                    <a:pt x="1078" y="9010"/>
                  </a:cubicBezTo>
                  <a:lnTo>
                    <a:pt x="8577" y="9010"/>
                  </a:lnTo>
                  <a:cubicBezTo>
                    <a:pt x="8833" y="9010"/>
                    <a:pt x="9041" y="8802"/>
                    <a:pt x="9041" y="8545"/>
                  </a:cubicBezTo>
                  <a:cubicBezTo>
                    <a:pt x="9041" y="8290"/>
                    <a:pt x="8833" y="8082"/>
                    <a:pt x="8577" y="8082"/>
                  </a:cubicBezTo>
                  <a:lnTo>
                    <a:pt x="8541" y="8082"/>
                  </a:lnTo>
                  <a:lnTo>
                    <a:pt x="8541" y="7458"/>
                  </a:lnTo>
                  <a:cubicBezTo>
                    <a:pt x="8541" y="7381"/>
                    <a:pt x="8479" y="7319"/>
                    <a:pt x="8402" y="7319"/>
                  </a:cubicBezTo>
                  <a:cubicBezTo>
                    <a:pt x="8326" y="7319"/>
                    <a:pt x="8264" y="7381"/>
                    <a:pt x="8264" y="7458"/>
                  </a:cubicBezTo>
                  <a:lnTo>
                    <a:pt x="8264" y="8082"/>
                  </a:lnTo>
                  <a:lnTo>
                    <a:pt x="1394" y="8082"/>
                  </a:lnTo>
                  <a:lnTo>
                    <a:pt x="1394" y="3709"/>
                  </a:lnTo>
                  <a:lnTo>
                    <a:pt x="4754" y="1279"/>
                  </a:lnTo>
                  <a:cubicBezTo>
                    <a:pt x="4776" y="1264"/>
                    <a:pt x="4802" y="1256"/>
                    <a:pt x="4828" y="1256"/>
                  </a:cubicBezTo>
                  <a:cubicBezTo>
                    <a:pt x="4854" y="1256"/>
                    <a:pt x="4880" y="1264"/>
                    <a:pt x="4902" y="1279"/>
                  </a:cubicBezTo>
                  <a:lnTo>
                    <a:pt x="8264" y="3709"/>
                  </a:lnTo>
                  <a:lnTo>
                    <a:pt x="8264" y="6794"/>
                  </a:lnTo>
                  <a:cubicBezTo>
                    <a:pt x="8264" y="6871"/>
                    <a:pt x="8326" y="6934"/>
                    <a:pt x="8402" y="6934"/>
                  </a:cubicBezTo>
                  <a:cubicBezTo>
                    <a:pt x="8479" y="6934"/>
                    <a:pt x="8541" y="6871"/>
                    <a:pt x="8541" y="6794"/>
                  </a:cubicBezTo>
                  <a:lnTo>
                    <a:pt x="8541" y="3910"/>
                  </a:lnTo>
                  <a:lnTo>
                    <a:pt x="8733" y="4049"/>
                  </a:lnTo>
                  <a:cubicBezTo>
                    <a:pt x="8827" y="4117"/>
                    <a:pt x="8936" y="4151"/>
                    <a:pt x="9046" y="4151"/>
                  </a:cubicBezTo>
                  <a:cubicBezTo>
                    <a:pt x="9155" y="4151"/>
                    <a:pt x="9265" y="4117"/>
                    <a:pt x="9358" y="4049"/>
                  </a:cubicBezTo>
                  <a:cubicBezTo>
                    <a:pt x="9657" y="3835"/>
                    <a:pt x="9657" y="3397"/>
                    <a:pt x="9360" y="3183"/>
                  </a:cubicBezTo>
                  <a:lnTo>
                    <a:pt x="8638" y="2662"/>
                  </a:lnTo>
                  <a:lnTo>
                    <a:pt x="8638" y="1386"/>
                  </a:lnTo>
                  <a:cubicBezTo>
                    <a:pt x="8781" y="1348"/>
                    <a:pt x="8888" y="1215"/>
                    <a:pt x="8888" y="1059"/>
                  </a:cubicBezTo>
                  <a:lnTo>
                    <a:pt x="8888" y="866"/>
                  </a:lnTo>
                  <a:cubicBezTo>
                    <a:pt x="8888" y="679"/>
                    <a:pt x="8735" y="528"/>
                    <a:pt x="8547" y="528"/>
                  </a:cubicBezTo>
                  <a:lnTo>
                    <a:pt x="7374" y="528"/>
                  </a:lnTo>
                  <a:cubicBezTo>
                    <a:pt x="7187" y="528"/>
                    <a:pt x="7034" y="679"/>
                    <a:pt x="7034" y="866"/>
                  </a:cubicBezTo>
                  <a:lnTo>
                    <a:pt x="7034" y="1059"/>
                  </a:lnTo>
                  <a:cubicBezTo>
                    <a:pt x="7034" y="1215"/>
                    <a:pt x="7139" y="1346"/>
                    <a:pt x="7283" y="1386"/>
                  </a:cubicBezTo>
                  <a:lnTo>
                    <a:pt x="7283" y="1682"/>
                  </a:lnTo>
                  <a:lnTo>
                    <a:pt x="5066" y="78"/>
                  </a:lnTo>
                  <a:cubicBezTo>
                    <a:pt x="4995" y="26"/>
                    <a:pt x="4912" y="1"/>
                    <a:pt x="4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3"/>
            <p:cNvSpPr/>
            <p:nvPr/>
          </p:nvSpPr>
          <p:spPr>
            <a:xfrm>
              <a:off x="4158447" y="2400534"/>
              <a:ext cx="168546" cy="137975"/>
            </a:xfrm>
            <a:custGeom>
              <a:rect b="b" l="l" r="r" t="t"/>
              <a:pathLst>
                <a:path extrusionOk="0" h="4080" w="4984">
                  <a:moveTo>
                    <a:pt x="4547" y="280"/>
                  </a:moveTo>
                  <a:cubicBezTo>
                    <a:pt x="4583" y="280"/>
                    <a:pt x="4616" y="280"/>
                    <a:pt x="4645" y="281"/>
                  </a:cubicBezTo>
                  <a:cubicBezTo>
                    <a:pt x="4680" y="281"/>
                    <a:pt x="4705" y="309"/>
                    <a:pt x="4705" y="342"/>
                  </a:cubicBezTo>
                  <a:lnTo>
                    <a:pt x="4705" y="3363"/>
                  </a:lnTo>
                  <a:cubicBezTo>
                    <a:pt x="4705" y="3410"/>
                    <a:pt x="4666" y="3447"/>
                    <a:pt x="4620" y="3447"/>
                  </a:cubicBezTo>
                  <a:cubicBezTo>
                    <a:pt x="4604" y="3447"/>
                    <a:pt x="4587" y="3447"/>
                    <a:pt x="4569" y="3447"/>
                  </a:cubicBezTo>
                  <a:cubicBezTo>
                    <a:pt x="4118" y="3447"/>
                    <a:pt x="3325" y="3488"/>
                    <a:pt x="2719" y="3755"/>
                  </a:cubicBezTo>
                  <a:cubicBezTo>
                    <a:pt x="2691" y="3767"/>
                    <a:pt x="2661" y="3777"/>
                    <a:pt x="2633" y="3785"/>
                  </a:cubicBezTo>
                  <a:lnTo>
                    <a:pt x="2633" y="661"/>
                  </a:lnTo>
                  <a:lnTo>
                    <a:pt x="2631" y="661"/>
                  </a:lnTo>
                  <a:cubicBezTo>
                    <a:pt x="2643" y="658"/>
                    <a:pt x="2652" y="652"/>
                    <a:pt x="2661" y="646"/>
                  </a:cubicBezTo>
                  <a:cubicBezTo>
                    <a:pt x="3225" y="323"/>
                    <a:pt x="4106" y="280"/>
                    <a:pt x="4547" y="280"/>
                  </a:cubicBezTo>
                  <a:close/>
                  <a:moveTo>
                    <a:pt x="428" y="1"/>
                  </a:moveTo>
                  <a:cubicBezTo>
                    <a:pt x="394" y="1"/>
                    <a:pt x="363" y="1"/>
                    <a:pt x="335" y="1"/>
                  </a:cubicBezTo>
                  <a:cubicBezTo>
                    <a:pt x="151" y="3"/>
                    <a:pt x="1" y="157"/>
                    <a:pt x="1" y="342"/>
                  </a:cubicBezTo>
                  <a:lnTo>
                    <a:pt x="1" y="662"/>
                  </a:lnTo>
                  <a:cubicBezTo>
                    <a:pt x="1" y="740"/>
                    <a:pt x="63" y="802"/>
                    <a:pt x="140" y="802"/>
                  </a:cubicBezTo>
                  <a:cubicBezTo>
                    <a:pt x="216" y="802"/>
                    <a:pt x="278" y="740"/>
                    <a:pt x="278" y="662"/>
                  </a:cubicBezTo>
                  <a:lnTo>
                    <a:pt x="278" y="342"/>
                  </a:lnTo>
                  <a:cubicBezTo>
                    <a:pt x="278" y="307"/>
                    <a:pt x="305" y="281"/>
                    <a:pt x="338" y="281"/>
                  </a:cubicBezTo>
                  <a:cubicBezTo>
                    <a:pt x="367" y="280"/>
                    <a:pt x="399" y="280"/>
                    <a:pt x="434" y="280"/>
                  </a:cubicBezTo>
                  <a:cubicBezTo>
                    <a:pt x="873" y="280"/>
                    <a:pt x="1755" y="324"/>
                    <a:pt x="2324" y="646"/>
                  </a:cubicBezTo>
                  <a:cubicBezTo>
                    <a:pt x="2333" y="652"/>
                    <a:pt x="2343" y="657"/>
                    <a:pt x="2353" y="661"/>
                  </a:cubicBezTo>
                  <a:lnTo>
                    <a:pt x="2353" y="3785"/>
                  </a:lnTo>
                  <a:cubicBezTo>
                    <a:pt x="2325" y="3777"/>
                    <a:pt x="2297" y="3767"/>
                    <a:pt x="2272" y="3756"/>
                  </a:cubicBezTo>
                  <a:cubicBezTo>
                    <a:pt x="1665" y="3489"/>
                    <a:pt x="878" y="3447"/>
                    <a:pt x="416" y="3447"/>
                  </a:cubicBezTo>
                  <a:cubicBezTo>
                    <a:pt x="390" y="3447"/>
                    <a:pt x="365" y="3447"/>
                    <a:pt x="341" y="3447"/>
                  </a:cubicBezTo>
                  <a:cubicBezTo>
                    <a:pt x="307" y="3447"/>
                    <a:pt x="278" y="3419"/>
                    <a:pt x="278" y="3387"/>
                  </a:cubicBezTo>
                  <a:lnTo>
                    <a:pt x="278" y="1319"/>
                  </a:lnTo>
                  <a:cubicBezTo>
                    <a:pt x="278" y="1240"/>
                    <a:pt x="216" y="1179"/>
                    <a:pt x="140" y="1179"/>
                  </a:cubicBezTo>
                  <a:cubicBezTo>
                    <a:pt x="63" y="1179"/>
                    <a:pt x="1" y="1242"/>
                    <a:pt x="1" y="1319"/>
                  </a:cubicBezTo>
                  <a:lnTo>
                    <a:pt x="1" y="3387"/>
                  </a:lnTo>
                  <a:cubicBezTo>
                    <a:pt x="1" y="3576"/>
                    <a:pt x="155" y="3727"/>
                    <a:pt x="338" y="3727"/>
                  </a:cubicBezTo>
                  <a:cubicBezTo>
                    <a:pt x="340" y="3727"/>
                    <a:pt x="342" y="3727"/>
                    <a:pt x="344" y="3727"/>
                  </a:cubicBezTo>
                  <a:cubicBezTo>
                    <a:pt x="374" y="3726"/>
                    <a:pt x="408" y="3726"/>
                    <a:pt x="445" y="3726"/>
                  </a:cubicBezTo>
                  <a:cubicBezTo>
                    <a:pt x="834" y="3726"/>
                    <a:pt x="1599" y="3762"/>
                    <a:pt x="2157" y="4010"/>
                  </a:cubicBezTo>
                  <a:cubicBezTo>
                    <a:pt x="2264" y="4057"/>
                    <a:pt x="2377" y="4080"/>
                    <a:pt x="2489" y="4080"/>
                  </a:cubicBezTo>
                  <a:cubicBezTo>
                    <a:pt x="2606" y="4080"/>
                    <a:pt x="2722" y="4055"/>
                    <a:pt x="2829" y="4009"/>
                  </a:cubicBezTo>
                  <a:cubicBezTo>
                    <a:pt x="3392" y="3761"/>
                    <a:pt x="4166" y="3726"/>
                    <a:pt x="4540" y="3726"/>
                  </a:cubicBezTo>
                  <a:cubicBezTo>
                    <a:pt x="4568" y="3726"/>
                    <a:pt x="4593" y="3726"/>
                    <a:pt x="4616" y="3727"/>
                  </a:cubicBezTo>
                  <a:lnTo>
                    <a:pt x="4620" y="3727"/>
                  </a:lnTo>
                  <a:cubicBezTo>
                    <a:pt x="4821" y="3727"/>
                    <a:pt x="4984" y="3565"/>
                    <a:pt x="4984" y="3363"/>
                  </a:cubicBezTo>
                  <a:lnTo>
                    <a:pt x="4984" y="342"/>
                  </a:lnTo>
                  <a:cubicBezTo>
                    <a:pt x="4984" y="157"/>
                    <a:pt x="4834" y="6"/>
                    <a:pt x="4650" y="1"/>
                  </a:cubicBezTo>
                  <a:cubicBezTo>
                    <a:pt x="4621" y="1"/>
                    <a:pt x="4590" y="1"/>
                    <a:pt x="4557" y="1"/>
                  </a:cubicBezTo>
                  <a:cubicBezTo>
                    <a:pt x="4094" y="1"/>
                    <a:pt x="3149" y="48"/>
                    <a:pt x="2524" y="404"/>
                  </a:cubicBezTo>
                  <a:cubicBezTo>
                    <a:pt x="2515" y="410"/>
                    <a:pt x="2504" y="413"/>
                    <a:pt x="2493" y="413"/>
                  </a:cubicBezTo>
                  <a:cubicBezTo>
                    <a:pt x="2482" y="413"/>
                    <a:pt x="2471" y="410"/>
                    <a:pt x="2460" y="404"/>
                  </a:cubicBezTo>
                  <a:cubicBezTo>
                    <a:pt x="1836" y="48"/>
                    <a:pt x="891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6" name="Google Shape;2506;p43"/>
          <p:cNvGrpSpPr/>
          <p:nvPr/>
        </p:nvGrpSpPr>
        <p:grpSpPr>
          <a:xfrm>
            <a:off x="3426569" y="2274496"/>
            <a:ext cx="325155" cy="321638"/>
            <a:chOff x="3426569" y="2274496"/>
            <a:chExt cx="325155" cy="321638"/>
          </a:xfrm>
        </p:grpSpPr>
        <p:sp>
          <p:nvSpPr>
            <p:cNvPr id="2507" name="Google Shape;2507;p43"/>
            <p:cNvSpPr/>
            <p:nvPr/>
          </p:nvSpPr>
          <p:spPr>
            <a:xfrm>
              <a:off x="3540669" y="2346155"/>
              <a:ext cx="92660" cy="9435"/>
            </a:xfrm>
            <a:custGeom>
              <a:rect b="b" l="l" r="r" t="t"/>
              <a:pathLst>
                <a:path extrusionOk="0" h="279" w="2740">
                  <a:moveTo>
                    <a:pt x="140" y="1"/>
                  </a:moveTo>
                  <a:cubicBezTo>
                    <a:pt x="65" y="1"/>
                    <a:pt x="1" y="63"/>
                    <a:pt x="1" y="139"/>
                  </a:cubicBezTo>
                  <a:cubicBezTo>
                    <a:pt x="1" y="218"/>
                    <a:pt x="65" y="279"/>
                    <a:pt x="140" y="279"/>
                  </a:cubicBezTo>
                  <a:lnTo>
                    <a:pt x="2600" y="279"/>
                  </a:lnTo>
                  <a:cubicBezTo>
                    <a:pt x="2676" y="279"/>
                    <a:pt x="2740" y="216"/>
                    <a:pt x="2740" y="139"/>
                  </a:cubicBezTo>
                  <a:cubicBezTo>
                    <a:pt x="2740" y="63"/>
                    <a:pt x="2676" y="1"/>
                    <a:pt x="2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3"/>
            <p:cNvSpPr/>
            <p:nvPr/>
          </p:nvSpPr>
          <p:spPr>
            <a:xfrm>
              <a:off x="3540669" y="2367629"/>
              <a:ext cx="92660" cy="9469"/>
            </a:xfrm>
            <a:custGeom>
              <a:rect b="b" l="l" r="r" t="t"/>
              <a:pathLst>
                <a:path extrusionOk="0" h="280" w="2740">
                  <a:moveTo>
                    <a:pt x="140" y="0"/>
                  </a:moveTo>
                  <a:cubicBezTo>
                    <a:pt x="65" y="0"/>
                    <a:pt x="1" y="64"/>
                    <a:pt x="1" y="140"/>
                  </a:cubicBezTo>
                  <a:cubicBezTo>
                    <a:pt x="1" y="217"/>
                    <a:pt x="65" y="279"/>
                    <a:pt x="140" y="279"/>
                  </a:cubicBezTo>
                  <a:lnTo>
                    <a:pt x="2600" y="279"/>
                  </a:lnTo>
                  <a:cubicBezTo>
                    <a:pt x="2676" y="279"/>
                    <a:pt x="2740" y="215"/>
                    <a:pt x="2740" y="140"/>
                  </a:cubicBezTo>
                  <a:cubicBezTo>
                    <a:pt x="2740" y="64"/>
                    <a:pt x="2676" y="0"/>
                    <a:pt x="2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3"/>
            <p:cNvSpPr/>
            <p:nvPr/>
          </p:nvSpPr>
          <p:spPr>
            <a:xfrm>
              <a:off x="3514460" y="2322449"/>
              <a:ext cx="145043" cy="79708"/>
            </a:xfrm>
            <a:custGeom>
              <a:rect b="b" l="l" r="r" t="t"/>
              <a:pathLst>
                <a:path extrusionOk="0" h="2357" w="4289">
                  <a:moveTo>
                    <a:pt x="375" y="1"/>
                  </a:moveTo>
                  <a:cubicBezTo>
                    <a:pt x="167" y="1"/>
                    <a:pt x="0" y="170"/>
                    <a:pt x="0" y="377"/>
                  </a:cubicBezTo>
                  <a:lnTo>
                    <a:pt x="0" y="853"/>
                  </a:lnTo>
                  <a:cubicBezTo>
                    <a:pt x="0" y="929"/>
                    <a:pt x="63" y="993"/>
                    <a:pt x="138" y="993"/>
                  </a:cubicBezTo>
                  <a:cubicBezTo>
                    <a:pt x="216" y="993"/>
                    <a:pt x="278" y="929"/>
                    <a:pt x="278" y="853"/>
                  </a:cubicBezTo>
                  <a:lnTo>
                    <a:pt x="278" y="377"/>
                  </a:lnTo>
                  <a:cubicBezTo>
                    <a:pt x="278" y="323"/>
                    <a:pt x="323" y="280"/>
                    <a:pt x="375" y="280"/>
                  </a:cubicBezTo>
                  <a:lnTo>
                    <a:pt x="3914" y="280"/>
                  </a:lnTo>
                  <a:cubicBezTo>
                    <a:pt x="3968" y="280"/>
                    <a:pt x="4011" y="325"/>
                    <a:pt x="4011" y="377"/>
                  </a:cubicBezTo>
                  <a:lnTo>
                    <a:pt x="4011" y="1982"/>
                  </a:lnTo>
                  <a:cubicBezTo>
                    <a:pt x="4011" y="2036"/>
                    <a:pt x="3966" y="2079"/>
                    <a:pt x="3914" y="2079"/>
                  </a:cubicBezTo>
                  <a:lnTo>
                    <a:pt x="375" y="2079"/>
                  </a:lnTo>
                  <a:cubicBezTo>
                    <a:pt x="321" y="2079"/>
                    <a:pt x="278" y="2034"/>
                    <a:pt x="278" y="1982"/>
                  </a:cubicBezTo>
                  <a:lnTo>
                    <a:pt x="278" y="1505"/>
                  </a:lnTo>
                  <a:cubicBezTo>
                    <a:pt x="278" y="1430"/>
                    <a:pt x="217" y="1366"/>
                    <a:pt x="138" y="1366"/>
                  </a:cubicBezTo>
                  <a:cubicBezTo>
                    <a:pt x="63" y="1366"/>
                    <a:pt x="0" y="1428"/>
                    <a:pt x="0" y="1505"/>
                  </a:cubicBezTo>
                  <a:lnTo>
                    <a:pt x="0" y="1982"/>
                  </a:lnTo>
                  <a:cubicBezTo>
                    <a:pt x="0" y="2190"/>
                    <a:pt x="168" y="2357"/>
                    <a:pt x="375" y="2357"/>
                  </a:cubicBezTo>
                  <a:lnTo>
                    <a:pt x="3914" y="2357"/>
                  </a:lnTo>
                  <a:cubicBezTo>
                    <a:pt x="4122" y="2357"/>
                    <a:pt x="4288" y="2189"/>
                    <a:pt x="4288" y="1982"/>
                  </a:cubicBezTo>
                  <a:lnTo>
                    <a:pt x="4288" y="377"/>
                  </a:lnTo>
                  <a:cubicBezTo>
                    <a:pt x="4288" y="169"/>
                    <a:pt x="4119" y="1"/>
                    <a:pt x="3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3"/>
            <p:cNvSpPr/>
            <p:nvPr/>
          </p:nvSpPr>
          <p:spPr>
            <a:xfrm>
              <a:off x="3426569" y="2274496"/>
              <a:ext cx="264520" cy="321638"/>
            </a:xfrm>
            <a:custGeom>
              <a:rect b="b" l="l" r="r" t="t"/>
              <a:pathLst>
                <a:path extrusionOk="0" h="9511" w="7822">
                  <a:moveTo>
                    <a:pt x="908" y="1368"/>
                  </a:moveTo>
                  <a:cubicBezTo>
                    <a:pt x="1020" y="1368"/>
                    <a:pt x="1114" y="1462"/>
                    <a:pt x="1114" y="1575"/>
                  </a:cubicBezTo>
                  <a:cubicBezTo>
                    <a:pt x="1114" y="1688"/>
                    <a:pt x="1020" y="1781"/>
                    <a:pt x="908" y="1781"/>
                  </a:cubicBezTo>
                  <a:lnTo>
                    <a:pt x="484" y="1781"/>
                  </a:lnTo>
                  <a:cubicBezTo>
                    <a:pt x="371" y="1781"/>
                    <a:pt x="278" y="1688"/>
                    <a:pt x="278" y="1575"/>
                  </a:cubicBezTo>
                  <a:cubicBezTo>
                    <a:pt x="278" y="1462"/>
                    <a:pt x="371" y="1368"/>
                    <a:pt x="484" y="1368"/>
                  </a:cubicBezTo>
                  <a:close/>
                  <a:moveTo>
                    <a:pt x="908" y="2958"/>
                  </a:moveTo>
                  <a:cubicBezTo>
                    <a:pt x="1020" y="2958"/>
                    <a:pt x="1114" y="3051"/>
                    <a:pt x="1114" y="3164"/>
                  </a:cubicBezTo>
                  <a:cubicBezTo>
                    <a:pt x="1114" y="3278"/>
                    <a:pt x="1020" y="3371"/>
                    <a:pt x="908" y="3371"/>
                  </a:cubicBezTo>
                  <a:lnTo>
                    <a:pt x="484" y="3371"/>
                  </a:lnTo>
                  <a:cubicBezTo>
                    <a:pt x="371" y="3371"/>
                    <a:pt x="278" y="3278"/>
                    <a:pt x="278" y="3164"/>
                  </a:cubicBezTo>
                  <a:cubicBezTo>
                    <a:pt x="278" y="3051"/>
                    <a:pt x="371" y="2958"/>
                    <a:pt x="484" y="2958"/>
                  </a:cubicBezTo>
                  <a:close/>
                  <a:moveTo>
                    <a:pt x="908" y="4547"/>
                  </a:moveTo>
                  <a:cubicBezTo>
                    <a:pt x="1020" y="4547"/>
                    <a:pt x="1114" y="4640"/>
                    <a:pt x="1114" y="4753"/>
                  </a:cubicBezTo>
                  <a:cubicBezTo>
                    <a:pt x="1114" y="4868"/>
                    <a:pt x="1020" y="4960"/>
                    <a:pt x="908" y="4960"/>
                  </a:cubicBezTo>
                  <a:lnTo>
                    <a:pt x="484" y="4960"/>
                  </a:lnTo>
                  <a:cubicBezTo>
                    <a:pt x="371" y="4960"/>
                    <a:pt x="278" y="4868"/>
                    <a:pt x="278" y="4753"/>
                  </a:cubicBezTo>
                  <a:cubicBezTo>
                    <a:pt x="278" y="4640"/>
                    <a:pt x="371" y="4547"/>
                    <a:pt x="484" y="4547"/>
                  </a:cubicBezTo>
                  <a:close/>
                  <a:moveTo>
                    <a:pt x="908" y="6136"/>
                  </a:moveTo>
                  <a:cubicBezTo>
                    <a:pt x="1020" y="6136"/>
                    <a:pt x="1114" y="6230"/>
                    <a:pt x="1114" y="6343"/>
                  </a:cubicBezTo>
                  <a:cubicBezTo>
                    <a:pt x="1114" y="6457"/>
                    <a:pt x="1020" y="6549"/>
                    <a:pt x="908" y="6549"/>
                  </a:cubicBezTo>
                  <a:lnTo>
                    <a:pt x="484" y="6549"/>
                  </a:lnTo>
                  <a:cubicBezTo>
                    <a:pt x="371" y="6549"/>
                    <a:pt x="278" y="6457"/>
                    <a:pt x="278" y="6343"/>
                  </a:cubicBezTo>
                  <a:cubicBezTo>
                    <a:pt x="278" y="6230"/>
                    <a:pt x="371" y="6136"/>
                    <a:pt x="484" y="6136"/>
                  </a:cubicBezTo>
                  <a:close/>
                  <a:moveTo>
                    <a:pt x="908" y="7724"/>
                  </a:moveTo>
                  <a:cubicBezTo>
                    <a:pt x="1020" y="7724"/>
                    <a:pt x="1114" y="7818"/>
                    <a:pt x="1114" y="7930"/>
                  </a:cubicBezTo>
                  <a:cubicBezTo>
                    <a:pt x="1114" y="8043"/>
                    <a:pt x="1020" y="8137"/>
                    <a:pt x="908" y="8137"/>
                  </a:cubicBezTo>
                  <a:lnTo>
                    <a:pt x="484" y="8137"/>
                  </a:lnTo>
                  <a:cubicBezTo>
                    <a:pt x="371" y="8137"/>
                    <a:pt x="278" y="8043"/>
                    <a:pt x="278" y="7930"/>
                  </a:cubicBezTo>
                  <a:cubicBezTo>
                    <a:pt x="278" y="7818"/>
                    <a:pt x="371" y="7724"/>
                    <a:pt x="484" y="7724"/>
                  </a:cubicBezTo>
                  <a:close/>
                  <a:moveTo>
                    <a:pt x="1719" y="277"/>
                  </a:moveTo>
                  <a:lnTo>
                    <a:pt x="1719" y="9229"/>
                  </a:lnTo>
                  <a:lnTo>
                    <a:pt x="1221" y="9229"/>
                  </a:lnTo>
                  <a:cubicBezTo>
                    <a:pt x="1007" y="9229"/>
                    <a:pt x="835" y="9056"/>
                    <a:pt x="835" y="8842"/>
                  </a:cubicBezTo>
                  <a:lnTo>
                    <a:pt x="835" y="8415"/>
                  </a:lnTo>
                  <a:lnTo>
                    <a:pt x="908" y="8415"/>
                  </a:lnTo>
                  <a:cubicBezTo>
                    <a:pt x="1175" y="8415"/>
                    <a:pt x="1392" y="8198"/>
                    <a:pt x="1392" y="7930"/>
                  </a:cubicBezTo>
                  <a:cubicBezTo>
                    <a:pt x="1392" y="7663"/>
                    <a:pt x="1175" y="7446"/>
                    <a:pt x="908" y="7446"/>
                  </a:cubicBezTo>
                  <a:lnTo>
                    <a:pt x="835" y="7446"/>
                  </a:lnTo>
                  <a:lnTo>
                    <a:pt x="835" y="6825"/>
                  </a:lnTo>
                  <a:lnTo>
                    <a:pt x="908" y="6825"/>
                  </a:lnTo>
                  <a:cubicBezTo>
                    <a:pt x="1175" y="6825"/>
                    <a:pt x="1392" y="6609"/>
                    <a:pt x="1392" y="6341"/>
                  </a:cubicBezTo>
                  <a:cubicBezTo>
                    <a:pt x="1392" y="6074"/>
                    <a:pt x="1175" y="5857"/>
                    <a:pt x="908" y="5857"/>
                  </a:cubicBezTo>
                  <a:lnTo>
                    <a:pt x="835" y="5857"/>
                  </a:lnTo>
                  <a:lnTo>
                    <a:pt x="835" y="5236"/>
                  </a:lnTo>
                  <a:lnTo>
                    <a:pt x="908" y="5236"/>
                  </a:lnTo>
                  <a:cubicBezTo>
                    <a:pt x="1175" y="5236"/>
                    <a:pt x="1392" y="5019"/>
                    <a:pt x="1392" y="4752"/>
                  </a:cubicBezTo>
                  <a:cubicBezTo>
                    <a:pt x="1392" y="4485"/>
                    <a:pt x="1175" y="4268"/>
                    <a:pt x="908" y="4268"/>
                  </a:cubicBezTo>
                  <a:lnTo>
                    <a:pt x="835" y="4268"/>
                  </a:lnTo>
                  <a:lnTo>
                    <a:pt x="835" y="3650"/>
                  </a:lnTo>
                  <a:lnTo>
                    <a:pt x="908" y="3650"/>
                  </a:lnTo>
                  <a:cubicBezTo>
                    <a:pt x="1175" y="3650"/>
                    <a:pt x="1392" y="3431"/>
                    <a:pt x="1392" y="3164"/>
                  </a:cubicBezTo>
                  <a:cubicBezTo>
                    <a:pt x="1392" y="2897"/>
                    <a:pt x="1175" y="2680"/>
                    <a:pt x="908" y="2680"/>
                  </a:cubicBezTo>
                  <a:lnTo>
                    <a:pt x="835" y="2680"/>
                  </a:lnTo>
                  <a:lnTo>
                    <a:pt x="835" y="2059"/>
                  </a:lnTo>
                  <a:lnTo>
                    <a:pt x="908" y="2059"/>
                  </a:lnTo>
                  <a:cubicBezTo>
                    <a:pt x="1175" y="2059"/>
                    <a:pt x="1392" y="1842"/>
                    <a:pt x="1392" y="1575"/>
                  </a:cubicBezTo>
                  <a:cubicBezTo>
                    <a:pt x="1392" y="1307"/>
                    <a:pt x="1175" y="1091"/>
                    <a:pt x="908" y="1091"/>
                  </a:cubicBezTo>
                  <a:lnTo>
                    <a:pt x="835" y="1091"/>
                  </a:lnTo>
                  <a:lnTo>
                    <a:pt x="835" y="663"/>
                  </a:lnTo>
                  <a:cubicBezTo>
                    <a:pt x="835" y="450"/>
                    <a:pt x="1007" y="277"/>
                    <a:pt x="1221" y="277"/>
                  </a:cubicBezTo>
                  <a:close/>
                  <a:moveTo>
                    <a:pt x="1221" y="0"/>
                  </a:moveTo>
                  <a:cubicBezTo>
                    <a:pt x="856" y="0"/>
                    <a:pt x="557" y="300"/>
                    <a:pt x="557" y="666"/>
                  </a:cubicBezTo>
                  <a:lnTo>
                    <a:pt x="557" y="1092"/>
                  </a:lnTo>
                  <a:lnTo>
                    <a:pt x="484" y="1092"/>
                  </a:lnTo>
                  <a:cubicBezTo>
                    <a:pt x="217" y="1092"/>
                    <a:pt x="0" y="1310"/>
                    <a:pt x="0" y="1578"/>
                  </a:cubicBezTo>
                  <a:cubicBezTo>
                    <a:pt x="0" y="1845"/>
                    <a:pt x="217" y="2062"/>
                    <a:pt x="484" y="2062"/>
                  </a:cubicBezTo>
                  <a:lnTo>
                    <a:pt x="557" y="2062"/>
                  </a:lnTo>
                  <a:lnTo>
                    <a:pt x="557" y="2681"/>
                  </a:lnTo>
                  <a:lnTo>
                    <a:pt x="484" y="2681"/>
                  </a:lnTo>
                  <a:cubicBezTo>
                    <a:pt x="217" y="2681"/>
                    <a:pt x="0" y="2900"/>
                    <a:pt x="0" y="3167"/>
                  </a:cubicBezTo>
                  <a:cubicBezTo>
                    <a:pt x="0" y="3434"/>
                    <a:pt x="217" y="3651"/>
                    <a:pt x="484" y="3651"/>
                  </a:cubicBezTo>
                  <a:lnTo>
                    <a:pt x="557" y="3651"/>
                  </a:lnTo>
                  <a:lnTo>
                    <a:pt x="557" y="4271"/>
                  </a:lnTo>
                  <a:lnTo>
                    <a:pt x="484" y="4271"/>
                  </a:lnTo>
                  <a:cubicBezTo>
                    <a:pt x="217" y="4271"/>
                    <a:pt x="0" y="4489"/>
                    <a:pt x="0" y="4756"/>
                  </a:cubicBezTo>
                  <a:cubicBezTo>
                    <a:pt x="0" y="5024"/>
                    <a:pt x="217" y="5241"/>
                    <a:pt x="484" y="5241"/>
                  </a:cubicBezTo>
                  <a:lnTo>
                    <a:pt x="557" y="5241"/>
                  </a:lnTo>
                  <a:lnTo>
                    <a:pt x="557" y="5860"/>
                  </a:lnTo>
                  <a:lnTo>
                    <a:pt x="484" y="5860"/>
                  </a:lnTo>
                  <a:cubicBezTo>
                    <a:pt x="217" y="5860"/>
                    <a:pt x="0" y="6078"/>
                    <a:pt x="0" y="6346"/>
                  </a:cubicBezTo>
                  <a:cubicBezTo>
                    <a:pt x="0" y="6613"/>
                    <a:pt x="217" y="6830"/>
                    <a:pt x="484" y="6830"/>
                  </a:cubicBezTo>
                  <a:lnTo>
                    <a:pt x="557" y="6830"/>
                  </a:lnTo>
                  <a:lnTo>
                    <a:pt x="557" y="7449"/>
                  </a:lnTo>
                  <a:lnTo>
                    <a:pt x="484" y="7449"/>
                  </a:lnTo>
                  <a:cubicBezTo>
                    <a:pt x="217" y="7449"/>
                    <a:pt x="0" y="7668"/>
                    <a:pt x="0" y="7935"/>
                  </a:cubicBezTo>
                  <a:cubicBezTo>
                    <a:pt x="0" y="8202"/>
                    <a:pt x="217" y="8419"/>
                    <a:pt x="484" y="8419"/>
                  </a:cubicBezTo>
                  <a:lnTo>
                    <a:pt x="557" y="8419"/>
                  </a:lnTo>
                  <a:lnTo>
                    <a:pt x="557" y="8845"/>
                  </a:lnTo>
                  <a:cubicBezTo>
                    <a:pt x="557" y="9212"/>
                    <a:pt x="856" y="9511"/>
                    <a:pt x="1221" y="9511"/>
                  </a:cubicBezTo>
                  <a:lnTo>
                    <a:pt x="4466" y="9511"/>
                  </a:lnTo>
                  <a:cubicBezTo>
                    <a:pt x="4542" y="9511"/>
                    <a:pt x="4606" y="9447"/>
                    <a:pt x="4606" y="9371"/>
                  </a:cubicBezTo>
                  <a:cubicBezTo>
                    <a:pt x="4606" y="9295"/>
                    <a:pt x="4542" y="9229"/>
                    <a:pt x="4466" y="9229"/>
                  </a:cubicBezTo>
                  <a:lnTo>
                    <a:pt x="1998" y="9229"/>
                  </a:lnTo>
                  <a:lnTo>
                    <a:pt x="1998" y="280"/>
                  </a:lnTo>
                  <a:lnTo>
                    <a:pt x="7156" y="280"/>
                  </a:lnTo>
                  <a:cubicBezTo>
                    <a:pt x="7370" y="280"/>
                    <a:pt x="7543" y="452"/>
                    <a:pt x="7543" y="666"/>
                  </a:cubicBezTo>
                  <a:lnTo>
                    <a:pt x="7543" y="3688"/>
                  </a:lnTo>
                  <a:cubicBezTo>
                    <a:pt x="7543" y="3764"/>
                    <a:pt x="7606" y="3828"/>
                    <a:pt x="7682" y="3828"/>
                  </a:cubicBezTo>
                  <a:cubicBezTo>
                    <a:pt x="7758" y="3828"/>
                    <a:pt x="7822" y="3764"/>
                    <a:pt x="7822" y="3688"/>
                  </a:cubicBezTo>
                  <a:lnTo>
                    <a:pt x="7822" y="666"/>
                  </a:lnTo>
                  <a:cubicBezTo>
                    <a:pt x="7822" y="300"/>
                    <a:pt x="7523" y="0"/>
                    <a:pt x="7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3"/>
            <p:cNvSpPr/>
            <p:nvPr/>
          </p:nvSpPr>
          <p:spPr>
            <a:xfrm>
              <a:off x="3580100" y="2416597"/>
              <a:ext cx="171624" cy="179402"/>
            </a:xfrm>
            <a:custGeom>
              <a:rect b="b" l="l" r="r" t="t"/>
              <a:pathLst>
                <a:path extrusionOk="0" h="5305" w="5075">
                  <a:moveTo>
                    <a:pt x="3207" y="277"/>
                  </a:moveTo>
                  <a:cubicBezTo>
                    <a:pt x="3337" y="277"/>
                    <a:pt x="3444" y="382"/>
                    <a:pt x="3444" y="513"/>
                  </a:cubicBezTo>
                  <a:cubicBezTo>
                    <a:pt x="3444" y="642"/>
                    <a:pt x="3337" y="749"/>
                    <a:pt x="3207" y="749"/>
                  </a:cubicBezTo>
                  <a:lnTo>
                    <a:pt x="1865" y="749"/>
                  </a:lnTo>
                  <a:cubicBezTo>
                    <a:pt x="1864" y="749"/>
                    <a:pt x="1863" y="749"/>
                    <a:pt x="1862" y="749"/>
                  </a:cubicBezTo>
                  <a:cubicBezTo>
                    <a:pt x="1734" y="749"/>
                    <a:pt x="1629" y="644"/>
                    <a:pt x="1629" y="513"/>
                  </a:cubicBezTo>
                  <a:cubicBezTo>
                    <a:pt x="1629" y="382"/>
                    <a:pt x="1736" y="277"/>
                    <a:pt x="1865" y="277"/>
                  </a:cubicBezTo>
                  <a:close/>
                  <a:moveTo>
                    <a:pt x="3005" y="1027"/>
                  </a:moveTo>
                  <a:lnTo>
                    <a:pt x="3005" y="1382"/>
                  </a:lnTo>
                  <a:cubicBezTo>
                    <a:pt x="3005" y="1462"/>
                    <a:pt x="3025" y="1542"/>
                    <a:pt x="3062" y="1613"/>
                  </a:cubicBezTo>
                  <a:lnTo>
                    <a:pt x="3760" y="2906"/>
                  </a:lnTo>
                  <a:cubicBezTo>
                    <a:pt x="3705" y="2886"/>
                    <a:pt x="3640" y="2873"/>
                    <a:pt x="3560" y="2873"/>
                  </a:cubicBezTo>
                  <a:cubicBezTo>
                    <a:pt x="3358" y="2873"/>
                    <a:pt x="3251" y="2955"/>
                    <a:pt x="3164" y="3021"/>
                  </a:cubicBezTo>
                  <a:cubicBezTo>
                    <a:pt x="3095" y="3075"/>
                    <a:pt x="3047" y="3112"/>
                    <a:pt x="2939" y="3112"/>
                  </a:cubicBezTo>
                  <a:cubicBezTo>
                    <a:pt x="2830" y="3112"/>
                    <a:pt x="2784" y="3076"/>
                    <a:pt x="2713" y="3021"/>
                  </a:cubicBezTo>
                  <a:cubicBezTo>
                    <a:pt x="2628" y="2955"/>
                    <a:pt x="2520" y="2873"/>
                    <a:pt x="2318" y="2873"/>
                  </a:cubicBezTo>
                  <a:cubicBezTo>
                    <a:pt x="2116" y="2873"/>
                    <a:pt x="2007" y="2955"/>
                    <a:pt x="1923" y="3021"/>
                  </a:cubicBezTo>
                  <a:cubicBezTo>
                    <a:pt x="1851" y="3075"/>
                    <a:pt x="1805" y="3112"/>
                    <a:pt x="1698" y="3112"/>
                  </a:cubicBezTo>
                  <a:cubicBezTo>
                    <a:pt x="1590" y="3112"/>
                    <a:pt x="1544" y="3076"/>
                    <a:pt x="1471" y="3021"/>
                  </a:cubicBezTo>
                  <a:cubicBezTo>
                    <a:pt x="1425" y="2986"/>
                    <a:pt x="1373" y="2947"/>
                    <a:pt x="1305" y="2917"/>
                  </a:cubicBezTo>
                  <a:lnTo>
                    <a:pt x="2010" y="1613"/>
                  </a:lnTo>
                  <a:cubicBezTo>
                    <a:pt x="2049" y="1544"/>
                    <a:pt x="2067" y="1463"/>
                    <a:pt x="2067" y="1382"/>
                  </a:cubicBezTo>
                  <a:lnTo>
                    <a:pt x="2067" y="1027"/>
                  </a:lnTo>
                  <a:close/>
                  <a:moveTo>
                    <a:pt x="3560" y="3151"/>
                  </a:moveTo>
                  <a:cubicBezTo>
                    <a:pt x="3669" y="3151"/>
                    <a:pt x="3714" y="3186"/>
                    <a:pt x="3787" y="3241"/>
                  </a:cubicBezTo>
                  <a:cubicBezTo>
                    <a:pt x="3842" y="3284"/>
                    <a:pt x="3912" y="3338"/>
                    <a:pt x="4011" y="3366"/>
                  </a:cubicBezTo>
                  <a:lnTo>
                    <a:pt x="4584" y="4427"/>
                  </a:lnTo>
                  <a:cubicBezTo>
                    <a:pt x="4730" y="4700"/>
                    <a:pt x="4535" y="5027"/>
                    <a:pt x="4228" y="5027"/>
                  </a:cubicBezTo>
                  <a:lnTo>
                    <a:pt x="846" y="5027"/>
                  </a:lnTo>
                  <a:cubicBezTo>
                    <a:pt x="540" y="5027"/>
                    <a:pt x="342" y="4700"/>
                    <a:pt x="489" y="4428"/>
                  </a:cubicBezTo>
                  <a:lnTo>
                    <a:pt x="1173" y="3164"/>
                  </a:lnTo>
                  <a:cubicBezTo>
                    <a:pt x="1220" y="3179"/>
                    <a:pt x="1256" y="3207"/>
                    <a:pt x="1302" y="3241"/>
                  </a:cubicBezTo>
                  <a:cubicBezTo>
                    <a:pt x="1388" y="3310"/>
                    <a:pt x="1495" y="3390"/>
                    <a:pt x="1698" y="3390"/>
                  </a:cubicBezTo>
                  <a:cubicBezTo>
                    <a:pt x="1900" y="3390"/>
                    <a:pt x="2007" y="3310"/>
                    <a:pt x="2094" y="3241"/>
                  </a:cubicBezTo>
                  <a:cubicBezTo>
                    <a:pt x="2163" y="3188"/>
                    <a:pt x="2211" y="3151"/>
                    <a:pt x="2318" y="3151"/>
                  </a:cubicBezTo>
                  <a:cubicBezTo>
                    <a:pt x="2426" y="3151"/>
                    <a:pt x="2472" y="3186"/>
                    <a:pt x="2542" y="3241"/>
                  </a:cubicBezTo>
                  <a:cubicBezTo>
                    <a:pt x="2628" y="3310"/>
                    <a:pt x="2735" y="3390"/>
                    <a:pt x="2939" y="3390"/>
                  </a:cubicBezTo>
                  <a:cubicBezTo>
                    <a:pt x="3141" y="3390"/>
                    <a:pt x="3248" y="3310"/>
                    <a:pt x="3334" y="3241"/>
                  </a:cubicBezTo>
                  <a:cubicBezTo>
                    <a:pt x="3404" y="3188"/>
                    <a:pt x="3451" y="3151"/>
                    <a:pt x="3560" y="3151"/>
                  </a:cubicBezTo>
                  <a:close/>
                  <a:moveTo>
                    <a:pt x="1866" y="0"/>
                  </a:moveTo>
                  <a:cubicBezTo>
                    <a:pt x="1583" y="0"/>
                    <a:pt x="1352" y="231"/>
                    <a:pt x="1352" y="514"/>
                  </a:cubicBezTo>
                  <a:cubicBezTo>
                    <a:pt x="1352" y="773"/>
                    <a:pt x="1544" y="987"/>
                    <a:pt x="1790" y="1024"/>
                  </a:cubicBezTo>
                  <a:lnTo>
                    <a:pt x="1790" y="1383"/>
                  </a:lnTo>
                  <a:cubicBezTo>
                    <a:pt x="1790" y="1419"/>
                    <a:pt x="1782" y="1451"/>
                    <a:pt x="1767" y="1481"/>
                  </a:cubicBezTo>
                  <a:lnTo>
                    <a:pt x="246" y="4297"/>
                  </a:lnTo>
                  <a:cubicBezTo>
                    <a:pt x="1" y="4752"/>
                    <a:pt x="329" y="5304"/>
                    <a:pt x="847" y="5304"/>
                  </a:cubicBezTo>
                  <a:lnTo>
                    <a:pt x="4231" y="5304"/>
                  </a:lnTo>
                  <a:cubicBezTo>
                    <a:pt x="4746" y="5304"/>
                    <a:pt x="5075" y="4752"/>
                    <a:pt x="4829" y="4297"/>
                  </a:cubicBezTo>
                  <a:lnTo>
                    <a:pt x="3310" y="1481"/>
                  </a:lnTo>
                  <a:cubicBezTo>
                    <a:pt x="3292" y="1451"/>
                    <a:pt x="3285" y="1417"/>
                    <a:pt x="3285" y="1383"/>
                  </a:cubicBezTo>
                  <a:lnTo>
                    <a:pt x="3285" y="1024"/>
                  </a:lnTo>
                  <a:cubicBezTo>
                    <a:pt x="3533" y="987"/>
                    <a:pt x="3723" y="773"/>
                    <a:pt x="3723" y="514"/>
                  </a:cubicBezTo>
                  <a:cubicBezTo>
                    <a:pt x="3723" y="231"/>
                    <a:pt x="3493" y="0"/>
                    <a:pt x="3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2" name="Google Shape;2512;p43"/>
          <p:cNvGrpSpPr/>
          <p:nvPr/>
        </p:nvGrpSpPr>
        <p:grpSpPr>
          <a:xfrm>
            <a:off x="2769292" y="2297526"/>
            <a:ext cx="321571" cy="275579"/>
            <a:chOff x="2769292" y="2297526"/>
            <a:chExt cx="321571" cy="275579"/>
          </a:xfrm>
        </p:grpSpPr>
        <p:sp>
          <p:nvSpPr>
            <p:cNvPr id="2513" name="Google Shape;2513;p43"/>
            <p:cNvSpPr/>
            <p:nvPr/>
          </p:nvSpPr>
          <p:spPr>
            <a:xfrm>
              <a:off x="2965230" y="2322652"/>
              <a:ext cx="40818" cy="13899"/>
            </a:xfrm>
            <a:custGeom>
              <a:rect b="b" l="l" r="r" t="t"/>
              <a:pathLst>
                <a:path extrusionOk="0" h="411" w="1207">
                  <a:moveTo>
                    <a:pt x="145" y="1"/>
                  </a:moveTo>
                  <a:cubicBezTo>
                    <a:pt x="72" y="1"/>
                    <a:pt x="8" y="59"/>
                    <a:pt x="7" y="133"/>
                  </a:cubicBezTo>
                  <a:cubicBezTo>
                    <a:pt x="1" y="209"/>
                    <a:pt x="60" y="274"/>
                    <a:pt x="137" y="277"/>
                  </a:cubicBezTo>
                  <a:cubicBezTo>
                    <a:pt x="470" y="295"/>
                    <a:pt x="766" y="336"/>
                    <a:pt x="1017" y="406"/>
                  </a:cubicBezTo>
                  <a:cubicBezTo>
                    <a:pt x="1029" y="409"/>
                    <a:pt x="1041" y="411"/>
                    <a:pt x="1054" y="411"/>
                  </a:cubicBezTo>
                  <a:cubicBezTo>
                    <a:pt x="1115" y="411"/>
                    <a:pt x="1170" y="371"/>
                    <a:pt x="1188" y="310"/>
                  </a:cubicBezTo>
                  <a:cubicBezTo>
                    <a:pt x="1207" y="235"/>
                    <a:pt x="1165" y="158"/>
                    <a:pt x="1091" y="139"/>
                  </a:cubicBezTo>
                  <a:cubicBezTo>
                    <a:pt x="821" y="65"/>
                    <a:pt x="504" y="17"/>
                    <a:pt x="151" y="1"/>
                  </a:cubicBezTo>
                  <a:cubicBezTo>
                    <a:pt x="149" y="1"/>
                    <a:pt x="147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3"/>
            <p:cNvSpPr/>
            <p:nvPr/>
          </p:nvSpPr>
          <p:spPr>
            <a:xfrm>
              <a:off x="2965230" y="2344058"/>
              <a:ext cx="40818" cy="13899"/>
            </a:xfrm>
            <a:custGeom>
              <a:rect b="b" l="l" r="r" t="t"/>
              <a:pathLst>
                <a:path extrusionOk="0" h="411" w="1207">
                  <a:moveTo>
                    <a:pt x="145" y="0"/>
                  </a:moveTo>
                  <a:cubicBezTo>
                    <a:pt x="70" y="0"/>
                    <a:pt x="8" y="59"/>
                    <a:pt x="7" y="133"/>
                  </a:cubicBezTo>
                  <a:cubicBezTo>
                    <a:pt x="1" y="208"/>
                    <a:pt x="60" y="274"/>
                    <a:pt x="137" y="278"/>
                  </a:cubicBezTo>
                  <a:cubicBezTo>
                    <a:pt x="470" y="295"/>
                    <a:pt x="766" y="336"/>
                    <a:pt x="1017" y="406"/>
                  </a:cubicBezTo>
                  <a:cubicBezTo>
                    <a:pt x="1029" y="409"/>
                    <a:pt x="1041" y="410"/>
                    <a:pt x="1054" y="410"/>
                  </a:cubicBezTo>
                  <a:cubicBezTo>
                    <a:pt x="1115" y="410"/>
                    <a:pt x="1170" y="370"/>
                    <a:pt x="1188" y="309"/>
                  </a:cubicBezTo>
                  <a:cubicBezTo>
                    <a:pt x="1207" y="235"/>
                    <a:pt x="1165" y="158"/>
                    <a:pt x="1091" y="139"/>
                  </a:cubicBezTo>
                  <a:cubicBezTo>
                    <a:pt x="821" y="64"/>
                    <a:pt x="506" y="18"/>
                    <a:pt x="151" y="0"/>
                  </a:cubicBezTo>
                  <a:cubicBezTo>
                    <a:pt x="149" y="0"/>
                    <a:pt x="147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3"/>
            <p:cNvSpPr/>
            <p:nvPr/>
          </p:nvSpPr>
          <p:spPr>
            <a:xfrm>
              <a:off x="2965230" y="2367764"/>
              <a:ext cx="40818" cy="13899"/>
            </a:xfrm>
            <a:custGeom>
              <a:rect b="b" l="l" r="r" t="t"/>
              <a:pathLst>
                <a:path extrusionOk="0" h="411" w="1207">
                  <a:moveTo>
                    <a:pt x="143" y="0"/>
                  </a:moveTo>
                  <a:cubicBezTo>
                    <a:pt x="69" y="0"/>
                    <a:pt x="8" y="58"/>
                    <a:pt x="7" y="131"/>
                  </a:cubicBezTo>
                  <a:cubicBezTo>
                    <a:pt x="1" y="206"/>
                    <a:pt x="60" y="272"/>
                    <a:pt x="137" y="277"/>
                  </a:cubicBezTo>
                  <a:cubicBezTo>
                    <a:pt x="470" y="293"/>
                    <a:pt x="766" y="336"/>
                    <a:pt x="1017" y="405"/>
                  </a:cubicBezTo>
                  <a:cubicBezTo>
                    <a:pt x="1029" y="408"/>
                    <a:pt x="1041" y="411"/>
                    <a:pt x="1054" y="411"/>
                  </a:cubicBezTo>
                  <a:cubicBezTo>
                    <a:pt x="1115" y="411"/>
                    <a:pt x="1170" y="369"/>
                    <a:pt x="1188" y="308"/>
                  </a:cubicBezTo>
                  <a:cubicBezTo>
                    <a:pt x="1207" y="234"/>
                    <a:pt x="1165" y="158"/>
                    <a:pt x="1091" y="137"/>
                  </a:cubicBezTo>
                  <a:cubicBezTo>
                    <a:pt x="821" y="63"/>
                    <a:pt x="506" y="17"/>
                    <a:pt x="151" y="1"/>
                  </a:cubicBezTo>
                  <a:cubicBezTo>
                    <a:pt x="148" y="0"/>
                    <a:pt x="145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3"/>
            <p:cNvSpPr/>
            <p:nvPr/>
          </p:nvSpPr>
          <p:spPr>
            <a:xfrm>
              <a:off x="3032358" y="2322618"/>
              <a:ext cx="40750" cy="13899"/>
            </a:xfrm>
            <a:custGeom>
              <a:rect b="b" l="l" r="r" t="t"/>
              <a:pathLst>
                <a:path extrusionOk="0" h="411" w="1205">
                  <a:moveTo>
                    <a:pt x="1064" y="0"/>
                  </a:moveTo>
                  <a:cubicBezTo>
                    <a:pt x="1062" y="0"/>
                    <a:pt x="1059" y="0"/>
                    <a:pt x="1056" y="0"/>
                  </a:cubicBezTo>
                  <a:cubicBezTo>
                    <a:pt x="704" y="17"/>
                    <a:pt x="388" y="63"/>
                    <a:pt x="118" y="137"/>
                  </a:cubicBezTo>
                  <a:cubicBezTo>
                    <a:pt x="43" y="158"/>
                    <a:pt x="0" y="233"/>
                    <a:pt x="21" y="308"/>
                  </a:cubicBezTo>
                  <a:cubicBezTo>
                    <a:pt x="37" y="370"/>
                    <a:pt x="92" y="410"/>
                    <a:pt x="155" y="410"/>
                  </a:cubicBezTo>
                  <a:cubicBezTo>
                    <a:pt x="167" y="410"/>
                    <a:pt x="178" y="409"/>
                    <a:pt x="192" y="404"/>
                  </a:cubicBezTo>
                  <a:cubicBezTo>
                    <a:pt x="441" y="336"/>
                    <a:pt x="737" y="293"/>
                    <a:pt x="1070" y="277"/>
                  </a:cubicBezTo>
                  <a:cubicBezTo>
                    <a:pt x="1145" y="274"/>
                    <a:pt x="1205" y="208"/>
                    <a:pt x="1202" y="132"/>
                  </a:cubicBezTo>
                  <a:cubicBezTo>
                    <a:pt x="1198" y="58"/>
                    <a:pt x="1138" y="0"/>
                    <a:pt x="1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3"/>
            <p:cNvSpPr/>
            <p:nvPr/>
          </p:nvSpPr>
          <p:spPr>
            <a:xfrm>
              <a:off x="3032358" y="2343991"/>
              <a:ext cx="40750" cy="13899"/>
            </a:xfrm>
            <a:custGeom>
              <a:rect b="b" l="l" r="r" t="t"/>
              <a:pathLst>
                <a:path extrusionOk="0" h="411" w="1205">
                  <a:moveTo>
                    <a:pt x="1059" y="1"/>
                  </a:moveTo>
                  <a:cubicBezTo>
                    <a:pt x="1058" y="1"/>
                    <a:pt x="1057" y="1"/>
                    <a:pt x="1056" y="1"/>
                  </a:cubicBezTo>
                  <a:cubicBezTo>
                    <a:pt x="704" y="17"/>
                    <a:pt x="388" y="63"/>
                    <a:pt x="118" y="138"/>
                  </a:cubicBezTo>
                  <a:cubicBezTo>
                    <a:pt x="43" y="158"/>
                    <a:pt x="0" y="234"/>
                    <a:pt x="21" y="308"/>
                  </a:cubicBezTo>
                  <a:cubicBezTo>
                    <a:pt x="37" y="371"/>
                    <a:pt x="92" y="411"/>
                    <a:pt x="155" y="411"/>
                  </a:cubicBezTo>
                  <a:cubicBezTo>
                    <a:pt x="167" y="411"/>
                    <a:pt x="178" y="409"/>
                    <a:pt x="192" y="405"/>
                  </a:cubicBezTo>
                  <a:cubicBezTo>
                    <a:pt x="441" y="337"/>
                    <a:pt x="737" y="294"/>
                    <a:pt x="1070" y="277"/>
                  </a:cubicBezTo>
                  <a:cubicBezTo>
                    <a:pt x="1145" y="274"/>
                    <a:pt x="1205" y="209"/>
                    <a:pt x="1202" y="133"/>
                  </a:cubicBezTo>
                  <a:cubicBezTo>
                    <a:pt x="1197" y="58"/>
                    <a:pt x="1135" y="1"/>
                    <a:pt x="1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3"/>
            <p:cNvSpPr/>
            <p:nvPr/>
          </p:nvSpPr>
          <p:spPr>
            <a:xfrm>
              <a:off x="3032358" y="2369252"/>
              <a:ext cx="24281" cy="12377"/>
            </a:xfrm>
            <a:custGeom>
              <a:rect b="b" l="l" r="r" t="t"/>
              <a:pathLst>
                <a:path extrusionOk="0" h="366" w="718">
                  <a:moveTo>
                    <a:pt x="570" y="1"/>
                  </a:moveTo>
                  <a:cubicBezTo>
                    <a:pt x="563" y="1"/>
                    <a:pt x="556" y="1"/>
                    <a:pt x="548" y="3"/>
                  </a:cubicBezTo>
                  <a:cubicBezTo>
                    <a:pt x="394" y="25"/>
                    <a:pt x="250" y="55"/>
                    <a:pt x="118" y="92"/>
                  </a:cubicBezTo>
                  <a:cubicBezTo>
                    <a:pt x="43" y="113"/>
                    <a:pt x="0" y="188"/>
                    <a:pt x="21" y="263"/>
                  </a:cubicBezTo>
                  <a:cubicBezTo>
                    <a:pt x="37" y="323"/>
                    <a:pt x="94" y="365"/>
                    <a:pt x="155" y="365"/>
                  </a:cubicBezTo>
                  <a:cubicBezTo>
                    <a:pt x="168" y="365"/>
                    <a:pt x="178" y="362"/>
                    <a:pt x="192" y="359"/>
                  </a:cubicBezTo>
                  <a:cubicBezTo>
                    <a:pt x="312" y="325"/>
                    <a:pt x="446" y="297"/>
                    <a:pt x="588" y="277"/>
                  </a:cubicBezTo>
                  <a:cubicBezTo>
                    <a:pt x="666" y="266"/>
                    <a:pt x="718" y="196"/>
                    <a:pt x="706" y="120"/>
                  </a:cubicBezTo>
                  <a:cubicBezTo>
                    <a:pt x="696" y="50"/>
                    <a:pt x="637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3"/>
            <p:cNvSpPr/>
            <p:nvPr/>
          </p:nvSpPr>
          <p:spPr>
            <a:xfrm>
              <a:off x="2874566" y="2405606"/>
              <a:ext cx="110989" cy="110888"/>
            </a:xfrm>
            <a:custGeom>
              <a:rect b="b" l="l" r="r" t="t"/>
              <a:pathLst>
                <a:path extrusionOk="0" h="3279" w="3282">
                  <a:moveTo>
                    <a:pt x="1805" y="270"/>
                  </a:moveTo>
                  <a:cubicBezTo>
                    <a:pt x="1814" y="270"/>
                    <a:pt x="1813" y="278"/>
                    <a:pt x="1813" y="287"/>
                  </a:cubicBezTo>
                  <a:cubicBezTo>
                    <a:pt x="1816" y="374"/>
                    <a:pt x="1875" y="450"/>
                    <a:pt x="1961" y="472"/>
                  </a:cubicBezTo>
                  <a:cubicBezTo>
                    <a:pt x="2056" y="498"/>
                    <a:pt x="2147" y="535"/>
                    <a:pt x="2230" y="584"/>
                  </a:cubicBezTo>
                  <a:cubicBezTo>
                    <a:pt x="2261" y="601"/>
                    <a:pt x="2295" y="610"/>
                    <a:pt x="2329" y="610"/>
                  </a:cubicBezTo>
                  <a:cubicBezTo>
                    <a:pt x="2381" y="610"/>
                    <a:pt x="2432" y="590"/>
                    <a:pt x="2471" y="553"/>
                  </a:cubicBezTo>
                  <a:cubicBezTo>
                    <a:pt x="2473" y="550"/>
                    <a:pt x="2476" y="545"/>
                    <a:pt x="2480" y="545"/>
                  </a:cubicBezTo>
                  <a:cubicBezTo>
                    <a:pt x="2481" y="545"/>
                    <a:pt x="2483" y="545"/>
                    <a:pt x="2484" y="547"/>
                  </a:cubicBezTo>
                  <a:lnTo>
                    <a:pt x="2720" y="780"/>
                  </a:lnTo>
                  <a:cubicBezTo>
                    <a:pt x="2728" y="787"/>
                    <a:pt x="2719" y="792"/>
                    <a:pt x="2716" y="793"/>
                  </a:cubicBezTo>
                  <a:cubicBezTo>
                    <a:pt x="2655" y="859"/>
                    <a:pt x="2645" y="957"/>
                    <a:pt x="2686" y="1035"/>
                  </a:cubicBezTo>
                  <a:cubicBezTo>
                    <a:pt x="2735" y="1120"/>
                    <a:pt x="2772" y="1209"/>
                    <a:pt x="2801" y="1304"/>
                  </a:cubicBezTo>
                  <a:cubicBezTo>
                    <a:pt x="2824" y="1389"/>
                    <a:pt x="2899" y="1448"/>
                    <a:pt x="2988" y="1453"/>
                  </a:cubicBezTo>
                  <a:cubicBezTo>
                    <a:pt x="2990" y="1453"/>
                    <a:pt x="2992" y="1453"/>
                    <a:pt x="2994" y="1453"/>
                  </a:cubicBezTo>
                  <a:cubicBezTo>
                    <a:pt x="3000" y="1453"/>
                    <a:pt x="3004" y="1453"/>
                    <a:pt x="3004" y="1460"/>
                  </a:cubicBezTo>
                  <a:lnTo>
                    <a:pt x="3007" y="1793"/>
                  </a:lnTo>
                  <a:cubicBezTo>
                    <a:pt x="3004" y="1803"/>
                    <a:pt x="2999" y="1805"/>
                    <a:pt x="2996" y="1805"/>
                  </a:cubicBezTo>
                  <a:cubicBezTo>
                    <a:pt x="2995" y="1805"/>
                    <a:pt x="2994" y="1805"/>
                    <a:pt x="2994" y="1805"/>
                  </a:cubicBezTo>
                  <a:cubicBezTo>
                    <a:pt x="2903" y="1808"/>
                    <a:pt x="2823" y="1869"/>
                    <a:pt x="2801" y="1956"/>
                  </a:cubicBezTo>
                  <a:cubicBezTo>
                    <a:pt x="2774" y="2050"/>
                    <a:pt x="2737" y="2142"/>
                    <a:pt x="2689" y="2225"/>
                  </a:cubicBezTo>
                  <a:cubicBezTo>
                    <a:pt x="2645" y="2302"/>
                    <a:pt x="2658" y="2402"/>
                    <a:pt x="2719" y="2464"/>
                  </a:cubicBezTo>
                  <a:cubicBezTo>
                    <a:pt x="2722" y="2469"/>
                    <a:pt x="2728" y="2473"/>
                    <a:pt x="2725" y="2478"/>
                  </a:cubicBezTo>
                  <a:lnTo>
                    <a:pt x="2490" y="2712"/>
                  </a:lnTo>
                  <a:cubicBezTo>
                    <a:pt x="2489" y="2714"/>
                    <a:pt x="2488" y="2715"/>
                    <a:pt x="2486" y="2715"/>
                  </a:cubicBezTo>
                  <a:cubicBezTo>
                    <a:pt x="2484" y="2715"/>
                    <a:pt x="2483" y="2714"/>
                    <a:pt x="2481" y="2712"/>
                  </a:cubicBezTo>
                  <a:lnTo>
                    <a:pt x="2477" y="2709"/>
                  </a:lnTo>
                  <a:cubicBezTo>
                    <a:pt x="2439" y="2673"/>
                    <a:pt x="2387" y="2654"/>
                    <a:pt x="2336" y="2654"/>
                  </a:cubicBezTo>
                  <a:cubicBezTo>
                    <a:pt x="2302" y="2654"/>
                    <a:pt x="2267" y="2662"/>
                    <a:pt x="2236" y="2680"/>
                  </a:cubicBezTo>
                  <a:cubicBezTo>
                    <a:pt x="2150" y="2729"/>
                    <a:pt x="2061" y="2766"/>
                    <a:pt x="1967" y="2792"/>
                  </a:cubicBezTo>
                  <a:cubicBezTo>
                    <a:pt x="1880" y="2818"/>
                    <a:pt x="1819" y="2896"/>
                    <a:pt x="1819" y="2988"/>
                  </a:cubicBezTo>
                  <a:cubicBezTo>
                    <a:pt x="1816" y="2990"/>
                    <a:pt x="1820" y="2997"/>
                    <a:pt x="1811" y="2997"/>
                  </a:cubicBezTo>
                  <a:lnTo>
                    <a:pt x="1479" y="2999"/>
                  </a:lnTo>
                  <a:cubicBezTo>
                    <a:pt x="1470" y="2999"/>
                    <a:pt x="1471" y="2990"/>
                    <a:pt x="1471" y="2983"/>
                  </a:cubicBezTo>
                  <a:cubicBezTo>
                    <a:pt x="1467" y="2895"/>
                    <a:pt x="1407" y="2819"/>
                    <a:pt x="1323" y="2797"/>
                  </a:cubicBezTo>
                  <a:cubicBezTo>
                    <a:pt x="1228" y="2770"/>
                    <a:pt x="1137" y="2733"/>
                    <a:pt x="1054" y="2685"/>
                  </a:cubicBezTo>
                  <a:cubicBezTo>
                    <a:pt x="1019" y="2666"/>
                    <a:pt x="985" y="2659"/>
                    <a:pt x="955" y="2659"/>
                  </a:cubicBezTo>
                  <a:cubicBezTo>
                    <a:pt x="870" y="2659"/>
                    <a:pt x="811" y="2718"/>
                    <a:pt x="810" y="2718"/>
                  </a:cubicBezTo>
                  <a:cubicBezTo>
                    <a:pt x="808" y="2720"/>
                    <a:pt x="806" y="2721"/>
                    <a:pt x="804" y="2721"/>
                  </a:cubicBezTo>
                  <a:cubicBezTo>
                    <a:pt x="802" y="2721"/>
                    <a:pt x="801" y="2720"/>
                    <a:pt x="798" y="2718"/>
                  </a:cubicBezTo>
                  <a:lnTo>
                    <a:pt x="565" y="2485"/>
                  </a:lnTo>
                  <a:cubicBezTo>
                    <a:pt x="564" y="2483"/>
                    <a:pt x="561" y="2479"/>
                    <a:pt x="567" y="2476"/>
                  </a:cubicBezTo>
                  <a:lnTo>
                    <a:pt x="571" y="2472"/>
                  </a:lnTo>
                  <a:cubicBezTo>
                    <a:pt x="632" y="2406"/>
                    <a:pt x="642" y="2308"/>
                    <a:pt x="601" y="2231"/>
                  </a:cubicBezTo>
                  <a:cubicBezTo>
                    <a:pt x="552" y="2145"/>
                    <a:pt x="515" y="2056"/>
                    <a:pt x="486" y="1961"/>
                  </a:cubicBezTo>
                  <a:cubicBezTo>
                    <a:pt x="463" y="1876"/>
                    <a:pt x="388" y="1817"/>
                    <a:pt x="299" y="1812"/>
                  </a:cubicBezTo>
                  <a:cubicBezTo>
                    <a:pt x="296" y="1812"/>
                    <a:pt x="293" y="1813"/>
                    <a:pt x="290" y="1813"/>
                  </a:cubicBezTo>
                  <a:cubicBezTo>
                    <a:pt x="286" y="1813"/>
                    <a:pt x="283" y="1811"/>
                    <a:pt x="283" y="1805"/>
                  </a:cubicBezTo>
                  <a:lnTo>
                    <a:pt x="282" y="1473"/>
                  </a:lnTo>
                  <a:cubicBezTo>
                    <a:pt x="282" y="1467"/>
                    <a:pt x="284" y="1466"/>
                    <a:pt x="287" y="1466"/>
                  </a:cubicBezTo>
                  <a:cubicBezTo>
                    <a:pt x="288" y="1466"/>
                    <a:pt x="288" y="1466"/>
                    <a:pt x="289" y="1466"/>
                  </a:cubicBezTo>
                  <a:cubicBezTo>
                    <a:pt x="290" y="1466"/>
                    <a:pt x="290" y="1466"/>
                    <a:pt x="290" y="1466"/>
                  </a:cubicBezTo>
                  <a:cubicBezTo>
                    <a:pt x="381" y="1463"/>
                    <a:pt x="461" y="1402"/>
                    <a:pt x="484" y="1315"/>
                  </a:cubicBezTo>
                  <a:cubicBezTo>
                    <a:pt x="509" y="1221"/>
                    <a:pt x="546" y="1129"/>
                    <a:pt x="595" y="1046"/>
                  </a:cubicBezTo>
                  <a:cubicBezTo>
                    <a:pt x="639" y="968"/>
                    <a:pt x="626" y="869"/>
                    <a:pt x="564" y="805"/>
                  </a:cubicBezTo>
                  <a:cubicBezTo>
                    <a:pt x="561" y="802"/>
                    <a:pt x="553" y="798"/>
                    <a:pt x="559" y="792"/>
                  </a:cubicBezTo>
                  <a:lnTo>
                    <a:pt x="794" y="556"/>
                  </a:lnTo>
                  <a:cubicBezTo>
                    <a:pt x="795" y="555"/>
                    <a:pt x="797" y="554"/>
                    <a:pt x="799" y="554"/>
                  </a:cubicBezTo>
                  <a:cubicBezTo>
                    <a:pt x="801" y="554"/>
                    <a:pt x="802" y="554"/>
                    <a:pt x="803" y="556"/>
                  </a:cubicBezTo>
                  <a:lnTo>
                    <a:pt x="804" y="556"/>
                  </a:lnTo>
                  <a:cubicBezTo>
                    <a:pt x="843" y="594"/>
                    <a:pt x="895" y="613"/>
                    <a:pt x="947" y="613"/>
                  </a:cubicBezTo>
                  <a:cubicBezTo>
                    <a:pt x="982" y="613"/>
                    <a:pt x="1017" y="605"/>
                    <a:pt x="1049" y="587"/>
                  </a:cubicBezTo>
                  <a:cubicBezTo>
                    <a:pt x="1133" y="539"/>
                    <a:pt x="1225" y="502"/>
                    <a:pt x="1317" y="475"/>
                  </a:cubicBezTo>
                  <a:cubicBezTo>
                    <a:pt x="1404" y="452"/>
                    <a:pt x="1465" y="371"/>
                    <a:pt x="1465" y="281"/>
                  </a:cubicBezTo>
                  <a:lnTo>
                    <a:pt x="1465" y="278"/>
                  </a:lnTo>
                  <a:cubicBezTo>
                    <a:pt x="1465" y="275"/>
                    <a:pt x="1467" y="272"/>
                    <a:pt x="1473" y="272"/>
                  </a:cubicBezTo>
                  <a:lnTo>
                    <a:pt x="1805" y="270"/>
                  </a:lnTo>
                  <a:close/>
                  <a:moveTo>
                    <a:pt x="1801" y="0"/>
                  </a:moveTo>
                  <a:lnTo>
                    <a:pt x="1468" y="2"/>
                  </a:lnTo>
                  <a:cubicBezTo>
                    <a:pt x="1327" y="2"/>
                    <a:pt x="1214" y="104"/>
                    <a:pt x="1191" y="230"/>
                  </a:cubicBezTo>
                  <a:cubicBezTo>
                    <a:pt x="1109" y="257"/>
                    <a:pt x="1029" y="290"/>
                    <a:pt x="953" y="330"/>
                  </a:cubicBezTo>
                  <a:cubicBezTo>
                    <a:pt x="905" y="299"/>
                    <a:pt x="851" y="283"/>
                    <a:pt x="797" y="283"/>
                  </a:cubicBezTo>
                  <a:cubicBezTo>
                    <a:pt x="723" y="283"/>
                    <a:pt x="650" y="311"/>
                    <a:pt x="595" y="367"/>
                  </a:cubicBezTo>
                  <a:lnTo>
                    <a:pt x="360" y="602"/>
                  </a:lnTo>
                  <a:cubicBezTo>
                    <a:pt x="261" y="703"/>
                    <a:pt x="253" y="853"/>
                    <a:pt x="325" y="961"/>
                  </a:cubicBezTo>
                  <a:cubicBezTo>
                    <a:pt x="286" y="1037"/>
                    <a:pt x="253" y="1115"/>
                    <a:pt x="228" y="1199"/>
                  </a:cubicBezTo>
                  <a:cubicBezTo>
                    <a:pt x="100" y="1224"/>
                    <a:pt x="1" y="1337"/>
                    <a:pt x="2" y="1478"/>
                  </a:cubicBezTo>
                  <a:lnTo>
                    <a:pt x="4" y="1811"/>
                  </a:lnTo>
                  <a:cubicBezTo>
                    <a:pt x="4" y="1952"/>
                    <a:pt x="106" y="2065"/>
                    <a:pt x="232" y="2090"/>
                  </a:cubicBezTo>
                  <a:cubicBezTo>
                    <a:pt x="258" y="2172"/>
                    <a:pt x="292" y="2250"/>
                    <a:pt x="331" y="2325"/>
                  </a:cubicBezTo>
                  <a:cubicBezTo>
                    <a:pt x="259" y="2434"/>
                    <a:pt x="270" y="2584"/>
                    <a:pt x="368" y="2684"/>
                  </a:cubicBezTo>
                  <a:lnTo>
                    <a:pt x="602" y="2917"/>
                  </a:lnTo>
                  <a:cubicBezTo>
                    <a:pt x="658" y="2972"/>
                    <a:pt x="731" y="3000"/>
                    <a:pt x="804" y="3000"/>
                  </a:cubicBezTo>
                  <a:cubicBezTo>
                    <a:pt x="859" y="3000"/>
                    <a:pt x="914" y="2985"/>
                    <a:pt x="962" y="2953"/>
                  </a:cubicBezTo>
                  <a:cubicBezTo>
                    <a:pt x="1039" y="2991"/>
                    <a:pt x="1118" y="3026"/>
                    <a:pt x="1199" y="3051"/>
                  </a:cubicBezTo>
                  <a:cubicBezTo>
                    <a:pt x="1226" y="3177"/>
                    <a:pt x="1339" y="3278"/>
                    <a:pt x="1480" y="3278"/>
                  </a:cubicBezTo>
                  <a:lnTo>
                    <a:pt x="1482" y="3278"/>
                  </a:lnTo>
                  <a:lnTo>
                    <a:pt x="1814" y="3275"/>
                  </a:lnTo>
                  <a:cubicBezTo>
                    <a:pt x="1955" y="3275"/>
                    <a:pt x="2068" y="3174"/>
                    <a:pt x="2094" y="3046"/>
                  </a:cubicBezTo>
                  <a:cubicBezTo>
                    <a:pt x="2174" y="3021"/>
                    <a:pt x="2254" y="2988"/>
                    <a:pt x="2328" y="2948"/>
                  </a:cubicBezTo>
                  <a:cubicBezTo>
                    <a:pt x="2375" y="2979"/>
                    <a:pt x="2431" y="2996"/>
                    <a:pt x="2486" y="2996"/>
                  </a:cubicBezTo>
                  <a:cubicBezTo>
                    <a:pt x="2559" y="2996"/>
                    <a:pt x="2632" y="2968"/>
                    <a:pt x="2688" y="2911"/>
                  </a:cubicBezTo>
                  <a:lnTo>
                    <a:pt x="2921" y="2675"/>
                  </a:lnTo>
                  <a:cubicBezTo>
                    <a:pt x="3019" y="2577"/>
                    <a:pt x="3029" y="2426"/>
                    <a:pt x="2957" y="2317"/>
                  </a:cubicBezTo>
                  <a:cubicBezTo>
                    <a:pt x="2995" y="2241"/>
                    <a:pt x="3028" y="2161"/>
                    <a:pt x="3053" y="2079"/>
                  </a:cubicBezTo>
                  <a:cubicBezTo>
                    <a:pt x="3181" y="2054"/>
                    <a:pt x="3282" y="1940"/>
                    <a:pt x="3279" y="1799"/>
                  </a:cubicBezTo>
                  <a:lnTo>
                    <a:pt x="3279" y="1466"/>
                  </a:lnTo>
                  <a:cubicBezTo>
                    <a:pt x="3279" y="1323"/>
                    <a:pt x="3176" y="1211"/>
                    <a:pt x="3050" y="1187"/>
                  </a:cubicBezTo>
                  <a:cubicBezTo>
                    <a:pt x="3025" y="1105"/>
                    <a:pt x="2991" y="1025"/>
                    <a:pt x="2952" y="949"/>
                  </a:cubicBezTo>
                  <a:cubicBezTo>
                    <a:pt x="3025" y="838"/>
                    <a:pt x="3012" y="688"/>
                    <a:pt x="2915" y="591"/>
                  </a:cubicBezTo>
                  <a:lnTo>
                    <a:pt x="2679" y="356"/>
                  </a:lnTo>
                  <a:cubicBezTo>
                    <a:pt x="2623" y="301"/>
                    <a:pt x="2552" y="275"/>
                    <a:pt x="2480" y="275"/>
                  </a:cubicBezTo>
                  <a:cubicBezTo>
                    <a:pt x="2424" y="275"/>
                    <a:pt x="2368" y="292"/>
                    <a:pt x="2321" y="324"/>
                  </a:cubicBezTo>
                  <a:cubicBezTo>
                    <a:pt x="2245" y="284"/>
                    <a:pt x="2165" y="251"/>
                    <a:pt x="2083" y="227"/>
                  </a:cubicBezTo>
                  <a:cubicBezTo>
                    <a:pt x="2058" y="98"/>
                    <a:pt x="1944" y="0"/>
                    <a:pt x="1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3"/>
            <p:cNvSpPr/>
            <p:nvPr/>
          </p:nvSpPr>
          <p:spPr>
            <a:xfrm>
              <a:off x="2898441" y="2432119"/>
              <a:ext cx="63306" cy="57726"/>
            </a:xfrm>
            <a:custGeom>
              <a:rect b="b" l="l" r="r" t="t"/>
              <a:pathLst>
                <a:path extrusionOk="0" h="1707" w="1872">
                  <a:moveTo>
                    <a:pt x="934" y="279"/>
                  </a:moveTo>
                  <a:cubicBezTo>
                    <a:pt x="1081" y="279"/>
                    <a:pt x="1228" y="335"/>
                    <a:pt x="1340" y="447"/>
                  </a:cubicBezTo>
                  <a:cubicBezTo>
                    <a:pt x="1566" y="672"/>
                    <a:pt x="1566" y="1036"/>
                    <a:pt x="1340" y="1260"/>
                  </a:cubicBezTo>
                  <a:cubicBezTo>
                    <a:pt x="1228" y="1373"/>
                    <a:pt x="1081" y="1429"/>
                    <a:pt x="934" y="1429"/>
                  </a:cubicBezTo>
                  <a:cubicBezTo>
                    <a:pt x="787" y="1429"/>
                    <a:pt x="640" y="1373"/>
                    <a:pt x="528" y="1260"/>
                  </a:cubicBezTo>
                  <a:cubicBezTo>
                    <a:pt x="302" y="1036"/>
                    <a:pt x="302" y="672"/>
                    <a:pt x="528" y="447"/>
                  </a:cubicBezTo>
                  <a:cubicBezTo>
                    <a:pt x="640" y="335"/>
                    <a:pt x="787" y="279"/>
                    <a:pt x="934" y="279"/>
                  </a:cubicBezTo>
                  <a:close/>
                  <a:moveTo>
                    <a:pt x="935" y="1"/>
                  </a:moveTo>
                  <a:cubicBezTo>
                    <a:pt x="717" y="1"/>
                    <a:pt x="499" y="84"/>
                    <a:pt x="333" y="251"/>
                  </a:cubicBezTo>
                  <a:cubicBezTo>
                    <a:pt x="0" y="583"/>
                    <a:pt x="0" y="1125"/>
                    <a:pt x="333" y="1457"/>
                  </a:cubicBezTo>
                  <a:cubicBezTo>
                    <a:pt x="499" y="1624"/>
                    <a:pt x="717" y="1707"/>
                    <a:pt x="936" y="1707"/>
                  </a:cubicBezTo>
                  <a:cubicBezTo>
                    <a:pt x="1154" y="1707"/>
                    <a:pt x="1373" y="1624"/>
                    <a:pt x="1539" y="1457"/>
                  </a:cubicBezTo>
                  <a:cubicBezTo>
                    <a:pt x="1872" y="1125"/>
                    <a:pt x="1872" y="583"/>
                    <a:pt x="1539" y="251"/>
                  </a:cubicBezTo>
                  <a:cubicBezTo>
                    <a:pt x="1372" y="84"/>
                    <a:pt x="1153" y="1"/>
                    <a:pt x="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3"/>
            <p:cNvSpPr/>
            <p:nvPr/>
          </p:nvSpPr>
          <p:spPr>
            <a:xfrm>
              <a:off x="2769292" y="2297526"/>
              <a:ext cx="321571" cy="275579"/>
            </a:xfrm>
            <a:custGeom>
              <a:rect b="b" l="l" r="r" t="t"/>
              <a:pathLst>
                <a:path extrusionOk="0" h="8149" w="9509">
                  <a:moveTo>
                    <a:pt x="5673" y="277"/>
                  </a:moveTo>
                  <a:cubicBezTo>
                    <a:pt x="6044" y="277"/>
                    <a:pt x="6772" y="316"/>
                    <a:pt x="7239" y="582"/>
                  </a:cubicBezTo>
                  <a:cubicBezTo>
                    <a:pt x="7243" y="583"/>
                    <a:pt x="7249" y="588"/>
                    <a:pt x="7253" y="589"/>
                  </a:cubicBezTo>
                  <a:lnTo>
                    <a:pt x="7253" y="3171"/>
                  </a:lnTo>
                  <a:cubicBezTo>
                    <a:pt x="6799" y="2957"/>
                    <a:pt x="6184" y="2892"/>
                    <a:pt x="5672" y="2892"/>
                  </a:cubicBezTo>
                  <a:cubicBezTo>
                    <a:pt x="5644" y="2892"/>
                    <a:pt x="5615" y="2893"/>
                    <a:pt x="5587" y="2893"/>
                  </a:cubicBezTo>
                  <a:cubicBezTo>
                    <a:pt x="5572" y="2893"/>
                    <a:pt x="5559" y="2881"/>
                    <a:pt x="5559" y="2863"/>
                  </a:cubicBezTo>
                  <a:lnTo>
                    <a:pt x="5557" y="307"/>
                  </a:lnTo>
                  <a:cubicBezTo>
                    <a:pt x="5557" y="292"/>
                    <a:pt x="5569" y="280"/>
                    <a:pt x="5584" y="277"/>
                  </a:cubicBezTo>
                  <a:cubicBezTo>
                    <a:pt x="5611" y="277"/>
                    <a:pt x="5641" y="277"/>
                    <a:pt x="5673" y="277"/>
                  </a:cubicBezTo>
                  <a:close/>
                  <a:moveTo>
                    <a:pt x="9124" y="277"/>
                  </a:moveTo>
                  <a:cubicBezTo>
                    <a:pt x="9152" y="277"/>
                    <a:pt x="9177" y="277"/>
                    <a:pt x="9199" y="277"/>
                  </a:cubicBezTo>
                  <a:cubicBezTo>
                    <a:pt x="9214" y="277"/>
                    <a:pt x="9227" y="291"/>
                    <a:pt x="9227" y="307"/>
                  </a:cubicBezTo>
                  <a:lnTo>
                    <a:pt x="9227" y="2747"/>
                  </a:lnTo>
                  <a:cubicBezTo>
                    <a:pt x="9227" y="2825"/>
                    <a:pt x="9161" y="2892"/>
                    <a:pt x="9083" y="2892"/>
                  </a:cubicBezTo>
                  <a:cubicBezTo>
                    <a:pt x="8589" y="2896"/>
                    <a:pt x="7980" y="2963"/>
                    <a:pt x="7533" y="3171"/>
                  </a:cubicBezTo>
                  <a:lnTo>
                    <a:pt x="7533" y="589"/>
                  </a:lnTo>
                  <a:cubicBezTo>
                    <a:pt x="7536" y="588"/>
                    <a:pt x="7542" y="586"/>
                    <a:pt x="7546" y="582"/>
                  </a:cubicBezTo>
                  <a:cubicBezTo>
                    <a:pt x="8019" y="312"/>
                    <a:pt x="8760" y="277"/>
                    <a:pt x="9124" y="277"/>
                  </a:cubicBezTo>
                  <a:close/>
                  <a:moveTo>
                    <a:pt x="5278" y="2820"/>
                  </a:moveTo>
                  <a:lnTo>
                    <a:pt x="5278" y="2863"/>
                  </a:lnTo>
                  <a:cubicBezTo>
                    <a:pt x="5278" y="3033"/>
                    <a:pt x="5416" y="3172"/>
                    <a:pt x="5587" y="3172"/>
                  </a:cubicBezTo>
                  <a:cubicBezTo>
                    <a:pt x="5588" y="3172"/>
                    <a:pt x="5589" y="3172"/>
                    <a:pt x="5590" y="3172"/>
                  </a:cubicBezTo>
                  <a:cubicBezTo>
                    <a:pt x="5607" y="3172"/>
                    <a:pt x="5627" y="3172"/>
                    <a:pt x="5647" y="3172"/>
                  </a:cubicBezTo>
                  <a:cubicBezTo>
                    <a:pt x="5980" y="3172"/>
                    <a:pt x="6682" y="3200"/>
                    <a:pt x="7163" y="3437"/>
                  </a:cubicBezTo>
                  <a:cubicBezTo>
                    <a:pt x="7234" y="3472"/>
                    <a:pt x="7313" y="3489"/>
                    <a:pt x="7392" y="3489"/>
                  </a:cubicBezTo>
                  <a:cubicBezTo>
                    <a:pt x="7471" y="3489"/>
                    <a:pt x="7550" y="3472"/>
                    <a:pt x="7623" y="3437"/>
                  </a:cubicBezTo>
                  <a:cubicBezTo>
                    <a:pt x="7703" y="3397"/>
                    <a:pt x="7788" y="3364"/>
                    <a:pt x="7877" y="3336"/>
                  </a:cubicBezTo>
                  <a:lnTo>
                    <a:pt x="7877" y="6848"/>
                  </a:lnTo>
                  <a:lnTo>
                    <a:pt x="1631" y="6848"/>
                  </a:lnTo>
                  <a:lnTo>
                    <a:pt x="1631" y="2820"/>
                  </a:lnTo>
                  <a:close/>
                  <a:moveTo>
                    <a:pt x="5786" y="7128"/>
                  </a:moveTo>
                  <a:cubicBezTo>
                    <a:pt x="5729" y="7263"/>
                    <a:pt x="5597" y="7359"/>
                    <a:pt x="5441" y="7359"/>
                  </a:cubicBezTo>
                  <a:lnTo>
                    <a:pt x="4066" y="7359"/>
                  </a:lnTo>
                  <a:cubicBezTo>
                    <a:pt x="3910" y="7359"/>
                    <a:pt x="3778" y="7263"/>
                    <a:pt x="3723" y="7128"/>
                  </a:cubicBezTo>
                  <a:close/>
                  <a:moveTo>
                    <a:pt x="9110" y="7128"/>
                  </a:moveTo>
                  <a:cubicBezTo>
                    <a:pt x="9175" y="7128"/>
                    <a:pt x="9229" y="7181"/>
                    <a:pt x="9229" y="7245"/>
                  </a:cubicBezTo>
                  <a:cubicBezTo>
                    <a:pt x="9229" y="7590"/>
                    <a:pt x="8948" y="7870"/>
                    <a:pt x="8605" y="7870"/>
                  </a:cubicBezTo>
                  <a:lnTo>
                    <a:pt x="902" y="7870"/>
                  </a:lnTo>
                  <a:cubicBezTo>
                    <a:pt x="559" y="7870"/>
                    <a:pt x="278" y="7590"/>
                    <a:pt x="278" y="7245"/>
                  </a:cubicBezTo>
                  <a:cubicBezTo>
                    <a:pt x="278" y="7181"/>
                    <a:pt x="332" y="7128"/>
                    <a:pt x="397" y="7128"/>
                  </a:cubicBezTo>
                  <a:lnTo>
                    <a:pt x="3430" y="7128"/>
                  </a:lnTo>
                  <a:cubicBezTo>
                    <a:pt x="3494" y="7419"/>
                    <a:pt x="3754" y="7637"/>
                    <a:pt x="4066" y="7637"/>
                  </a:cubicBezTo>
                  <a:lnTo>
                    <a:pt x="5441" y="7637"/>
                  </a:lnTo>
                  <a:cubicBezTo>
                    <a:pt x="5752" y="7637"/>
                    <a:pt x="6012" y="7419"/>
                    <a:pt x="6077" y="7128"/>
                  </a:cubicBezTo>
                  <a:close/>
                  <a:moveTo>
                    <a:pt x="9113" y="0"/>
                  </a:moveTo>
                  <a:cubicBezTo>
                    <a:pt x="8562" y="0"/>
                    <a:pt x="7870" y="78"/>
                    <a:pt x="7408" y="343"/>
                  </a:cubicBezTo>
                  <a:cubicBezTo>
                    <a:pt x="7403" y="346"/>
                    <a:pt x="7398" y="347"/>
                    <a:pt x="7393" y="347"/>
                  </a:cubicBezTo>
                  <a:cubicBezTo>
                    <a:pt x="7388" y="347"/>
                    <a:pt x="7383" y="346"/>
                    <a:pt x="7378" y="343"/>
                  </a:cubicBezTo>
                  <a:cubicBezTo>
                    <a:pt x="6911" y="76"/>
                    <a:pt x="6213" y="1"/>
                    <a:pt x="5662" y="1"/>
                  </a:cubicBezTo>
                  <a:cubicBezTo>
                    <a:pt x="5635" y="1"/>
                    <a:pt x="5608" y="1"/>
                    <a:pt x="5582" y="1"/>
                  </a:cubicBezTo>
                  <a:cubicBezTo>
                    <a:pt x="5416" y="3"/>
                    <a:pt x="5279" y="142"/>
                    <a:pt x="5279" y="310"/>
                  </a:cubicBezTo>
                  <a:lnTo>
                    <a:pt x="5279" y="2541"/>
                  </a:lnTo>
                  <a:lnTo>
                    <a:pt x="1625" y="2541"/>
                  </a:lnTo>
                  <a:cubicBezTo>
                    <a:pt x="1477" y="2541"/>
                    <a:pt x="1355" y="2661"/>
                    <a:pt x="1355" y="2813"/>
                  </a:cubicBezTo>
                  <a:lnTo>
                    <a:pt x="1355" y="6848"/>
                  </a:lnTo>
                  <a:lnTo>
                    <a:pt x="1002" y="6848"/>
                  </a:lnTo>
                  <a:lnTo>
                    <a:pt x="1002" y="2560"/>
                  </a:lnTo>
                  <a:cubicBezTo>
                    <a:pt x="1002" y="2355"/>
                    <a:pt x="1168" y="2190"/>
                    <a:pt x="1371" y="2190"/>
                  </a:cubicBezTo>
                  <a:lnTo>
                    <a:pt x="4767" y="2190"/>
                  </a:lnTo>
                  <a:cubicBezTo>
                    <a:pt x="4844" y="2190"/>
                    <a:pt x="4907" y="2127"/>
                    <a:pt x="4907" y="2051"/>
                  </a:cubicBezTo>
                  <a:cubicBezTo>
                    <a:pt x="4907" y="1975"/>
                    <a:pt x="4844" y="1911"/>
                    <a:pt x="4767" y="1911"/>
                  </a:cubicBezTo>
                  <a:lnTo>
                    <a:pt x="1371" y="1911"/>
                  </a:lnTo>
                  <a:cubicBezTo>
                    <a:pt x="1014" y="1911"/>
                    <a:pt x="724" y="2204"/>
                    <a:pt x="724" y="2560"/>
                  </a:cubicBezTo>
                  <a:lnTo>
                    <a:pt x="724" y="6848"/>
                  </a:lnTo>
                  <a:lnTo>
                    <a:pt x="397" y="6848"/>
                  </a:lnTo>
                  <a:cubicBezTo>
                    <a:pt x="179" y="6848"/>
                    <a:pt x="1" y="7027"/>
                    <a:pt x="1" y="7245"/>
                  </a:cubicBezTo>
                  <a:cubicBezTo>
                    <a:pt x="1" y="7744"/>
                    <a:pt x="405" y="8148"/>
                    <a:pt x="902" y="8148"/>
                  </a:cubicBezTo>
                  <a:lnTo>
                    <a:pt x="8605" y="8148"/>
                  </a:lnTo>
                  <a:cubicBezTo>
                    <a:pt x="9103" y="8148"/>
                    <a:pt x="9508" y="7744"/>
                    <a:pt x="9508" y="7245"/>
                  </a:cubicBezTo>
                  <a:cubicBezTo>
                    <a:pt x="9508" y="7027"/>
                    <a:pt x="9330" y="6848"/>
                    <a:pt x="9110" y="6848"/>
                  </a:cubicBezTo>
                  <a:lnTo>
                    <a:pt x="8788" y="6848"/>
                  </a:lnTo>
                  <a:lnTo>
                    <a:pt x="8788" y="3694"/>
                  </a:lnTo>
                  <a:cubicBezTo>
                    <a:pt x="8788" y="3618"/>
                    <a:pt x="8724" y="3555"/>
                    <a:pt x="8648" y="3555"/>
                  </a:cubicBezTo>
                  <a:cubicBezTo>
                    <a:pt x="8572" y="3555"/>
                    <a:pt x="8508" y="3618"/>
                    <a:pt x="8508" y="3694"/>
                  </a:cubicBezTo>
                  <a:lnTo>
                    <a:pt x="8508" y="6848"/>
                  </a:lnTo>
                  <a:lnTo>
                    <a:pt x="8156" y="6848"/>
                  </a:lnTo>
                  <a:lnTo>
                    <a:pt x="8156" y="3263"/>
                  </a:lnTo>
                  <a:cubicBezTo>
                    <a:pt x="8504" y="3189"/>
                    <a:pt x="8858" y="3172"/>
                    <a:pt x="9086" y="3172"/>
                  </a:cubicBezTo>
                  <a:cubicBezTo>
                    <a:pt x="9318" y="3171"/>
                    <a:pt x="9508" y="2981"/>
                    <a:pt x="9508" y="2749"/>
                  </a:cubicBezTo>
                  <a:lnTo>
                    <a:pt x="9508" y="310"/>
                  </a:lnTo>
                  <a:cubicBezTo>
                    <a:pt x="9508" y="142"/>
                    <a:pt x="9371" y="6"/>
                    <a:pt x="9205" y="1"/>
                  </a:cubicBezTo>
                  <a:cubicBezTo>
                    <a:pt x="9175" y="1"/>
                    <a:pt x="9144" y="0"/>
                    <a:pt x="9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2" name="Google Shape;2522;p43"/>
          <p:cNvGrpSpPr/>
          <p:nvPr/>
        </p:nvGrpSpPr>
        <p:grpSpPr>
          <a:xfrm>
            <a:off x="2112928" y="2290728"/>
            <a:ext cx="321503" cy="289005"/>
            <a:chOff x="2112928" y="2290728"/>
            <a:chExt cx="321503" cy="289005"/>
          </a:xfrm>
        </p:grpSpPr>
        <p:sp>
          <p:nvSpPr>
            <p:cNvPr id="2523" name="Google Shape;2523;p43"/>
            <p:cNvSpPr/>
            <p:nvPr/>
          </p:nvSpPr>
          <p:spPr>
            <a:xfrm>
              <a:off x="2152833" y="2538915"/>
              <a:ext cx="254578" cy="20865"/>
            </a:xfrm>
            <a:custGeom>
              <a:rect b="b" l="l" r="r" t="t"/>
              <a:pathLst>
                <a:path extrusionOk="0" h="617" w="7528">
                  <a:moveTo>
                    <a:pt x="1038" y="0"/>
                  </a:moveTo>
                  <a:cubicBezTo>
                    <a:pt x="963" y="0"/>
                    <a:pt x="899" y="62"/>
                    <a:pt x="899" y="140"/>
                  </a:cubicBezTo>
                  <a:lnTo>
                    <a:pt x="899" y="169"/>
                  </a:lnTo>
                  <a:lnTo>
                    <a:pt x="140" y="169"/>
                  </a:lnTo>
                  <a:cubicBezTo>
                    <a:pt x="64" y="169"/>
                    <a:pt x="0" y="232"/>
                    <a:pt x="0" y="309"/>
                  </a:cubicBezTo>
                  <a:cubicBezTo>
                    <a:pt x="0" y="385"/>
                    <a:pt x="64" y="447"/>
                    <a:pt x="140" y="447"/>
                  </a:cubicBezTo>
                  <a:lnTo>
                    <a:pt x="899" y="447"/>
                  </a:lnTo>
                  <a:lnTo>
                    <a:pt x="899" y="477"/>
                  </a:lnTo>
                  <a:cubicBezTo>
                    <a:pt x="899" y="556"/>
                    <a:pt x="960" y="616"/>
                    <a:pt x="1038" y="616"/>
                  </a:cubicBezTo>
                  <a:cubicBezTo>
                    <a:pt x="1114" y="616"/>
                    <a:pt x="1178" y="554"/>
                    <a:pt x="1178" y="477"/>
                  </a:cubicBezTo>
                  <a:lnTo>
                    <a:pt x="1178" y="447"/>
                  </a:lnTo>
                  <a:lnTo>
                    <a:pt x="7388" y="447"/>
                  </a:lnTo>
                  <a:cubicBezTo>
                    <a:pt x="7464" y="447"/>
                    <a:pt x="7528" y="385"/>
                    <a:pt x="7528" y="309"/>
                  </a:cubicBezTo>
                  <a:cubicBezTo>
                    <a:pt x="7528" y="232"/>
                    <a:pt x="7464" y="169"/>
                    <a:pt x="7388" y="169"/>
                  </a:cubicBezTo>
                  <a:lnTo>
                    <a:pt x="1178" y="169"/>
                  </a:lnTo>
                  <a:lnTo>
                    <a:pt x="1178" y="140"/>
                  </a:lnTo>
                  <a:cubicBezTo>
                    <a:pt x="1178" y="62"/>
                    <a:pt x="1114" y="0"/>
                    <a:pt x="1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43"/>
            <p:cNvSpPr/>
            <p:nvPr/>
          </p:nvSpPr>
          <p:spPr>
            <a:xfrm>
              <a:off x="2112928" y="2290728"/>
              <a:ext cx="294483" cy="236418"/>
            </a:xfrm>
            <a:custGeom>
              <a:rect b="b" l="l" r="r" t="t"/>
              <a:pathLst>
                <a:path extrusionOk="0" h="6991" w="8708">
                  <a:moveTo>
                    <a:pt x="6980" y="2390"/>
                  </a:moveTo>
                  <a:cubicBezTo>
                    <a:pt x="7297" y="2390"/>
                    <a:pt x="7552" y="2645"/>
                    <a:pt x="7552" y="2962"/>
                  </a:cubicBezTo>
                  <a:lnTo>
                    <a:pt x="7552" y="3329"/>
                  </a:lnTo>
                  <a:lnTo>
                    <a:pt x="7331" y="3329"/>
                  </a:lnTo>
                  <a:cubicBezTo>
                    <a:pt x="7298" y="3329"/>
                    <a:pt x="7270" y="3300"/>
                    <a:pt x="7270" y="3268"/>
                  </a:cubicBezTo>
                  <a:lnTo>
                    <a:pt x="7270" y="2978"/>
                  </a:lnTo>
                  <a:cubicBezTo>
                    <a:pt x="7274" y="2810"/>
                    <a:pt x="7138" y="2674"/>
                    <a:pt x="6971" y="2674"/>
                  </a:cubicBezTo>
                  <a:lnTo>
                    <a:pt x="6967" y="2674"/>
                  </a:lnTo>
                  <a:cubicBezTo>
                    <a:pt x="6896" y="2674"/>
                    <a:pt x="6821" y="2681"/>
                    <a:pt x="6747" y="2697"/>
                  </a:cubicBezTo>
                  <a:cubicBezTo>
                    <a:pt x="6694" y="2709"/>
                    <a:pt x="6640" y="2715"/>
                    <a:pt x="6587" y="2715"/>
                  </a:cubicBezTo>
                  <a:cubicBezTo>
                    <a:pt x="6534" y="2715"/>
                    <a:pt x="6481" y="2709"/>
                    <a:pt x="6428" y="2697"/>
                  </a:cubicBezTo>
                  <a:cubicBezTo>
                    <a:pt x="6354" y="2681"/>
                    <a:pt x="6276" y="2674"/>
                    <a:pt x="6202" y="2674"/>
                  </a:cubicBezTo>
                  <a:cubicBezTo>
                    <a:pt x="6036" y="2674"/>
                    <a:pt x="5901" y="2810"/>
                    <a:pt x="5901" y="2978"/>
                  </a:cubicBezTo>
                  <a:lnTo>
                    <a:pt x="5901" y="3268"/>
                  </a:lnTo>
                  <a:cubicBezTo>
                    <a:pt x="5901" y="3300"/>
                    <a:pt x="5872" y="3329"/>
                    <a:pt x="5838" y="3329"/>
                  </a:cubicBezTo>
                  <a:lnTo>
                    <a:pt x="5618" y="3329"/>
                  </a:lnTo>
                  <a:lnTo>
                    <a:pt x="5618" y="2962"/>
                  </a:lnTo>
                  <a:cubicBezTo>
                    <a:pt x="5618" y="2645"/>
                    <a:pt x="5874" y="2390"/>
                    <a:pt x="6190" y="2390"/>
                  </a:cubicBezTo>
                  <a:close/>
                  <a:moveTo>
                    <a:pt x="3724" y="278"/>
                  </a:moveTo>
                  <a:cubicBezTo>
                    <a:pt x="3885" y="278"/>
                    <a:pt x="4016" y="409"/>
                    <a:pt x="4016" y="570"/>
                  </a:cubicBezTo>
                  <a:lnTo>
                    <a:pt x="4016" y="2680"/>
                  </a:lnTo>
                  <a:cubicBezTo>
                    <a:pt x="4016" y="2840"/>
                    <a:pt x="3885" y="2971"/>
                    <a:pt x="3724" y="2971"/>
                  </a:cubicBezTo>
                  <a:cubicBezTo>
                    <a:pt x="3566" y="2971"/>
                    <a:pt x="3438" y="3098"/>
                    <a:pt x="3438" y="3256"/>
                  </a:cubicBezTo>
                  <a:lnTo>
                    <a:pt x="3438" y="3789"/>
                  </a:lnTo>
                  <a:lnTo>
                    <a:pt x="2860" y="3076"/>
                  </a:lnTo>
                  <a:cubicBezTo>
                    <a:pt x="2807" y="3009"/>
                    <a:pt x="2725" y="2971"/>
                    <a:pt x="2637" y="2971"/>
                  </a:cubicBezTo>
                  <a:lnTo>
                    <a:pt x="571" y="2971"/>
                  </a:lnTo>
                  <a:cubicBezTo>
                    <a:pt x="412" y="2971"/>
                    <a:pt x="280" y="2840"/>
                    <a:pt x="280" y="2680"/>
                  </a:cubicBezTo>
                  <a:lnTo>
                    <a:pt x="280" y="570"/>
                  </a:lnTo>
                  <a:cubicBezTo>
                    <a:pt x="280" y="409"/>
                    <a:pt x="409" y="278"/>
                    <a:pt x="571" y="278"/>
                  </a:cubicBezTo>
                  <a:close/>
                  <a:moveTo>
                    <a:pt x="7607" y="3605"/>
                  </a:moveTo>
                  <a:cubicBezTo>
                    <a:pt x="7626" y="3605"/>
                    <a:pt x="7640" y="3605"/>
                    <a:pt x="7655" y="3609"/>
                  </a:cubicBezTo>
                  <a:cubicBezTo>
                    <a:pt x="7699" y="3621"/>
                    <a:pt x="7730" y="3663"/>
                    <a:pt x="7730" y="3712"/>
                  </a:cubicBezTo>
                  <a:lnTo>
                    <a:pt x="7730" y="3857"/>
                  </a:lnTo>
                  <a:cubicBezTo>
                    <a:pt x="7730" y="3917"/>
                    <a:pt x="7683" y="3963"/>
                    <a:pt x="7625" y="3963"/>
                  </a:cubicBezTo>
                  <a:lnTo>
                    <a:pt x="7574" y="3963"/>
                  </a:lnTo>
                  <a:cubicBezTo>
                    <a:pt x="7574" y="3921"/>
                    <a:pt x="7573" y="4040"/>
                    <a:pt x="7573" y="3605"/>
                  </a:cubicBezTo>
                  <a:cubicBezTo>
                    <a:pt x="7586" y="3605"/>
                    <a:pt x="7597" y="3605"/>
                    <a:pt x="7607" y="3605"/>
                  </a:cubicBezTo>
                  <a:close/>
                  <a:moveTo>
                    <a:pt x="5556" y="3607"/>
                  </a:moveTo>
                  <a:cubicBezTo>
                    <a:pt x="5570" y="3607"/>
                    <a:pt x="5586" y="3608"/>
                    <a:pt x="5603" y="3608"/>
                  </a:cubicBezTo>
                  <a:lnTo>
                    <a:pt x="5603" y="3966"/>
                  </a:lnTo>
                  <a:lnTo>
                    <a:pt x="5551" y="3966"/>
                  </a:lnTo>
                  <a:cubicBezTo>
                    <a:pt x="5492" y="3966"/>
                    <a:pt x="5445" y="3917"/>
                    <a:pt x="5445" y="3860"/>
                  </a:cubicBezTo>
                  <a:lnTo>
                    <a:pt x="5445" y="3713"/>
                  </a:lnTo>
                  <a:cubicBezTo>
                    <a:pt x="5445" y="3664"/>
                    <a:pt x="5477" y="3624"/>
                    <a:pt x="5522" y="3611"/>
                  </a:cubicBezTo>
                  <a:cubicBezTo>
                    <a:pt x="5533" y="3608"/>
                    <a:pt x="5544" y="3607"/>
                    <a:pt x="5556" y="3607"/>
                  </a:cubicBezTo>
                  <a:close/>
                  <a:moveTo>
                    <a:pt x="6970" y="2950"/>
                  </a:moveTo>
                  <a:cubicBezTo>
                    <a:pt x="6982" y="2950"/>
                    <a:pt x="6994" y="2962"/>
                    <a:pt x="6994" y="2975"/>
                  </a:cubicBezTo>
                  <a:lnTo>
                    <a:pt x="6994" y="3266"/>
                  </a:lnTo>
                  <a:cubicBezTo>
                    <a:pt x="6994" y="3439"/>
                    <a:pt x="7126" y="3583"/>
                    <a:pt x="7292" y="3602"/>
                  </a:cubicBezTo>
                  <a:cubicBezTo>
                    <a:pt x="7289" y="3875"/>
                    <a:pt x="7301" y="3951"/>
                    <a:pt x="7279" y="4073"/>
                  </a:cubicBezTo>
                  <a:lnTo>
                    <a:pt x="7279" y="4077"/>
                  </a:lnTo>
                  <a:cubicBezTo>
                    <a:pt x="7257" y="4199"/>
                    <a:pt x="7205" y="4333"/>
                    <a:pt x="7089" y="4434"/>
                  </a:cubicBezTo>
                  <a:cubicBezTo>
                    <a:pt x="6940" y="4562"/>
                    <a:pt x="6764" y="4626"/>
                    <a:pt x="6587" y="4626"/>
                  </a:cubicBezTo>
                  <a:cubicBezTo>
                    <a:pt x="6411" y="4626"/>
                    <a:pt x="6234" y="4562"/>
                    <a:pt x="6083" y="4434"/>
                  </a:cubicBezTo>
                  <a:cubicBezTo>
                    <a:pt x="5967" y="4333"/>
                    <a:pt x="5915" y="4198"/>
                    <a:pt x="5893" y="4074"/>
                  </a:cubicBezTo>
                  <a:lnTo>
                    <a:pt x="5893" y="4073"/>
                  </a:lnTo>
                  <a:cubicBezTo>
                    <a:pt x="5872" y="3953"/>
                    <a:pt x="5883" y="3892"/>
                    <a:pt x="5880" y="3599"/>
                  </a:cubicBezTo>
                  <a:cubicBezTo>
                    <a:pt x="6049" y="3583"/>
                    <a:pt x="6180" y="3440"/>
                    <a:pt x="6180" y="3266"/>
                  </a:cubicBezTo>
                  <a:lnTo>
                    <a:pt x="6180" y="2975"/>
                  </a:lnTo>
                  <a:cubicBezTo>
                    <a:pt x="6180" y="2960"/>
                    <a:pt x="6192" y="2950"/>
                    <a:pt x="6205" y="2950"/>
                  </a:cubicBezTo>
                  <a:lnTo>
                    <a:pt x="6206" y="2950"/>
                  </a:lnTo>
                  <a:cubicBezTo>
                    <a:pt x="6258" y="2950"/>
                    <a:pt x="6313" y="2956"/>
                    <a:pt x="6368" y="2969"/>
                  </a:cubicBezTo>
                  <a:cubicBezTo>
                    <a:pt x="6440" y="2985"/>
                    <a:pt x="6514" y="2993"/>
                    <a:pt x="6587" y="2993"/>
                  </a:cubicBezTo>
                  <a:cubicBezTo>
                    <a:pt x="6660" y="2993"/>
                    <a:pt x="6734" y="2985"/>
                    <a:pt x="6807" y="2969"/>
                  </a:cubicBezTo>
                  <a:cubicBezTo>
                    <a:pt x="6862" y="2956"/>
                    <a:pt x="6918" y="2950"/>
                    <a:pt x="6970" y="2950"/>
                  </a:cubicBezTo>
                  <a:close/>
                  <a:moveTo>
                    <a:pt x="6893" y="4859"/>
                  </a:moveTo>
                  <a:cubicBezTo>
                    <a:pt x="6903" y="4912"/>
                    <a:pt x="6915" y="4963"/>
                    <a:pt x="6937" y="5013"/>
                  </a:cubicBezTo>
                  <a:lnTo>
                    <a:pt x="6587" y="5286"/>
                  </a:lnTo>
                  <a:lnTo>
                    <a:pt x="6236" y="5013"/>
                  </a:lnTo>
                  <a:cubicBezTo>
                    <a:pt x="6258" y="4964"/>
                    <a:pt x="6273" y="4912"/>
                    <a:pt x="6279" y="4859"/>
                  </a:cubicBezTo>
                  <a:cubicBezTo>
                    <a:pt x="6380" y="4890"/>
                    <a:pt x="6481" y="4908"/>
                    <a:pt x="6586" y="4908"/>
                  </a:cubicBezTo>
                  <a:cubicBezTo>
                    <a:pt x="6685" y="4908"/>
                    <a:pt x="6787" y="4892"/>
                    <a:pt x="6893" y="4859"/>
                  </a:cubicBezTo>
                  <a:close/>
                  <a:moveTo>
                    <a:pt x="5941" y="5135"/>
                  </a:moveTo>
                  <a:lnTo>
                    <a:pt x="6313" y="5427"/>
                  </a:lnTo>
                  <a:lnTo>
                    <a:pt x="6031" y="5548"/>
                  </a:lnTo>
                  <a:cubicBezTo>
                    <a:pt x="6025" y="5550"/>
                    <a:pt x="6020" y="5551"/>
                    <a:pt x="6014" y="5551"/>
                  </a:cubicBezTo>
                  <a:cubicBezTo>
                    <a:pt x="5997" y="5551"/>
                    <a:pt x="5981" y="5542"/>
                    <a:pt x="5972" y="5525"/>
                  </a:cubicBezTo>
                  <a:lnTo>
                    <a:pt x="5820" y="5182"/>
                  </a:lnTo>
                  <a:lnTo>
                    <a:pt x="5941" y="5135"/>
                  </a:lnTo>
                  <a:close/>
                  <a:moveTo>
                    <a:pt x="7233" y="5135"/>
                  </a:moveTo>
                  <a:lnTo>
                    <a:pt x="7353" y="5181"/>
                  </a:lnTo>
                  <a:lnTo>
                    <a:pt x="7202" y="5525"/>
                  </a:lnTo>
                  <a:cubicBezTo>
                    <a:pt x="7195" y="5542"/>
                    <a:pt x="7178" y="5552"/>
                    <a:pt x="7161" y="5552"/>
                  </a:cubicBezTo>
                  <a:cubicBezTo>
                    <a:pt x="7154" y="5552"/>
                    <a:pt x="7148" y="5551"/>
                    <a:pt x="7142" y="5548"/>
                  </a:cubicBezTo>
                  <a:lnTo>
                    <a:pt x="6859" y="5424"/>
                  </a:lnTo>
                  <a:lnTo>
                    <a:pt x="7233" y="5135"/>
                  </a:lnTo>
                  <a:close/>
                  <a:moveTo>
                    <a:pt x="6587" y="5613"/>
                  </a:moveTo>
                  <a:lnTo>
                    <a:pt x="6833" y="5719"/>
                  </a:lnTo>
                  <a:lnTo>
                    <a:pt x="6703" y="5928"/>
                  </a:lnTo>
                  <a:lnTo>
                    <a:pt x="6472" y="5928"/>
                  </a:lnTo>
                  <a:lnTo>
                    <a:pt x="6340" y="5719"/>
                  </a:lnTo>
                  <a:lnTo>
                    <a:pt x="6587" y="5613"/>
                  </a:lnTo>
                  <a:close/>
                  <a:moveTo>
                    <a:pt x="7582" y="5349"/>
                  </a:moveTo>
                  <a:cubicBezTo>
                    <a:pt x="7806" y="5423"/>
                    <a:pt x="8010" y="5561"/>
                    <a:pt x="8158" y="5748"/>
                  </a:cubicBezTo>
                  <a:cubicBezTo>
                    <a:pt x="8330" y="5964"/>
                    <a:pt x="8427" y="6237"/>
                    <a:pt x="8427" y="6513"/>
                  </a:cubicBezTo>
                  <a:lnTo>
                    <a:pt x="8427" y="6678"/>
                  </a:lnTo>
                  <a:cubicBezTo>
                    <a:pt x="8427" y="6697"/>
                    <a:pt x="8412" y="6709"/>
                    <a:pt x="8396" y="6709"/>
                  </a:cubicBezTo>
                  <a:lnTo>
                    <a:pt x="7077" y="6709"/>
                  </a:lnTo>
                  <a:lnTo>
                    <a:pt x="6927" y="6091"/>
                  </a:lnTo>
                  <a:lnTo>
                    <a:pt x="7096" y="5823"/>
                  </a:lnTo>
                  <a:cubicBezTo>
                    <a:pt x="7115" y="5826"/>
                    <a:pt x="7138" y="5828"/>
                    <a:pt x="7159" y="5828"/>
                  </a:cubicBezTo>
                  <a:cubicBezTo>
                    <a:pt x="7283" y="5828"/>
                    <a:pt x="7402" y="5756"/>
                    <a:pt x="7456" y="5635"/>
                  </a:cubicBezTo>
                  <a:lnTo>
                    <a:pt x="7582" y="5349"/>
                  </a:lnTo>
                  <a:close/>
                  <a:moveTo>
                    <a:pt x="8400" y="1725"/>
                  </a:moveTo>
                  <a:cubicBezTo>
                    <a:pt x="8414" y="1725"/>
                    <a:pt x="8427" y="1736"/>
                    <a:pt x="8427" y="1751"/>
                  </a:cubicBezTo>
                  <a:lnTo>
                    <a:pt x="8427" y="5646"/>
                  </a:lnTo>
                  <a:cubicBezTo>
                    <a:pt x="8411" y="5624"/>
                    <a:pt x="8393" y="5600"/>
                    <a:pt x="8377" y="5577"/>
                  </a:cubicBezTo>
                  <a:cubicBezTo>
                    <a:pt x="8185" y="5340"/>
                    <a:pt x="7925" y="5165"/>
                    <a:pt x="7635" y="5078"/>
                  </a:cubicBezTo>
                  <a:cubicBezTo>
                    <a:pt x="7612" y="5012"/>
                    <a:pt x="7560" y="4963"/>
                    <a:pt x="7500" y="4939"/>
                  </a:cubicBezTo>
                  <a:lnTo>
                    <a:pt x="7309" y="4866"/>
                  </a:lnTo>
                  <a:cubicBezTo>
                    <a:pt x="7283" y="4856"/>
                    <a:pt x="7256" y="4852"/>
                    <a:pt x="7230" y="4852"/>
                  </a:cubicBezTo>
                  <a:cubicBezTo>
                    <a:pt x="7213" y="4852"/>
                    <a:pt x="7196" y="4854"/>
                    <a:pt x="7179" y="4857"/>
                  </a:cubicBezTo>
                  <a:cubicBezTo>
                    <a:pt x="7166" y="4807"/>
                    <a:pt x="7172" y="4775"/>
                    <a:pt x="7169" y="4726"/>
                  </a:cubicBezTo>
                  <a:cubicBezTo>
                    <a:pt x="7205" y="4703"/>
                    <a:pt x="7240" y="4677"/>
                    <a:pt x="7273" y="4648"/>
                  </a:cubicBezTo>
                  <a:cubicBezTo>
                    <a:pt x="7395" y="4544"/>
                    <a:pt x="7479" y="4406"/>
                    <a:pt x="7530" y="4244"/>
                  </a:cubicBezTo>
                  <a:lnTo>
                    <a:pt x="7625" y="4244"/>
                  </a:lnTo>
                  <a:cubicBezTo>
                    <a:pt x="7836" y="4244"/>
                    <a:pt x="8008" y="4071"/>
                    <a:pt x="8008" y="3860"/>
                  </a:cubicBezTo>
                  <a:lnTo>
                    <a:pt x="8008" y="3713"/>
                  </a:lnTo>
                  <a:cubicBezTo>
                    <a:pt x="8008" y="3580"/>
                    <a:pt x="7940" y="3461"/>
                    <a:pt x="7834" y="3393"/>
                  </a:cubicBezTo>
                  <a:lnTo>
                    <a:pt x="7834" y="2962"/>
                  </a:lnTo>
                  <a:cubicBezTo>
                    <a:pt x="7834" y="2491"/>
                    <a:pt x="7454" y="2111"/>
                    <a:pt x="6983" y="2111"/>
                  </a:cubicBezTo>
                  <a:lnTo>
                    <a:pt x="6193" y="2111"/>
                  </a:lnTo>
                  <a:cubicBezTo>
                    <a:pt x="5724" y="2111"/>
                    <a:pt x="5342" y="2491"/>
                    <a:pt x="5342" y="2962"/>
                  </a:cubicBezTo>
                  <a:lnTo>
                    <a:pt x="5342" y="3393"/>
                  </a:lnTo>
                  <a:cubicBezTo>
                    <a:pt x="5238" y="3461"/>
                    <a:pt x="5168" y="3580"/>
                    <a:pt x="5168" y="3713"/>
                  </a:cubicBezTo>
                  <a:lnTo>
                    <a:pt x="5168" y="3860"/>
                  </a:lnTo>
                  <a:cubicBezTo>
                    <a:pt x="5168" y="4071"/>
                    <a:pt x="5341" y="4244"/>
                    <a:pt x="5553" y="4244"/>
                  </a:cubicBezTo>
                  <a:lnTo>
                    <a:pt x="5649" y="4244"/>
                  </a:lnTo>
                  <a:cubicBezTo>
                    <a:pt x="5697" y="4406"/>
                    <a:pt x="5785" y="4545"/>
                    <a:pt x="5903" y="4648"/>
                  </a:cubicBezTo>
                  <a:cubicBezTo>
                    <a:pt x="5936" y="4674"/>
                    <a:pt x="5972" y="4703"/>
                    <a:pt x="6007" y="4726"/>
                  </a:cubicBezTo>
                  <a:cubicBezTo>
                    <a:pt x="6006" y="4775"/>
                    <a:pt x="6010" y="4808"/>
                    <a:pt x="5999" y="4857"/>
                  </a:cubicBezTo>
                  <a:cubicBezTo>
                    <a:pt x="5982" y="4854"/>
                    <a:pt x="5964" y="4852"/>
                    <a:pt x="5946" y="4852"/>
                  </a:cubicBezTo>
                  <a:cubicBezTo>
                    <a:pt x="5920" y="4852"/>
                    <a:pt x="5892" y="4856"/>
                    <a:pt x="5866" y="4866"/>
                  </a:cubicBezTo>
                  <a:lnTo>
                    <a:pt x="5675" y="4939"/>
                  </a:lnTo>
                  <a:cubicBezTo>
                    <a:pt x="5615" y="4961"/>
                    <a:pt x="5568" y="5007"/>
                    <a:pt x="5543" y="5067"/>
                  </a:cubicBezTo>
                  <a:cubicBezTo>
                    <a:pt x="5541" y="5071"/>
                    <a:pt x="5541" y="5074"/>
                    <a:pt x="5540" y="5078"/>
                  </a:cubicBezTo>
                  <a:cubicBezTo>
                    <a:pt x="5250" y="5165"/>
                    <a:pt x="4989" y="5340"/>
                    <a:pt x="4798" y="5577"/>
                  </a:cubicBezTo>
                  <a:cubicBezTo>
                    <a:pt x="4587" y="5843"/>
                    <a:pt x="4470" y="6175"/>
                    <a:pt x="4470" y="6516"/>
                  </a:cubicBezTo>
                  <a:lnTo>
                    <a:pt x="4470" y="6712"/>
                  </a:lnTo>
                  <a:lnTo>
                    <a:pt x="1483" y="6712"/>
                  </a:lnTo>
                  <a:cubicBezTo>
                    <a:pt x="1470" y="6712"/>
                    <a:pt x="1456" y="6700"/>
                    <a:pt x="1456" y="6686"/>
                  </a:cubicBezTo>
                  <a:lnTo>
                    <a:pt x="1456" y="3248"/>
                  </a:lnTo>
                  <a:lnTo>
                    <a:pt x="2636" y="3248"/>
                  </a:lnTo>
                  <a:cubicBezTo>
                    <a:pt x="2637" y="3248"/>
                    <a:pt x="2642" y="3251"/>
                    <a:pt x="2642" y="3253"/>
                  </a:cubicBezTo>
                  <a:lnTo>
                    <a:pt x="3261" y="4018"/>
                  </a:lnTo>
                  <a:cubicBezTo>
                    <a:pt x="3311" y="4079"/>
                    <a:pt x="3383" y="4112"/>
                    <a:pt x="3459" y="4112"/>
                  </a:cubicBezTo>
                  <a:cubicBezTo>
                    <a:pt x="3487" y="4112"/>
                    <a:pt x="3515" y="4107"/>
                    <a:pt x="3543" y="4098"/>
                  </a:cubicBezTo>
                  <a:cubicBezTo>
                    <a:pt x="3647" y="4061"/>
                    <a:pt x="3713" y="3967"/>
                    <a:pt x="3713" y="3857"/>
                  </a:cubicBezTo>
                  <a:lnTo>
                    <a:pt x="3713" y="3259"/>
                  </a:lnTo>
                  <a:cubicBezTo>
                    <a:pt x="3713" y="3254"/>
                    <a:pt x="3716" y="3251"/>
                    <a:pt x="3720" y="3251"/>
                  </a:cubicBezTo>
                  <a:cubicBezTo>
                    <a:pt x="4039" y="3248"/>
                    <a:pt x="4293" y="2993"/>
                    <a:pt x="4293" y="2680"/>
                  </a:cubicBezTo>
                  <a:lnTo>
                    <a:pt x="4293" y="1725"/>
                  </a:lnTo>
                  <a:close/>
                  <a:moveTo>
                    <a:pt x="5593" y="5353"/>
                  </a:moveTo>
                  <a:lnTo>
                    <a:pt x="5719" y="5638"/>
                  </a:lnTo>
                  <a:cubicBezTo>
                    <a:pt x="5774" y="5759"/>
                    <a:pt x="5893" y="5831"/>
                    <a:pt x="6016" y="5831"/>
                  </a:cubicBezTo>
                  <a:cubicBezTo>
                    <a:pt x="6037" y="5831"/>
                    <a:pt x="6059" y="5830"/>
                    <a:pt x="6080" y="5826"/>
                  </a:cubicBezTo>
                  <a:lnTo>
                    <a:pt x="6250" y="6094"/>
                  </a:lnTo>
                  <a:lnTo>
                    <a:pt x="6097" y="6712"/>
                  </a:lnTo>
                  <a:lnTo>
                    <a:pt x="4749" y="6712"/>
                  </a:lnTo>
                  <a:lnTo>
                    <a:pt x="4749" y="6516"/>
                  </a:lnTo>
                  <a:cubicBezTo>
                    <a:pt x="4749" y="6240"/>
                    <a:pt x="4843" y="5970"/>
                    <a:pt x="5018" y="5751"/>
                  </a:cubicBezTo>
                  <a:cubicBezTo>
                    <a:pt x="5167" y="5566"/>
                    <a:pt x="5369" y="5427"/>
                    <a:pt x="5593" y="5353"/>
                  </a:cubicBezTo>
                  <a:close/>
                  <a:moveTo>
                    <a:pt x="6670" y="6209"/>
                  </a:moveTo>
                  <a:lnTo>
                    <a:pt x="6793" y="6712"/>
                  </a:lnTo>
                  <a:lnTo>
                    <a:pt x="6383" y="6712"/>
                  </a:lnTo>
                  <a:lnTo>
                    <a:pt x="6505" y="6209"/>
                  </a:lnTo>
                  <a:close/>
                  <a:moveTo>
                    <a:pt x="571" y="0"/>
                  </a:moveTo>
                  <a:cubicBezTo>
                    <a:pt x="258" y="0"/>
                    <a:pt x="1" y="256"/>
                    <a:pt x="1" y="570"/>
                  </a:cubicBezTo>
                  <a:lnTo>
                    <a:pt x="1" y="2680"/>
                  </a:lnTo>
                  <a:cubicBezTo>
                    <a:pt x="1" y="2993"/>
                    <a:pt x="258" y="3248"/>
                    <a:pt x="571" y="3248"/>
                  </a:cubicBezTo>
                  <a:lnTo>
                    <a:pt x="1179" y="3248"/>
                  </a:lnTo>
                  <a:lnTo>
                    <a:pt x="1179" y="6686"/>
                  </a:lnTo>
                  <a:cubicBezTo>
                    <a:pt x="1179" y="6853"/>
                    <a:pt x="1314" y="6990"/>
                    <a:pt x="1483" y="6990"/>
                  </a:cubicBezTo>
                  <a:lnTo>
                    <a:pt x="8403" y="6990"/>
                  </a:lnTo>
                  <a:cubicBezTo>
                    <a:pt x="8570" y="6990"/>
                    <a:pt x="8708" y="6855"/>
                    <a:pt x="8708" y="6686"/>
                  </a:cubicBezTo>
                  <a:lnTo>
                    <a:pt x="8708" y="6678"/>
                  </a:lnTo>
                  <a:lnTo>
                    <a:pt x="8708" y="6515"/>
                  </a:lnTo>
                  <a:lnTo>
                    <a:pt x="8708" y="1748"/>
                  </a:lnTo>
                  <a:cubicBezTo>
                    <a:pt x="8708" y="1582"/>
                    <a:pt x="8571" y="1444"/>
                    <a:pt x="8403" y="1444"/>
                  </a:cubicBezTo>
                  <a:lnTo>
                    <a:pt x="4296" y="1444"/>
                  </a:lnTo>
                  <a:lnTo>
                    <a:pt x="4296" y="570"/>
                  </a:lnTo>
                  <a:cubicBezTo>
                    <a:pt x="4296" y="256"/>
                    <a:pt x="4039" y="0"/>
                    <a:pt x="3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43"/>
            <p:cNvSpPr/>
            <p:nvPr/>
          </p:nvSpPr>
          <p:spPr>
            <a:xfrm>
              <a:off x="2125711" y="2312507"/>
              <a:ext cx="308720" cy="267226"/>
            </a:xfrm>
            <a:custGeom>
              <a:rect b="b" l="l" r="r" t="t"/>
              <a:pathLst>
                <a:path extrusionOk="0" h="7902" w="9129">
                  <a:moveTo>
                    <a:pt x="4428" y="1"/>
                  </a:moveTo>
                  <a:cubicBezTo>
                    <a:pt x="4352" y="1"/>
                    <a:pt x="4290" y="63"/>
                    <a:pt x="4290" y="139"/>
                  </a:cubicBezTo>
                  <a:cubicBezTo>
                    <a:pt x="4290" y="216"/>
                    <a:pt x="4352" y="278"/>
                    <a:pt x="4428" y="278"/>
                  </a:cubicBezTo>
                  <a:lnTo>
                    <a:pt x="8593" y="278"/>
                  </a:lnTo>
                  <a:cubicBezTo>
                    <a:pt x="8735" y="278"/>
                    <a:pt x="8851" y="396"/>
                    <a:pt x="8851" y="537"/>
                  </a:cubicBezTo>
                  <a:lnTo>
                    <a:pt x="8851" y="7365"/>
                  </a:lnTo>
                  <a:cubicBezTo>
                    <a:pt x="8851" y="7508"/>
                    <a:pt x="8734" y="7623"/>
                    <a:pt x="8593" y="7623"/>
                  </a:cubicBezTo>
                  <a:lnTo>
                    <a:pt x="536" y="7623"/>
                  </a:lnTo>
                  <a:cubicBezTo>
                    <a:pt x="394" y="7623"/>
                    <a:pt x="279" y="7506"/>
                    <a:pt x="279" y="7365"/>
                  </a:cubicBezTo>
                  <a:lnTo>
                    <a:pt x="279" y="3115"/>
                  </a:lnTo>
                  <a:cubicBezTo>
                    <a:pt x="279" y="3040"/>
                    <a:pt x="215" y="2976"/>
                    <a:pt x="140" y="2976"/>
                  </a:cubicBezTo>
                  <a:cubicBezTo>
                    <a:pt x="64" y="2976"/>
                    <a:pt x="0" y="3040"/>
                    <a:pt x="0" y="3115"/>
                  </a:cubicBezTo>
                  <a:lnTo>
                    <a:pt x="0" y="7365"/>
                  </a:lnTo>
                  <a:cubicBezTo>
                    <a:pt x="0" y="7662"/>
                    <a:pt x="242" y="7901"/>
                    <a:pt x="536" y="7901"/>
                  </a:cubicBezTo>
                  <a:lnTo>
                    <a:pt x="8593" y="7901"/>
                  </a:lnTo>
                  <a:cubicBezTo>
                    <a:pt x="8890" y="7901"/>
                    <a:pt x="9129" y="7661"/>
                    <a:pt x="9129" y="7365"/>
                  </a:cubicBezTo>
                  <a:lnTo>
                    <a:pt x="9129" y="537"/>
                  </a:lnTo>
                  <a:cubicBezTo>
                    <a:pt x="9129" y="241"/>
                    <a:pt x="8890" y="1"/>
                    <a:pt x="8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43"/>
            <p:cNvSpPr/>
            <p:nvPr/>
          </p:nvSpPr>
          <p:spPr>
            <a:xfrm>
              <a:off x="2135755" y="2318154"/>
              <a:ext cx="99728" cy="55258"/>
            </a:xfrm>
            <a:custGeom>
              <a:rect b="b" l="l" r="r" t="t"/>
              <a:pathLst>
                <a:path extrusionOk="0" h="1634" w="2949">
                  <a:moveTo>
                    <a:pt x="1474" y="280"/>
                  </a:moveTo>
                  <a:cubicBezTo>
                    <a:pt x="1509" y="280"/>
                    <a:pt x="1545" y="285"/>
                    <a:pt x="1581" y="296"/>
                  </a:cubicBezTo>
                  <a:lnTo>
                    <a:pt x="2438" y="551"/>
                  </a:lnTo>
                  <a:lnTo>
                    <a:pt x="2280" y="599"/>
                  </a:lnTo>
                  <a:lnTo>
                    <a:pt x="2279" y="599"/>
                  </a:lnTo>
                  <a:lnTo>
                    <a:pt x="1581" y="808"/>
                  </a:lnTo>
                  <a:cubicBezTo>
                    <a:pt x="1546" y="818"/>
                    <a:pt x="1511" y="824"/>
                    <a:pt x="1475" y="824"/>
                  </a:cubicBezTo>
                  <a:cubicBezTo>
                    <a:pt x="1440" y="824"/>
                    <a:pt x="1404" y="818"/>
                    <a:pt x="1368" y="808"/>
                  </a:cubicBezTo>
                  <a:lnTo>
                    <a:pt x="670" y="599"/>
                  </a:lnTo>
                  <a:lnTo>
                    <a:pt x="669" y="599"/>
                  </a:lnTo>
                  <a:lnTo>
                    <a:pt x="511" y="551"/>
                  </a:lnTo>
                  <a:lnTo>
                    <a:pt x="1368" y="296"/>
                  </a:lnTo>
                  <a:cubicBezTo>
                    <a:pt x="1403" y="285"/>
                    <a:pt x="1438" y="280"/>
                    <a:pt x="1474" y="280"/>
                  </a:cubicBezTo>
                  <a:close/>
                  <a:moveTo>
                    <a:pt x="2181" y="919"/>
                  </a:moveTo>
                  <a:lnTo>
                    <a:pt x="2181" y="1309"/>
                  </a:lnTo>
                  <a:cubicBezTo>
                    <a:pt x="2181" y="1335"/>
                    <a:pt x="2160" y="1356"/>
                    <a:pt x="2133" y="1356"/>
                  </a:cubicBezTo>
                  <a:lnTo>
                    <a:pt x="811" y="1356"/>
                  </a:lnTo>
                  <a:cubicBezTo>
                    <a:pt x="786" y="1356"/>
                    <a:pt x="765" y="1335"/>
                    <a:pt x="765" y="1309"/>
                  </a:cubicBezTo>
                  <a:lnTo>
                    <a:pt x="765" y="919"/>
                  </a:lnTo>
                  <a:lnTo>
                    <a:pt x="1286" y="1075"/>
                  </a:lnTo>
                  <a:cubicBezTo>
                    <a:pt x="1349" y="1093"/>
                    <a:pt x="1410" y="1102"/>
                    <a:pt x="1472" y="1102"/>
                  </a:cubicBezTo>
                  <a:cubicBezTo>
                    <a:pt x="1536" y="1102"/>
                    <a:pt x="1597" y="1093"/>
                    <a:pt x="1658" y="1075"/>
                  </a:cubicBezTo>
                  <a:lnTo>
                    <a:pt x="2181" y="919"/>
                  </a:lnTo>
                  <a:close/>
                  <a:moveTo>
                    <a:pt x="1475" y="0"/>
                  </a:moveTo>
                  <a:cubicBezTo>
                    <a:pt x="1412" y="0"/>
                    <a:pt x="1350" y="10"/>
                    <a:pt x="1288" y="28"/>
                  </a:cubicBezTo>
                  <a:lnTo>
                    <a:pt x="132" y="376"/>
                  </a:lnTo>
                  <a:cubicBezTo>
                    <a:pt x="54" y="400"/>
                    <a:pt x="0" y="469"/>
                    <a:pt x="0" y="551"/>
                  </a:cubicBezTo>
                  <a:cubicBezTo>
                    <a:pt x="0" y="633"/>
                    <a:pt x="52" y="706"/>
                    <a:pt x="132" y="729"/>
                  </a:cubicBezTo>
                  <a:lnTo>
                    <a:pt x="489" y="836"/>
                  </a:lnTo>
                  <a:lnTo>
                    <a:pt x="489" y="1309"/>
                  </a:lnTo>
                  <a:cubicBezTo>
                    <a:pt x="489" y="1487"/>
                    <a:pt x="633" y="1634"/>
                    <a:pt x="813" y="1634"/>
                  </a:cubicBezTo>
                  <a:lnTo>
                    <a:pt x="2135" y="1634"/>
                  </a:lnTo>
                  <a:cubicBezTo>
                    <a:pt x="2313" y="1634"/>
                    <a:pt x="2460" y="1490"/>
                    <a:pt x="2460" y="1309"/>
                  </a:cubicBezTo>
                  <a:lnTo>
                    <a:pt x="2460" y="836"/>
                  </a:lnTo>
                  <a:lnTo>
                    <a:pt x="2668" y="774"/>
                  </a:lnTo>
                  <a:lnTo>
                    <a:pt x="2668" y="925"/>
                  </a:lnTo>
                  <a:cubicBezTo>
                    <a:pt x="2668" y="1001"/>
                    <a:pt x="2732" y="1064"/>
                    <a:pt x="2807" y="1064"/>
                  </a:cubicBezTo>
                  <a:cubicBezTo>
                    <a:pt x="2883" y="1064"/>
                    <a:pt x="2947" y="1001"/>
                    <a:pt x="2947" y="925"/>
                  </a:cubicBezTo>
                  <a:lnTo>
                    <a:pt x="2947" y="581"/>
                  </a:lnTo>
                  <a:cubicBezTo>
                    <a:pt x="2948" y="572"/>
                    <a:pt x="2948" y="563"/>
                    <a:pt x="2948" y="551"/>
                  </a:cubicBezTo>
                  <a:cubicBezTo>
                    <a:pt x="2948" y="469"/>
                    <a:pt x="2895" y="397"/>
                    <a:pt x="2816" y="376"/>
                  </a:cubicBezTo>
                  <a:lnTo>
                    <a:pt x="1659" y="28"/>
                  </a:lnTo>
                  <a:cubicBezTo>
                    <a:pt x="1599" y="10"/>
                    <a:pt x="1537" y="0"/>
                    <a:pt x="1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7" name="Google Shape;2527;p43"/>
          <p:cNvGrpSpPr/>
          <p:nvPr/>
        </p:nvGrpSpPr>
        <p:grpSpPr>
          <a:xfrm>
            <a:off x="1456632" y="2287752"/>
            <a:ext cx="323160" cy="295092"/>
            <a:chOff x="1456632" y="2287752"/>
            <a:chExt cx="323160" cy="295092"/>
          </a:xfrm>
        </p:grpSpPr>
        <p:sp>
          <p:nvSpPr>
            <p:cNvPr id="2528" name="Google Shape;2528;p43"/>
            <p:cNvSpPr/>
            <p:nvPr/>
          </p:nvSpPr>
          <p:spPr>
            <a:xfrm>
              <a:off x="1492546" y="2357112"/>
              <a:ext cx="42170" cy="20595"/>
            </a:xfrm>
            <a:custGeom>
              <a:rect b="b" l="l" r="r" t="t"/>
              <a:pathLst>
                <a:path extrusionOk="0" h="609" w="1247">
                  <a:moveTo>
                    <a:pt x="1102" y="1"/>
                  </a:moveTo>
                  <a:cubicBezTo>
                    <a:pt x="917" y="1"/>
                    <a:pt x="744" y="81"/>
                    <a:pt x="624" y="210"/>
                  </a:cubicBezTo>
                  <a:cubicBezTo>
                    <a:pt x="503" y="79"/>
                    <a:pt x="329" y="1"/>
                    <a:pt x="140" y="1"/>
                  </a:cubicBezTo>
                  <a:cubicBezTo>
                    <a:pt x="64" y="1"/>
                    <a:pt x="1" y="65"/>
                    <a:pt x="1" y="140"/>
                  </a:cubicBezTo>
                  <a:cubicBezTo>
                    <a:pt x="1" y="216"/>
                    <a:pt x="64" y="280"/>
                    <a:pt x="140" y="280"/>
                  </a:cubicBezTo>
                  <a:cubicBezTo>
                    <a:pt x="296" y="280"/>
                    <a:pt x="436" y="372"/>
                    <a:pt x="492" y="518"/>
                  </a:cubicBezTo>
                  <a:cubicBezTo>
                    <a:pt x="514" y="578"/>
                    <a:pt x="569" y="608"/>
                    <a:pt x="623" y="608"/>
                  </a:cubicBezTo>
                  <a:cubicBezTo>
                    <a:pt x="678" y="608"/>
                    <a:pt x="733" y="578"/>
                    <a:pt x="755" y="518"/>
                  </a:cubicBezTo>
                  <a:cubicBezTo>
                    <a:pt x="814" y="372"/>
                    <a:pt x="951" y="280"/>
                    <a:pt x="1107" y="280"/>
                  </a:cubicBezTo>
                  <a:cubicBezTo>
                    <a:pt x="1183" y="280"/>
                    <a:pt x="1247" y="216"/>
                    <a:pt x="1247" y="140"/>
                  </a:cubicBezTo>
                  <a:cubicBezTo>
                    <a:pt x="1247" y="65"/>
                    <a:pt x="1183" y="1"/>
                    <a:pt x="1107" y="1"/>
                  </a:cubicBezTo>
                  <a:cubicBezTo>
                    <a:pt x="1105" y="1"/>
                    <a:pt x="1104" y="1"/>
                    <a:pt x="1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43"/>
            <p:cNvSpPr/>
            <p:nvPr/>
          </p:nvSpPr>
          <p:spPr>
            <a:xfrm>
              <a:off x="1554872" y="2325087"/>
              <a:ext cx="42170" cy="20493"/>
            </a:xfrm>
            <a:custGeom>
              <a:rect b="b" l="l" r="r" t="t"/>
              <a:pathLst>
                <a:path extrusionOk="0" h="606" w="1247">
                  <a:moveTo>
                    <a:pt x="140" y="0"/>
                  </a:moveTo>
                  <a:cubicBezTo>
                    <a:pt x="65" y="0"/>
                    <a:pt x="1" y="62"/>
                    <a:pt x="1" y="138"/>
                  </a:cubicBezTo>
                  <a:cubicBezTo>
                    <a:pt x="1" y="215"/>
                    <a:pt x="65" y="278"/>
                    <a:pt x="140" y="278"/>
                  </a:cubicBezTo>
                  <a:cubicBezTo>
                    <a:pt x="296" y="278"/>
                    <a:pt x="436" y="371"/>
                    <a:pt x="494" y="515"/>
                  </a:cubicBezTo>
                  <a:cubicBezTo>
                    <a:pt x="516" y="576"/>
                    <a:pt x="570" y="606"/>
                    <a:pt x="625" y="606"/>
                  </a:cubicBezTo>
                  <a:cubicBezTo>
                    <a:pt x="679" y="606"/>
                    <a:pt x="733" y="576"/>
                    <a:pt x="755" y="515"/>
                  </a:cubicBezTo>
                  <a:cubicBezTo>
                    <a:pt x="815" y="371"/>
                    <a:pt x="951" y="278"/>
                    <a:pt x="1107" y="278"/>
                  </a:cubicBezTo>
                  <a:cubicBezTo>
                    <a:pt x="1185" y="278"/>
                    <a:pt x="1247" y="215"/>
                    <a:pt x="1247" y="138"/>
                  </a:cubicBezTo>
                  <a:cubicBezTo>
                    <a:pt x="1247" y="62"/>
                    <a:pt x="1185" y="0"/>
                    <a:pt x="1107" y="0"/>
                  </a:cubicBezTo>
                  <a:cubicBezTo>
                    <a:pt x="920" y="0"/>
                    <a:pt x="748" y="77"/>
                    <a:pt x="625" y="209"/>
                  </a:cubicBezTo>
                  <a:cubicBezTo>
                    <a:pt x="503" y="77"/>
                    <a:pt x="329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3"/>
            <p:cNvSpPr/>
            <p:nvPr/>
          </p:nvSpPr>
          <p:spPr>
            <a:xfrm>
              <a:off x="1456632" y="2287752"/>
              <a:ext cx="323160" cy="295092"/>
            </a:xfrm>
            <a:custGeom>
              <a:rect b="b" l="l" r="r" t="t"/>
              <a:pathLst>
                <a:path extrusionOk="0" h="8726" w="9556">
                  <a:moveTo>
                    <a:pt x="8571" y="3666"/>
                  </a:moveTo>
                  <a:lnTo>
                    <a:pt x="8571" y="4211"/>
                  </a:lnTo>
                  <a:cubicBezTo>
                    <a:pt x="8468" y="4149"/>
                    <a:pt x="8364" y="4088"/>
                    <a:pt x="8257" y="4035"/>
                  </a:cubicBezTo>
                  <a:lnTo>
                    <a:pt x="8571" y="3666"/>
                  </a:lnTo>
                  <a:close/>
                  <a:moveTo>
                    <a:pt x="9024" y="2182"/>
                  </a:moveTo>
                  <a:cubicBezTo>
                    <a:pt x="9078" y="2182"/>
                    <a:pt x="9131" y="2202"/>
                    <a:pt x="9171" y="2242"/>
                  </a:cubicBezTo>
                  <a:cubicBezTo>
                    <a:pt x="9245" y="2318"/>
                    <a:pt x="9248" y="2441"/>
                    <a:pt x="9180" y="2521"/>
                  </a:cubicBezTo>
                  <a:lnTo>
                    <a:pt x="7396" y="4617"/>
                  </a:lnTo>
                  <a:cubicBezTo>
                    <a:pt x="7331" y="4693"/>
                    <a:pt x="7264" y="4762"/>
                    <a:pt x="7191" y="4832"/>
                  </a:cubicBezTo>
                  <a:lnTo>
                    <a:pt x="6581" y="4219"/>
                  </a:lnTo>
                  <a:cubicBezTo>
                    <a:pt x="6649" y="4149"/>
                    <a:pt x="6720" y="4079"/>
                    <a:pt x="6796" y="4015"/>
                  </a:cubicBezTo>
                  <a:lnTo>
                    <a:pt x="8890" y="2230"/>
                  </a:lnTo>
                  <a:cubicBezTo>
                    <a:pt x="8929" y="2198"/>
                    <a:pt x="8977" y="2182"/>
                    <a:pt x="9024" y="2182"/>
                  </a:cubicBezTo>
                  <a:close/>
                  <a:moveTo>
                    <a:pt x="280" y="3429"/>
                  </a:moveTo>
                  <a:cubicBezTo>
                    <a:pt x="1807" y="3446"/>
                    <a:pt x="3081" y="3757"/>
                    <a:pt x="3965" y="4057"/>
                  </a:cubicBezTo>
                  <a:cubicBezTo>
                    <a:pt x="3184" y="4445"/>
                    <a:pt x="2435" y="4881"/>
                    <a:pt x="280" y="4979"/>
                  </a:cubicBezTo>
                  <a:lnTo>
                    <a:pt x="280" y="3429"/>
                  </a:lnTo>
                  <a:close/>
                  <a:moveTo>
                    <a:pt x="6396" y="4428"/>
                  </a:moveTo>
                  <a:lnTo>
                    <a:pt x="6982" y="5013"/>
                  </a:lnTo>
                  <a:cubicBezTo>
                    <a:pt x="6699" y="5235"/>
                    <a:pt x="6488" y="5322"/>
                    <a:pt x="6278" y="5438"/>
                  </a:cubicBezTo>
                  <a:lnTo>
                    <a:pt x="6275" y="5438"/>
                  </a:lnTo>
                  <a:lnTo>
                    <a:pt x="5972" y="5137"/>
                  </a:lnTo>
                  <a:cubicBezTo>
                    <a:pt x="5972" y="5137"/>
                    <a:pt x="5970" y="5134"/>
                    <a:pt x="5972" y="5132"/>
                  </a:cubicBezTo>
                  <a:cubicBezTo>
                    <a:pt x="6089" y="4924"/>
                    <a:pt x="6177" y="4710"/>
                    <a:pt x="6396" y="4428"/>
                  </a:cubicBezTo>
                  <a:close/>
                  <a:moveTo>
                    <a:pt x="8072" y="4250"/>
                  </a:moveTo>
                  <a:cubicBezTo>
                    <a:pt x="8246" y="4336"/>
                    <a:pt x="8415" y="4433"/>
                    <a:pt x="8572" y="4543"/>
                  </a:cubicBezTo>
                  <a:lnTo>
                    <a:pt x="8571" y="5612"/>
                  </a:lnTo>
                  <a:cubicBezTo>
                    <a:pt x="8571" y="5813"/>
                    <a:pt x="8407" y="5976"/>
                    <a:pt x="8207" y="5976"/>
                  </a:cubicBezTo>
                  <a:lnTo>
                    <a:pt x="6371" y="5976"/>
                  </a:lnTo>
                  <a:cubicBezTo>
                    <a:pt x="6402" y="5881"/>
                    <a:pt x="6419" y="5780"/>
                    <a:pt x="6423" y="5676"/>
                  </a:cubicBezTo>
                  <a:cubicBezTo>
                    <a:pt x="6579" y="5579"/>
                    <a:pt x="7108" y="5382"/>
                    <a:pt x="7610" y="4795"/>
                  </a:cubicBezTo>
                  <a:lnTo>
                    <a:pt x="8072" y="4250"/>
                  </a:lnTo>
                  <a:close/>
                  <a:moveTo>
                    <a:pt x="6142" y="3831"/>
                  </a:moveTo>
                  <a:cubicBezTo>
                    <a:pt x="6283" y="3831"/>
                    <a:pt x="6425" y="3837"/>
                    <a:pt x="6564" y="3849"/>
                  </a:cubicBezTo>
                  <a:cubicBezTo>
                    <a:pt x="6016" y="4336"/>
                    <a:pt x="5830" y="4831"/>
                    <a:pt x="5732" y="4991"/>
                  </a:cubicBezTo>
                  <a:cubicBezTo>
                    <a:pt x="5318" y="5003"/>
                    <a:pt x="4999" y="5202"/>
                    <a:pt x="4941" y="5613"/>
                  </a:cubicBezTo>
                  <a:cubicBezTo>
                    <a:pt x="4921" y="5762"/>
                    <a:pt x="4908" y="5810"/>
                    <a:pt x="4789" y="5847"/>
                  </a:cubicBezTo>
                  <a:cubicBezTo>
                    <a:pt x="4740" y="5862"/>
                    <a:pt x="4679" y="5870"/>
                    <a:pt x="4613" y="5870"/>
                  </a:cubicBezTo>
                  <a:cubicBezTo>
                    <a:pt x="4590" y="5870"/>
                    <a:pt x="4567" y="5869"/>
                    <a:pt x="4544" y="5867"/>
                  </a:cubicBezTo>
                  <a:cubicBezTo>
                    <a:pt x="4539" y="5867"/>
                    <a:pt x="4534" y="5867"/>
                    <a:pt x="4530" y="5867"/>
                  </a:cubicBezTo>
                  <a:cubicBezTo>
                    <a:pt x="4456" y="5867"/>
                    <a:pt x="4389" y="5909"/>
                    <a:pt x="4360" y="5979"/>
                  </a:cubicBezTo>
                  <a:lnTo>
                    <a:pt x="644" y="5979"/>
                  </a:lnTo>
                  <a:lnTo>
                    <a:pt x="644" y="5977"/>
                  </a:lnTo>
                  <a:cubicBezTo>
                    <a:pt x="442" y="5977"/>
                    <a:pt x="280" y="5814"/>
                    <a:pt x="280" y="5613"/>
                  </a:cubicBezTo>
                  <a:lnTo>
                    <a:pt x="280" y="5260"/>
                  </a:lnTo>
                  <a:cubicBezTo>
                    <a:pt x="4134" y="5086"/>
                    <a:pt x="3708" y="3831"/>
                    <a:pt x="6142" y="3831"/>
                  </a:cubicBezTo>
                  <a:close/>
                  <a:moveTo>
                    <a:pt x="5728" y="5267"/>
                  </a:moveTo>
                  <a:cubicBezTo>
                    <a:pt x="5764" y="5331"/>
                    <a:pt x="5784" y="5334"/>
                    <a:pt x="6080" y="5636"/>
                  </a:cubicBezTo>
                  <a:cubicBezTo>
                    <a:pt x="6099" y="5657"/>
                    <a:pt x="6120" y="5671"/>
                    <a:pt x="6144" y="5683"/>
                  </a:cubicBezTo>
                  <a:cubicBezTo>
                    <a:pt x="6135" y="5869"/>
                    <a:pt x="6067" y="6032"/>
                    <a:pt x="5939" y="6173"/>
                  </a:cubicBezTo>
                  <a:cubicBezTo>
                    <a:pt x="5918" y="6176"/>
                    <a:pt x="5899" y="6177"/>
                    <a:pt x="5881" y="6177"/>
                  </a:cubicBezTo>
                  <a:cubicBezTo>
                    <a:pt x="5736" y="6177"/>
                    <a:pt x="5661" y="6095"/>
                    <a:pt x="5636" y="5942"/>
                  </a:cubicBezTo>
                  <a:cubicBezTo>
                    <a:pt x="5587" y="5648"/>
                    <a:pt x="5426" y="5533"/>
                    <a:pt x="5249" y="5533"/>
                  </a:cubicBezTo>
                  <a:cubicBezTo>
                    <a:pt x="5247" y="5533"/>
                    <a:pt x="5246" y="5533"/>
                    <a:pt x="5245" y="5533"/>
                  </a:cubicBezTo>
                  <a:cubicBezTo>
                    <a:pt x="5318" y="5348"/>
                    <a:pt x="5541" y="5275"/>
                    <a:pt x="5728" y="5267"/>
                  </a:cubicBezTo>
                  <a:close/>
                  <a:moveTo>
                    <a:pt x="5244" y="5812"/>
                  </a:moveTo>
                  <a:cubicBezTo>
                    <a:pt x="5299" y="5812"/>
                    <a:pt x="5338" y="5854"/>
                    <a:pt x="5360" y="5988"/>
                  </a:cubicBezTo>
                  <a:cubicBezTo>
                    <a:pt x="5386" y="6162"/>
                    <a:pt x="5465" y="6310"/>
                    <a:pt x="5617" y="6393"/>
                  </a:cubicBezTo>
                  <a:cubicBezTo>
                    <a:pt x="5528" y="6427"/>
                    <a:pt x="5431" y="6445"/>
                    <a:pt x="5334" y="6445"/>
                  </a:cubicBezTo>
                  <a:cubicBezTo>
                    <a:pt x="5118" y="6445"/>
                    <a:pt x="4892" y="6356"/>
                    <a:pt x="4713" y="6142"/>
                  </a:cubicBezTo>
                  <a:cubicBezTo>
                    <a:pt x="4765" y="6136"/>
                    <a:pt x="4819" y="6127"/>
                    <a:pt x="4872" y="6111"/>
                  </a:cubicBezTo>
                  <a:cubicBezTo>
                    <a:pt x="5067" y="6052"/>
                    <a:pt x="5146" y="5937"/>
                    <a:pt x="5183" y="5824"/>
                  </a:cubicBezTo>
                  <a:cubicBezTo>
                    <a:pt x="5205" y="5817"/>
                    <a:pt x="5225" y="5812"/>
                    <a:pt x="5244" y="5812"/>
                  </a:cubicBezTo>
                  <a:close/>
                  <a:moveTo>
                    <a:pt x="4449" y="6255"/>
                  </a:moveTo>
                  <a:cubicBezTo>
                    <a:pt x="4689" y="6575"/>
                    <a:pt x="5000" y="6724"/>
                    <a:pt x="5328" y="6724"/>
                  </a:cubicBezTo>
                  <a:cubicBezTo>
                    <a:pt x="5396" y="6724"/>
                    <a:pt x="5465" y="6718"/>
                    <a:pt x="5535" y="6705"/>
                  </a:cubicBezTo>
                  <a:lnTo>
                    <a:pt x="5691" y="7158"/>
                  </a:lnTo>
                  <a:lnTo>
                    <a:pt x="3157" y="7158"/>
                  </a:lnTo>
                  <a:lnTo>
                    <a:pt x="3469" y="6255"/>
                  </a:lnTo>
                  <a:close/>
                  <a:moveTo>
                    <a:pt x="6196" y="6298"/>
                  </a:moveTo>
                  <a:lnTo>
                    <a:pt x="6830" y="8128"/>
                  </a:lnTo>
                  <a:cubicBezTo>
                    <a:pt x="6872" y="8253"/>
                    <a:pt x="6808" y="8391"/>
                    <a:pt x="6682" y="8433"/>
                  </a:cubicBezTo>
                  <a:cubicBezTo>
                    <a:pt x="6656" y="8442"/>
                    <a:pt x="6629" y="8446"/>
                    <a:pt x="6603" y="8446"/>
                  </a:cubicBezTo>
                  <a:cubicBezTo>
                    <a:pt x="6503" y="8446"/>
                    <a:pt x="6410" y="8384"/>
                    <a:pt x="6377" y="8284"/>
                  </a:cubicBezTo>
                  <a:lnTo>
                    <a:pt x="5801" y="6618"/>
                  </a:lnTo>
                  <a:cubicBezTo>
                    <a:pt x="5951" y="6545"/>
                    <a:pt x="6087" y="6439"/>
                    <a:pt x="6196" y="6298"/>
                  </a:cubicBezTo>
                  <a:close/>
                  <a:moveTo>
                    <a:pt x="644" y="0"/>
                  </a:moveTo>
                  <a:cubicBezTo>
                    <a:pt x="289" y="0"/>
                    <a:pt x="1" y="289"/>
                    <a:pt x="1" y="644"/>
                  </a:cubicBezTo>
                  <a:lnTo>
                    <a:pt x="1" y="5613"/>
                  </a:lnTo>
                  <a:cubicBezTo>
                    <a:pt x="1" y="5968"/>
                    <a:pt x="289" y="6255"/>
                    <a:pt x="644" y="6255"/>
                  </a:cubicBezTo>
                  <a:lnTo>
                    <a:pt x="2373" y="6255"/>
                  </a:lnTo>
                  <a:lnTo>
                    <a:pt x="2267" y="6564"/>
                  </a:lnTo>
                  <a:cubicBezTo>
                    <a:pt x="2242" y="6637"/>
                    <a:pt x="2280" y="6716"/>
                    <a:pt x="2353" y="6741"/>
                  </a:cubicBezTo>
                  <a:cubicBezTo>
                    <a:pt x="2368" y="6745"/>
                    <a:pt x="2383" y="6748"/>
                    <a:pt x="2398" y="6748"/>
                  </a:cubicBezTo>
                  <a:cubicBezTo>
                    <a:pt x="2454" y="6748"/>
                    <a:pt x="2509" y="6713"/>
                    <a:pt x="2529" y="6653"/>
                  </a:cubicBezTo>
                  <a:lnTo>
                    <a:pt x="2667" y="6254"/>
                  </a:lnTo>
                  <a:lnTo>
                    <a:pt x="3173" y="6254"/>
                  </a:lnTo>
                  <a:lnTo>
                    <a:pt x="2472" y="8284"/>
                  </a:lnTo>
                  <a:cubicBezTo>
                    <a:pt x="2438" y="8383"/>
                    <a:pt x="2345" y="8446"/>
                    <a:pt x="2245" y="8446"/>
                  </a:cubicBezTo>
                  <a:cubicBezTo>
                    <a:pt x="2220" y="8446"/>
                    <a:pt x="2193" y="8441"/>
                    <a:pt x="2168" y="8433"/>
                  </a:cubicBezTo>
                  <a:cubicBezTo>
                    <a:pt x="2043" y="8391"/>
                    <a:pt x="1976" y="8253"/>
                    <a:pt x="2019" y="8128"/>
                  </a:cubicBezTo>
                  <a:lnTo>
                    <a:pt x="2316" y="7271"/>
                  </a:lnTo>
                  <a:cubicBezTo>
                    <a:pt x="2341" y="7198"/>
                    <a:pt x="2303" y="7120"/>
                    <a:pt x="2230" y="7094"/>
                  </a:cubicBezTo>
                  <a:cubicBezTo>
                    <a:pt x="2215" y="7089"/>
                    <a:pt x="2199" y="7087"/>
                    <a:pt x="2184" y="7087"/>
                  </a:cubicBezTo>
                  <a:cubicBezTo>
                    <a:pt x="2127" y="7087"/>
                    <a:pt x="2074" y="7123"/>
                    <a:pt x="2055" y="7180"/>
                  </a:cubicBezTo>
                  <a:lnTo>
                    <a:pt x="1758" y="8038"/>
                  </a:lnTo>
                  <a:cubicBezTo>
                    <a:pt x="1664" y="8309"/>
                    <a:pt x="1807" y="8602"/>
                    <a:pt x="2078" y="8697"/>
                  </a:cubicBezTo>
                  <a:cubicBezTo>
                    <a:pt x="2134" y="8717"/>
                    <a:pt x="2191" y="8726"/>
                    <a:pt x="2248" y="8726"/>
                  </a:cubicBezTo>
                  <a:cubicBezTo>
                    <a:pt x="2463" y="8726"/>
                    <a:pt x="2664" y="8589"/>
                    <a:pt x="2738" y="8376"/>
                  </a:cubicBezTo>
                  <a:lnTo>
                    <a:pt x="3062" y="7436"/>
                  </a:lnTo>
                  <a:lnTo>
                    <a:pt x="5790" y="7436"/>
                  </a:lnTo>
                  <a:lnTo>
                    <a:pt x="6114" y="8376"/>
                  </a:lnTo>
                  <a:cubicBezTo>
                    <a:pt x="6188" y="8590"/>
                    <a:pt x="6390" y="8725"/>
                    <a:pt x="6605" y="8725"/>
                  </a:cubicBezTo>
                  <a:cubicBezTo>
                    <a:pt x="6661" y="8725"/>
                    <a:pt x="6718" y="8716"/>
                    <a:pt x="6774" y="8697"/>
                  </a:cubicBezTo>
                  <a:cubicBezTo>
                    <a:pt x="7045" y="8605"/>
                    <a:pt x="7188" y="8309"/>
                    <a:pt x="7094" y="8038"/>
                  </a:cubicBezTo>
                  <a:lnTo>
                    <a:pt x="6478" y="6255"/>
                  </a:lnTo>
                  <a:lnTo>
                    <a:pt x="8208" y="6255"/>
                  </a:lnTo>
                  <a:cubicBezTo>
                    <a:pt x="8563" y="6255"/>
                    <a:pt x="8852" y="5968"/>
                    <a:pt x="8852" y="5613"/>
                  </a:cubicBezTo>
                  <a:lnTo>
                    <a:pt x="8852" y="3338"/>
                  </a:lnTo>
                  <a:lnTo>
                    <a:pt x="9394" y="2702"/>
                  </a:lnTo>
                  <a:cubicBezTo>
                    <a:pt x="9556" y="2511"/>
                    <a:pt x="9544" y="2222"/>
                    <a:pt x="9365" y="2044"/>
                  </a:cubicBezTo>
                  <a:cubicBezTo>
                    <a:pt x="9273" y="1951"/>
                    <a:pt x="9148" y="1904"/>
                    <a:pt x="9023" y="1904"/>
                  </a:cubicBezTo>
                  <a:cubicBezTo>
                    <a:pt x="8965" y="1904"/>
                    <a:pt x="8906" y="1915"/>
                    <a:pt x="8850" y="1936"/>
                  </a:cubicBezTo>
                  <a:lnTo>
                    <a:pt x="8850" y="1654"/>
                  </a:lnTo>
                  <a:cubicBezTo>
                    <a:pt x="8850" y="1576"/>
                    <a:pt x="8786" y="1514"/>
                    <a:pt x="8710" y="1514"/>
                  </a:cubicBezTo>
                  <a:cubicBezTo>
                    <a:pt x="8635" y="1514"/>
                    <a:pt x="8571" y="1576"/>
                    <a:pt x="8571" y="1654"/>
                  </a:cubicBezTo>
                  <a:lnTo>
                    <a:pt x="8571" y="2136"/>
                  </a:lnTo>
                  <a:lnTo>
                    <a:pt x="6854" y="3599"/>
                  </a:lnTo>
                  <a:cubicBezTo>
                    <a:pt x="6624" y="3567"/>
                    <a:pt x="6384" y="3550"/>
                    <a:pt x="6142" y="3550"/>
                  </a:cubicBezTo>
                  <a:cubicBezTo>
                    <a:pt x="5291" y="3550"/>
                    <a:pt x="4776" y="3691"/>
                    <a:pt x="4321" y="3889"/>
                  </a:cubicBezTo>
                  <a:cubicBezTo>
                    <a:pt x="3417" y="3555"/>
                    <a:pt x="2006" y="3169"/>
                    <a:pt x="277" y="3149"/>
                  </a:cubicBezTo>
                  <a:lnTo>
                    <a:pt x="277" y="644"/>
                  </a:lnTo>
                  <a:cubicBezTo>
                    <a:pt x="277" y="442"/>
                    <a:pt x="440" y="278"/>
                    <a:pt x="641" y="278"/>
                  </a:cubicBezTo>
                  <a:lnTo>
                    <a:pt x="8207" y="278"/>
                  </a:lnTo>
                  <a:cubicBezTo>
                    <a:pt x="8407" y="278"/>
                    <a:pt x="8571" y="442"/>
                    <a:pt x="8571" y="644"/>
                  </a:cubicBezTo>
                  <a:lnTo>
                    <a:pt x="8571" y="1003"/>
                  </a:lnTo>
                  <a:cubicBezTo>
                    <a:pt x="8571" y="1079"/>
                    <a:pt x="8635" y="1143"/>
                    <a:pt x="8710" y="1143"/>
                  </a:cubicBezTo>
                  <a:cubicBezTo>
                    <a:pt x="8786" y="1143"/>
                    <a:pt x="8850" y="1079"/>
                    <a:pt x="8850" y="1003"/>
                  </a:cubicBezTo>
                  <a:lnTo>
                    <a:pt x="8850" y="644"/>
                  </a:lnTo>
                  <a:cubicBezTo>
                    <a:pt x="8850" y="289"/>
                    <a:pt x="8562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3"/>
            <p:cNvSpPr/>
            <p:nvPr/>
          </p:nvSpPr>
          <p:spPr>
            <a:xfrm>
              <a:off x="1657305" y="2322956"/>
              <a:ext cx="48765" cy="48765"/>
            </a:xfrm>
            <a:custGeom>
              <a:rect b="b" l="l" r="r" t="t"/>
              <a:pathLst>
                <a:path extrusionOk="0" h="1442" w="1442">
                  <a:moveTo>
                    <a:pt x="725" y="280"/>
                  </a:moveTo>
                  <a:cubicBezTo>
                    <a:pt x="967" y="280"/>
                    <a:pt x="1165" y="477"/>
                    <a:pt x="1165" y="721"/>
                  </a:cubicBezTo>
                  <a:cubicBezTo>
                    <a:pt x="1165" y="965"/>
                    <a:pt x="966" y="1164"/>
                    <a:pt x="722" y="1164"/>
                  </a:cubicBezTo>
                  <a:cubicBezTo>
                    <a:pt x="480" y="1164"/>
                    <a:pt x="281" y="965"/>
                    <a:pt x="281" y="721"/>
                  </a:cubicBezTo>
                  <a:cubicBezTo>
                    <a:pt x="281" y="477"/>
                    <a:pt x="479" y="280"/>
                    <a:pt x="722" y="280"/>
                  </a:cubicBezTo>
                  <a:cubicBezTo>
                    <a:pt x="723" y="280"/>
                    <a:pt x="724" y="280"/>
                    <a:pt x="725" y="280"/>
                  </a:cubicBezTo>
                  <a:close/>
                  <a:moveTo>
                    <a:pt x="721" y="1"/>
                  </a:moveTo>
                  <a:cubicBezTo>
                    <a:pt x="324" y="1"/>
                    <a:pt x="0" y="323"/>
                    <a:pt x="0" y="721"/>
                  </a:cubicBezTo>
                  <a:cubicBezTo>
                    <a:pt x="0" y="1119"/>
                    <a:pt x="324" y="1441"/>
                    <a:pt x="721" y="1441"/>
                  </a:cubicBezTo>
                  <a:cubicBezTo>
                    <a:pt x="1119" y="1441"/>
                    <a:pt x="1441" y="1119"/>
                    <a:pt x="1441" y="721"/>
                  </a:cubicBezTo>
                  <a:cubicBezTo>
                    <a:pt x="1441" y="324"/>
                    <a:pt x="1119" y="1"/>
                    <a:pt x="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2" name="Google Shape;2532;p43"/>
          <p:cNvGrpSpPr/>
          <p:nvPr/>
        </p:nvGrpSpPr>
        <p:grpSpPr>
          <a:xfrm>
            <a:off x="7363636" y="1623678"/>
            <a:ext cx="323768" cy="283830"/>
            <a:chOff x="7363636" y="1623678"/>
            <a:chExt cx="323768" cy="283830"/>
          </a:xfrm>
        </p:grpSpPr>
        <p:sp>
          <p:nvSpPr>
            <p:cNvPr id="2533" name="Google Shape;2533;p43"/>
            <p:cNvSpPr/>
            <p:nvPr/>
          </p:nvSpPr>
          <p:spPr>
            <a:xfrm>
              <a:off x="7392279" y="1646606"/>
              <a:ext cx="8319" cy="8319"/>
            </a:xfrm>
            <a:custGeom>
              <a:rect b="b" l="l" r="r" t="t"/>
              <a:pathLst>
                <a:path extrusionOk="0" h="246" w="246">
                  <a:moveTo>
                    <a:pt x="122" y="1"/>
                  </a:moveTo>
                  <a:cubicBezTo>
                    <a:pt x="55" y="1"/>
                    <a:pt x="0" y="56"/>
                    <a:pt x="0" y="124"/>
                  </a:cubicBezTo>
                  <a:cubicBezTo>
                    <a:pt x="0" y="191"/>
                    <a:pt x="55" y="246"/>
                    <a:pt x="122" y="246"/>
                  </a:cubicBezTo>
                  <a:cubicBezTo>
                    <a:pt x="190" y="246"/>
                    <a:pt x="245" y="191"/>
                    <a:pt x="245" y="124"/>
                  </a:cubicBezTo>
                  <a:cubicBezTo>
                    <a:pt x="245" y="56"/>
                    <a:pt x="190" y="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43"/>
            <p:cNvSpPr/>
            <p:nvPr/>
          </p:nvSpPr>
          <p:spPr>
            <a:xfrm>
              <a:off x="7410642" y="1646606"/>
              <a:ext cx="8319" cy="8319"/>
            </a:xfrm>
            <a:custGeom>
              <a:rect b="b" l="l" r="r" t="t"/>
              <a:pathLst>
                <a:path extrusionOk="0" h="246" w="246">
                  <a:moveTo>
                    <a:pt x="124" y="1"/>
                  </a:moveTo>
                  <a:cubicBezTo>
                    <a:pt x="56" y="1"/>
                    <a:pt x="1" y="56"/>
                    <a:pt x="1" y="124"/>
                  </a:cubicBezTo>
                  <a:cubicBezTo>
                    <a:pt x="1" y="191"/>
                    <a:pt x="56" y="246"/>
                    <a:pt x="124" y="246"/>
                  </a:cubicBezTo>
                  <a:cubicBezTo>
                    <a:pt x="191" y="246"/>
                    <a:pt x="246" y="191"/>
                    <a:pt x="246" y="124"/>
                  </a:cubicBezTo>
                  <a:cubicBezTo>
                    <a:pt x="246" y="56"/>
                    <a:pt x="191" y="1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3"/>
            <p:cNvSpPr/>
            <p:nvPr/>
          </p:nvSpPr>
          <p:spPr>
            <a:xfrm>
              <a:off x="7429039" y="1646606"/>
              <a:ext cx="8319" cy="8319"/>
            </a:xfrm>
            <a:custGeom>
              <a:rect b="b" l="l" r="r" t="t"/>
              <a:pathLst>
                <a:path extrusionOk="0" h="246" w="246">
                  <a:moveTo>
                    <a:pt x="124" y="1"/>
                  </a:moveTo>
                  <a:cubicBezTo>
                    <a:pt x="55" y="1"/>
                    <a:pt x="0" y="56"/>
                    <a:pt x="0" y="124"/>
                  </a:cubicBezTo>
                  <a:cubicBezTo>
                    <a:pt x="0" y="191"/>
                    <a:pt x="55" y="246"/>
                    <a:pt x="124" y="246"/>
                  </a:cubicBezTo>
                  <a:cubicBezTo>
                    <a:pt x="190" y="246"/>
                    <a:pt x="245" y="191"/>
                    <a:pt x="245" y="124"/>
                  </a:cubicBezTo>
                  <a:cubicBezTo>
                    <a:pt x="245" y="56"/>
                    <a:pt x="190" y="1"/>
                    <a:pt x="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3"/>
            <p:cNvSpPr/>
            <p:nvPr/>
          </p:nvSpPr>
          <p:spPr>
            <a:xfrm>
              <a:off x="7393057" y="1721546"/>
              <a:ext cx="102467" cy="9435"/>
            </a:xfrm>
            <a:custGeom>
              <a:rect b="b" l="l" r="r" t="t"/>
              <a:pathLst>
                <a:path extrusionOk="0" h="279" w="3030">
                  <a:moveTo>
                    <a:pt x="140" y="1"/>
                  </a:moveTo>
                  <a:cubicBezTo>
                    <a:pt x="65" y="1"/>
                    <a:pt x="1" y="63"/>
                    <a:pt x="1" y="139"/>
                  </a:cubicBezTo>
                  <a:cubicBezTo>
                    <a:pt x="1" y="216"/>
                    <a:pt x="65" y="279"/>
                    <a:pt x="140" y="279"/>
                  </a:cubicBezTo>
                  <a:lnTo>
                    <a:pt x="2890" y="279"/>
                  </a:lnTo>
                  <a:cubicBezTo>
                    <a:pt x="2965" y="279"/>
                    <a:pt x="3029" y="216"/>
                    <a:pt x="3029" y="139"/>
                  </a:cubicBezTo>
                  <a:cubicBezTo>
                    <a:pt x="3029" y="63"/>
                    <a:pt x="2965" y="1"/>
                    <a:pt x="2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3"/>
            <p:cNvSpPr/>
            <p:nvPr/>
          </p:nvSpPr>
          <p:spPr>
            <a:xfrm>
              <a:off x="7393057" y="1746571"/>
              <a:ext cx="102467" cy="9469"/>
            </a:xfrm>
            <a:custGeom>
              <a:rect b="b" l="l" r="r" t="t"/>
              <a:pathLst>
                <a:path extrusionOk="0" h="280" w="3030">
                  <a:moveTo>
                    <a:pt x="140" y="1"/>
                  </a:moveTo>
                  <a:cubicBezTo>
                    <a:pt x="65" y="1"/>
                    <a:pt x="1" y="64"/>
                    <a:pt x="1" y="140"/>
                  </a:cubicBezTo>
                  <a:cubicBezTo>
                    <a:pt x="1" y="216"/>
                    <a:pt x="65" y="280"/>
                    <a:pt x="140" y="280"/>
                  </a:cubicBezTo>
                  <a:lnTo>
                    <a:pt x="2890" y="280"/>
                  </a:lnTo>
                  <a:cubicBezTo>
                    <a:pt x="2965" y="280"/>
                    <a:pt x="3029" y="216"/>
                    <a:pt x="3029" y="140"/>
                  </a:cubicBezTo>
                  <a:cubicBezTo>
                    <a:pt x="3029" y="64"/>
                    <a:pt x="2965" y="1"/>
                    <a:pt x="2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3"/>
            <p:cNvSpPr/>
            <p:nvPr/>
          </p:nvSpPr>
          <p:spPr>
            <a:xfrm>
              <a:off x="7393057" y="1771630"/>
              <a:ext cx="102467" cy="9469"/>
            </a:xfrm>
            <a:custGeom>
              <a:rect b="b" l="l" r="r" t="t"/>
              <a:pathLst>
                <a:path extrusionOk="0" h="280" w="3030">
                  <a:moveTo>
                    <a:pt x="140" y="1"/>
                  </a:moveTo>
                  <a:cubicBezTo>
                    <a:pt x="65" y="1"/>
                    <a:pt x="1" y="65"/>
                    <a:pt x="1" y="140"/>
                  </a:cubicBezTo>
                  <a:cubicBezTo>
                    <a:pt x="1" y="216"/>
                    <a:pt x="65" y="280"/>
                    <a:pt x="140" y="280"/>
                  </a:cubicBezTo>
                  <a:lnTo>
                    <a:pt x="2890" y="280"/>
                  </a:lnTo>
                  <a:cubicBezTo>
                    <a:pt x="2965" y="280"/>
                    <a:pt x="3029" y="218"/>
                    <a:pt x="3029" y="140"/>
                  </a:cubicBezTo>
                  <a:cubicBezTo>
                    <a:pt x="3029" y="65"/>
                    <a:pt x="2965" y="1"/>
                    <a:pt x="2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43"/>
            <p:cNvSpPr/>
            <p:nvPr/>
          </p:nvSpPr>
          <p:spPr>
            <a:xfrm>
              <a:off x="7393023" y="1796688"/>
              <a:ext cx="60263" cy="9435"/>
            </a:xfrm>
            <a:custGeom>
              <a:rect b="b" l="l" r="r" t="t"/>
              <a:pathLst>
                <a:path extrusionOk="0" h="279" w="1782">
                  <a:moveTo>
                    <a:pt x="140" y="1"/>
                  </a:moveTo>
                  <a:cubicBezTo>
                    <a:pt x="63" y="1"/>
                    <a:pt x="0" y="63"/>
                    <a:pt x="0" y="141"/>
                  </a:cubicBezTo>
                  <a:cubicBezTo>
                    <a:pt x="0" y="216"/>
                    <a:pt x="63" y="279"/>
                    <a:pt x="140" y="279"/>
                  </a:cubicBezTo>
                  <a:lnTo>
                    <a:pt x="1642" y="279"/>
                  </a:lnTo>
                  <a:cubicBezTo>
                    <a:pt x="1717" y="279"/>
                    <a:pt x="1781" y="216"/>
                    <a:pt x="1781" y="141"/>
                  </a:cubicBezTo>
                  <a:cubicBezTo>
                    <a:pt x="1781" y="63"/>
                    <a:pt x="1717" y="1"/>
                    <a:pt x="1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3"/>
            <p:cNvSpPr/>
            <p:nvPr/>
          </p:nvSpPr>
          <p:spPr>
            <a:xfrm>
              <a:off x="7363636" y="1623678"/>
              <a:ext cx="283526" cy="245481"/>
            </a:xfrm>
            <a:custGeom>
              <a:rect b="b" l="l" r="r" t="t"/>
              <a:pathLst>
                <a:path extrusionOk="0" h="7259" w="8384">
                  <a:moveTo>
                    <a:pt x="7858" y="278"/>
                  </a:moveTo>
                  <a:cubicBezTo>
                    <a:pt x="7993" y="278"/>
                    <a:pt x="8104" y="389"/>
                    <a:pt x="8104" y="526"/>
                  </a:cubicBezTo>
                  <a:lnTo>
                    <a:pt x="8104" y="1325"/>
                  </a:lnTo>
                  <a:lnTo>
                    <a:pt x="278" y="1325"/>
                  </a:lnTo>
                  <a:lnTo>
                    <a:pt x="278" y="526"/>
                  </a:lnTo>
                  <a:cubicBezTo>
                    <a:pt x="278" y="389"/>
                    <a:pt x="390" y="278"/>
                    <a:pt x="526" y="278"/>
                  </a:cubicBezTo>
                  <a:close/>
                  <a:moveTo>
                    <a:pt x="526" y="0"/>
                  </a:moveTo>
                  <a:cubicBezTo>
                    <a:pt x="237" y="0"/>
                    <a:pt x="0" y="235"/>
                    <a:pt x="0" y="526"/>
                  </a:cubicBezTo>
                  <a:lnTo>
                    <a:pt x="0" y="6734"/>
                  </a:lnTo>
                  <a:cubicBezTo>
                    <a:pt x="0" y="7024"/>
                    <a:pt x="237" y="7259"/>
                    <a:pt x="526" y="7259"/>
                  </a:cubicBezTo>
                  <a:lnTo>
                    <a:pt x="3723" y="7259"/>
                  </a:lnTo>
                  <a:cubicBezTo>
                    <a:pt x="3798" y="7259"/>
                    <a:pt x="3862" y="7196"/>
                    <a:pt x="3862" y="7121"/>
                  </a:cubicBezTo>
                  <a:cubicBezTo>
                    <a:pt x="3862" y="7043"/>
                    <a:pt x="3798" y="6981"/>
                    <a:pt x="3723" y="6981"/>
                  </a:cubicBezTo>
                  <a:lnTo>
                    <a:pt x="526" y="6981"/>
                  </a:lnTo>
                  <a:cubicBezTo>
                    <a:pt x="390" y="6981"/>
                    <a:pt x="278" y="6870"/>
                    <a:pt x="278" y="6734"/>
                  </a:cubicBezTo>
                  <a:lnTo>
                    <a:pt x="278" y="1604"/>
                  </a:lnTo>
                  <a:lnTo>
                    <a:pt x="8104" y="1604"/>
                  </a:lnTo>
                  <a:lnTo>
                    <a:pt x="8104" y="2501"/>
                  </a:lnTo>
                  <a:cubicBezTo>
                    <a:pt x="8104" y="2577"/>
                    <a:pt x="8168" y="2639"/>
                    <a:pt x="8244" y="2639"/>
                  </a:cubicBezTo>
                  <a:cubicBezTo>
                    <a:pt x="8320" y="2639"/>
                    <a:pt x="8384" y="2577"/>
                    <a:pt x="8384" y="2501"/>
                  </a:cubicBezTo>
                  <a:lnTo>
                    <a:pt x="8384" y="526"/>
                  </a:lnTo>
                  <a:cubicBezTo>
                    <a:pt x="8384" y="236"/>
                    <a:pt x="8147" y="0"/>
                    <a:pt x="7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3"/>
            <p:cNvSpPr/>
            <p:nvPr/>
          </p:nvSpPr>
          <p:spPr>
            <a:xfrm>
              <a:off x="7493089" y="1716067"/>
              <a:ext cx="194315" cy="191441"/>
            </a:xfrm>
            <a:custGeom>
              <a:rect b="b" l="l" r="r" t="t"/>
              <a:pathLst>
                <a:path extrusionOk="0" h="5661" w="5746">
                  <a:moveTo>
                    <a:pt x="4985" y="279"/>
                  </a:moveTo>
                  <a:cubicBezTo>
                    <a:pt x="5091" y="279"/>
                    <a:pt x="5196" y="320"/>
                    <a:pt x="5277" y="401"/>
                  </a:cubicBezTo>
                  <a:cubicBezTo>
                    <a:pt x="5439" y="561"/>
                    <a:pt x="5439" y="824"/>
                    <a:pt x="5277" y="984"/>
                  </a:cubicBezTo>
                  <a:lnTo>
                    <a:pt x="5108" y="1154"/>
                  </a:lnTo>
                  <a:lnTo>
                    <a:pt x="4523" y="568"/>
                  </a:lnTo>
                  <a:lnTo>
                    <a:pt x="4692" y="401"/>
                  </a:lnTo>
                  <a:cubicBezTo>
                    <a:pt x="4773" y="320"/>
                    <a:pt x="4879" y="279"/>
                    <a:pt x="4985" y="279"/>
                  </a:cubicBezTo>
                  <a:close/>
                  <a:moveTo>
                    <a:pt x="4327" y="766"/>
                  </a:moveTo>
                  <a:lnTo>
                    <a:pt x="4912" y="1351"/>
                  </a:lnTo>
                  <a:lnTo>
                    <a:pt x="4698" y="1564"/>
                  </a:lnTo>
                  <a:cubicBezTo>
                    <a:pt x="4682" y="1510"/>
                    <a:pt x="4649" y="1458"/>
                    <a:pt x="4609" y="1418"/>
                  </a:cubicBezTo>
                  <a:lnTo>
                    <a:pt x="4247" y="1059"/>
                  </a:lnTo>
                  <a:cubicBezTo>
                    <a:pt x="4209" y="1021"/>
                    <a:pt x="4165" y="995"/>
                    <a:pt x="4117" y="975"/>
                  </a:cubicBezTo>
                  <a:lnTo>
                    <a:pt x="4327" y="766"/>
                  </a:lnTo>
                  <a:close/>
                  <a:moveTo>
                    <a:pt x="2706" y="1841"/>
                  </a:moveTo>
                  <a:cubicBezTo>
                    <a:pt x="2754" y="1841"/>
                    <a:pt x="2803" y="1844"/>
                    <a:pt x="2849" y="1850"/>
                  </a:cubicBezTo>
                  <a:lnTo>
                    <a:pt x="1585" y="3114"/>
                  </a:lnTo>
                  <a:cubicBezTo>
                    <a:pt x="1579" y="3068"/>
                    <a:pt x="1575" y="3019"/>
                    <a:pt x="1575" y="2972"/>
                  </a:cubicBezTo>
                  <a:cubicBezTo>
                    <a:pt x="1575" y="2348"/>
                    <a:pt x="2082" y="1841"/>
                    <a:pt x="2706" y="1841"/>
                  </a:cubicBezTo>
                  <a:close/>
                  <a:moveTo>
                    <a:pt x="3829" y="2829"/>
                  </a:moveTo>
                  <a:cubicBezTo>
                    <a:pt x="3834" y="2875"/>
                    <a:pt x="3838" y="2923"/>
                    <a:pt x="3838" y="2972"/>
                  </a:cubicBezTo>
                  <a:cubicBezTo>
                    <a:pt x="3838" y="3595"/>
                    <a:pt x="3332" y="4102"/>
                    <a:pt x="2708" y="4102"/>
                  </a:cubicBezTo>
                  <a:cubicBezTo>
                    <a:pt x="2659" y="4102"/>
                    <a:pt x="2611" y="4099"/>
                    <a:pt x="2565" y="4093"/>
                  </a:cubicBezTo>
                  <a:lnTo>
                    <a:pt x="3829" y="2829"/>
                  </a:lnTo>
                  <a:close/>
                  <a:moveTo>
                    <a:pt x="3159" y="1935"/>
                  </a:moveTo>
                  <a:cubicBezTo>
                    <a:pt x="3246" y="1975"/>
                    <a:pt x="3327" y="2023"/>
                    <a:pt x="3401" y="2080"/>
                  </a:cubicBezTo>
                  <a:lnTo>
                    <a:pt x="1035" y="4448"/>
                  </a:lnTo>
                  <a:lnTo>
                    <a:pt x="842" y="4255"/>
                  </a:lnTo>
                  <a:lnTo>
                    <a:pt x="3159" y="1935"/>
                  </a:lnTo>
                  <a:close/>
                  <a:moveTo>
                    <a:pt x="3599" y="2277"/>
                  </a:moveTo>
                  <a:cubicBezTo>
                    <a:pt x="3657" y="2351"/>
                    <a:pt x="3706" y="2432"/>
                    <a:pt x="3743" y="2520"/>
                  </a:cubicBezTo>
                  <a:lnTo>
                    <a:pt x="1424" y="4837"/>
                  </a:lnTo>
                  <a:lnTo>
                    <a:pt x="1231" y="4644"/>
                  </a:lnTo>
                  <a:lnTo>
                    <a:pt x="3599" y="2277"/>
                  </a:lnTo>
                  <a:close/>
                  <a:moveTo>
                    <a:pt x="2951" y="805"/>
                  </a:moveTo>
                  <a:cubicBezTo>
                    <a:pt x="2997" y="805"/>
                    <a:pt x="3036" y="843"/>
                    <a:pt x="3036" y="888"/>
                  </a:cubicBezTo>
                  <a:lnTo>
                    <a:pt x="3036" y="891"/>
                  </a:lnTo>
                  <a:cubicBezTo>
                    <a:pt x="3036" y="996"/>
                    <a:pt x="3110" y="1091"/>
                    <a:pt x="3214" y="1118"/>
                  </a:cubicBezTo>
                  <a:cubicBezTo>
                    <a:pt x="3363" y="1160"/>
                    <a:pt x="3508" y="1219"/>
                    <a:pt x="3644" y="1295"/>
                  </a:cubicBezTo>
                  <a:cubicBezTo>
                    <a:pt x="3679" y="1315"/>
                    <a:pt x="3719" y="1325"/>
                    <a:pt x="3759" y="1325"/>
                  </a:cubicBezTo>
                  <a:cubicBezTo>
                    <a:pt x="3821" y="1325"/>
                    <a:pt x="3883" y="1301"/>
                    <a:pt x="3932" y="1252"/>
                  </a:cubicBezTo>
                  <a:cubicBezTo>
                    <a:pt x="3948" y="1236"/>
                    <a:pt x="3968" y="1228"/>
                    <a:pt x="3989" y="1228"/>
                  </a:cubicBezTo>
                  <a:cubicBezTo>
                    <a:pt x="4011" y="1228"/>
                    <a:pt x="4034" y="1237"/>
                    <a:pt x="4051" y="1255"/>
                  </a:cubicBezTo>
                  <a:lnTo>
                    <a:pt x="4411" y="1613"/>
                  </a:lnTo>
                  <a:cubicBezTo>
                    <a:pt x="4444" y="1644"/>
                    <a:pt x="4453" y="1690"/>
                    <a:pt x="4403" y="1742"/>
                  </a:cubicBezTo>
                  <a:cubicBezTo>
                    <a:pt x="4334" y="1816"/>
                    <a:pt x="4321" y="1927"/>
                    <a:pt x="4373" y="2020"/>
                  </a:cubicBezTo>
                  <a:cubicBezTo>
                    <a:pt x="4373" y="2021"/>
                    <a:pt x="4374" y="2021"/>
                    <a:pt x="4374" y="2023"/>
                  </a:cubicBezTo>
                  <a:lnTo>
                    <a:pt x="4374" y="2024"/>
                  </a:lnTo>
                  <a:cubicBezTo>
                    <a:pt x="4452" y="2158"/>
                    <a:pt x="4511" y="2302"/>
                    <a:pt x="4553" y="2450"/>
                  </a:cubicBezTo>
                  <a:cubicBezTo>
                    <a:pt x="4582" y="2551"/>
                    <a:pt x="4674" y="2623"/>
                    <a:pt x="4775" y="2624"/>
                  </a:cubicBezTo>
                  <a:cubicBezTo>
                    <a:pt x="4839" y="2626"/>
                    <a:pt x="4869" y="2663"/>
                    <a:pt x="4869" y="2707"/>
                  </a:cubicBezTo>
                  <a:lnTo>
                    <a:pt x="4870" y="3218"/>
                  </a:lnTo>
                  <a:cubicBezTo>
                    <a:pt x="4870" y="3263"/>
                    <a:pt x="4839" y="3304"/>
                    <a:pt x="4780" y="3304"/>
                  </a:cubicBezTo>
                  <a:cubicBezTo>
                    <a:pt x="4676" y="3306"/>
                    <a:pt x="4585" y="3379"/>
                    <a:pt x="4557" y="3478"/>
                  </a:cubicBezTo>
                  <a:cubicBezTo>
                    <a:pt x="4515" y="3628"/>
                    <a:pt x="4456" y="3774"/>
                    <a:pt x="4380" y="3909"/>
                  </a:cubicBezTo>
                  <a:cubicBezTo>
                    <a:pt x="4330" y="3999"/>
                    <a:pt x="4342" y="4111"/>
                    <a:pt x="4411" y="4185"/>
                  </a:cubicBezTo>
                  <a:cubicBezTo>
                    <a:pt x="4459" y="4236"/>
                    <a:pt x="4453" y="4282"/>
                    <a:pt x="4422" y="4316"/>
                  </a:cubicBezTo>
                  <a:lnTo>
                    <a:pt x="4062" y="4678"/>
                  </a:lnTo>
                  <a:cubicBezTo>
                    <a:pt x="4038" y="4702"/>
                    <a:pt x="4007" y="4704"/>
                    <a:pt x="4002" y="4704"/>
                  </a:cubicBezTo>
                  <a:cubicBezTo>
                    <a:pt x="4002" y="4704"/>
                    <a:pt x="4001" y="4704"/>
                    <a:pt x="4002" y="4704"/>
                  </a:cubicBezTo>
                  <a:cubicBezTo>
                    <a:pt x="3963" y="4704"/>
                    <a:pt x="3942" y="4678"/>
                    <a:pt x="3941" y="4675"/>
                  </a:cubicBezTo>
                  <a:cubicBezTo>
                    <a:pt x="3895" y="4631"/>
                    <a:pt x="3835" y="4607"/>
                    <a:pt x="3774" y="4607"/>
                  </a:cubicBezTo>
                  <a:cubicBezTo>
                    <a:pt x="3734" y="4607"/>
                    <a:pt x="3694" y="4618"/>
                    <a:pt x="3657" y="4638"/>
                  </a:cubicBezTo>
                  <a:cubicBezTo>
                    <a:pt x="3520" y="4717"/>
                    <a:pt x="3376" y="4776"/>
                    <a:pt x="3226" y="4819"/>
                  </a:cubicBezTo>
                  <a:cubicBezTo>
                    <a:pt x="3125" y="4846"/>
                    <a:pt x="3051" y="4940"/>
                    <a:pt x="3052" y="5050"/>
                  </a:cubicBezTo>
                  <a:cubicBezTo>
                    <a:pt x="3052" y="5096"/>
                    <a:pt x="3015" y="5134"/>
                    <a:pt x="2969" y="5134"/>
                  </a:cubicBezTo>
                  <a:lnTo>
                    <a:pt x="2458" y="5136"/>
                  </a:lnTo>
                  <a:cubicBezTo>
                    <a:pt x="2414" y="5136"/>
                    <a:pt x="2375" y="5105"/>
                    <a:pt x="2374" y="5045"/>
                  </a:cubicBezTo>
                  <a:cubicBezTo>
                    <a:pt x="2372" y="4941"/>
                    <a:pt x="2299" y="4851"/>
                    <a:pt x="2198" y="4822"/>
                  </a:cubicBezTo>
                  <a:cubicBezTo>
                    <a:pt x="2106" y="4796"/>
                    <a:pt x="2017" y="4764"/>
                    <a:pt x="1930" y="4726"/>
                  </a:cubicBezTo>
                  <a:lnTo>
                    <a:pt x="2328" y="4329"/>
                  </a:lnTo>
                  <a:cubicBezTo>
                    <a:pt x="2449" y="4363"/>
                    <a:pt x="2577" y="4381"/>
                    <a:pt x="2706" y="4381"/>
                  </a:cubicBezTo>
                  <a:cubicBezTo>
                    <a:pt x="3483" y="4381"/>
                    <a:pt x="4114" y="3747"/>
                    <a:pt x="4114" y="2972"/>
                  </a:cubicBezTo>
                  <a:cubicBezTo>
                    <a:pt x="4114" y="2199"/>
                    <a:pt x="3486" y="1562"/>
                    <a:pt x="2706" y="1562"/>
                  </a:cubicBezTo>
                  <a:cubicBezTo>
                    <a:pt x="1928" y="1562"/>
                    <a:pt x="1297" y="2195"/>
                    <a:pt x="1297" y="2972"/>
                  </a:cubicBezTo>
                  <a:cubicBezTo>
                    <a:pt x="1297" y="3099"/>
                    <a:pt x="1315" y="3227"/>
                    <a:pt x="1349" y="3350"/>
                  </a:cubicBezTo>
                  <a:lnTo>
                    <a:pt x="951" y="3747"/>
                  </a:lnTo>
                  <a:cubicBezTo>
                    <a:pt x="914" y="3664"/>
                    <a:pt x="882" y="3579"/>
                    <a:pt x="859" y="3492"/>
                  </a:cubicBezTo>
                  <a:cubicBezTo>
                    <a:pt x="830" y="3391"/>
                    <a:pt x="738" y="3319"/>
                    <a:pt x="636" y="3319"/>
                  </a:cubicBezTo>
                  <a:lnTo>
                    <a:pt x="628" y="3319"/>
                  </a:lnTo>
                  <a:cubicBezTo>
                    <a:pt x="579" y="3319"/>
                    <a:pt x="541" y="3279"/>
                    <a:pt x="541" y="3232"/>
                  </a:cubicBezTo>
                  <a:lnTo>
                    <a:pt x="539" y="2722"/>
                  </a:lnTo>
                  <a:cubicBezTo>
                    <a:pt x="539" y="2676"/>
                    <a:pt x="576" y="2637"/>
                    <a:pt x="622" y="2637"/>
                  </a:cubicBezTo>
                  <a:cubicBezTo>
                    <a:pt x="734" y="2637"/>
                    <a:pt x="824" y="2562"/>
                    <a:pt x="853" y="2462"/>
                  </a:cubicBezTo>
                  <a:cubicBezTo>
                    <a:pt x="894" y="2312"/>
                    <a:pt x="954" y="2168"/>
                    <a:pt x="1029" y="2031"/>
                  </a:cubicBezTo>
                  <a:cubicBezTo>
                    <a:pt x="1080" y="1942"/>
                    <a:pt x="1072" y="1828"/>
                    <a:pt x="986" y="1746"/>
                  </a:cubicBezTo>
                  <a:cubicBezTo>
                    <a:pt x="955" y="1715"/>
                    <a:pt x="955" y="1660"/>
                    <a:pt x="988" y="1627"/>
                  </a:cubicBezTo>
                  <a:lnTo>
                    <a:pt x="1347" y="1265"/>
                  </a:lnTo>
                  <a:cubicBezTo>
                    <a:pt x="1367" y="1245"/>
                    <a:pt x="1387" y="1238"/>
                    <a:pt x="1405" y="1238"/>
                  </a:cubicBezTo>
                  <a:cubicBezTo>
                    <a:pt x="1441" y="1238"/>
                    <a:pt x="1468" y="1266"/>
                    <a:pt x="1469" y="1266"/>
                  </a:cubicBezTo>
                  <a:cubicBezTo>
                    <a:pt x="1515" y="1311"/>
                    <a:pt x="1575" y="1334"/>
                    <a:pt x="1636" y="1334"/>
                  </a:cubicBezTo>
                  <a:cubicBezTo>
                    <a:pt x="1676" y="1334"/>
                    <a:pt x="1716" y="1324"/>
                    <a:pt x="1753" y="1304"/>
                  </a:cubicBezTo>
                  <a:cubicBezTo>
                    <a:pt x="1889" y="1226"/>
                    <a:pt x="2033" y="1167"/>
                    <a:pt x="2183" y="1124"/>
                  </a:cubicBezTo>
                  <a:cubicBezTo>
                    <a:pt x="2284" y="1096"/>
                    <a:pt x="2354" y="1004"/>
                    <a:pt x="2357" y="900"/>
                  </a:cubicBezTo>
                  <a:lnTo>
                    <a:pt x="2357" y="892"/>
                  </a:lnTo>
                  <a:cubicBezTo>
                    <a:pt x="2357" y="846"/>
                    <a:pt x="2394" y="806"/>
                    <a:pt x="2442" y="806"/>
                  </a:cubicBezTo>
                  <a:lnTo>
                    <a:pt x="2951" y="805"/>
                  </a:lnTo>
                  <a:close/>
                  <a:moveTo>
                    <a:pt x="673" y="4479"/>
                  </a:moveTo>
                  <a:lnTo>
                    <a:pt x="1200" y="5007"/>
                  </a:lnTo>
                  <a:cubicBezTo>
                    <a:pt x="1105" y="5057"/>
                    <a:pt x="1114" y="5044"/>
                    <a:pt x="330" y="5350"/>
                  </a:cubicBezTo>
                  <a:cubicBezTo>
                    <a:pt x="636" y="4564"/>
                    <a:pt x="622" y="4571"/>
                    <a:pt x="673" y="4479"/>
                  </a:cubicBezTo>
                  <a:close/>
                  <a:moveTo>
                    <a:pt x="4985" y="0"/>
                  </a:moveTo>
                  <a:cubicBezTo>
                    <a:pt x="4808" y="0"/>
                    <a:pt x="4631" y="68"/>
                    <a:pt x="4496" y="203"/>
                  </a:cubicBezTo>
                  <a:lnTo>
                    <a:pt x="3691" y="1007"/>
                  </a:lnTo>
                  <a:cubicBezTo>
                    <a:pt x="3571" y="946"/>
                    <a:pt x="3445" y="898"/>
                    <a:pt x="3315" y="861"/>
                  </a:cubicBezTo>
                  <a:cubicBezTo>
                    <a:pt x="3297" y="675"/>
                    <a:pt x="3142" y="528"/>
                    <a:pt x="2953" y="528"/>
                  </a:cubicBezTo>
                  <a:lnTo>
                    <a:pt x="2951" y="528"/>
                  </a:lnTo>
                  <a:lnTo>
                    <a:pt x="2442" y="530"/>
                  </a:lnTo>
                  <a:cubicBezTo>
                    <a:pt x="2250" y="530"/>
                    <a:pt x="2094" y="678"/>
                    <a:pt x="2080" y="864"/>
                  </a:cubicBezTo>
                  <a:cubicBezTo>
                    <a:pt x="1928" y="909"/>
                    <a:pt x="1781" y="969"/>
                    <a:pt x="1641" y="1048"/>
                  </a:cubicBezTo>
                  <a:cubicBezTo>
                    <a:pt x="1575" y="991"/>
                    <a:pt x="1492" y="963"/>
                    <a:pt x="1409" y="963"/>
                  </a:cubicBezTo>
                  <a:cubicBezTo>
                    <a:pt x="1315" y="963"/>
                    <a:pt x="1221" y="999"/>
                    <a:pt x="1150" y="1070"/>
                  </a:cubicBezTo>
                  <a:lnTo>
                    <a:pt x="792" y="1433"/>
                  </a:lnTo>
                  <a:cubicBezTo>
                    <a:pt x="657" y="1568"/>
                    <a:pt x="651" y="1783"/>
                    <a:pt x="772" y="1924"/>
                  </a:cubicBezTo>
                  <a:cubicBezTo>
                    <a:pt x="697" y="2064"/>
                    <a:pt x="637" y="2210"/>
                    <a:pt x="593" y="2363"/>
                  </a:cubicBezTo>
                  <a:cubicBezTo>
                    <a:pt x="407" y="2378"/>
                    <a:pt x="260" y="2533"/>
                    <a:pt x="260" y="2725"/>
                  </a:cubicBezTo>
                  <a:lnTo>
                    <a:pt x="263" y="3233"/>
                  </a:lnTo>
                  <a:cubicBezTo>
                    <a:pt x="263" y="3422"/>
                    <a:pt x="412" y="3581"/>
                    <a:pt x="597" y="3597"/>
                  </a:cubicBezTo>
                  <a:cubicBezTo>
                    <a:pt x="634" y="3722"/>
                    <a:pt x="682" y="3842"/>
                    <a:pt x="740" y="3959"/>
                  </a:cubicBezTo>
                  <a:lnTo>
                    <a:pt x="637" y="4062"/>
                  </a:lnTo>
                  <a:cubicBezTo>
                    <a:pt x="517" y="4182"/>
                    <a:pt x="423" y="4325"/>
                    <a:pt x="362" y="4485"/>
                  </a:cubicBezTo>
                  <a:lnTo>
                    <a:pt x="36" y="5335"/>
                  </a:lnTo>
                  <a:cubicBezTo>
                    <a:pt x="0" y="5424"/>
                    <a:pt x="22" y="5522"/>
                    <a:pt x="89" y="5589"/>
                  </a:cubicBezTo>
                  <a:cubicBezTo>
                    <a:pt x="136" y="5636"/>
                    <a:pt x="196" y="5660"/>
                    <a:pt x="257" y="5660"/>
                  </a:cubicBezTo>
                  <a:cubicBezTo>
                    <a:pt x="286" y="5660"/>
                    <a:pt x="316" y="5655"/>
                    <a:pt x="345" y="5644"/>
                  </a:cubicBezTo>
                  <a:lnTo>
                    <a:pt x="1194" y="5317"/>
                  </a:lnTo>
                  <a:cubicBezTo>
                    <a:pt x="1355" y="5255"/>
                    <a:pt x="1497" y="5162"/>
                    <a:pt x="1618" y="5042"/>
                  </a:cubicBezTo>
                  <a:lnTo>
                    <a:pt x="1720" y="4940"/>
                  </a:lnTo>
                  <a:cubicBezTo>
                    <a:pt x="1840" y="5001"/>
                    <a:pt x="1967" y="5050"/>
                    <a:pt x="2097" y="5087"/>
                  </a:cubicBezTo>
                  <a:cubicBezTo>
                    <a:pt x="2114" y="5272"/>
                    <a:pt x="2270" y="5418"/>
                    <a:pt x="2458" y="5418"/>
                  </a:cubicBezTo>
                  <a:lnTo>
                    <a:pt x="2461" y="5418"/>
                  </a:lnTo>
                  <a:lnTo>
                    <a:pt x="2971" y="5416"/>
                  </a:lnTo>
                  <a:cubicBezTo>
                    <a:pt x="3162" y="5416"/>
                    <a:pt x="3318" y="5268"/>
                    <a:pt x="3332" y="5082"/>
                  </a:cubicBezTo>
                  <a:cubicBezTo>
                    <a:pt x="3483" y="5038"/>
                    <a:pt x="3630" y="4977"/>
                    <a:pt x="3770" y="4898"/>
                  </a:cubicBezTo>
                  <a:cubicBezTo>
                    <a:pt x="3837" y="4956"/>
                    <a:pt x="3920" y="4985"/>
                    <a:pt x="4003" y="4985"/>
                  </a:cubicBezTo>
                  <a:cubicBezTo>
                    <a:pt x="4097" y="4985"/>
                    <a:pt x="4190" y="4949"/>
                    <a:pt x="4261" y="4876"/>
                  </a:cubicBezTo>
                  <a:lnTo>
                    <a:pt x="4619" y="4515"/>
                  </a:lnTo>
                  <a:cubicBezTo>
                    <a:pt x="4752" y="4381"/>
                    <a:pt x="4764" y="4166"/>
                    <a:pt x="4639" y="4022"/>
                  </a:cubicBezTo>
                  <a:cubicBezTo>
                    <a:pt x="4714" y="3884"/>
                    <a:pt x="4774" y="3737"/>
                    <a:pt x="4818" y="3584"/>
                  </a:cubicBezTo>
                  <a:cubicBezTo>
                    <a:pt x="5004" y="3567"/>
                    <a:pt x="5151" y="3410"/>
                    <a:pt x="5151" y="3220"/>
                  </a:cubicBezTo>
                  <a:lnTo>
                    <a:pt x="5150" y="2710"/>
                  </a:lnTo>
                  <a:cubicBezTo>
                    <a:pt x="5150" y="2519"/>
                    <a:pt x="4998" y="2364"/>
                    <a:pt x="4815" y="2351"/>
                  </a:cubicBezTo>
                  <a:cubicBezTo>
                    <a:pt x="4778" y="2227"/>
                    <a:pt x="4729" y="2106"/>
                    <a:pt x="4671" y="1990"/>
                  </a:cubicBezTo>
                  <a:lnTo>
                    <a:pt x="5475" y="1185"/>
                  </a:lnTo>
                  <a:cubicBezTo>
                    <a:pt x="5745" y="913"/>
                    <a:pt x="5745" y="475"/>
                    <a:pt x="5473" y="203"/>
                  </a:cubicBezTo>
                  <a:cubicBezTo>
                    <a:pt x="5338" y="68"/>
                    <a:pt x="5162" y="0"/>
                    <a:pt x="4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2" name="Google Shape;2542;p43"/>
          <p:cNvGrpSpPr/>
          <p:nvPr/>
        </p:nvGrpSpPr>
        <p:grpSpPr>
          <a:xfrm>
            <a:off x="6721036" y="1604842"/>
            <a:ext cx="294483" cy="321503"/>
            <a:chOff x="6721036" y="1604842"/>
            <a:chExt cx="294483" cy="321503"/>
          </a:xfrm>
        </p:grpSpPr>
        <p:sp>
          <p:nvSpPr>
            <p:cNvPr id="2543" name="Google Shape;2543;p43"/>
            <p:cNvSpPr/>
            <p:nvPr/>
          </p:nvSpPr>
          <p:spPr>
            <a:xfrm>
              <a:off x="6824348" y="1898378"/>
              <a:ext cx="24957" cy="9401"/>
            </a:xfrm>
            <a:custGeom>
              <a:rect b="b" l="l" r="r" t="t"/>
              <a:pathLst>
                <a:path extrusionOk="0" h="278" w="738">
                  <a:moveTo>
                    <a:pt x="139" y="0"/>
                  </a:moveTo>
                  <a:cubicBezTo>
                    <a:pt x="63" y="0"/>
                    <a:pt x="1" y="63"/>
                    <a:pt x="1" y="138"/>
                  </a:cubicBezTo>
                  <a:cubicBezTo>
                    <a:pt x="1" y="216"/>
                    <a:pt x="63" y="278"/>
                    <a:pt x="139" y="278"/>
                  </a:cubicBezTo>
                  <a:lnTo>
                    <a:pt x="598" y="278"/>
                  </a:lnTo>
                  <a:cubicBezTo>
                    <a:pt x="674" y="278"/>
                    <a:pt x="738" y="216"/>
                    <a:pt x="738" y="138"/>
                  </a:cubicBezTo>
                  <a:cubicBezTo>
                    <a:pt x="738" y="63"/>
                    <a:pt x="674" y="0"/>
                    <a:pt x="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6763172" y="1644848"/>
              <a:ext cx="8826" cy="8826"/>
            </a:xfrm>
            <a:custGeom>
              <a:rect b="b" l="l" r="r" t="t"/>
              <a:pathLst>
                <a:path extrusionOk="0" h="261" w="261">
                  <a:moveTo>
                    <a:pt x="130" y="1"/>
                  </a:moveTo>
                  <a:cubicBezTo>
                    <a:pt x="59" y="1"/>
                    <a:pt x="1" y="59"/>
                    <a:pt x="1" y="132"/>
                  </a:cubicBezTo>
                  <a:cubicBezTo>
                    <a:pt x="1" y="203"/>
                    <a:pt x="59" y="261"/>
                    <a:pt x="130" y="261"/>
                  </a:cubicBezTo>
                  <a:cubicBezTo>
                    <a:pt x="203" y="261"/>
                    <a:pt x="261" y="203"/>
                    <a:pt x="261" y="132"/>
                  </a:cubicBezTo>
                  <a:cubicBezTo>
                    <a:pt x="261" y="59"/>
                    <a:pt x="203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6782922" y="1644848"/>
              <a:ext cx="8826" cy="8826"/>
            </a:xfrm>
            <a:custGeom>
              <a:rect b="b" l="l" r="r" t="t"/>
              <a:pathLst>
                <a:path extrusionOk="0" h="261" w="261">
                  <a:moveTo>
                    <a:pt x="130" y="1"/>
                  </a:moveTo>
                  <a:cubicBezTo>
                    <a:pt x="58" y="1"/>
                    <a:pt x="1" y="59"/>
                    <a:pt x="1" y="132"/>
                  </a:cubicBezTo>
                  <a:cubicBezTo>
                    <a:pt x="1" y="203"/>
                    <a:pt x="58" y="261"/>
                    <a:pt x="130" y="261"/>
                  </a:cubicBezTo>
                  <a:cubicBezTo>
                    <a:pt x="201" y="261"/>
                    <a:pt x="260" y="203"/>
                    <a:pt x="260" y="132"/>
                  </a:cubicBezTo>
                  <a:cubicBezTo>
                    <a:pt x="260" y="59"/>
                    <a:pt x="201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6802604" y="1644848"/>
              <a:ext cx="8826" cy="8826"/>
            </a:xfrm>
            <a:custGeom>
              <a:rect b="b" l="l" r="r" t="t"/>
              <a:pathLst>
                <a:path extrusionOk="0" h="261" w="261">
                  <a:moveTo>
                    <a:pt x="131" y="1"/>
                  </a:moveTo>
                  <a:cubicBezTo>
                    <a:pt x="59" y="1"/>
                    <a:pt x="1" y="59"/>
                    <a:pt x="1" y="132"/>
                  </a:cubicBezTo>
                  <a:cubicBezTo>
                    <a:pt x="1" y="203"/>
                    <a:pt x="59" y="261"/>
                    <a:pt x="131" y="261"/>
                  </a:cubicBezTo>
                  <a:cubicBezTo>
                    <a:pt x="203" y="261"/>
                    <a:pt x="261" y="203"/>
                    <a:pt x="261" y="132"/>
                  </a:cubicBezTo>
                  <a:cubicBezTo>
                    <a:pt x="261" y="59"/>
                    <a:pt x="203" y="1"/>
                    <a:pt x="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6721036" y="1604842"/>
              <a:ext cx="231548" cy="321503"/>
            </a:xfrm>
            <a:custGeom>
              <a:rect b="b" l="l" r="r" t="t"/>
              <a:pathLst>
                <a:path extrusionOk="0" h="9507" w="6847">
                  <a:moveTo>
                    <a:pt x="734" y="0"/>
                  </a:moveTo>
                  <a:cubicBezTo>
                    <a:pt x="330" y="0"/>
                    <a:pt x="1" y="328"/>
                    <a:pt x="1" y="734"/>
                  </a:cubicBezTo>
                  <a:lnTo>
                    <a:pt x="1" y="8772"/>
                  </a:lnTo>
                  <a:cubicBezTo>
                    <a:pt x="1" y="9178"/>
                    <a:pt x="330" y="9506"/>
                    <a:pt x="734" y="9506"/>
                  </a:cubicBezTo>
                  <a:lnTo>
                    <a:pt x="6113" y="9506"/>
                  </a:lnTo>
                  <a:cubicBezTo>
                    <a:pt x="6518" y="9506"/>
                    <a:pt x="6846" y="9178"/>
                    <a:pt x="6846" y="8772"/>
                  </a:cubicBezTo>
                  <a:lnTo>
                    <a:pt x="6846" y="7235"/>
                  </a:lnTo>
                  <a:cubicBezTo>
                    <a:pt x="6846" y="7159"/>
                    <a:pt x="6784" y="7095"/>
                    <a:pt x="6707" y="7095"/>
                  </a:cubicBezTo>
                  <a:cubicBezTo>
                    <a:pt x="6631" y="7095"/>
                    <a:pt x="6569" y="7159"/>
                    <a:pt x="6569" y="7235"/>
                  </a:cubicBezTo>
                  <a:lnTo>
                    <a:pt x="6569" y="8772"/>
                  </a:lnTo>
                  <a:cubicBezTo>
                    <a:pt x="6569" y="9023"/>
                    <a:pt x="6364" y="9227"/>
                    <a:pt x="6113" y="9227"/>
                  </a:cubicBezTo>
                  <a:lnTo>
                    <a:pt x="734" y="9227"/>
                  </a:lnTo>
                  <a:cubicBezTo>
                    <a:pt x="483" y="9227"/>
                    <a:pt x="280" y="9023"/>
                    <a:pt x="280" y="8772"/>
                  </a:cubicBezTo>
                  <a:lnTo>
                    <a:pt x="280" y="734"/>
                  </a:lnTo>
                  <a:cubicBezTo>
                    <a:pt x="280" y="483"/>
                    <a:pt x="483" y="278"/>
                    <a:pt x="734" y="278"/>
                  </a:cubicBezTo>
                  <a:lnTo>
                    <a:pt x="6113" y="278"/>
                  </a:lnTo>
                  <a:cubicBezTo>
                    <a:pt x="6364" y="278"/>
                    <a:pt x="6569" y="483"/>
                    <a:pt x="6569" y="734"/>
                  </a:cubicBezTo>
                  <a:lnTo>
                    <a:pt x="6569" y="2941"/>
                  </a:lnTo>
                  <a:cubicBezTo>
                    <a:pt x="6569" y="3017"/>
                    <a:pt x="6631" y="3081"/>
                    <a:pt x="6707" y="3081"/>
                  </a:cubicBezTo>
                  <a:cubicBezTo>
                    <a:pt x="6784" y="3081"/>
                    <a:pt x="6846" y="3017"/>
                    <a:pt x="6846" y="2941"/>
                  </a:cubicBezTo>
                  <a:lnTo>
                    <a:pt x="6846" y="734"/>
                  </a:lnTo>
                  <a:cubicBezTo>
                    <a:pt x="6846" y="328"/>
                    <a:pt x="6518" y="0"/>
                    <a:pt x="6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3"/>
            <p:cNvSpPr/>
            <p:nvPr/>
          </p:nvSpPr>
          <p:spPr>
            <a:xfrm>
              <a:off x="6742375" y="1626181"/>
              <a:ext cx="273144" cy="261917"/>
            </a:xfrm>
            <a:custGeom>
              <a:rect b="b" l="l" r="r" t="t"/>
              <a:pathLst>
                <a:path extrusionOk="0" h="7745" w="8077">
                  <a:moveTo>
                    <a:pt x="5296" y="277"/>
                  </a:moveTo>
                  <a:cubicBezTo>
                    <a:pt x="5302" y="277"/>
                    <a:pt x="5306" y="281"/>
                    <a:pt x="5306" y="285"/>
                  </a:cubicBezTo>
                  <a:lnTo>
                    <a:pt x="5306" y="1088"/>
                  </a:lnTo>
                  <a:lnTo>
                    <a:pt x="280" y="1088"/>
                  </a:lnTo>
                  <a:lnTo>
                    <a:pt x="280" y="285"/>
                  </a:lnTo>
                  <a:cubicBezTo>
                    <a:pt x="280" y="281"/>
                    <a:pt x="283" y="277"/>
                    <a:pt x="289" y="277"/>
                  </a:cubicBezTo>
                  <a:close/>
                  <a:moveTo>
                    <a:pt x="4250" y="2529"/>
                  </a:moveTo>
                  <a:cubicBezTo>
                    <a:pt x="4344" y="2529"/>
                    <a:pt x="4438" y="2545"/>
                    <a:pt x="4527" y="2576"/>
                  </a:cubicBezTo>
                  <a:lnTo>
                    <a:pt x="7215" y="3497"/>
                  </a:lnTo>
                  <a:lnTo>
                    <a:pt x="4527" y="4418"/>
                  </a:lnTo>
                  <a:cubicBezTo>
                    <a:pt x="4438" y="4448"/>
                    <a:pt x="4344" y="4463"/>
                    <a:pt x="4250" y="4463"/>
                  </a:cubicBezTo>
                  <a:cubicBezTo>
                    <a:pt x="4156" y="4463"/>
                    <a:pt x="4062" y="4448"/>
                    <a:pt x="3973" y="4418"/>
                  </a:cubicBezTo>
                  <a:lnTo>
                    <a:pt x="1284" y="3497"/>
                  </a:lnTo>
                  <a:lnTo>
                    <a:pt x="3973" y="2576"/>
                  </a:lnTo>
                  <a:cubicBezTo>
                    <a:pt x="4062" y="2545"/>
                    <a:pt x="4156" y="2529"/>
                    <a:pt x="4250" y="2529"/>
                  </a:cubicBezTo>
                  <a:close/>
                  <a:moveTo>
                    <a:pt x="7690" y="4532"/>
                  </a:moveTo>
                  <a:lnTo>
                    <a:pt x="7782" y="5392"/>
                  </a:lnTo>
                  <a:lnTo>
                    <a:pt x="7343" y="5392"/>
                  </a:lnTo>
                  <a:lnTo>
                    <a:pt x="7435" y="4532"/>
                  </a:lnTo>
                  <a:close/>
                  <a:moveTo>
                    <a:pt x="6348" y="4088"/>
                  </a:moveTo>
                  <a:lnTo>
                    <a:pt x="6343" y="5665"/>
                  </a:lnTo>
                  <a:cubicBezTo>
                    <a:pt x="6343" y="5774"/>
                    <a:pt x="6254" y="5863"/>
                    <a:pt x="6146" y="5863"/>
                  </a:cubicBezTo>
                  <a:lnTo>
                    <a:pt x="2354" y="5863"/>
                  </a:lnTo>
                  <a:cubicBezTo>
                    <a:pt x="2244" y="5863"/>
                    <a:pt x="2155" y="5774"/>
                    <a:pt x="2155" y="5665"/>
                  </a:cubicBezTo>
                  <a:lnTo>
                    <a:pt x="2155" y="4088"/>
                  </a:lnTo>
                  <a:lnTo>
                    <a:pt x="3884" y="4681"/>
                  </a:lnTo>
                  <a:cubicBezTo>
                    <a:pt x="4002" y="4721"/>
                    <a:pt x="4127" y="4742"/>
                    <a:pt x="4252" y="4742"/>
                  </a:cubicBezTo>
                  <a:cubicBezTo>
                    <a:pt x="4376" y="4742"/>
                    <a:pt x="4501" y="4721"/>
                    <a:pt x="4619" y="4681"/>
                  </a:cubicBezTo>
                  <a:lnTo>
                    <a:pt x="6348" y="4088"/>
                  </a:lnTo>
                  <a:close/>
                  <a:moveTo>
                    <a:pt x="5306" y="1367"/>
                  </a:moveTo>
                  <a:lnTo>
                    <a:pt x="5306" y="2548"/>
                  </a:lnTo>
                  <a:lnTo>
                    <a:pt x="4616" y="2311"/>
                  </a:lnTo>
                  <a:cubicBezTo>
                    <a:pt x="4497" y="2271"/>
                    <a:pt x="4373" y="2250"/>
                    <a:pt x="4248" y="2250"/>
                  </a:cubicBezTo>
                  <a:cubicBezTo>
                    <a:pt x="4124" y="2250"/>
                    <a:pt x="3999" y="2271"/>
                    <a:pt x="3881" y="2311"/>
                  </a:cubicBezTo>
                  <a:lnTo>
                    <a:pt x="914" y="3327"/>
                  </a:lnTo>
                  <a:cubicBezTo>
                    <a:pt x="843" y="3351"/>
                    <a:pt x="794" y="3419"/>
                    <a:pt x="794" y="3497"/>
                  </a:cubicBezTo>
                  <a:cubicBezTo>
                    <a:pt x="794" y="3572"/>
                    <a:pt x="843" y="3639"/>
                    <a:pt x="914" y="3665"/>
                  </a:cubicBezTo>
                  <a:lnTo>
                    <a:pt x="1875" y="3993"/>
                  </a:lnTo>
                  <a:lnTo>
                    <a:pt x="1875" y="5667"/>
                  </a:lnTo>
                  <a:cubicBezTo>
                    <a:pt x="1875" y="5930"/>
                    <a:pt x="2088" y="6144"/>
                    <a:pt x="2352" y="6144"/>
                  </a:cubicBezTo>
                  <a:lnTo>
                    <a:pt x="5306" y="6144"/>
                  </a:lnTo>
                  <a:lnTo>
                    <a:pt x="5306" y="7455"/>
                  </a:lnTo>
                  <a:cubicBezTo>
                    <a:pt x="5306" y="7460"/>
                    <a:pt x="5302" y="7464"/>
                    <a:pt x="5296" y="7464"/>
                  </a:cubicBezTo>
                  <a:lnTo>
                    <a:pt x="289" y="7464"/>
                  </a:lnTo>
                  <a:cubicBezTo>
                    <a:pt x="283" y="7464"/>
                    <a:pt x="280" y="7460"/>
                    <a:pt x="280" y="7455"/>
                  </a:cubicBezTo>
                  <a:lnTo>
                    <a:pt x="280" y="1367"/>
                  </a:lnTo>
                  <a:close/>
                  <a:moveTo>
                    <a:pt x="289" y="0"/>
                  </a:moveTo>
                  <a:cubicBezTo>
                    <a:pt x="132" y="0"/>
                    <a:pt x="1" y="129"/>
                    <a:pt x="1" y="288"/>
                  </a:cubicBezTo>
                  <a:lnTo>
                    <a:pt x="1" y="7457"/>
                  </a:lnTo>
                  <a:cubicBezTo>
                    <a:pt x="1" y="7614"/>
                    <a:pt x="130" y="7745"/>
                    <a:pt x="289" y="7745"/>
                  </a:cubicBezTo>
                  <a:lnTo>
                    <a:pt x="5296" y="7745"/>
                  </a:lnTo>
                  <a:cubicBezTo>
                    <a:pt x="5455" y="7745"/>
                    <a:pt x="5584" y="7616"/>
                    <a:pt x="5584" y="7457"/>
                  </a:cubicBezTo>
                  <a:lnTo>
                    <a:pt x="5584" y="6144"/>
                  </a:lnTo>
                  <a:lnTo>
                    <a:pt x="6146" y="6144"/>
                  </a:lnTo>
                  <a:cubicBezTo>
                    <a:pt x="6409" y="6144"/>
                    <a:pt x="6622" y="5930"/>
                    <a:pt x="6622" y="5667"/>
                  </a:cubicBezTo>
                  <a:lnTo>
                    <a:pt x="6622" y="3994"/>
                  </a:lnTo>
                  <a:lnTo>
                    <a:pt x="7423" y="3720"/>
                  </a:lnTo>
                  <a:lnTo>
                    <a:pt x="7423" y="4256"/>
                  </a:lnTo>
                  <a:cubicBezTo>
                    <a:pt x="7285" y="4262"/>
                    <a:pt x="7174" y="4366"/>
                    <a:pt x="7159" y="4501"/>
                  </a:cubicBezTo>
                  <a:lnTo>
                    <a:pt x="7067" y="5365"/>
                  </a:lnTo>
                  <a:cubicBezTo>
                    <a:pt x="7049" y="5529"/>
                    <a:pt x="7175" y="5673"/>
                    <a:pt x="7341" y="5673"/>
                  </a:cubicBezTo>
                  <a:lnTo>
                    <a:pt x="7787" y="5673"/>
                  </a:lnTo>
                  <a:cubicBezTo>
                    <a:pt x="7947" y="5670"/>
                    <a:pt x="8077" y="5529"/>
                    <a:pt x="8059" y="5365"/>
                  </a:cubicBezTo>
                  <a:lnTo>
                    <a:pt x="7967" y="4501"/>
                  </a:lnTo>
                  <a:cubicBezTo>
                    <a:pt x="7952" y="4363"/>
                    <a:pt x="7839" y="4259"/>
                    <a:pt x="7702" y="4256"/>
                  </a:cubicBezTo>
                  <a:lnTo>
                    <a:pt x="7702" y="3485"/>
                  </a:lnTo>
                  <a:cubicBezTo>
                    <a:pt x="7702" y="3419"/>
                    <a:pt x="7650" y="3351"/>
                    <a:pt x="7582" y="3329"/>
                  </a:cubicBezTo>
                  <a:lnTo>
                    <a:pt x="5584" y="2644"/>
                  </a:lnTo>
                  <a:lnTo>
                    <a:pt x="5584" y="288"/>
                  </a:lnTo>
                  <a:cubicBezTo>
                    <a:pt x="5584" y="129"/>
                    <a:pt x="5456" y="0"/>
                    <a:pt x="5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43"/>
          <p:cNvGrpSpPr/>
          <p:nvPr/>
        </p:nvGrpSpPr>
        <p:grpSpPr>
          <a:xfrm>
            <a:off x="6051179" y="1604808"/>
            <a:ext cx="321232" cy="321807"/>
            <a:chOff x="6051179" y="1604808"/>
            <a:chExt cx="321232" cy="321807"/>
          </a:xfrm>
        </p:grpSpPr>
        <p:sp>
          <p:nvSpPr>
            <p:cNvPr id="2550" name="Google Shape;2550;p43"/>
            <p:cNvSpPr/>
            <p:nvPr/>
          </p:nvSpPr>
          <p:spPr>
            <a:xfrm>
              <a:off x="6051179" y="1604808"/>
              <a:ext cx="321232" cy="321807"/>
            </a:xfrm>
            <a:custGeom>
              <a:rect b="b" l="l" r="r" t="t"/>
              <a:pathLst>
                <a:path extrusionOk="0" h="9516" w="9499">
                  <a:moveTo>
                    <a:pt x="4082" y="604"/>
                  </a:moveTo>
                  <a:lnTo>
                    <a:pt x="4082" y="604"/>
                  </a:lnTo>
                  <a:cubicBezTo>
                    <a:pt x="3950" y="805"/>
                    <a:pt x="3881" y="1029"/>
                    <a:pt x="3876" y="1272"/>
                  </a:cubicBezTo>
                  <a:lnTo>
                    <a:pt x="3876" y="1277"/>
                  </a:lnTo>
                  <a:lnTo>
                    <a:pt x="3876" y="1896"/>
                  </a:lnTo>
                  <a:cubicBezTo>
                    <a:pt x="3874" y="2030"/>
                    <a:pt x="3766" y="2138"/>
                    <a:pt x="3632" y="2138"/>
                  </a:cubicBezTo>
                  <a:lnTo>
                    <a:pt x="3555" y="2138"/>
                  </a:lnTo>
                  <a:lnTo>
                    <a:pt x="3555" y="1544"/>
                  </a:lnTo>
                  <a:cubicBezTo>
                    <a:pt x="3555" y="1161"/>
                    <a:pt x="3754" y="803"/>
                    <a:pt x="4082" y="604"/>
                  </a:cubicBezTo>
                  <a:close/>
                  <a:moveTo>
                    <a:pt x="6609" y="603"/>
                  </a:moveTo>
                  <a:cubicBezTo>
                    <a:pt x="6934" y="805"/>
                    <a:pt x="7136" y="1161"/>
                    <a:pt x="7136" y="1544"/>
                  </a:cubicBezTo>
                  <a:lnTo>
                    <a:pt x="7136" y="2138"/>
                  </a:lnTo>
                  <a:lnTo>
                    <a:pt x="7057" y="2138"/>
                  </a:lnTo>
                  <a:cubicBezTo>
                    <a:pt x="6923" y="2138"/>
                    <a:pt x="6816" y="2028"/>
                    <a:pt x="6813" y="1895"/>
                  </a:cubicBezTo>
                  <a:lnTo>
                    <a:pt x="6813" y="1274"/>
                  </a:lnTo>
                  <a:lnTo>
                    <a:pt x="6813" y="1271"/>
                  </a:lnTo>
                  <a:cubicBezTo>
                    <a:pt x="6809" y="1026"/>
                    <a:pt x="6739" y="803"/>
                    <a:pt x="6609" y="603"/>
                  </a:cubicBezTo>
                  <a:close/>
                  <a:moveTo>
                    <a:pt x="3568" y="2416"/>
                  </a:moveTo>
                  <a:lnTo>
                    <a:pt x="3568" y="3165"/>
                  </a:lnTo>
                  <a:lnTo>
                    <a:pt x="3568" y="3168"/>
                  </a:lnTo>
                  <a:lnTo>
                    <a:pt x="3568" y="3177"/>
                  </a:lnTo>
                  <a:lnTo>
                    <a:pt x="3415" y="3178"/>
                  </a:lnTo>
                  <a:cubicBezTo>
                    <a:pt x="3329" y="3178"/>
                    <a:pt x="3261" y="3108"/>
                    <a:pt x="3261" y="3024"/>
                  </a:cubicBezTo>
                  <a:lnTo>
                    <a:pt x="3261" y="2571"/>
                  </a:lnTo>
                  <a:cubicBezTo>
                    <a:pt x="3261" y="2484"/>
                    <a:pt x="3329" y="2416"/>
                    <a:pt x="3415" y="2416"/>
                  </a:cubicBezTo>
                  <a:close/>
                  <a:moveTo>
                    <a:pt x="7271" y="2416"/>
                  </a:moveTo>
                  <a:cubicBezTo>
                    <a:pt x="7354" y="2416"/>
                    <a:pt x="7425" y="2487"/>
                    <a:pt x="7425" y="2572"/>
                  </a:cubicBezTo>
                  <a:lnTo>
                    <a:pt x="7425" y="3025"/>
                  </a:lnTo>
                  <a:cubicBezTo>
                    <a:pt x="7425" y="3111"/>
                    <a:pt x="7356" y="3180"/>
                    <a:pt x="7271" y="3180"/>
                  </a:cubicBezTo>
                  <a:lnTo>
                    <a:pt x="7119" y="3180"/>
                  </a:lnTo>
                  <a:lnTo>
                    <a:pt x="7119" y="3171"/>
                  </a:lnTo>
                  <a:lnTo>
                    <a:pt x="7119" y="3159"/>
                  </a:lnTo>
                  <a:lnTo>
                    <a:pt x="7119" y="2416"/>
                  </a:lnTo>
                  <a:close/>
                  <a:moveTo>
                    <a:pt x="5345" y="277"/>
                  </a:moveTo>
                  <a:cubicBezTo>
                    <a:pt x="5623" y="277"/>
                    <a:pt x="5902" y="352"/>
                    <a:pt x="6154" y="502"/>
                  </a:cubicBezTo>
                  <a:cubicBezTo>
                    <a:pt x="6401" y="718"/>
                    <a:pt x="6530" y="978"/>
                    <a:pt x="6537" y="1275"/>
                  </a:cubicBezTo>
                  <a:lnTo>
                    <a:pt x="6537" y="1895"/>
                  </a:lnTo>
                  <a:cubicBezTo>
                    <a:pt x="6537" y="2104"/>
                    <a:pt x="6662" y="2285"/>
                    <a:pt x="6842" y="2367"/>
                  </a:cubicBezTo>
                  <a:lnTo>
                    <a:pt x="6842" y="3163"/>
                  </a:lnTo>
                  <a:lnTo>
                    <a:pt x="6842" y="3168"/>
                  </a:lnTo>
                  <a:cubicBezTo>
                    <a:pt x="6840" y="3209"/>
                    <a:pt x="6839" y="3254"/>
                    <a:pt x="6834" y="3300"/>
                  </a:cubicBezTo>
                  <a:lnTo>
                    <a:pt x="6834" y="3304"/>
                  </a:lnTo>
                  <a:cubicBezTo>
                    <a:pt x="6808" y="3595"/>
                    <a:pt x="6704" y="3952"/>
                    <a:pt x="6402" y="4212"/>
                  </a:cubicBezTo>
                  <a:cubicBezTo>
                    <a:pt x="6087" y="4482"/>
                    <a:pt x="5715" y="4618"/>
                    <a:pt x="5344" y="4618"/>
                  </a:cubicBezTo>
                  <a:cubicBezTo>
                    <a:pt x="4973" y="4618"/>
                    <a:pt x="4602" y="4483"/>
                    <a:pt x="4287" y="4212"/>
                  </a:cubicBezTo>
                  <a:cubicBezTo>
                    <a:pt x="3987" y="3953"/>
                    <a:pt x="3884" y="3597"/>
                    <a:pt x="3856" y="3304"/>
                  </a:cubicBezTo>
                  <a:lnTo>
                    <a:pt x="3856" y="3301"/>
                  </a:lnTo>
                  <a:cubicBezTo>
                    <a:pt x="3853" y="3254"/>
                    <a:pt x="3849" y="3208"/>
                    <a:pt x="3849" y="3163"/>
                  </a:cubicBezTo>
                  <a:lnTo>
                    <a:pt x="3849" y="2367"/>
                  </a:lnTo>
                  <a:cubicBezTo>
                    <a:pt x="4027" y="2285"/>
                    <a:pt x="4153" y="2104"/>
                    <a:pt x="4153" y="1895"/>
                  </a:cubicBezTo>
                  <a:lnTo>
                    <a:pt x="4153" y="1275"/>
                  </a:lnTo>
                  <a:cubicBezTo>
                    <a:pt x="4161" y="978"/>
                    <a:pt x="4288" y="718"/>
                    <a:pt x="4538" y="502"/>
                  </a:cubicBezTo>
                  <a:cubicBezTo>
                    <a:pt x="4789" y="352"/>
                    <a:pt x="5067" y="277"/>
                    <a:pt x="5345" y="277"/>
                  </a:cubicBezTo>
                  <a:close/>
                  <a:moveTo>
                    <a:pt x="4590" y="4733"/>
                  </a:moveTo>
                  <a:cubicBezTo>
                    <a:pt x="4826" y="4840"/>
                    <a:pt x="5084" y="4897"/>
                    <a:pt x="5347" y="4897"/>
                  </a:cubicBezTo>
                  <a:cubicBezTo>
                    <a:pt x="5597" y="4897"/>
                    <a:pt x="5852" y="4845"/>
                    <a:pt x="6099" y="4735"/>
                  </a:cubicBezTo>
                  <a:lnTo>
                    <a:pt x="6099" y="4925"/>
                  </a:lnTo>
                  <a:cubicBezTo>
                    <a:pt x="6098" y="4975"/>
                    <a:pt x="6121" y="4999"/>
                    <a:pt x="6199" y="5209"/>
                  </a:cubicBezTo>
                  <a:cubicBezTo>
                    <a:pt x="6221" y="5268"/>
                    <a:pt x="6205" y="5336"/>
                    <a:pt x="6157" y="5379"/>
                  </a:cubicBezTo>
                  <a:lnTo>
                    <a:pt x="5344" y="6100"/>
                  </a:lnTo>
                  <a:lnTo>
                    <a:pt x="4531" y="5379"/>
                  </a:lnTo>
                  <a:cubicBezTo>
                    <a:pt x="4483" y="5336"/>
                    <a:pt x="4465" y="5268"/>
                    <a:pt x="4490" y="5209"/>
                  </a:cubicBezTo>
                  <a:cubicBezTo>
                    <a:pt x="4566" y="4998"/>
                    <a:pt x="4590" y="4975"/>
                    <a:pt x="4590" y="4923"/>
                  </a:cubicBezTo>
                  <a:lnTo>
                    <a:pt x="4590" y="4733"/>
                  </a:lnTo>
                  <a:close/>
                  <a:moveTo>
                    <a:pt x="526" y="6395"/>
                  </a:moveTo>
                  <a:cubicBezTo>
                    <a:pt x="577" y="6395"/>
                    <a:pt x="618" y="6435"/>
                    <a:pt x="618" y="6487"/>
                  </a:cubicBezTo>
                  <a:cubicBezTo>
                    <a:pt x="618" y="6538"/>
                    <a:pt x="578" y="6581"/>
                    <a:pt x="526" y="6581"/>
                  </a:cubicBezTo>
                  <a:lnTo>
                    <a:pt x="369" y="6581"/>
                  </a:lnTo>
                  <a:cubicBezTo>
                    <a:pt x="318" y="6581"/>
                    <a:pt x="275" y="6539"/>
                    <a:pt x="275" y="6487"/>
                  </a:cubicBezTo>
                  <a:cubicBezTo>
                    <a:pt x="275" y="6438"/>
                    <a:pt x="317" y="6395"/>
                    <a:pt x="369" y="6395"/>
                  </a:cubicBezTo>
                  <a:close/>
                  <a:moveTo>
                    <a:pt x="4205" y="5192"/>
                  </a:moveTo>
                  <a:lnTo>
                    <a:pt x="4205" y="5192"/>
                  </a:lnTo>
                  <a:cubicBezTo>
                    <a:pt x="4181" y="5336"/>
                    <a:pt x="4233" y="5488"/>
                    <a:pt x="4345" y="5587"/>
                  </a:cubicBezTo>
                  <a:lnTo>
                    <a:pt x="5110" y="6265"/>
                  </a:lnTo>
                  <a:lnTo>
                    <a:pt x="4620" y="6569"/>
                  </a:lnTo>
                  <a:cubicBezTo>
                    <a:pt x="4606" y="6578"/>
                    <a:pt x="4590" y="6582"/>
                    <a:pt x="4575" y="6582"/>
                  </a:cubicBezTo>
                  <a:cubicBezTo>
                    <a:pt x="4548" y="6582"/>
                    <a:pt x="4522" y="6569"/>
                    <a:pt x="4507" y="6544"/>
                  </a:cubicBezTo>
                  <a:lnTo>
                    <a:pt x="3902" y="5623"/>
                  </a:lnTo>
                  <a:cubicBezTo>
                    <a:pt x="3864" y="5567"/>
                    <a:pt x="3868" y="5491"/>
                    <a:pt x="3913" y="5440"/>
                  </a:cubicBezTo>
                  <a:cubicBezTo>
                    <a:pt x="4005" y="5333"/>
                    <a:pt x="4112" y="5252"/>
                    <a:pt x="4205" y="5192"/>
                  </a:cubicBezTo>
                  <a:close/>
                  <a:moveTo>
                    <a:pt x="6481" y="5192"/>
                  </a:moveTo>
                  <a:cubicBezTo>
                    <a:pt x="6574" y="5252"/>
                    <a:pt x="6678" y="5332"/>
                    <a:pt x="6773" y="5440"/>
                  </a:cubicBezTo>
                  <a:cubicBezTo>
                    <a:pt x="6818" y="5491"/>
                    <a:pt x="6822" y="5567"/>
                    <a:pt x="6785" y="5624"/>
                  </a:cubicBezTo>
                  <a:lnTo>
                    <a:pt x="6181" y="6545"/>
                  </a:lnTo>
                  <a:cubicBezTo>
                    <a:pt x="6165" y="6570"/>
                    <a:pt x="6139" y="6583"/>
                    <a:pt x="6112" y="6583"/>
                  </a:cubicBezTo>
                  <a:cubicBezTo>
                    <a:pt x="6100" y="6583"/>
                    <a:pt x="6088" y="6580"/>
                    <a:pt x="6077" y="6575"/>
                  </a:cubicBezTo>
                  <a:cubicBezTo>
                    <a:pt x="6073" y="6572"/>
                    <a:pt x="6073" y="6572"/>
                    <a:pt x="6073" y="6572"/>
                  </a:cubicBezTo>
                  <a:lnTo>
                    <a:pt x="6073" y="6572"/>
                  </a:lnTo>
                  <a:cubicBezTo>
                    <a:pt x="6074" y="6572"/>
                    <a:pt x="6077" y="6573"/>
                    <a:pt x="6077" y="6573"/>
                  </a:cubicBezTo>
                  <a:cubicBezTo>
                    <a:pt x="6077" y="6573"/>
                    <a:pt x="6029" y="6545"/>
                    <a:pt x="5578" y="6265"/>
                  </a:cubicBezTo>
                  <a:lnTo>
                    <a:pt x="6343" y="5587"/>
                  </a:lnTo>
                  <a:cubicBezTo>
                    <a:pt x="6454" y="5488"/>
                    <a:pt x="6505" y="5336"/>
                    <a:pt x="6481" y="5192"/>
                  </a:cubicBezTo>
                  <a:close/>
                  <a:moveTo>
                    <a:pt x="5344" y="6447"/>
                  </a:moveTo>
                  <a:lnTo>
                    <a:pt x="5783" y="6721"/>
                  </a:lnTo>
                  <a:lnTo>
                    <a:pt x="5541" y="7000"/>
                  </a:lnTo>
                  <a:lnTo>
                    <a:pt x="5148" y="7000"/>
                  </a:lnTo>
                  <a:lnTo>
                    <a:pt x="4905" y="6721"/>
                  </a:lnTo>
                  <a:lnTo>
                    <a:pt x="5344" y="6447"/>
                  </a:lnTo>
                  <a:close/>
                  <a:moveTo>
                    <a:pt x="526" y="7426"/>
                  </a:moveTo>
                  <a:cubicBezTo>
                    <a:pt x="577" y="7426"/>
                    <a:pt x="618" y="7466"/>
                    <a:pt x="618" y="7518"/>
                  </a:cubicBezTo>
                  <a:cubicBezTo>
                    <a:pt x="618" y="7569"/>
                    <a:pt x="578" y="7612"/>
                    <a:pt x="526" y="7612"/>
                  </a:cubicBezTo>
                  <a:lnTo>
                    <a:pt x="369" y="7612"/>
                  </a:lnTo>
                  <a:cubicBezTo>
                    <a:pt x="318" y="7609"/>
                    <a:pt x="275" y="7569"/>
                    <a:pt x="275" y="7518"/>
                  </a:cubicBezTo>
                  <a:cubicBezTo>
                    <a:pt x="275" y="7468"/>
                    <a:pt x="317" y="7426"/>
                    <a:pt x="369" y="7426"/>
                  </a:cubicBezTo>
                  <a:close/>
                  <a:moveTo>
                    <a:pt x="526" y="8454"/>
                  </a:moveTo>
                  <a:cubicBezTo>
                    <a:pt x="577" y="8454"/>
                    <a:pt x="618" y="8494"/>
                    <a:pt x="618" y="8548"/>
                  </a:cubicBezTo>
                  <a:cubicBezTo>
                    <a:pt x="618" y="8600"/>
                    <a:pt x="578" y="8640"/>
                    <a:pt x="526" y="8640"/>
                  </a:cubicBezTo>
                  <a:lnTo>
                    <a:pt x="369" y="8640"/>
                  </a:lnTo>
                  <a:cubicBezTo>
                    <a:pt x="318" y="8640"/>
                    <a:pt x="275" y="8600"/>
                    <a:pt x="275" y="8548"/>
                  </a:cubicBezTo>
                  <a:cubicBezTo>
                    <a:pt x="275" y="8494"/>
                    <a:pt x="317" y="8454"/>
                    <a:pt x="369" y="8454"/>
                  </a:cubicBezTo>
                  <a:close/>
                  <a:moveTo>
                    <a:pt x="3623" y="5684"/>
                  </a:moveTo>
                  <a:cubicBezTo>
                    <a:pt x="3633" y="5715"/>
                    <a:pt x="3648" y="5748"/>
                    <a:pt x="3669" y="5777"/>
                  </a:cubicBezTo>
                  <a:lnTo>
                    <a:pt x="4272" y="6698"/>
                  </a:lnTo>
                  <a:cubicBezTo>
                    <a:pt x="4342" y="6804"/>
                    <a:pt x="4458" y="6862"/>
                    <a:pt x="4577" y="6862"/>
                  </a:cubicBezTo>
                  <a:cubicBezTo>
                    <a:pt x="4602" y="6862"/>
                    <a:pt x="4627" y="6859"/>
                    <a:pt x="4651" y="6854"/>
                  </a:cubicBezTo>
                  <a:lnTo>
                    <a:pt x="4933" y="7181"/>
                  </a:lnTo>
                  <a:lnTo>
                    <a:pt x="4773" y="7961"/>
                  </a:lnTo>
                  <a:cubicBezTo>
                    <a:pt x="4758" y="8037"/>
                    <a:pt x="4805" y="8109"/>
                    <a:pt x="4880" y="8126"/>
                  </a:cubicBezTo>
                  <a:cubicBezTo>
                    <a:pt x="4889" y="8128"/>
                    <a:pt x="4898" y="8128"/>
                    <a:pt x="4907" y="8128"/>
                  </a:cubicBezTo>
                  <a:cubicBezTo>
                    <a:pt x="4972" y="8128"/>
                    <a:pt x="5030" y="8083"/>
                    <a:pt x="5044" y="8017"/>
                  </a:cubicBezTo>
                  <a:lnTo>
                    <a:pt x="5199" y="7281"/>
                  </a:lnTo>
                  <a:lnTo>
                    <a:pt x="5492" y="7281"/>
                  </a:lnTo>
                  <a:lnTo>
                    <a:pt x="5897" y="9226"/>
                  </a:lnTo>
                  <a:lnTo>
                    <a:pt x="4792" y="9225"/>
                  </a:lnTo>
                  <a:lnTo>
                    <a:pt x="4911" y="8653"/>
                  </a:lnTo>
                  <a:cubicBezTo>
                    <a:pt x="4926" y="8577"/>
                    <a:pt x="4878" y="8504"/>
                    <a:pt x="4804" y="8487"/>
                  </a:cubicBezTo>
                  <a:cubicBezTo>
                    <a:pt x="4795" y="8485"/>
                    <a:pt x="4786" y="8484"/>
                    <a:pt x="4777" y="8484"/>
                  </a:cubicBezTo>
                  <a:cubicBezTo>
                    <a:pt x="4711" y="8484"/>
                    <a:pt x="4653" y="8530"/>
                    <a:pt x="4639" y="8595"/>
                  </a:cubicBezTo>
                  <a:lnTo>
                    <a:pt x="4507" y="9226"/>
                  </a:lnTo>
                  <a:lnTo>
                    <a:pt x="3400" y="9226"/>
                  </a:lnTo>
                  <a:cubicBezTo>
                    <a:pt x="3406" y="9203"/>
                    <a:pt x="3408" y="9179"/>
                    <a:pt x="3408" y="9152"/>
                  </a:cubicBezTo>
                  <a:lnTo>
                    <a:pt x="3408" y="5981"/>
                  </a:lnTo>
                  <a:cubicBezTo>
                    <a:pt x="3408" y="5896"/>
                    <a:pt x="3378" y="5818"/>
                    <a:pt x="3326" y="5757"/>
                  </a:cubicBezTo>
                  <a:cubicBezTo>
                    <a:pt x="3415" y="5728"/>
                    <a:pt x="3507" y="5706"/>
                    <a:pt x="3599" y="5688"/>
                  </a:cubicBezTo>
                  <a:lnTo>
                    <a:pt x="3623" y="5684"/>
                  </a:lnTo>
                  <a:close/>
                  <a:moveTo>
                    <a:pt x="1074" y="5908"/>
                  </a:moveTo>
                  <a:lnTo>
                    <a:pt x="1074" y="9228"/>
                  </a:lnTo>
                  <a:lnTo>
                    <a:pt x="655" y="9228"/>
                  </a:lnTo>
                  <a:cubicBezTo>
                    <a:pt x="615" y="9228"/>
                    <a:pt x="581" y="9195"/>
                    <a:pt x="581" y="9154"/>
                  </a:cubicBezTo>
                  <a:lnTo>
                    <a:pt x="581" y="8913"/>
                  </a:lnTo>
                  <a:cubicBezTo>
                    <a:pt x="759" y="8885"/>
                    <a:pt x="894" y="8733"/>
                    <a:pt x="894" y="8548"/>
                  </a:cubicBezTo>
                  <a:cubicBezTo>
                    <a:pt x="894" y="8362"/>
                    <a:pt x="758" y="8207"/>
                    <a:pt x="581" y="8181"/>
                  </a:cubicBezTo>
                  <a:lnTo>
                    <a:pt x="581" y="7884"/>
                  </a:lnTo>
                  <a:cubicBezTo>
                    <a:pt x="759" y="7857"/>
                    <a:pt x="894" y="7704"/>
                    <a:pt x="894" y="7518"/>
                  </a:cubicBezTo>
                  <a:cubicBezTo>
                    <a:pt x="894" y="7333"/>
                    <a:pt x="758" y="7178"/>
                    <a:pt x="581" y="7153"/>
                  </a:cubicBezTo>
                  <a:lnTo>
                    <a:pt x="581" y="6856"/>
                  </a:lnTo>
                  <a:cubicBezTo>
                    <a:pt x="759" y="6828"/>
                    <a:pt x="894" y="6676"/>
                    <a:pt x="894" y="6490"/>
                  </a:cubicBezTo>
                  <a:cubicBezTo>
                    <a:pt x="894" y="6305"/>
                    <a:pt x="758" y="6150"/>
                    <a:pt x="581" y="6124"/>
                  </a:cubicBezTo>
                  <a:lnTo>
                    <a:pt x="581" y="5982"/>
                  </a:lnTo>
                  <a:cubicBezTo>
                    <a:pt x="581" y="5942"/>
                    <a:pt x="615" y="5908"/>
                    <a:pt x="655" y="5908"/>
                  </a:cubicBezTo>
                  <a:close/>
                  <a:moveTo>
                    <a:pt x="3053" y="5908"/>
                  </a:moveTo>
                  <a:cubicBezTo>
                    <a:pt x="3094" y="5908"/>
                    <a:pt x="3127" y="5942"/>
                    <a:pt x="3127" y="5982"/>
                  </a:cubicBezTo>
                  <a:lnTo>
                    <a:pt x="3127" y="9154"/>
                  </a:lnTo>
                  <a:lnTo>
                    <a:pt x="3128" y="9154"/>
                  </a:lnTo>
                  <a:cubicBezTo>
                    <a:pt x="3128" y="9195"/>
                    <a:pt x="3096" y="9228"/>
                    <a:pt x="3054" y="9228"/>
                  </a:cubicBezTo>
                  <a:lnTo>
                    <a:pt x="1350" y="9228"/>
                  </a:lnTo>
                  <a:lnTo>
                    <a:pt x="1350" y="5908"/>
                  </a:lnTo>
                  <a:close/>
                  <a:moveTo>
                    <a:pt x="5346" y="0"/>
                  </a:moveTo>
                  <a:cubicBezTo>
                    <a:pt x="5034" y="0"/>
                    <a:pt x="4719" y="80"/>
                    <a:pt x="4427" y="248"/>
                  </a:cubicBezTo>
                  <a:cubicBezTo>
                    <a:pt x="4405" y="246"/>
                    <a:pt x="4383" y="245"/>
                    <a:pt x="4361" y="245"/>
                  </a:cubicBezTo>
                  <a:cubicBezTo>
                    <a:pt x="4220" y="245"/>
                    <a:pt x="4083" y="282"/>
                    <a:pt x="3963" y="352"/>
                  </a:cubicBezTo>
                  <a:cubicBezTo>
                    <a:pt x="3540" y="598"/>
                    <a:pt x="3277" y="1056"/>
                    <a:pt x="3277" y="1544"/>
                  </a:cubicBezTo>
                  <a:lnTo>
                    <a:pt x="3277" y="2162"/>
                  </a:lnTo>
                  <a:cubicBezTo>
                    <a:pt x="3109" y="2222"/>
                    <a:pt x="2986" y="2380"/>
                    <a:pt x="2986" y="2572"/>
                  </a:cubicBezTo>
                  <a:lnTo>
                    <a:pt x="2986" y="3025"/>
                  </a:lnTo>
                  <a:cubicBezTo>
                    <a:pt x="2986" y="3264"/>
                    <a:pt x="3180" y="3457"/>
                    <a:pt x="3418" y="3457"/>
                  </a:cubicBezTo>
                  <a:lnTo>
                    <a:pt x="3599" y="3457"/>
                  </a:lnTo>
                  <a:cubicBezTo>
                    <a:pt x="3660" y="3857"/>
                    <a:pt x="3834" y="4188"/>
                    <a:pt x="4109" y="4426"/>
                  </a:cubicBezTo>
                  <a:cubicBezTo>
                    <a:pt x="4176" y="4482"/>
                    <a:pt x="4242" y="4534"/>
                    <a:pt x="4314" y="4582"/>
                  </a:cubicBezTo>
                  <a:lnTo>
                    <a:pt x="4314" y="4828"/>
                  </a:lnTo>
                  <a:cubicBezTo>
                    <a:pt x="4174" y="4886"/>
                    <a:pt x="3919" y="5014"/>
                    <a:pt x="3706" y="5261"/>
                  </a:cubicBezTo>
                  <a:cubicBezTo>
                    <a:pt x="3669" y="5304"/>
                    <a:pt x="3642" y="5351"/>
                    <a:pt x="3624" y="5403"/>
                  </a:cubicBezTo>
                  <a:lnTo>
                    <a:pt x="3550" y="5418"/>
                  </a:lnTo>
                  <a:cubicBezTo>
                    <a:pt x="3320" y="5463"/>
                    <a:pt x="3096" y="5535"/>
                    <a:pt x="2883" y="5633"/>
                  </a:cubicBezTo>
                  <a:lnTo>
                    <a:pt x="660" y="5633"/>
                  </a:lnTo>
                  <a:cubicBezTo>
                    <a:pt x="465" y="5633"/>
                    <a:pt x="306" y="5792"/>
                    <a:pt x="306" y="5987"/>
                  </a:cubicBezTo>
                  <a:lnTo>
                    <a:pt x="306" y="6128"/>
                  </a:lnTo>
                  <a:cubicBezTo>
                    <a:pt x="132" y="6158"/>
                    <a:pt x="0" y="6309"/>
                    <a:pt x="0" y="6493"/>
                  </a:cubicBezTo>
                  <a:cubicBezTo>
                    <a:pt x="0" y="6676"/>
                    <a:pt x="134" y="6828"/>
                    <a:pt x="306" y="6859"/>
                  </a:cubicBezTo>
                  <a:lnTo>
                    <a:pt x="306" y="7159"/>
                  </a:lnTo>
                  <a:cubicBezTo>
                    <a:pt x="132" y="7188"/>
                    <a:pt x="0" y="7340"/>
                    <a:pt x="0" y="7524"/>
                  </a:cubicBezTo>
                  <a:cubicBezTo>
                    <a:pt x="0" y="7705"/>
                    <a:pt x="134" y="7858"/>
                    <a:pt x="306" y="7890"/>
                  </a:cubicBezTo>
                  <a:lnTo>
                    <a:pt x="306" y="8188"/>
                  </a:lnTo>
                  <a:cubicBezTo>
                    <a:pt x="132" y="8218"/>
                    <a:pt x="0" y="8371"/>
                    <a:pt x="0" y="8553"/>
                  </a:cubicBezTo>
                  <a:cubicBezTo>
                    <a:pt x="0" y="8736"/>
                    <a:pt x="134" y="8888"/>
                    <a:pt x="306" y="8920"/>
                  </a:cubicBezTo>
                  <a:lnTo>
                    <a:pt x="306" y="9162"/>
                  </a:lnTo>
                  <a:cubicBezTo>
                    <a:pt x="306" y="9359"/>
                    <a:pt x="465" y="9516"/>
                    <a:pt x="660" y="9516"/>
                  </a:cubicBezTo>
                  <a:lnTo>
                    <a:pt x="8773" y="9516"/>
                  </a:lnTo>
                  <a:cubicBezTo>
                    <a:pt x="9174" y="9516"/>
                    <a:pt x="9499" y="9189"/>
                    <a:pt x="9499" y="8788"/>
                  </a:cubicBezTo>
                  <a:lnTo>
                    <a:pt x="9499" y="8277"/>
                  </a:lnTo>
                  <a:cubicBezTo>
                    <a:pt x="9496" y="7390"/>
                    <a:pt x="9104" y="6568"/>
                    <a:pt x="8422" y="6012"/>
                  </a:cubicBezTo>
                  <a:cubicBezTo>
                    <a:pt x="8396" y="5992"/>
                    <a:pt x="8366" y="5982"/>
                    <a:pt x="8335" y="5982"/>
                  </a:cubicBezTo>
                  <a:cubicBezTo>
                    <a:pt x="8294" y="5982"/>
                    <a:pt x="8254" y="5999"/>
                    <a:pt x="8226" y="6033"/>
                  </a:cubicBezTo>
                  <a:cubicBezTo>
                    <a:pt x="8177" y="6092"/>
                    <a:pt x="8186" y="6180"/>
                    <a:pt x="8245" y="6229"/>
                  </a:cubicBezTo>
                  <a:cubicBezTo>
                    <a:pt x="8862" y="6731"/>
                    <a:pt x="9217" y="7475"/>
                    <a:pt x="9217" y="8270"/>
                  </a:cubicBezTo>
                  <a:lnTo>
                    <a:pt x="9217" y="8781"/>
                  </a:lnTo>
                  <a:cubicBezTo>
                    <a:pt x="9217" y="9027"/>
                    <a:pt x="9016" y="9229"/>
                    <a:pt x="8770" y="9229"/>
                  </a:cubicBezTo>
                  <a:lnTo>
                    <a:pt x="8008" y="9229"/>
                  </a:lnTo>
                  <a:lnTo>
                    <a:pt x="8008" y="8071"/>
                  </a:lnTo>
                  <a:cubicBezTo>
                    <a:pt x="8008" y="7995"/>
                    <a:pt x="7945" y="7933"/>
                    <a:pt x="7870" y="7933"/>
                  </a:cubicBezTo>
                  <a:cubicBezTo>
                    <a:pt x="7792" y="7933"/>
                    <a:pt x="7730" y="7995"/>
                    <a:pt x="7730" y="8071"/>
                  </a:cubicBezTo>
                  <a:lnTo>
                    <a:pt x="7730" y="9229"/>
                  </a:lnTo>
                  <a:lnTo>
                    <a:pt x="6184" y="9229"/>
                  </a:lnTo>
                  <a:lnTo>
                    <a:pt x="5756" y="7180"/>
                  </a:lnTo>
                  <a:lnTo>
                    <a:pt x="6038" y="6856"/>
                  </a:lnTo>
                  <a:cubicBezTo>
                    <a:pt x="6062" y="6860"/>
                    <a:pt x="6087" y="6863"/>
                    <a:pt x="6111" y="6863"/>
                  </a:cubicBezTo>
                  <a:cubicBezTo>
                    <a:pt x="6230" y="6863"/>
                    <a:pt x="6347" y="6805"/>
                    <a:pt x="6415" y="6700"/>
                  </a:cubicBezTo>
                  <a:lnTo>
                    <a:pt x="7018" y="5779"/>
                  </a:lnTo>
                  <a:cubicBezTo>
                    <a:pt x="7038" y="5749"/>
                    <a:pt x="7054" y="5717"/>
                    <a:pt x="7065" y="5685"/>
                  </a:cubicBezTo>
                  <a:lnTo>
                    <a:pt x="7091" y="5691"/>
                  </a:lnTo>
                  <a:cubicBezTo>
                    <a:pt x="7313" y="5734"/>
                    <a:pt x="7525" y="5804"/>
                    <a:pt x="7725" y="5901"/>
                  </a:cubicBezTo>
                  <a:cubicBezTo>
                    <a:pt x="7745" y="5911"/>
                    <a:pt x="7766" y="5914"/>
                    <a:pt x="7785" y="5914"/>
                  </a:cubicBezTo>
                  <a:cubicBezTo>
                    <a:pt x="7837" y="5914"/>
                    <a:pt x="7887" y="5884"/>
                    <a:pt x="7911" y="5834"/>
                  </a:cubicBezTo>
                  <a:cubicBezTo>
                    <a:pt x="7945" y="5766"/>
                    <a:pt x="7916" y="5682"/>
                    <a:pt x="7847" y="5648"/>
                  </a:cubicBezTo>
                  <a:cubicBezTo>
                    <a:pt x="7624" y="5543"/>
                    <a:pt x="7388" y="5464"/>
                    <a:pt x="7143" y="5416"/>
                  </a:cubicBezTo>
                  <a:lnTo>
                    <a:pt x="7067" y="5402"/>
                  </a:lnTo>
                  <a:cubicBezTo>
                    <a:pt x="7050" y="5350"/>
                    <a:pt x="7023" y="5301"/>
                    <a:pt x="6986" y="5259"/>
                  </a:cubicBezTo>
                  <a:cubicBezTo>
                    <a:pt x="6773" y="5014"/>
                    <a:pt x="6515" y="4883"/>
                    <a:pt x="6378" y="4825"/>
                  </a:cubicBezTo>
                  <a:lnTo>
                    <a:pt x="6378" y="4580"/>
                  </a:lnTo>
                  <a:cubicBezTo>
                    <a:pt x="6448" y="4534"/>
                    <a:pt x="6518" y="4482"/>
                    <a:pt x="6585" y="4424"/>
                  </a:cubicBezTo>
                  <a:cubicBezTo>
                    <a:pt x="6855" y="4191"/>
                    <a:pt x="7032" y="3855"/>
                    <a:pt x="7097" y="3457"/>
                  </a:cubicBezTo>
                  <a:lnTo>
                    <a:pt x="7272" y="3457"/>
                  </a:lnTo>
                  <a:cubicBezTo>
                    <a:pt x="7513" y="3457"/>
                    <a:pt x="7706" y="3263"/>
                    <a:pt x="7706" y="3025"/>
                  </a:cubicBezTo>
                  <a:lnTo>
                    <a:pt x="7706" y="2572"/>
                  </a:lnTo>
                  <a:cubicBezTo>
                    <a:pt x="7706" y="2382"/>
                    <a:pt x="7584" y="2223"/>
                    <a:pt x="7417" y="2164"/>
                  </a:cubicBezTo>
                  <a:lnTo>
                    <a:pt x="7417" y="1544"/>
                  </a:lnTo>
                  <a:cubicBezTo>
                    <a:pt x="7417" y="1056"/>
                    <a:pt x="7154" y="598"/>
                    <a:pt x="6730" y="352"/>
                  </a:cubicBezTo>
                  <a:cubicBezTo>
                    <a:pt x="6611" y="281"/>
                    <a:pt x="6474" y="245"/>
                    <a:pt x="6334" y="245"/>
                  </a:cubicBezTo>
                  <a:cubicBezTo>
                    <a:pt x="6312" y="245"/>
                    <a:pt x="6289" y="246"/>
                    <a:pt x="6267" y="248"/>
                  </a:cubicBezTo>
                  <a:cubicBezTo>
                    <a:pt x="5984" y="85"/>
                    <a:pt x="5667" y="0"/>
                    <a:pt x="5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3"/>
            <p:cNvSpPr/>
            <p:nvPr/>
          </p:nvSpPr>
          <p:spPr>
            <a:xfrm>
              <a:off x="6106876" y="1833888"/>
              <a:ext cx="37064" cy="9401"/>
            </a:xfrm>
            <a:custGeom>
              <a:rect b="b" l="l" r="r" t="t"/>
              <a:pathLst>
                <a:path extrusionOk="0" h="278" w="1096">
                  <a:moveTo>
                    <a:pt x="139" y="0"/>
                  </a:moveTo>
                  <a:cubicBezTo>
                    <a:pt x="63" y="0"/>
                    <a:pt x="1" y="62"/>
                    <a:pt x="1" y="140"/>
                  </a:cubicBezTo>
                  <a:cubicBezTo>
                    <a:pt x="1" y="215"/>
                    <a:pt x="63" y="278"/>
                    <a:pt x="139" y="278"/>
                  </a:cubicBezTo>
                  <a:lnTo>
                    <a:pt x="956" y="278"/>
                  </a:lnTo>
                  <a:cubicBezTo>
                    <a:pt x="1033" y="278"/>
                    <a:pt x="1095" y="215"/>
                    <a:pt x="1095" y="140"/>
                  </a:cubicBezTo>
                  <a:cubicBezTo>
                    <a:pt x="1095" y="62"/>
                    <a:pt x="1033" y="0"/>
                    <a:pt x="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6106876" y="1852521"/>
              <a:ext cx="37064" cy="9469"/>
            </a:xfrm>
            <a:custGeom>
              <a:rect b="b" l="l" r="r" t="t"/>
              <a:pathLst>
                <a:path extrusionOk="0" h="280" w="1096">
                  <a:moveTo>
                    <a:pt x="139" y="0"/>
                  </a:moveTo>
                  <a:cubicBezTo>
                    <a:pt x="63" y="0"/>
                    <a:pt x="1" y="64"/>
                    <a:pt x="1" y="140"/>
                  </a:cubicBezTo>
                  <a:cubicBezTo>
                    <a:pt x="1" y="216"/>
                    <a:pt x="63" y="279"/>
                    <a:pt x="139" y="279"/>
                  </a:cubicBezTo>
                  <a:lnTo>
                    <a:pt x="956" y="279"/>
                  </a:lnTo>
                  <a:cubicBezTo>
                    <a:pt x="1033" y="279"/>
                    <a:pt x="1095" y="216"/>
                    <a:pt x="1095" y="140"/>
                  </a:cubicBezTo>
                  <a:cubicBezTo>
                    <a:pt x="1095" y="64"/>
                    <a:pt x="1033" y="0"/>
                    <a:pt x="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3" name="Google Shape;2553;p43"/>
          <p:cNvGrpSpPr/>
          <p:nvPr/>
        </p:nvGrpSpPr>
        <p:grpSpPr>
          <a:xfrm>
            <a:off x="5401511" y="1604842"/>
            <a:ext cx="307773" cy="321333"/>
            <a:chOff x="5401511" y="1604842"/>
            <a:chExt cx="307773" cy="321333"/>
          </a:xfrm>
        </p:grpSpPr>
        <p:sp>
          <p:nvSpPr>
            <p:cNvPr id="2554" name="Google Shape;2554;p43"/>
            <p:cNvSpPr/>
            <p:nvPr/>
          </p:nvSpPr>
          <p:spPr>
            <a:xfrm>
              <a:off x="5577057" y="1666153"/>
              <a:ext cx="16503" cy="9469"/>
            </a:xfrm>
            <a:custGeom>
              <a:rect b="b" l="l" r="r" t="t"/>
              <a:pathLst>
                <a:path extrusionOk="0" h="280" w="488">
                  <a:moveTo>
                    <a:pt x="140" y="1"/>
                  </a:moveTo>
                  <a:cubicBezTo>
                    <a:pt x="64" y="1"/>
                    <a:pt x="0" y="64"/>
                    <a:pt x="0" y="140"/>
                  </a:cubicBezTo>
                  <a:cubicBezTo>
                    <a:pt x="0" y="216"/>
                    <a:pt x="64" y="280"/>
                    <a:pt x="140" y="280"/>
                  </a:cubicBezTo>
                  <a:lnTo>
                    <a:pt x="348" y="280"/>
                  </a:lnTo>
                  <a:cubicBezTo>
                    <a:pt x="424" y="280"/>
                    <a:pt x="487" y="216"/>
                    <a:pt x="487" y="140"/>
                  </a:cubicBezTo>
                  <a:cubicBezTo>
                    <a:pt x="487" y="64"/>
                    <a:pt x="424" y="1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5692781" y="1666153"/>
              <a:ext cx="16503" cy="9469"/>
            </a:xfrm>
            <a:custGeom>
              <a:rect b="b" l="l" r="r" t="t"/>
              <a:pathLst>
                <a:path extrusionOk="0" h="280" w="488">
                  <a:moveTo>
                    <a:pt x="140" y="1"/>
                  </a:moveTo>
                  <a:cubicBezTo>
                    <a:pt x="63" y="1"/>
                    <a:pt x="0" y="64"/>
                    <a:pt x="0" y="140"/>
                  </a:cubicBezTo>
                  <a:cubicBezTo>
                    <a:pt x="0" y="216"/>
                    <a:pt x="63" y="280"/>
                    <a:pt x="140" y="280"/>
                  </a:cubicBezTo>
                  <a:lnTo>
                    <a:pt x="348" y="280"/>
                  </a:lnTo>
                  <a:cubicBezTo>
                    <a:pt x="424" y="280"/>
                    <a:pt x="488" y="216"/>
                    <a:pt x="488" y="140"/>
                  </a:cubicBezTo>
                  <a:cubicBezTo>
                    <a:pt x="488" y="64"/>
                    <a:pt x="424" y="1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5594575" y="1622799"/>
              <a:ext cx="15319" cy="14372"/>
            </a:xfrm>
            <a:custGeom>
              <a:rect b="b" l="l" r="r" t="t"/>
              <a:pathLst>
                <a:path extrusionOk="0" h="425" w="453">
                  <a:moveTo>
                    <a:pt x="153" y="1"/>
                  </a:moveTo>
                  <a:cubicBezTo>
                    <a:pt x="118" y="1"/>
                    <a:pt x="82" y="14"/>
                    <a:pt x="54" y="41"/>
                  </a:cubicBezTo>
                  <a:cubicBezTo>
                    <a:pt x="1" y="94"/>
                    <a:pt x="1" y="183"/>
                    <a:pt x="54" y="237"/>
                  </a:cubicBezTo>
                  <a:lnTo>
                    <a:pt x="201" y="384"/>
                  </a:lnTo>
                  <a:cubicBezTo>
                    <a:pt x="228" y="411"/>
                    <a:pt x="264" y="424"/>
                    <a:pt x="299" y="424"/>
                  </a:cubicBezTo>
                  <a:cubicBezTo>
                    <a:pt x="335" y="424"/>
                    <a:pt x="371" y="411"/>
                    <a:pt x="399" y="384"/>
                  </a:cubicBezTo>
                  <a:cubicBezTo>
                    <a:pt x="452" y="330"/>
                    <a:pt x="452" y="241"/>
                    <a:pt x="399" y="188"/>
                  </a:cubicBezTo>
                  <a:lnTo>
                    <a:pt x="252" y="41"/>
                  </a:lnTo>
                  <a:cubicBezTo>
                    <a:pt x="225" y="14"/>
                    <a:pt x="189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5676447" y="1704603"/>
              <a:ext cx="15319" cy="14372"/>
            </a:xfrm>
            <a:custGeom>
              <a:rect b="b" l="l" r="r" t="t"/>
              <a:pathLst>
                <a:path extrusionOk="0" h="425" w="453">
                  <a:moveTo>
                    <a:pt x="153" y="0"/>
                  </a:moveTo>
                  <a:cubicBezTo>
                    <a:pt x="117" y="0"/>
                    <a:pt x="81" y="14"/>
                    <a:pt x="54" y="41"/>
                  </a:cubicBezTo>
                  <a:cubicBezTo>
                    <a:pt x="1" y="95"/>
                    <a:pt x="1" y="184"/>
                    <a:pt x="54" y="238"/>
                  </a:cubicBezTo>
                  <a:lnTo>
                    <a:pt x="201" y="385"/>
                  </a:lnTo>
                  <a:cubicBezTo>
                    <a:pt x="228" y="411"/>
                    <a:pt x="264" y="425"/>
                    <a:pt x="299" y="425"/>
                  </a:cubicBezTo>
                  <a:cubicBezTo>
                    <a:pt x="335" y="425"/>
                    <a:pt x="371" y="411"/>
                    <a:pt x="397" y="385"/>
                  </a:cubicBezTo>
                  <a:cubicBezTo>
                    <a:pt x="452" y="331"/>
                    <a:pt x="452" y="242"/>
                    <a:pt x="397" y="187"/>
                  </a:cubicBezTo>
                  <a:lnTo>
                    <a:pt x="252" y="41"/>
                  </a:lnTo>
                  <a:cubicBezTo>
                    <a:pt x="225" y="14"/>
                    <a:pt x="189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5594575" y="1704603"/>
              <a:ext cx="15319" cy="14372"/>
            </a:xfrm>
            <a:custGeom>
              <a:rect b="b" l="l" r="r" t="t"/>
              <a:pathLst>
                <a:path extrusionOk="0" h="425" w="453">
                  <a:moveTo>
                    <a:pt x="299" y="0"/>
                  </a:moveTo>
                  <a:cubicBezTo>
                    <a:pt x="264" y="0"/>
                    <a:pt x="228" y="14"/>
                    <a:pt x="201" y="41"/>
                  </a:cubicBezTo>
                  <a:lnTo>
                    <a:pt x="54" y="187"/>
                  </a:lnTo>
                  <a:cubicBezTo>
                    <a:pt x="1" y="242"/>
                    <a:pt x="1" y="331"/>
                    <a:pt x="54" y="385"/>
                  </a:cubicBezTo>
                  <a:cubicBezTo>
                    <a:pt x="82" y="411"/>
                    <a:pt x="118" y="425"/>
                    <a:pt x="154" y="425"/>
                  </a:cubicBezTo>
                  <a:cubicBezTo>
                    <a:pt x="190" y="425"/>
                    <a:pt x="225" y="411"/>
                    <a:pt x="252" y="385"/>
                  </a:cubicBezTo>
                  <a:lnTo>
                    <a:pt x="397" y="238"/>
                  </a:lnTo>
                  <a:cubicBezTo>
                    <a:pt x="452" y="184"/>
                    <a:pt x="452" y="95"/>
                    <a:pt x="397" y="41"/>
                  </a:cubicBezTo>
                  <a:cubicBezTo>
                    <a:pt x="371" y="14"/>
                    <a:pt x="335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5676413" y="1622799"/>
              <a:ext cx="15286" cy="14372"/>
            </a:xfrm>
            <a:custGeom>
              <a:rect b="b" l="l" r="r" t="t"/>
              <a:pathLst>
                <a:path extrusionOk="0" h="425" w="452">
                  <a:moveTo>
                    <a:pt x="299" y="1"/>
                  </a:moveTo>
                  <a:cubicBezTo>
                    <a:pt x="263" y="1"/>
                    <a:pt x="228" y="14"/>
                    <a:pt x="201" y="41"/>
                  </a:cubicBezTo>
                  <a:lnTo>
                    <a:pt x="54" y="188"/>
                  </a:lnTo>
                  <a:cubicBezTo>
                    <a:pt x="0" y="241"/>
                    <a:pt x="0" y="330"/>
                    <a:pt x="54" y="384"/>
                  </a:cubicBezTo>
                  <a:cubicBezTo>
                    <a:pt x="82" y="411"/>
                    <a:pt x="118" y="424"/>
                    <a:pt x="153" y="424"/>
                  </a:cubicBezTo>
                  <a:cubicBezTo>
                    <a:pt x="189" y="424"/>
                    <a:pt x="224" y="411"/>
                    <a:pt x="251" y="384"/>
                  </a:cubicBezTo>
                  <a:lnTo>
                    <a:pt x="397" y="237"/>
                  </a:lnTo>
                  <a:cubicBezTo>
                    <a:pt x="452" y="183"/>
                    <a:pt x="452" y="94"/>
                    <a:pt x="397" y="41"/>
                  </a:cubicBezTo>
                  <a:cubicBezTo>
                    <a:pt x="370" y="14"/>
                    <a:pt x="334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5638436" y="1604842"/>
              <a:ext cx="9435" cy="16435"/>
            </a:xfrm>
            <a:custGeom>
              <a:rect b="b" l="l" r="r" t="t"/>
              <a:pathLst>
                <a:path extrusionOk="0" h="486" w="279">
                  <a:moveTo>
                    <a:pt x="139" y="0"/>
                  </a:moveTo>
                  <a:cubicBezTo>
                    <a:pt x="63" y="0"/>
                    <a:pt x="0" y="62"/>
                    <a:pt x="0" y="140"/>
                  </a:cubicBezTo>
                  <a:lnTo>
                    <a:pt x="0" y="348"/>
                  </a:lnTo>
                  <a:cubicBezTo>
                    <a:pt x="0" y="423"/>
                    <a:pt x="63" y="486"/>
                    <a:pt x="139" y="486"/>
                  </a:cubicBezTo>
                  <a:cubicBezTo>
                    <a:pt x="216" y="486"/>
                    <a:pt x="278" y="423"/>
                    <a:pt x="278" y="348"/>
                  </a:cubicBezTo>
                  <a:lnTo>
                    <a:pt x="278" y="140"/>
                  </a:lnTo>
                  <a:cubicBezTo>
                    <a:pt x="278" y="62"/>
                    <a:pt x="216" y="0"/>
                    <a:pt x="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401511" y="1654012"/>
              <a:ext cx="229181" cy="272163"/>
            </a:xfrm>
            <a:custGeom>
              <a:rect b="b" l="l" r="r" t="t"/>
              <a:pathLst>
                <a:path extrusionOk="0" h="8048" w="6777">
                  <a:moveTo>
                    <a:pt x="1883" y="2157"/>
                  </a:moveTo>
                  <a:cubicBezTo>
                    <a:pt x="1885" y="2892"/>
                    <a:pt x="1881" y="2748"/>
                    <a:pt x="1885" y="2842"/>
                  </a:cubicBezTo>
                  <a:lnTo>
                    <a:pt x="1772" y="2842"/>
                  </a:lnTo>
                  <a:cubicBezTo>
                    <a:pt x="1677" y="2842"/>
                    <a:pt x="1601" y="2766"/>
                    <a:pt x="1601" y="2671"/>
                  </a:cubicBezTo>
                  <a:lnTo>
                    <a:pt x="1601" y="2328"/>
                  </a:lnTo>
                  <a:cubicBezTo>
                    <a:pt x="1601" y="2233"/>
                    <a:pt x="1677" y="2157"/>
                    <a:pt x="1772" y="2157"/>
                  </a:cubicBezTo>
                  <a:close/>
                  <a:moveTo>
                    <a:pt x="4997" y="2157"/>
                  </a:moveTo>
                  <a:cubicBezTo>
                    <a:pt x="5092" y="2157"/>
                    <a:pt x="5168" y="2233"/>
                    <a:pt x="5168" y="2328"/>
                  </a:cubicBezTo>
                  <a:lnTo>
                    <a:pt x="5168" y="2671"/>
                  </a:lnTo>
                  <a:cubicBezTo>
                    <a:pt x="5168" y="2766"/>
                    <a:pt x="5092" y="2842"/>
                    <a:pt x="4997" y="2842"/>
                  </a:cubicBezTo>
                  <a:lnTo>
                    <a:pt x="4887" y="2842"/>
                  </a:lnTo>
                  <a:cubicBezTo>
                    <a:pt x="4893" y="2758"/>
                    <a:pt x="4890" y="2920"/>
                    <a:pt x="4891" y="2157"/>
                  </a:cubicBezTo>
                  <a:close/>
                  <a:moveTo>
                    <a:pt x="4009" y="1086"/>
                  </a:moveTo>
                  <a:cubicBezTo>
                    <a:pt x="4083" y="1086"/>
                    <a:pt x="4143" y="1145"/>
                    <a:pt x="4143" y="1218"/>
                  </a:cubicBezTo>
                  <a:lnTo>
                    <a:pt x="4143" y="1756"/>
                  </a:lnTo>
                  <a:cubicBezTo>
                    <a:pt x="4143" y="1985"/>
                    <a:pt x="4334" y="2158"/>
                    <a:pt x="4556" y="2158"/>
                  </a:cubicBezTo>
                  <a:lnTo>
                    <a:pt x="4611" y="2158"/>
                  </a:lnTo>
                  <a:cubicBezTo>
                    <a:pt x="4602" y="2699"/>
                    <a:pt x="4627" y="2595"/>
                    <a:pt x="4597" y="2972"/>
                  </a:cubicBezTo>
                  <a:cubicBezTo>
                    <a:pt x="4506" y="3643"/>
                    <a:pt x="3948" y="3980"/>
                    <a:pt x="3389" y="3980"/>
                  </a:cubicBezTo>
                  <a:cubicBezTo>
                    <a:pt x="2785" y="3980"/>
                    <a:pt x="2180" y="3586"/>
                    <a:pt x="2161" y="2794"/>
                  </a:cubicBezTo>
                  <a:lnTo>
                    <a:pt x="2161" y="2158"/>
                  </a:lnTo>
                  <a:lnTo>
                    <a:pt x="2218" y="2158"/>
                  </a:lnTo>
                  <a:cubicBezTo>
                    <a:pt x="2430" y="2158"/>
                    <a:pt x="2611" y="1998"/>
                    <a:pt x="2628" y="1790"/>
                  </a:cubicBezTo>
                  <a:cubicBezTo>
                    <a:pt x="2629" y="1757"/>
                    <a:pt x="2628" y="1769"/>
                    <a:pt x="2629" y="1218"/>
                  </a:cubicBezTo>
                  <a:cubicBezTo>
                    <a:pt x="2629" y="1145"/>
                    <a:pt x="2689" y="1086"/>
                    <a:pt x="2763" y="1086"/>
                  </a:cubicBezTo>
                  <a:cubicBezTo>
                    <a:pt x="2856" y="1086"/>
                    <a:pt x="2951" y="1096"/>
                    <a:pt x="3045" y="1117"/>
                  </a:cubicBezTo>
                  <a:cubicBezTo>
                    <a:pt x="3159" y="1142"/>
                    <a:pt x="3273" y="1155"/>
                    <a:pt x="3386" y="1155"/>
                  </a:cubicBezTo>
                  <a:cubicBezTo>
                    <a:pt x="3500" y="1155"/>
                    <a:pt x="3614" y="1142"/>
                    <a:pt x="3727" y="1117"/>
                  </a:cubicBezTo>
                  <a:cubicBezTo>
                    <a:pt x="3822" y="1096"/>
                    <a:pt x="3917" y="1086"/>
                    <a:pt x="4009" y="1086"/>
                  </a:cubicBezTo>
                  <a:close/>
                  <a:moveTo>
                    <a:pt x="2803" y="4147"/>
                  </a:moveTo>
                  <a:lnTo>
                    <a:pt x="2803" y="4147"/>
                  </a:lnTo>
                  <a:cubicBezTo>
                    <a:pt x="2992" y="4224"/>
                    <a:pt x="3190" y="4263"/>
                    <a:pt x="3387" y="4263"/>
                  </a:cubicBezTo>
                  <a:cubicBezTo>
                    <a:pt x="3585" y="4263"/>
                    <a:pt x="3782" y="4224"/>
                    <a:pt x="3972" y="4147"/>
                  </a:cubicBezTo>
                  <a:lnTo>
                    <a:pt x="3972" y="4147"/>
                  </a:lnTo>
                  <a:cubicBezTo>
                    <a:pt x="3970" y="4325"/>
                    <a:pt x="3966" y="4334"/>
                    <a:pt x="3979" y="4368"/>
                  </a:cubicBezTo>
                  <a:lnTo>
                    <a:pt x="3979" y="4370"/>
                  </a:lnTo>
                  <a:lnTo>
                    <a:pt x="4055" y="4568"/>
                  </a:lnTo>
                  <a:cubicBezTo>
                    <a:pt x="4074" y="4615"/>
                    <a:pt x="4067" y="4669"/>
                    <a:pt x="4037" y="4710"/>
                  </a:cubicBezTo>
                  <a:lnTo>
                    <a:pt x="3387" y="5595"/>
                  </a:lnTo>
                  <a:lnTo>
                    <a:pt x="2736" y="4709"/>
                  </a:lnTo>
                  <a:cubicBezTo>
                    <a:pt x="2706" y="4667"/>
                    <a:pt x="2699" y="4614"/>
                    <a:pt x="2717" y="4565"/>
                  </a:cubicBezTo>
                  <a:lnTo>
                    <a:pt x="2793" y="4368"/>
                  </a:lnTo>
                  <a:cubicBezTo>
                    <a:pt x="2812" y="4319"/>
                    <a:pt x="2797" y="4275"/>
                    <a:pt x="2803" y="4147"/>
                  </a:cubicBezTo>
                  <a:close/>
                  <a:moveTo>
                    <a:pt x="4343" y="4591"/>
                  </a:moveTo>
                  <a:cubicBezTo>
                    <a:pt x="4394" y="4627"/>
                    <a:pt x="4446" y="4669"/>
                    <a:pt x="4493" y="4719"/>
                  </a:cubicBezTo>
                  <a:cubicBezTo>
                    <a:pt x="4554" y="4784"/>
                    <a:pt x="4582" y="4875"/>
                    <a:pt x="4566" y="4963"/>
                  </a:cubicBezTo>
                  <a:lnTo>
                    <a:pt x="4422" y="5771"/>
                  </a:lnTo>
                  <a:cubicBezTo>
                    <a:pt x="4407" y="5849"/>
                    <a:pt x="4339" y="5902"/>
                    <a:pt x="4264" y="5902"/>
                  </a:cubicBezTo>
                  <a:cubicBezTo>
                    <a:pt x="4251" y="5902"/>
                    <a:pt x="4237" y="5900"/>
                    <a:pt x="4224" y="5897"/>
                  </a:cubicBezTo>
                  <a:lnTo>
                    <a:pt x="3618" y="5741"/>
                  </a:lnTo>
                  <a:lnTo>
                    <a:pt x="4261" y="4872"/>
                  </a:lnTo>
                  <a:cubicBezTo>
                    <a:pt x="4322" y="4790"/>
                    <a:pt x="4351" y="4689"/>
                    <a:pt x="4343" y="4591"/>
                  </a:cubicBezTo>
                  <a:close/>
                  <a:moveTo>
                    <a:pt x="2429" y="4593"/>
                  </a:moveTo>
                  <a:cubicBezTo>
                    <a:pt x="2424" y="4691"/>
                    <a:pt x="2451" y="4792"/>
                    <a:pt x="2510" y="4873"/>
                  </a:cubicBezTo>
                  <a:lnTo>
                    <a:pt x="3152" y="5744"/>
                  </a:lnTo>
                  <a:lnTo>
                    <a:pt x="2546" y="5900"/>
                  </a:lnTo>
                  <a:cubicBezTo>
                    <a:pt x="2533" y="5903"/>
                    <a:pt x="2520" y="5905"/>
                    <a:pt x="2507" y="5905"/>
                  </a:cubicBezTo>
                  <a:cubicBezTo>
                    <a:pt x="2432" y="5905"/>
                    <a:pt x="2364" y="5851"/>
                    <a:pt x="2350" y="5774"/>
                  </a:cubicBezTo>
                  <a:lnTo>
                    <a:pt x="2204" y="4966"/>
                  </a:lnTo>
                  <a:cubicBezTo>
                    <a:pt x="2189" y="4875"/>
                    <a:pt x="2218" y="4784"/>
                    <a:pt x="2279" y="4720"/>
                  </a:cubicBezTo>
                  <a:cubicBezTo>
                    <a:pt x="2328" y="4669"/>
                    <a:pt x="2380" y="4627"/>
                    <a:pt x="2429" y="4593"/>
                  </a:cubicBezTo>
                  <a:close/>
                  <a:moveTo>
                    <a:pt x="2813" y="0"/>
                  </a:moveTo>
                  <a:cubicBezTo>
                    <a:pt x="2302" y="0"/>
                    <a:pt x="1854" y="327"/>
                    <a:pt x="1696" y="811"/>
                  </a:cubicBezTo>
                  <a:cubicBezTo>
                    <a:pt x="1671" y="884"/>
                    <a:pt x="1713" y="963"/>
                    <a:pt x="1785" y="985"/>
                  </a:cubicBezTo>
                  <a:cubicBezTo>
                    <a:pt x="1800" y="990"/>
                    <a:pt x="1814" y="992"/>
                    <a:pt x="1829" y="992"/>
                  </a:cubicBezTo>
                  <a:cubicBezTo>
                    <a:pt x="1886" y="992"/>
                    <a:pt x="1941" y="954"/>
                    <a:pt x="1959" y="896"/>
                  </a:cubicBezTo>
                  <a:cubicBezTo>
                    <a:pt x="2080" y="527"/>
                    <a:pt x="2421" y="278"/>
                    <a:pt x="2812" y="278"/>
                  </a:cubicBezTo>
                  <a:lnTo>
                    <a:pt x="3963" y="278"/>
                  </a:lnTo>
                  <a:cubicBezTo>
                    <a:pt x="4456" y="278"/>
                    <a:pt x="4857" y="679"/>
                    <a:pt x="4857" y="1174"/>
                  </a:cubicBezTo>
                  <a:lnTo>
                    <a:pt x="4857" y="1876"/>
                  </a:lnTo>
                  <a:lnTo>
                    <a:pt x="4556" y="1876"/>
                  </a:lnTo>
                  <a:cubicBezTo>
                    <a:pt x="4486" y="1876"/>
                    <a:pt x="4422" y="1824"/>
                    <a:pt x="4422" y="1753"/>
                  </a:cubicBezTo>
                  <a:lnTo>
                    <a:pt x="4422" y="1214"/>
                  </a:lnTo>
                  <a:cubicBezTo>
                    <a:pt x="4422" y="988"/>
                    <a:pt x="4238" y="804"/>
                    <a:pt x="4009" y="804"/>
                  </a:cubicBezTo>
                  <a:cubicBezTo>
                    <a:pt x="3896" y="804"/>
                    <a:pt x="3780" y="817"/>
                    <a:pt x="3667" y="842"/>
                  </a:cubicBezTo>
                  <a:cubicBezTo>
                    <a:pt x="3575" y="863"/>
                    <a:pt x="3481" y="874"/>
                    <a:pt x="3386" y="874"/>
                  </a:cubicBezTo>
                  <a:cubicBezTo>
                    <a:pt x="3292" y="874"/>
                    <a:pt x="3198" y="863"/>
                    <a:pt x="3104" y="842"/>
                  </a:cubicBezTo>
                  <a:cubicBezTo>
                    <a:pt x="2990" y="817"/>
                    <a:pt x="2874" y="805"/>
                    <a:pt x="2763" y="804"/>
                  </a:cubicBezTo>
                  <a:cubicBezTo>
                    <a:pt x="2536" y="804"/>
                    <a:pt x="2351" y="988"/>
                    <a:pt x="2351" y="1214"/>
                  </a:cubicBezTo>
                  <a:lnTo>
                    <a:pt x="2351" y="1763"/>
                  </a:lnTo>
                  <a:cubicBezTo>
                    <a:pt x="2345" y="1827"/>
                    <a:pt x="2286" y="1876"/>
                    <a:pt x="2219" y="1876"/>
                  </a:cubicBezTo>
                  <a:lnTo>
                    <a:pt x="1916" y="1876"/>
                  </a:lnTo>
                  <a:lnTo>
                    <a:pt x="1916" y="1503"/>
                  </a:lnTo>
                  <a:cubicBezTo>
                    <a:pt x="1916" y="1428"/>
                    <a:pt x="1854" y="1364"/>
                    <a:pt x="1778" y="1364"/>
                  </a:cubicBezTo>
                  <a:cubicBezTo>
                    <a:pt x="1701" y="1364"/>
                    <a:pt x="1638" y="1428"/>
                    <a:pt x="1638" y="1503"/>
                  </a:cubicBezTo>
                  <a:lnTo>
                    <a:pt x="1638" y="1897"/>
                  </a:lnTo>
                  <a:cubicBezTo>
                    <a:pt x="1456" y="1955"/>
                    <a:pt x="1325" y="2126"/>
                    <a:pt x="1325" y="2326"/>
                  </a:cubicBezTo>
                  <a:lnTo>
                    <a:pt x="1325" y="2669"/>
                  </a:lnTo>
                  <a:cubicBezTo>
                    <a:pt x="1325" y="2916"/>
                    <a:pt x="1527" y="3119"/>
                    <a:pt x="1774" y="3119"/>
                  </a:cubicBezTo>
                  <a:lnTo>
                    <a:pt x="1921" y="3119"/>
                  </a:lnTo>
                  <a:cubicBezTo>
                    <a:pt x="2002" y="3520"/>
                    <a:pt x="2209" y="3789"/>
                    <a:pt x="2524" y="3999"/>
                  </a:cubicBezTo>
                  <a:lnTo>
                    <a:pt x="2524" y="4220"/>
                  </a:lnTo>
                  <a:cubicBezTo>
                    <a:pt x="2323" y="4305"/>
                    <a:pt x="2065" y="4480"/>
                    <a:pt x="1974" y="4679"/>
                  </a:cubicBezTo>
                  <a:lnTo>
                    <a:pt x="1928" y="4688"/>
                  </a:lnTo>
                  <a:cubicBezTo>
                    <a:pt x="810" y="4903"/>
                    <a:pt x="0" y="5885"/>
                    <a:pt x="0" y="7021"/>
                  </a:cubicBezTo>
                  <a:lnTo>
                    <a:pt x="0" y="7433"/>
                  </a:lnTo>
                  <a:cubicBezTo>
                    <a:pt x="0" y="7773"/>
                    <a:pt x="278" y="8048"/>
                    <a:pt x="615" y="8048"/>
                  </a:cubicBezTo>
                  <a:lnTo>
                    <a:pt x="6161" y="8048"/>
                  </a:lnTo>
                  <a:cubicBezTo>
                    <a:pt x="6501" y="8048"/>
                    <a:pt x="6776" y="7771"/>
                    <a:pt x="6776" y="7433"/>
                  </a:cubicBezTo>
                  <a:lnTo>
                    <a:pt x="6776" y="7021"/>
                  </a:lnTo>
                  <a:cubicBezTo>
                    <a:pt x="6776" y="6634"/>
                    <a:pt x="6680" y="6249"/>
                    <a:pt x="6498" y="5907"/>
                  </a:cubicBezTo>
                  <a:cubicBezTo>
                    <a:pt x="6473" y="5862"/>
                    <a:pt x="6425" y="5836"/>
                    <a:pt x="6376" y="5836"/>
                  </a:cubicBezTo>
                  <a:cubicBezTo>
                    <a:pt x="6353" y="5836"/>
                    <a:pt x="6331" y="5841"/>
                    <a:pt x="6310" y="5852"/>
                  </a:cubicBezTo>
                  <a:cubicBezTo>
                    <a:pt x="6241" y="5886"/>
                    <a:pt x="6216" y="5973"/>
                    <a:pt x="6252" y="6039"/>
                  </a:cubicBezTo>
                  <a:cubicBezTo>
                    <a:pt x="6412" y="6339"/>
                    <a:pt x="6497" y="6680"/>
                    <a:pt x="6497" y="7021"/>
                  </a:cubicBezTo>
                  <a:lnTo>
                    <a:pt x="6497" y="7434"/>
                  </a:lnTo>
                  <a:cubicBezTo>
                    <a:pt x="6497" y="7620"/>
                    <a:pt x="6347" y="7770"/>
                    <a:pt x="6161" y="7770"/>
                  </a:cubicBezTo>
                  <a:lnTo>
                    <a:pt x="5570" y="7770"/>
                  </a:lnTo>
                  <a:lnTo>
                    <a:pt x="5570" y="6859"/>
                  </a:lnTo>
                  <a:cubicBezTo>
                    <a:pt x="5570" y="6784"/>
                    <a:pt x="5508" y="6721"/>
                    <a:pt x="5432" y="6721"/>
                  </a:cubicBezTo>
                  <a:cubicBezTo>
                    <a:pt x="5355" y="6721"/>
                    <a:pt x="5292" y="6784"/>
                    <a:pt x="5292" y="6859"/>
                  </a:cubicBezTo>
                  <a:lnTo>
                    <a:pt x="5292" y="7770"/>
                  </a:lnTo>
                  <a:lnTo>
                    <a:pt x="1484" y="7770"/>
                  </a:lnTo>
                  <a:lnTo>
                    <a:pt x="1484" y="6859"/>
                  </a:lnTo>
                  <a:cubicBezTo>
                    <a:pt x="1484" y="6784"/>
                    <a:pt x="1422" y="6721"/>
                    <a:pt x="1344" y="6721"/>
                  </a:cubicBezTo>
                  <a:cubicBezTo>
                    <a:pt x="1269" y="6721"/>
                    <a:pt x="1206" y="6784"/>
                    <a:pt x="1206" y="6859"/>
                  </a:cubicBezTo>
                  <a:lnTo>
                    <a:pt x="1206" y="7770"/>
                  </a:lnTo>
                  <a:lnTo>
                    <a:pt x="615" y="7770"/>
                  </a:lnTo>
                  <a:cubicBezTo>
                    <a:pt x="429" y="7770"/>
                    <a:pt x="279" y="7620"/>
                    <a:pt x="279" y="7434"/>
                  </a:cubicBezTo>
                  <a:lnTo>
                    <a:pt x="279" y="7021"/>
                  </a:lnTo>
                  <a:cubicBezTo>
                    <a:pt x="279" y="6035"/>
                    <a:pt x="969" y="5184"/>
                    <a:pt x="1927" y="4972"/>
                  </a:cubicBezTo>
                  <a:lnTo>
                    <a:pt x="1927" y="4972"/>
                  </a:lnTo>
                  <a:cubicBezTo>
                    <a:pt x="1930" y="5013"/>
                    <a:pt x="1924" y="4969"/>
                    <a:pt x="2077" y="5818"/>
                  </a:cubicBezTo>
                  <a:cubicBezTo>
                    <a:pt x="2115" y="6032"/>
                    <a:pt x="2301" y="6179"/>
                    <a:pt x="2508" y="6179"/>
                  </a:cubicBezTo>
                  <a:cubicBezTo>
                    <a:pt x="2544" y="6179"/>
                    <a:pt x="2581" y="6175"/>
                    <a:pt x="2617" y="6166"/>
                  </a:cubicBezTo>
                  <a:lnTo>
                    <a:pt x="3387" y="5967"/>
                  </a:lnTo>
                  <a:lnTo>
                    <a:pt x="4158" y="6166"/>
                  </a:lnTo>
                  <a:cubicBezTo>
                    <a:pt x="4194" y="6175"/>
                    <a:pt x="4230" y="6179"/>
                    <a:pt x="4266" y="6179"/>
                  </a:cubicBezTo>
                  <a:cubicBezTo>
                    <a:pt x="4473" y="6179"/>
                    <a:pt x="4660" y="6032"/>
                    <a:pt x="4698" y="5818"/>
                  </a:cubicBezTo>
                  <a:cubicBezTo>
                    <a:pt x="4850" y="4964"/>
                    <a:pt x="4842" y="5013"/>
                    <a:pt x="4848" y="4972"/>
                  </a:cubicBezTo>
                  <a:lnTo>
                    <a:pt x="4848" y="4972"/>
                  </a:lnTo>
                  <a:cubicBezTo>
                    <a:pt x="5246" y="5059"/>
                    <a:pt x="5606" y="5255"/>
                    <a:pt x="5892" y="5545"/>
                  </a:cubicBezTo>
                  <a:cubicBezTo>
                    <a:pt x="5919" y="5573"/>
                    <a:pt x="5955" y="5586"/>
                    <a:pt x="5990" y="5586"/>
                  </a:cubicBezTo>
                  <a:cubicBezTo>
                    <a:pt x="6026" y="5586"/>
                    <a:pt x="6060" y="5573"/>
                    <a:pt x="6088" y="5545"/>
                  </a:cubicBezTo>
                  <a:cubicBezTo>
                    <a:pt x="6142" y="5491"/>
                    <a:pt x="6145" y="5402"/>
                    <a:pt x="6090" y="5349"/>
                  </a:cubicBezTo>
                  <a:cubicBezTo>
                    <a:pt x="5528" y="4778"/>
                    <a:pt x="4816" y="4682"/>
                    <a:pt x="4801" y="4676"/>
                  </a:cubicBezTo>
                  <a:cubicBezTo>
                    <a:pt x="4709" y="4480"/>
                    <a:pt x="4453" y="4305"/>
                    <a:pt x="4253" y="4220"/>
                  </a:cubicBezTo>
                  <a:lnTo>
                    <a:pt x="4253" y="3997"/>
                  </a:lnTo>
                  <a:cubicBezTo>
                    <a:pt x="4559" y="3797"/>
                    <a:pt x="4771" y="3529"/>
                    <a:pt x="4856" y="3119"/>
                  </a:cubicBezTo>
                  <a:lnTo>
                    <a:pt x="4998" y="3119"/>
                  </a:lnTo>
                  <a:cubicBezTo>
                    <a:pt x="5246" y="3119"/>
                    <a:pt x="5448" y="2916"/>
                    <a:pt x="5448" y="2669"/>
                  </a:cubicBezTo>
                  <a:lnTo>
                    <a:pt x="5448" y="2326"/>
                  </a:lnTo>
                  <a:cubicBezTo>
                    <a:pt x="5448" y="2127"/>
                    <a:pt x="5318" y="1956"/>
                    <a:pt x="5138" y="1898"/>
                  </a:cubicBezTo>
                  <a:lnTo>
                    <a:pt x="5138" y="1174"/>
                  </a:lnTo>
                  <a:cubicBezTo>
                    <a:pt x="5138" y="524"/>
                    <a:pt x="4611" y="0"/>
                    <a:pt x="3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601677" y="1632741"/>
              <a:ext cx="82853" cy="111598"/>
            </a:xfrm>
            <a:custGeom>
              <a:rect b="b" l="l" r="r" t="t"/>
              <a:pathLst>
                <a:path extrusionOk="0" h="3300" w="2450">
                  <a:moveTo>
                    <a:pt x="1229" y="275"/>
                  </a:moveTo>
                  <a:cubicBezTo>
                    <a:pt x="1748" y="275"/>
                    <a:pt x="2172" y="695"/>
                    <a:pt x="2172" y="1217"/>
                  </a:cubicBezTo>
                  <a:cubicBezTo>
                    <a:pt x="2169" y="1776"/>
                    <a:pt x="1800" y="1810"/>
                    <a:pt x="1692" y="2385"/>
                  </a:cubicBezTo>
                  <a:lnTo>
                    <a:pt x="1367" y="2385"/>
                  </a:lnTo>
                  <a:lnTo>
                    <a:pt x="1367" y="2103"/>
                  </a:lnTo>
                  <a:cubicBezTo>
                    <a:pt x="1450" y="2085"/>
                    <a:pt x="1530" y="2048"/>
                    <a:pt x="1601" y="1993"/>
                  </a:cubicBezTo>
                  <a:cubicBezTo>
                    <a:pt x="1662" y="1947"/>
                    <a:pt x="1676" y="1859"/>
                    <a:pt x="1630" y="1798"/>
                  </a:cubicBezTo>
                  <a:cubicBezTo>
                    <a:pt x="1601" y="1762"/>
                    <a:pt x="1559" y="1742"/>
                    <a:pt x="1516" y="1742"/>
                  </a:cubicBezTo>
                  <a:cubicBezTo>
                    <a:pt x="1487" y="1742"/>
                    <a:pt x="1458" y="1751"/>
                    <a:pt x="1433" y="1770"/>
                  </a:cubicBezTo>
                  <a:cubicBezTo>
                    <a:pt x="1373" y="1817"/>
                    <a:pt x="1299" y="1840"/>
                    <a:pt x="1225" y="1840"/>
                  </a:cubicBezTo>
                  <a:cubicBezTo>
                    <a:pt x="1152" y="1840"/>
                    <a:pt x="1078" y="1817"/>
                    <a:pt x="1016" y="1770"/>
                  </a:cubicBezTo>
                  <a:cubicBezTo>
                    <a:pt x="991" y="1751"/>
                    <a:pt x="963" y="1742"/>
                    <a:pt x="934" y="1742"/>
                  </a:cubicBezTo>
                  <a:cubicBezTo>
                    <a:pt x="891" y="1742"/>
                    <a:pt x="849" y="1762"/>
                    <a:pt x="821" y="1798"/>
                  </a:cubicBezTo>
                  <a:cubicBezTo>
                    <a:pt x="775" y="1859"/>
                    <a:pt x="787" y="1947"/>
                    <a:pt x="850" y="1993"/>
                  </a:cubicBezTo>
                  <a:cubicBezTo>
                    <a:pt x="921" y="2049"/>
                    <a:pt x="1004" y="2085"/>
                    <a:pt x="1090" y="2103"/>
                  </a:cubicBezTo>
                  <a:lnTo>
                    <a:pt x="1090" y="2383"/>
                  </a:lnTo>
                  <a:lnTo>
                    <a:pt x="765" y="2383"/>
                  </a:lnTo>
                  <a:cubicBezTo>
                    <a:pt x="658" y="1807"/>
                    <a:pt x="282" y="1770"/>
                    <a:pt x="287" y="1210"/>
                  </a:cubicBezTo>
                  <a:cubicBezTo>
                    <a:pt x="290" y="705"/>
                    <a:pt x="697" y="290"/>
                    <a:pt x="1202" y="276"/>
                  </a:cubicBezTo>
                  <a:cubicBezTo>
                    <a:pt x="1211" y="275"/>
                    <a:pt x="1220" y="275"/>
                    <a:pt x="1229" y="275"/>
                  </a:cubicBezTo>
                  <a:close/>
                  <a:moveTo>
                    <a:pt x="1566" y="2666"/>
                  </a:moveTo>
                  <a:lnTo>
                    <a:pt x="1566" y="2879"/>
                  </a:lnTo>
                  <a:cubicBezTo>
                    <a:pt x="1566" y="2957"/>
                    <a:pt x="1503" y="3022"/>
                    <a:pt x="1423" y="3022"/>
                  </a:cubicBezTo>
                  <a:lnTo>
                    <a:pt x="1029" y="3022"/>
                  </a:lnTo>
                  <a:cubicBezTo>
                    <a:pt x="951" y="3022"/>
                    <a:pt x="885" y="2958"/>
                    <a:pt x="885" y="2879"/>
                  </a:cubicBezTo>
                  <a:lnTo>
                    <a:pt x="885" y="2666"/>
                  </a:lnTo>
                  <a:close/>
                  <a:moveTo>
                    <a:pt x="1230" y="0"/>
                  </a:moveTo>
                  <a:cubicBezTo>
                    <a:pt x="1218" y="0"/>
                    <a:pt x="1205" y="0"/>
                    <a:pt x="1193" y="1"/>
                  </a:cubicBezTo>
                  <a:cubicBezTo>
                    <a:pt x="539" y="20"/>
                    <a:pt x="12" y="556"/>
                    <a:pt x="6" y="1210"/>
                  </a:cubicBezTo>
                  <a:cubicBezTo>
                    <a:pt x="0" y="1878"/>
                    <a:pt x="398" y="1947"/>
                    <a:pt x="489" y="2438"/>
                  </a:cubicBezTo>
                  <a:cubicBezTo>
                    <a:pt x="504" y="2516"/>
                    <a:pt x="548" y="2578"/>
                    <a:pt x="609" y="2618"/>
                  </a:cubicBezTo>
                  <a:lnTo>
                    <a:pt x="609" y="2878"/>
                  </a:lnTo>
                  <a:cubicBezTo>
                    <a:pt x="609" y="3111"/>
                    <a:pt x="799" y="3300"/>
                    <a:pt x="1031" y="3300"/>
                  </a:cubicBezTo>
                  <a:lnTo>
                    <a:pt x="1425" y="3300"/>
                  </a:lnTo>
                  <a:cubicBezTo>
                    <a:pt x="1656" y="3300"/>
                    <a:pt x="1846" y="3111"/>
                    <a:pt x="1846" y="2878"/>
                  </a:cubicBezTo>
                  <a:lnTo>
                    <a:pt x="1846" y="2618"/>
                  </a:lnTo>
                  <a:cubicBezTo>
                    <a:pt x="1907" y="2578"/>
                    <a:pt x="1952" y="2516"/>
                    <a:pt x="1967" y="2438"/>
                  </a:cubicBezTo>
                  <a:cubicBezTo>
                    <a:pt x="2057" y="1947"/>
                    <a:pt x="2449" y="1884"/>
                    <a:pt x="2449" y="1220"/>
                  </a:cubicBezTo>
                  <a:cubicBezTo>
                    <a:pt x="2448" y="548"/>
                    <a:pt x="1904" y="0"/>
                    <a:pt x="1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3" name="Google Shape;2563;p43"/>
          <p:cNvGrpSpPr/>
          <p:nvPr/>
        </p:nvGrpSpPr>
        <p:grpSpPr>
          <a:xfrm>
            <a:off x="4745891" y="1604842"/>
            <a:ext cx="307131" cy="321435"/>
            <a:chOff x="4745891" y="1604842"/>
            <a:chExt cx="307131" cy="321435"/>
          </a:xfrm>
        </p:grpSpPr>
        <p:sp>
          <p:nvSpPr>
            <p:cNvPr id="2564" name="Google Shape;2564;p43"/>
            <p:cNvSpPr/>
            <p:nvPr/>
          </p:nvSpPr>
          <p:spPr>
            <a:xfrm>
              <a:off x="4745891" y="1604842"/>
              <a:ext cx="307131" cy="321435"/>
            </a:xfrm>
            <a:custGeom>
              <a:rect b="b" l="l" r="r" t="t"/>
              <a:pathLst>
                <a:path extrusionOk="0" h="9505" w="9082">
                  <a:moveTo>
                    <a:pt x="4526" y="278"/>
                  </a:moveTo>
                  <a:cubicBezTo>
                    <a:pt x="7255" y="278"/>
                    <a:pt x="8705" y="3537"/>
                    <a:pt x="6858" y="5561"/>
                  </a:cubicBezTo>
                  <a:cubicBezTo>
                    <a:pt x="6483" y="5971"/>
                    <a:pt x="6188" y="6442"/>
                    <a:pt x="5988" y="6959"/>
                  </a:cubicBezTo>
                  <a:lnTo>
                    <a:pt x="3063" y="6959"/>
                  </a:lnTo>
                  <a:cubicBezTo>
                    <a:pt x="2863" y="6442"/>
                    <a:pt x="2573" y="5972"/>
                    <a:pt x="2199" y="5564"/>
                  </a:cubicBezTo>
                  <a:cubicBezTo>
                    <a:pt x="366" y="3565"/>
                    <a:pt x="1768" y="299"/>
                    <a:pt x="4503" y="278"/>
                  </a:cubicBezTo>
                  <a:close/>
                  <a:moveTo>
                    <a:pt x="3070" y="7238"/>
                  </a:moveTo>
                  <a:cubicBezTo>
                    <a:pt x="3268" y="7238"/>
                    <a:pt x="3915" y="7239"/>
                    <a:pt x="6059" y="7239"/>
                  </a:cubicBezTo>
                  <a:lnTo>
                    <a:pt x="6076" y="7239"/>
                  </a:lnTo>
                  <a:cubicBezTo>
                    <a:pt x="6246" y="7257"/>
                    <a:pt x="6232" y="7511"/>
                    <a:pt x="6061" y="7511"/>
                  </a:cubicBezTo>
                  <a:lnTo>
                    <a:pt x="3917" y="7511"/>
                  </a:lnTo>
                  <a:cubicBezTo>
                    <a:pt x="3842" y="7511"/>
                    <a:pt x="3779" y="7575"/>
                    <a:pt x="3779" y="7651"/>
                  </a:cubicBezTo>
                  <a:cubicBezTo>
                    <a:pt x="3779" y="7727"/>
                    <a:pt x="3839" y="7791"/>
                    <a:pt x="3916" y="7791"/>
                  </a:cubicBezTo>
                  <a:lnTo>
                    <a:pt x="6059" y="7791"/>
                  </a:lnTo>
                  <a:cubicBezTo>
                    <a:pt x="6240" y="7791"/>
                    <a:pt x="6240" y="8065"/>
                    <a:pt x="6059" y="8065"/>
                  </a:cubicBezTo>
                  <a:lnTo>
                    <a:pt x="2994" y="8065"/>
                  </a:lnTo>
                  <a:cubicBezTo>
                    <a:pt x="2811" y="8065"/>
                    <a:pt x="2811" y="7791"/>
                    <a:pt x="2994" y="7791"/>
                  </a:cubicBezTo>
                  <a:lnTo>
                    <a:pt x="3259" y="7791"/>
                  </a:lnTo>
                  <a:cubicBezTo>
                    <a:pt x="3335" y="7791"/>
                    <a:pt x="3398" y="7727"/>
                    <a:pt x="3398" y="7651"/>
                  </a:cubicBezTo>
                  <a:cubicBezTo>
                    <a:pt x="3398" y="7575"/>
                    <a:pt x="3335" y="7511"/>
                    <a:pt x="3259" y="7511"/>
                  </a:cubicBezTo>
                  <a:lnTo>
                    <a:pt x="2994" y="7511"/>
                  </a:lnTo>
                  <a:cubicBezTo>
                    <a:pt x="2821" y="7511"/>
                    <a:pt x="2808" y="7257"/>
                    <a:pt x="2979" y="7239"/>
                  </a:cubicBezTo>
                  <a:lnTo>
                    <a:pt x="2980" y="7239"/>
                  </a:lnTo>
                  <a:cubicBezTo>
                    <a:pt x="2985" y="7238"/>
                    <a:pt x="2971" y="7238"/>
                    <a:pt x="3070" y="7238"/>
                  </a:cubicBezTo>
                  <a:close/>
                  <a:moveTo>
                    <a:pt x="6059" y="8342"/>
                  </a:moveTo>
                  <a:cubicBezTo>
                    <a:pt x="6240" y="8342"/>
                    <a:pt x="6240" y="8616"/>
                    <a:pt x="6059" y="8616"/>
                  </a:cubicBezTo>
                  <a:lnTo>
                    <a:pt x="2994" y="8616"/>
                  </a:lnTo>
                  <a:cubicBezTo>
                    <a:pt x="2811" y="8616"/>
                    <a:pt x="2811" y="8342"/>
                    <a:pt x="2994" y="8342"/>
                  </a:cubicBezTo>
                  <a:close/>
                  <a:moveTo>
                    <a:pt x="5891" y="8896"/>
                  </a:moveTo>
                  <a:lnTo>
                    <a:pt x="5891" y="8967"/>
                  </a:lnTo>
                  <a:cubicBezTo>
                    <a:pt x="5891" y="9111"/>
                    <a:pt x="5774" y="9227"/>
                    <a:pt x="5631" y="9227"/>
                  </a:cubicBezTo>
                  <a:lnTo>
                    <a:pt x="3420" y="9227"/>
                  </a:lnTo>
                  <a:cubicBezTo>
                    <a:pt x="3277" y="9227"/>
                    <a:pt x="3160" y="9111"/>
                    <a:pt x="3160" y="8967"/>
                  </a:cubicBezTo>
                  <a:lnTo>
                    <a:pt x="3160" y="8896"/>
                  </a:lnTo>
                  <a:close/>
                  <a:moveTo>
                    <a:pt x="4501" y="0"/>
                  </a:moveTo>
                  <a:cubicBezTo>
                    <a:pt x="1526" y="22"/>
                    <a:pt x="1" y="3575"/>
                    <a:pt x="1994" y="5751"/>
                  </a:cubicBezTo>
                  <a:cubicBezTo>
                    <a:pt x="2334" y="6123"/>
                    <a:pt x="2601" y="6546"/>
                    <a:pt x="2787" y="7012"/>
                  </a:cubicBezTo>
                  <a:cubicBezTo>
                    <a:pt x="2557" y="7144"/>
                    <a:pt x="2509" y="7452"/>
                    <a:pt x="2683" y="7649"/>
                  </a:cubicBezTo>
                  <a:cubicBezTo>
                    <a:pt x="2542" y="7807"/>
                    <a:pt x="2542" y="8045"/>
                    <a:pt x="2683" y="8202"/>
                  </a:cubicBezTo>
                  <a:cubicBezTo>
                    <a:pt x="2477" y="8432"/>
                    <a:pt x="2588" y="8796"/>
                    <a:pt x="2882" y="8878"/>
                  </a:cubicBezTo>
                  <a:lnTo>
                    <a:pt x="2882" y="8965"/>
                  </a:lnTo>
                  <a:cubicBezTo>
                    <a:pt x="2882" y="9262"/>
                    <a:pt x="3123" y="9505"/>
                    <a:pt x="3420" y="9505"/>
                  </a:cubicBezTo>
                  <a:lnTo>
                    <a:pt x="5631" y="9505"/>
                  </a:lnTo>
                  <a:cubicBezTo>
                    <a:pt x="5929" y="9505"/>
                    <a:pt x="6171" y="9262"/>
                    <a:pt x="6171" y="8965"/>
                  </a:cubicBezTo>
                  <a:lnTo>
                    <a:pt x="6171" y="8878"/>
                  </a:lnTo>
                  <a:cubicBezTo>
                    <a:pt x="6463" y="8796"/>
                    <a:pt x="6575" y="8432"/>
                    <a:pt x="6368" y="8202"/>
                  </a:cubicBezTo>
                  <a:cubicBezTo>
                    <a:pt x="6509" y="8045"/>
                    <a:pt x="6509" y="7807"/>
                    <a:pt x="6368" y="7649"/>
                  </a:cubicBezTo>
                  <a:cubicBezTo>
                    <a:pt x="6545" y="7452"/>
                    <a:pt x="6493" y="7144"/>
                    <a:pt x="6267" y="7012"/>
                  </a:cubicBezTo>
                  <a:cubicBezTo>
                    <a:pt x="6454" y="6546"/>
                    <a:pt x="6722" y="6120"/>
                    <a:pt x="7063" y="5744"/>
                  </a:cubicBezTo>
                  <a:cubicBezTo>
                    <a:pt x="9082" y="3535"/>
                    <a:pt x="7485" y="0"/>
                    <a:pt x="4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4808284" y="1667607"/>
              <a:ext cx="181296" cy="103211"/>
            </a:xfrm>
            <a:custGeom>
              <a:rect b="b" l="l" r="r" t="t"/>
              <a:pathLst>
                <a:path extrusionOk="0" h="3052" w="5361">
                  <a:moveTo>
                    <a:pt x="4254" y="1487"/>
                  </a:moveTo>
                  <a:lnTo>
                    <a:pt x="4254" y="2615"/>
                  </a:lnTo>
                  <a:cubicBezTo>
                    <a:pt x="4254" y="2699"/>
                    <a:pt x="4185" y="2771"/>
                    <a:pt x="4098" y="2771"/>
                  </a:cubicBezTo>
                  <a:lnTo>
                    <a:pt x="1263" y="2771"/>
                  </a:lnTo>
                  <a:cubicBezTo>
                    <a:pt x="1178" y="2771"/>
                    <a:pt x="1107" y="2699"/>
                    <a:pt x="1107" y="2615"/>
                  </a:cubicBezTo>
                  <a:lnTo>
                    <a:pt x="1107" y="1487"/>
                  </a:lnTo>
                  <a:lnTo>
                    <a:pt x="2389" y="1927"/>
                  </a:lnTo>
                  <a:cubicBezTo>
                    <a:pt x="2483" y="1960"/>
                    <a:pt x="2582" y="1976"/>
                    <a:pt x="2681" y="1976"/>
                  </a:cubicBezTo>
                  <a:cubicBezTo>
                    <a:pt x="2780" y="1976"/>
                    <a:pt x="2879" y="1960"/>
                    <a:pt x="2974" y="1927"/>
                  </a:cubicBezTo>
                  <a:lnTo>
                    <a:pt x="4254" y="1487"/>
                  </a:lnTo>
                  <a:close/>
                  <a:moveTo>
                    <a:pt x="2681" y="0"/>
                  </a:moveTo>
                  <a:cubicBezTo>
                    <a:pt x="2582" y="0"/>
                    <a:pt x="2483" y="16"/>
                    <a:pt x="2389" y="48"/>
                  </a:cubicBezTo>
                  <a:lnTo>
                    <a:pt x="115" y="828"/>
                  </a:lnTo>
                  <a:cubicBezTo>
                    <a:pt x="45" y="853"/>
                    <a:pt x="0" y="916"/>
                    <a:pt x="0" y="988"/>
                  </a:cubicBezTo>
                  <a:cubicBezTo>
                    <a:pt x="0" y="1061"/>
                    <a:pt x="48" y="1124"/>
                    <a:pt x="115" y="1147"/>
                  </a:cubicBezTo>
                  <a:lnTo>
                    <a:pt x="828" y="1392"/>
                  </a:lnTo>
                  <a:lnTo>
                    <a:pt x="828" y="2616"/>
                  </a:lnTo>
                  <a:cubicBezTo>
                    <a:pt x="828" y="2855"/>
                    <a:pt x="1022" y="3052"/>
                    <a:pt x="1261" y="3052"/>
                  </a:cubicBezTo>
                  <a:lnTo>
                    <a:pt x="4097" y="3052"/>
                  </a:lnTo>
                  <a:cubicBezTo>
                    <a:pt x="4336" y="3052"/>
                    <a:pt x="4531" y="2855"/>
                    <a:pt x="4531" y="2616"/>
                  </a:cubicBezTo>
                  <a:lnTo>
                    <a:pt x="4531" y="1392"/>
                  </a:lnTo>
                  <a:lnTo>
                    <a:pt x="5080" y="1205"/>
                  </a:lnTo>
                  <a:lnTo>
                    <a:pt x="5080" y="1894"/>
                  </a:lnTo>
                  <a:cubicBezTo>
                    <a:pt x="5080" y="1970"/>
                    <a:pt x="5144" y="2033"/>
                    <a:pt x="5220" y="2033"/>
                  </a:cubicBezTo>
                  <a:cubicBezTo>
                    <a:pt x="5296" y="2033"/>
                    <a:pt x="5359" y="1970"/>
                    <a:pt x="5359" y="1894"/>
                  </a:cubicBezTo>
                  <a:lnTo>
                    <a:pt x="5359" y="990"/>
                  </a:lnTo>
                  <a:cubicBezTo>
                    <a:pt x="5361" y="916"/>
                    <a:pt x="5316" y="850"/>
                    <a:pt x="5248" y="828"/>
                  </a:cubicBezTo>
                  <a:lnTo>
                    <a:pt x="4196" y="469"/>
                  </a:lnTo>
                  <a:cubicBezTo>
                    <a:pt x="4182" y="464"/>
                    <a:pt x="4167" y="461"/>
                    <a:pt x="4152" y="461"/>
                  </a:cubicBezTo>
                  <a:cubicBezTo>
                    <a:pt x="4095" y="461"/>
                    <a:pt x="4040" y="497"/>
                    <a:pt x="4021" y="556"/>
                  </a:cubicBezTo>
                  <a:cubicBezTo>
                    <a:pt x="3996" y="630"/>
                    <a:pt x="4033" y="708"/>
                    <a:pt x="4107" y="731"/>
                  </a:cubicBezTo>
                  <a:lnTo>
                    <a:pt x="4856" y="988"/>
                  </a:lnTo>
                  <a:lnTo>
                    <a:pt x="2885" y="1664"/>
                  </a:lnTo>
                  <a:cubicBezTo>
                    <a:pt x="2820" y="1687"/>
                    <a:pt x="2751" y="1698"/>
                    <a:pt x="2683" y="1698"/>
                  </a:cubicBezTo>
                  <a:cubicBezTo>
                    <a:pt x="2614" y="1698"/>
                    <a:pt x="2545" y="1687"/>
                    <a:pt x="2479" y="1664"/>
                  </a:cubicBezTo>
                  <a:lnTo>
                    <a:pt x="508" y="988"/>
                  </a:lnTo>
                  <a:lnTo>
                    <a:pt x="2479" y="313"/>
                  </a:lnTo>
                  <a:cubicBezTo>
                    <a:pt x="2545" y="290"/>
                    <a:pt x="2613" y="279"/>
                    <a:pt x="2682" y="279"/>
                  </a:cubicBezTo>
                  <a:cubicBezTo>
                    <a:pt x="2750" y="279"/>
                    <a:pt x="2819" y="290"/>
                    <a:pt x="2885" y="313"/>
                  </a:cubicBezTo>
                  <a:lnTo>
                    <a:pt x="3488" y="519"/>
                  </a:lnTo>
                  <a:cubicBezTo>
                    <a:pt x="3502" y="524"/>
                    <a:pt x="3517" y="526"/>
                    <a:pt x="3532" y="526"/>
                  </a:cubicBezTo>
                  <a:cubicBezTo>
                    <a:pt x="3590" y="526"/>
                    <a:pt x="3645" y="491"/>
                    <a:pt x="3665" y="431"/>
                  </a:cubicBezTo>
                  <a:cubicBezTo>
                    <a:pt x="3688" y="357"/>
                    <a:pt x="3651" y="278"/>
                    <a:pt x="3577" y="255"/>
                  </a:cubicBezTo>
                  <a:lnTo>
                    <a:pt x="2974" y="48"/>
                  </a:lnTo>
                  <a:cubicBezTo>
                    <a:pt x="2880" y="16"/>
                    <a:pt x="2781" y="0"/>
                    <a:pt x="2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6" name="Google Shape;2566;p43"/>
          <p:cNvGrpSpPr/>
          <p:nvPr/>
        </p:nvGrpSpPr>
        <p:grpSpPr>
          <a:xfrm>
            <a:off x="4078841" y="1604876"/>
            <a:ext cx="327725" cy="321368"/>
            <a:chOff x="4078841" y="1604876"/>
            <a:chExt cx="327725" cy="321368"/>
          </a:xfrm>
        </p:grpSpPr>
        <p:sp>
          <p:nvSpPr>
            <p:cNvPr id="2567" name="Google Shape;2567;p43"/>
            <p:cNvSpPr/>
            <p:nvPr/>
          </p:nvSpPr>
          <p:spPr>
            <a:xfrm>
              <a:off x="4078841" y="1604876"/>
              <a:ext cx="327725" cy="321368"/>
            </a:xfrm>
            <a:custGeom>
              <a:rect b="b" l="l" r="r" t="t"/>
              <a:pathLst>
                <a:path extrusionOk="0" h="9503" w="9691">
                  <a:moveTo>
                    <a:pt x="8587" y="1729"/>
                  </a:moveTo>
                  <a:lnTo>
                    <a:pt x="8283" y="2901"/>
                  </a:lnTo>
                  <a:cubicBezTo>
                    <a:pt x="8188" y="3261"/>
                    <a:pt x="7956" y="3571"/>
                    <a:pt x="7637" y="3763"/>
                  </a:cubicBezTo>
                  <a:cubicBezTo>
                    <a:pt x="7488" y="3703"/>
                    <a:pt x="7337" y="3660"/>
                    <a:pt x="7178" y="3632"/>
                  </a:cubicBezTo>
                  <a:cubicBezTo>
                    <a:pt x="7371" y="3170"/>
                    <a:pt x="7473" y="2667"/>
                    <a:pt x="7473" y="2166"/>
                  </a:cubicBezTo>
                  <a:lnTo>
                    <a:pt x="7473" y="1729"/>
                  </a:lnTo>
                  <a:close/>
                  <a:moveTo>
                    <a:pt x="2221" y="1728"/>
                  </a:moveTo>
                  <a:lnTo>
                    <a:pt x="2221" y="2163"/>
                  </a:lnTo>
                  <a:cubicBezTo>
                    <a:pt x="2220" y="2806"/>
                    <a:pt x="2380" y="3423"/>
                    <a:pt x="2674" y="3966"/>
                  </a:cubicBezTo>
                  <a:lnTo>
                    <a:pt x="2423" y="3914"/>
                  </a:lnTo>
                  <a:cubicBezTo>
                    <a:pt x="1927" y="3785"/>
                    <a:pt x="1539" y="3396"/>
                    <a:pt x="1412" y="2898"/>
                  </a:cubicBezTo>
                  <a:lnTo>
                    <a:pt x="1107" y="1728"/>
                  </a:lnTo>
                  <a:close/>
                  <a:moveTo>
                    <a:pt x="8884" y="1064"/>
                  </a:moveTo>
                  <a:cubicBezTo>
                    <a:pt x="9186" y="1067"/>
                    <a:pt x="9374" y="1330"/>
                    <a:pt x="9306" y="1590"/>
                  </a:cubicBezTo>
                  <a:lnTo>
                    <a:pt x="8923" y="3066"/>
                  </a:lnTo>
                  <a:cubicBezTo>
                    <a:pt x="8817" y="3478"/>
                    <a:pt x="8581" y="3849"/>
                    <a:pt x="8260" y="4127"/>
                  </a:cubicBezTo>
                  <a:cubicBezTo>
                    <a:pt x="8156" y="4041"/>
                    <a:pt x="8045" y="3965"/>
                    <a:pt x="7928" y="3899"/>
                  </a:cubicBezTo>
                  <a:cubicBezTo>
                    <a:pt x="8232" y="3671"/>
                    <a:pt x="8455" y="3342"/>
                    <a:pt x="8552" y="2970"/>
                  </a:cubicBezTo>
                  <a:lnTo>
                    <a:pt x="8869" y="1743"/>
                  </a:lnTo>
                  <a:cubicBezTo>
                    <a:pt x="8908" y="1594"/>
                    <a:pt x="8797" y="1449"/>
                    <a:pt x="8644" y="1449"/>
                  </a:cubicBezTo>
                  <a:lnTo>
                    <a:pt x="7472" y="1449"/>
                  </a:lnTo>
                  <a:lnTo>
                    <a:pt x="7472" y="1064"/>
                  </a:lnTo>
                  <a:close/>
                  <a:moveTo>
                    <a:pt x="2220" y="1068"/>
                  </a:moveTo>
                  <a:lnTo>
                    <a:pt x="2220" y="1453"/>
                  </a:lnTo>
                  <a:lnTo>
                    <a:pt x="1048" y="1453"/>
                  </a:lnTo>
                  <a:cubicBezTo>
                    <a:pt x="895" y="1453"/>
                    <a:pt x="782" y="1597"/>
                    <a:pt x="820" y="1746"/>
                  </a:cubicBezTo>
                  <a:lnTo>
                    <a:pt x="1138" y="2973"/>
                  </a:lnTo>
                  <a:cubicBezTo>
                    <a:pt x="1293" y="3570"/>
                    <a:pt x="1759" y="4035"/>
                    <a:pt x="2355" y="4189"/>
                  </a:cubicBezTo>
                  <a:cubicBezTo>
                    <a:pt x="2356" y="4189"/>
                    <a:pt x="2361" y="4191"/>
                    <a:pt x="2362" y="4191"/>
                  </a:cubicBezTo>
                  <a:lnTo>
                    <a:pt x="2867" y="4293"/>
                  </a:lnTo>
                  <a:cubicBezTo>
                    <a:pt x="2979" y="4458"/>
                    <a:pt x="3103" y="4614"/>
                    <a:pt x="3238" y="4761"/>
                  </a:cubicBezTo>
                  <a:lnTo>
                    <a:pt x="2279" y="4562"/>
                  </a:lnTo>
                  <a:cubicBezTo>
                    <a:pt x="2275" y="4562"/>
                    <a:pt x="2273" y="4560"/>
                    <a:pt x="2269" y="4560"/>
                  </a:cubicBezTo>
                  <a:cubicBezTo>
                    <a:pt x="1533" y="4375"/>
                    <a:pt x="959" y="3801"/>
                    <a:pt x="767" y="3068"/>
                  </a:cubicBezTo>
                  <a:lnTo>
                    <a:pt x="385" y="1591"/>
                  </a:lnTo>
                  <a:cubicBezTo>
                    <a:pt x="318" y="1331"/>
                    <a:pt x="505" y="1068"/>
                    <a:pt x="804" y="1068"/>
                  </a:cubicBezTo>
                  <a:close/>
                  <a:moveTo>
                    <a:pt x="7552" y="280"/>
                  </a:moveTo>
                  <a:cubicBezTo>
                    <a:pt x="7693" y="280"/>
                    <a:pt x="7806" y="393"/>
                    <a:pt x="7806" y="534"/>
                  </a:cubicBezTo>
                  <a:cubicBezTo>
                    <a:pt x="7806" y="675"/>
                    <a:pt x="7693" y="788"/>
                    <a:pt x="7552" y="788"/>
                  </a:cubicBezTo>
                  <a:lnTo>
                    <a:pt x="3438" y="788"/>
                  </a:lnTo>
                  <a:cubicBezTo>
                    <a:pt x="3360" y="788"/>
                    <a:pt x="3298" y="852"/>
                    <a:pt x="3298" y="927"/>
                  </a:cubicBezTo>
                  <a:cubicBezTo>
                    <a:pt x="3298" y="1003"/>
                    <a:pt x="3360" y="1067"/>
                    <a:pt x="3438" y="1067"/>
                  </a:cubicBezTo>
                  <a:lnTo>
                    <a:pt x="7192" y="1067"/>
                  </a:lnTo>
                  <a:lnTo>
                    <a:pt x="7192" y="2166"/>
                  </a:lnTo>
                  <a:cubicBezTo>
                    <a:pt x="7192" y="2664"/>
                    <a:pt x="7091" y="3143"/>
                    <a:pt x="6888" y="3599"/>
                  </a:cubicBezTo>
                  <a:cubicBezTo>
                    <a:pt x="6848" y="3595"/>
                    <a:pt x="6805" y="3595"/>
                    <a:pt x="6762" y="3595"/>
                  </a:cubicBezTo>
                  <a:cubicBezTo>
                    <a:pt x="5677" y="3595"/>
                    <a:pt x="4761" y="4327"/>
                    <a:pt x="4477" y="5322"/>
                  </a:cubicBezTo>
                  <a:cubicBezTo>
                    <a:pt x="4418" y="5302"/>
                    <a:pt x="4360" y="5275"/>
                    <a:pt x="4306" y="5244"/>
                  </a:cubicBezTo>
                  <a:cubicBezTo>
                    <a:pt x="3189" y="4621"/>
                    <a:pt x="2497" y="3443"/>
                    <a:pt x="2497" y="2166"/>
                  </a:cubicBezTo>
                  <a:lnTo>
                    <a:pt x="2497" y="1067"/>
                  </a:lnTo>
                  <a:lnTo>
                    <a:pt x="2787" y="1067"/>
                  </a:lnTo>
                  <a:cubicBezTo>
                    <a:pt x="2863" y="1067"/>
                    <a:pt x="2927" y="1003"/>
                    <a:pt x="2927" y="927"/>
                  </a:cubicBezTo>
                  <a:cubicBezTo>
                    <a:pt x="2927" y="852"/>
                    <a:pt x="2863" y="788"/>
                    <a:pt x="2787" y="788"/>
                  </a:cubicBezTo>
                  <a:lnTo>
                    <a:pt x="2139" y="788"/>
                  </a:lnTo>
                  <a:cubicBezTo>
                    <a:pt x="2000" y="788"/>
                    <a:pt x="1885" y="673"/>
                    <a:pt x="1885" y="534"/>
                  </a:cubicBezTo>
                  <a:cubicBezTo>
                    <a:pt x="1885" y="393"/>
                    <a:pt x="2000" y="280"/>
                    <a:pt x="2139" y="280"/>
                  </a:cubicBezTo>
                  <a:close/>
                  <a:moveTo>
                    <a:pt x="4254" y="5530"/>
                  </a:moveTo>
                  <a:cubicBezTo>
                    <a:pt x="4308" y="5556"/>
                    <a:pt x="4361" y="5576"/>
                    <a:pt x="4418" y="5594"/>
                  </a:cubicBezTo>
                  <a:cubicBezTo>
                    <a:pt x="4399" y="5718"/>
                    <a:pt x="4388" y="5842"/>
                    <a:pt x="4388" y="5970"/>
                  </a:cubicBezTo>
                  <a:cubicBezTo>
                    <a:pt x="4388" y="6251"/>
                    <a:pt x="4436" y="6518"/>
                    <a:pt x="4525" y="6768"/>
                  </a:cubicBezTo>
                  <a:lnTo>
                    <a:pt x="3791" y="6768"/>
                  </a:lnTo>
                  <a:cubicBezTo>
                    <a:pt x="4054" y="6402"/>
                    <a:pt x="4211" y="5977"/>
                    <a:pt x="4254" y="5530"/>
                  </a:cubicBezTo>
                  <a:close/>
                  <a:moveTo>
                    <a:pt x="4645" y="7047"/>
                  </a:moveTo>
                  <a:cubicBezTo>
                    <a:pt x="4742" y="7234"/>
                    <a:pt x="4863" y="7409"/>
                    <a:pt x="5005" y="7562"/>
                  </a:cubicBezTo>
                  <a:lnTo>
                    <a:pt x="2907" y="7562"/>
                  </a:lnTo>
                  <a:lnTo>
                    <a:pt x="2907" y="7414"/>
                  </a:lnTo>
                  <a:cubicBezTo>
                    <a:pt x="2907" y="7212"/>
                    <a:pt x="3074" y="7047"/>
                    <a:pt x="3276" y="7047"/>
                  </a:cubicBezTo>
                  <a:close/>
                  <a:moveTo>
                    <a:pt x="5082" y="7842"/>
                  </a:moveTo>
                  <a:lnTo>
                    <a:pt x="4636" y="8636"/>
                  </a:lnTo>
                  <a:lnTo>
                    <a:pt x="2335" y="8636"/>
                  </a:lnTo>
                  <a:cubicBezTo>
                    <a:pt x="2257" y="8636"/>
                    <a:pt x="2190" y="8571"/>
                    <a:pt x="2190" y="8489"/>
                  </a:cubicBezTo>
                  <a:lnTo>
                    <a:pt x="2190" y="8400"/>
                  </a:lnTo>
                  <a:cubicBezTo>
                    <a:pt x="2190" y="8093"/>
                    <a:pt x="2439" y="7842"/>
                    <a:pt x="2748" y="7842"/>
                  </a:cubicBezTo>
                  <a:close/>
                  <a:moveTo>
                    <a:pt x="6958" y="8338"/>
                  </a:moveTo>
                  <a:lnTo>
                    <a:pt x="7126" y="8638"/>
                  </a:lnTo>
                  <a:lnTo>
                    <a:pt x="6401" y="8638"/>
                  </a:lnTo>
                  <a:lnTo>
                    <a:pt x="6569" y="8338"/>
                  </a:lnTo>
                  <a:cubicBezTo>
                    <a:pt x="6634" y="8343"/>
                    <a:pt x="6698" y="8345"/>
                    <a:pt x="6760" y="8345"/>
                  </a:cubicBezTo>
                  <a:cubicBezTo>
                    <a:pt x="6827" y="8345"/>
                    <a:pt x="6892" y="8342"/>
                    <a:pt x="6958" y="8338"/>
                  </a:cubicBezTo>
                  <a:close/>
                  <a:moveTo>
                    <a:pt x="8150" y="7895"/>
                  </a:moveTo>
                  <a:lnTo>
                    <a:pt x="8606" y="8703"/>
                  </a:lnTo>
                  <a:lnTo>
                    <a:pt x="8140" y="8614"/>
                  </a:lnTo>
                  <a:cubicBezTo>
                    <a:pt x="8125" y="8611"/>
                    <a:pt x="8110" y="8610"/>
                    <a:pt x="8095" y="8610"/>
                  </a:cubicBezTo>
                  <a:cubicBezTo>
                    <a:pt x="7992" y="8610"/>
                    <a:pt x="7898" y="8676"/>
                    <a:pt x="7865" y="8777"/>
                  </a:cubicBezTo>
                  <a:lnTo>
                    <a:pt x="7742" y="9165"/>
                  </a:lnTo>
                  <a:cubicBezTo>
                    <a:pt x="7650" y="9000"/>
                    <a:pt x="7354" y="8479"/>
                    <a:pt x="7250" y="8293"/>
                  </a:cubicBezTo>
                  <a:cubicBezTo>
                    <a:pt x="7576" y="8226"/>
                    <a:pt x="7882" y="8090"/>
                    <a:pt x="8150" y="7895"/>
                  </a:cubicBezTo>
                  <a:close/>
                  <a:moveTo>
                    <a:pt x="5373" y="7895"/>
                  </a:moveTo>
                  <a:cubicBezTo>
                    <a:pt x="5637" y="8087"/>
                    <a:pt x="5943" y="8223"/>
                    <a:pt x="6272" y="8295"/>
                  </a:cubicBezTo>
                  <a:cubicBezTo>
                    <a:pt x="6144" y="8520"/>
                    <a:pt x="5862" y="9021"/>
                    <a:pt x="5780" y="9166"/>
                  </a:cubicBezTo>
                  <a:lnTo>
                    <a:pt x="5657" y="8779"/>
                  </a:lnTo>
                  <a:cubicBezTo>
                    <a:pt x="5624" y="8677"/>
                    <a:pt x="5533" y="8611"/>
                    <a:pt x="5429" y="8611"/>
                  </a:cubicBezTo>
                  <a:cubicBezTo>
                    <a:pt x="5414" y="8611"/>
                    <a:pt x="5398" y="8612"/>
                    <a:pt x="5382" y="8615"/>
                  </a:cubicBezTo>
                  <a:lnTo>
                    <a:pt x="4917" y="8704"/>
                  </a:lnTo>
                  <a:lnTo>
                    <a:pt x="5373" y="7895"/>
                  </a:lnTo>
                  <a:close/>
                  <a:moveTo>
                    <a:pt x="2139" y="0"/>
                  </a:moveTo>
                  <a:cubicBezTo>
                    <a:pt x="1845" y="0"/>
                    <a:pt x="1606" y="240"/>
                    <a:pt x="1606" y="534"/>
                  </a:cubicBezTo>
                  <a:cubicBezTo>
                    <a:pt x="1606" y="626"/>
                    <a:pt x="1630" y="712"/>
                    <a:pt x="1671" y="788"/>
                  </a:cubicBezTo>
                  <a:lnTo>
                    <a:pt x="804" y="788"/>
                  </a:lnTo>
                  <a:cubicBezTo>
                    <a:pt x="327" y="788"/>
                    <a:pt x="0" y="1220"/>
                    <a:pt x="115" y="1661"/>
                  </a:cubicBezTo>
                  <a:lnTo>
                    <a:pt x="498" y="3136"/>
                  </a:lnTo>
                  <a:cubicBezTo>
                    <a:pt x="713" y="3971"/>
                    <a:pt x="1367" y="4618"/>
                    <a:pt x="2200" y="4829"/>
                  </a:cubicBezTo>
                  <a:lnTo>
                    <a:pt x="2223" y="4835"/>
                  </a:lnTo>
                  <a:lnTo>
                    <a:pt x="3631" y="5122"/>
                  </a:lnTo>
                  <a:cubicBezTo>
                    <a:pt x="3744" y="5212"/>
                    <a:pt x="3861" y="5297"/>
                    <a:pt x="3984" y="5376"/>
                  </a:cubicBezTo>
                  <a:cubicBezTo>
                    <a:pt x="3966" y="5888"/>
                    <a:pt x="3775" y="6377"/>
                    <a:pt x="3439" y="6766"/>
                  </a:cubicBezTo>
                  <a:lnTo>
                    <a:pt x="3276" y="6766"/>
                  </a:lnTo>
                  <a:cubicBezTo>
                    <a:pt x="2919" y="6766"/>
                    <a:pt x="2630" y="7056"/>
                    <a:pt x="2630" y="7412"/>
                  </a:cubicBezTo>
                  <a:lnTo>
                    <a:pt x="2630" y="7570"/>
                  </a:lnTo>
                  <a:cubicBezTo>
                    <a:pt x="2224" y="7629"/>
                    <a:pt x="1912" y="7978"/>
                    <a:pt x="1912" y="8400"/>
                  </a:cubicBezTo>
                  <a:lnTo>
                    <a:pt x="1912" y="8489"/>
                  </a:lnTo>
                  <a:cubicBezTo>
                    <a:pt x="1912" y="8724"/>
                    <a:pt x="2104" y="8914"/>
                    <a:pt x="2338" y="8914"/>
                  </a:cubicBezTo>
                  <a:lnTo>
                    <a:pt x="4664" y="8914"/>
                  </a:lnTo>
                  <a:cubicBezTo>
                    <a:pt x="4709" y="8967"/>
                    <a:pt x="4775" y="8997"/>
                    <a:pt x="4844" y="8997"/>
                  </a:cubicBezTo>
                  <a:cubicBezTo>
                    <a:pt x="4859" y="8997"/>
                    <a:pt x="4875" y="8996"/>
                    <a:pt x="4890" y="8993"/>
                  </a:cubicBezTo>
                  <a:lnTo>
                    <a:pt x="5406" y="8895"/>
                  </a:lnTo>
                  <a:lnTo>
                    <a:pt x="5544" y="9334"/>
                  </a:lnTo>
                  <a:cubicBezTo>
                    <a:pt x="5579" y="9443"/>
                    <a:pt x="5677" y="9502"/>
                    <a:pt x="5775" y="9502"/>
                  </a:cubicBezTo>
                  <a:cubicBezTo>
                    <a:pt x="5855" y="9502"/>
                    <a:pt x="5935" y="9463"/>
                    <a:pt x="5982" y="9380"/>
                  </a:cubicBezTo>
                  <a:lnTo>
                    <a:pt x="6245" y="8917"/>
                  </a:lnTo>
                  <a:lnTo>
                    <a:pt x="7285" y="8917"/>
                  </a:lnTo>
                  <a:lnTo>
                    <a:pt x="7546" y="9380"/>
                  </a:lnTo>
                  <a:cubicBezTo>
                    <a:pt x="7593" y="9463"/>
                    <a:pt x="7674" y="9503"/>
                    <a:pt x="7754" y="9503"/>
                  </a:cubicBezTo>
                  <a:cubicBezTo>
                    <a:pt x="7852" y="9503"/>
                    <a:pt x="7949" y="9444"/>
                    <a:pt x="7984" y="9334"/>
                  </a:cubicBezTo>
                  <a:lnTo>
                    <a:pt x="8124" y="8895"/>
                  </a:lnTo>
                  <a:lnTo>
                    <a:pt x="8638" y="8993"/>
                  </a:lnTo>
                  <a:cubicBezTo>
                    <a:pt x="8653" y="8996"/>
                    <a:pt x="8668" y="8997"/>
                    <a:pt x="8683" y="8997"/>
                  </a:cubicBezTo>
                  <a:cubicBezTo>
                    <a:pt x="8760" y="8997"/>
                    <a:pt x="8832" y="8961"/>
                    <a:pt x="8877" y="8896"/>
                  </a:cubicBezTo>
                  <a:cubicBezTo>
                    <a:pt x="8933" y="8820"/>
                    <a:pt x="8938" y="8719"/>
                    <a:pt x="8892" y="8638"/>
                  </a:cubicBezTo>
                  <a:lnTo>
                    <a:pt x="8372" y="7717"/>
                  </a:lnTo>
                  <a:cubicBezTo>
                    <a:pt x="8773" y="7347"/>
                    <a:pt x="9034" y="6852"/>
                    <a:pt x="9114" y="6315"/>
                  </a:cubicBezTo>
                  <a:cubicBezTo>
                    <a:pt x="9126" y="6239"/>
                    <a:pt x="9074" y="6169"/>
                    <a:pt x="8997" y="6157"/>
                  </a:cubicBezTo>
                  <a:cubicBezTo>
                    <a:pt x="8991" y="6156"/>
                    <a:pt x="8984" y="6156"/>
                    <a:pt x="8978" y="6156"/>
                  </a:cubicBezTo>
                  <a:cubicBezTo>
                    <a:pt x="8910" y="6156"/>
                    <a:pt x="8851" y="6205"/>
                    <a:pt x="8840" y="6274"/>
                  </a:cubicBezTo>
                  <a:cubicBezTo>
                    <a:pt x="8765" y="6782"/>
                    <a:pt x="8504" y="7249"/>
                    <a:pt x="8109" y="7580"/>
                  </a:cubicBezTo>
                  <a:cubicBezTo>
                    <a:pt x="8106" y="7580"/>
                    <a:pt x="8106" y="7582"/>
                    <a:pt x="8104" y="7582"/>
                  </a:cubicBezTo>
                  <a:cubicBezTo>
                    <a:pt x="7703" y="7915"/>
                    <a:pt x="7238" y="8065"/>
                    <a:pt x="6782" y="8065"/>
                  </a:cubicBezTo>
                  <a:cubicBezTo>
                    <a:pt x="5700" y="8065"/>
                    <a:pt x="4670" y="7220"/>
                    <a:pt x="4670" y="5969"/>
                  </a:cubicBezTo>
                  <a:cubicBezTo>
                    <a:pt x="4670" y="4811"/>
                    <a:pt x="5611" y="3871"/>
                    <a:pt x="6766" y="3871"/>
                  </a:cubicBezTo>
                  <a:cubicBezTo>
                    <a:pt x="7273" y="3871"/>
                    <a:pt x="7761" y="4055"/>
                    <a:pt x="8143" y="4388"/>
                  </a:cubicBezTo>
                  <a:cubicBezTo>
                    <a:pt x="8520" y="4716"/>
                    <a:pt x="8770" y="5169"/>
                    <a:pt x="8841" y="5664"/>
                  </a:cubicBezTo>
                  <a:cubicBezTo>
                    <a:pt x="8852" y="5733"/>
                    <a:pt x="8910" y="5782"/>
                    <a:pt x="8978" y="5782"/>
                  </a:cubicBezTo>
                  <a:cubicBezTo>
                    <a:pt x="8985" y="5782"/>
                    <a:pt x="8993" y="5781"/>
                    <a:pt x="9000" y="5780"/>
                  </a:cubicBezTo>
                  <a:cubicBezTo>
                    <a:pt x="9076" y="5769"/>
                    <a:pt x="9128" y="5698"/>
                    <a:pt x="9116" y="5622"/>
                  </a:cubicBezTo>
                  <a:cubicBezTo>
                    <a:pt x="9045" y="5129"/>
                    <a:pt x="8817" y="4672"/>
                    <a:pt x="8473" y="4315"/>
                  </a:cubicBezTo>
                  <a:cubicBezTo>
                    <a:pt x="8825" y="4005"/>
                    <a:pt x="9082" y="3592"/>
                    <a:pt x="9198" y="3136"/>
                  </a:cubicBezTo>
                  <a:lnTo>
                    <a:pt x="9581" y="1661"/>
                  </a:lnTo>
                  <a:cubicBezTo>
                    <a:pt x="9691" y="1220"/>
                    <a:pt x="9364" y="788"/>
                    <a:pt x="8886" y="788"/>
                  </a:cubicBezTo>
                  <a:lnTo>
                    <a:pt x="8020" y="788"/>
                  </a:lnTo>
                  <a:cubicBezTo>
                    <a:pt x="8060" y="712"/>
                    <a:pt x="8084" y="626"/>
                    <a:pt x="8084" y="534"/>
                  </a:cubicBezTo>
                  <a:cubicBezTo>
                    <a:pt x="8084" y="240"/>
                    <a:pt x="7844" y="0"/>
                    <a:pt x="7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4247556" y="1746740"/>
              <a:ext cx="119951" cy="119917"/>
            </a:xfrm>
            <a:custGeom>
              <a:rect b="b" l="l" r="r" t="t"/>
              <a:pathLst>
                <a:path extrusionOk="0" h="3546" w="3547">
                  <a:moveTo>
                    <a:pt x="1773" y="281"/>
                  </a:moveTo>
                  <a:cubicBezTo>
                    <a:pt x="2597" y="281"/>
                    <a:pt x="3268" y="951"/>
                    <a:pt x="3268" y="1775"/>
                  </a:cubicBezTo>
                  <a:cubicBezTo>
                    <a:pt x="3268" y="2599"/>
                    <a:pt x="2597" y="3269"/>
                    <a:pt x="1773" y="3269"/>
                  </a:cubicBezTo>
                  <a:cubicBezTo>
                    <a:pt x="948" y="3269"/>
                    <a:pt x="278" y="2599"/>
                    <a:pt x="278" y="1775"/>
                  </a:cubicBezTo>
                  <a:cubicBezTo>
                    <a:pt x="278" y="951"/>
                    <a:pt x="948" y="281"/>
                    <a:pt x="1773" y="281"/>
                  </a:cubicBezTo>
                  <a:close/>
                  <a:moveTo>
                    <a:pt x="1773" y="0"/>
                  </a:moveTo>
                  <a:cubicBezTo>
                    <a:pt x="795" y="0"/>
                    <a:pt x="1" y="796"/>
                    <a:pt x="1" y="1774"/>
                  </a:cubicBezTo>
                  <a:cubicBezTo>
                    <a:pt x="1" y="2751"/>
                    <a:pt x="797" y="3546"/>
                    <a:pt x="1773" y="3546"/>
                  </a:cubicBezTo>
                  <a:cubicBezTo>
                    <a:pt x="2752" y="3546"/>
                    <a:pt x="3546" y="2749"/>
                    <a:pt x="3546" y="1774"/>
                  </a:cubicBezTo>
                  <a:cubicBezTo>
                    <a:pt x="3546" y="796"/>
                    <a:pt x="2752" y="0"/>
                    <a:pt x="1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3"/>
            <p:cNvSpPr/>
            <p:nvPr/>
          </p:nvSpPr>
          <p:spPr>
            <a:xfrm>
              <a:off x="4263687" y="1778900"/>
              <a:ext cx="87689" cy="55765"/>
            </a:xfrm>
            <a:custGeom>
              <a:rect b="b" l="l" r="r" t="t"/>
              <a:pathLst>
                <a:path extrusionOk="0" h="1649" w="2593">
                  <a:moveTo>
                    <a:pt x="1295" y="277"/>
                  </a:moveTo>
                  <a:cubicBezTo>
                    <a:pt x="1324" y="277"/>
                    <a:pt x="1354" y="282"/>
                    <a:pt x="1382" y="291"/>
                  </a:cubicBezTo>
                  <a:lnTo>
                    <a:pt x="2126" y="548"/>
                  </a:lnTo>
                  <a:lnTo>
                    <a:pt x="1382" y="803"/>
                  </a:lnTo>
                  <a:cubicBezTo>
                    <a:pt x="1354" y="813"/>
                    <a:pt x="1324" y="818"/>
                    <a:pt x="1295" y="818"/>
                  </a:cubicBezTo>
                  <a:cubicBezTo>
                    <a:pt x="1266" y="818"/>
                    <a:pt x="1237" y="813"/>
                    <a:pt x="1210" y="803"/>
                  </a:cubicBezTo>
                  <a:lnTo>
                    <a:pt x="464" y="548"/>
                  </a:lnTo>
                  <a:lnTo>
                    <a:pt x="1210" y="291"/>
                  </a:lnTo>
                  <a:cubicBezTo>
                    <a:pt x="1237" y="282"/>
                    <a:pt x="1266" y="277"/>
                    <a:pt x="1295" y="277"/>
                  </a:cubicBezTo>
                  <a:close/>
                  <a:moveTo>
                    <a:pt x="1890" y="922"/>
                  </a:moveTo>
                  <a:lnTo>
                    <a:pt x="1890" y="1313"/>
                  </a:lnTo>
                  <a:cubicBezTo>
                    <a:pt x="1890" y="1344"/>
                    <a:pt x="1865" y="1369"/>
                    <a:pt x="1833" y="1369"/>
                  </a:cubicBezTo>
                  <a:lnTo>
                    <a:pt x="759" y="1369"/>
                  </a:lnTo>
                  <a:cubicBezTo>
                    <a:pt x="728" y="1369"/>
                    <a:pt x="702" y="1344"/>
                    <a:pt x="702" y="1313"/>
                  </a:cubicBezTo>
                  <a:lnTo>
                    <a:pt x="702" y="922"/>
                  </a:lnTo>
                  <a:lnTo>
                    <a:pt x="1119" y="1065"/>
                  </a:lnTo>
                  <a:cubicBezTo>
                    <a:pt x="1176" y="1085"/>
                    <a:pt x="1236" y="1095"/>
                    <a:pt x="1296" y="1095"/>
                  </a:cubicBezTo>
                  <a:cubicBezTo>
                    <a:pt x="1356" y="1095"/>
                    <a:pt x="1416" y="1085"/>
                    <a:pt x="1472" y="1065"/>
                  </a:cubicBezTo>
                  <a:lnTo>
                    <a:pt x="1890" y="922"/>
                  </a:lnTo>
                  <a:close/>
                  <a:moveTo>
                    <a:pt x="1296" y="0"/>
                  </a:moveTo>
                  <a:cubicBezTo>
                    <a:pt x="1237" y="0"/>
                    <a:pt x="1177" y="10"/>
                    <a:pt x="1120" y="29"/>
                  </a:cubicBezTo>
                  <a:lnTo>
                    <a:pt x="128" y="369"/>
                  </a:lnTo>
                  <a:cubicBezTo>
                    <a:pt x="52" y="395"/>
                    <a:pt x="0" y="468"/>
                    <a:pt x="0" y="548"/>
                  </a:cubicBezTo>
                  <a:cubicBezTo>
                    <a:pt x="0" y="629"/>
                    <a:pt x="52" y="699"/>
                    <a:pt x="128" y="726"/>
                  </a:cubicBezTo>
                  <a:lnTo>
                    <a:pt x="424" y="827"/>
                  </a:lnTo>
                  <a:lnTo>
                    <a:pt x="424" y="1313"/>
                  </a:lnTo>
                  <a:cubicBezTo>
                    <a:pt x="424" y="1498"/>
                    <a:pt x="574" y="1648"/>
                    <a:pt x="759" y="1648"/>
                  </a:cubicBezTo>
                  <a:lnTo>
                    <a:pt x="1833" y="1648"/>
                  </a:lnTo>
                  <a:cubicBezTo>
                    <a:pt x="2019" y="1648"/>
                    <a:pt x="2169" y="1498"/>
                    <a:pt x="2169" y="1313"/>
                  </a:cubicBezTo>
                  <a:lnTo>
                    <a:pt x="2169" y="827"/>
                  </a:lnTo>
                  <a:lnTo>
                    <a:pt x="2465" y="726"/>
                  </a:lnTo>
                  <a:cubicBezTo>
                    <a:pt x="2540" y="699"/>
                    <a:pt x="2592" y="626"/>
                    <a:pt x="2592" y="548"/>
                  </a:cubicBezTo>
                  <a:cubicBezTo>
                    <a:pt x="2592" y="466"/>
                    <a:pt x="2540" y="395"/>
                    <a:pt x="2465" y="369"/>
                  </a:cubicBezTo>
                  <a:lnTo>
                    <a:pt x="1472" y="29"/>
                  </a:lnTo>
                  <a:cubicBezTo>
                    <a:pt x="1416" y="10"/>
                    <a:pt x="1356" y="0"/>
                    <a:pt x="1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0" name="Google Shape;2570;p43"/>
          <p:cNvSpPr/>
          <p:nvPr/>
        </p:nvSpPr>
        <p:spPr>
          <a:xfrm>
            <a:off x="3460048" y="1604842"/>
            <a:ext cx="252651" cy="321503"/>
          </a:xfrm>
          <a:custGeom>
            <a:rect b="b" l="l" r="r" t="t"/>
            <a:pathLst>
              <a:path extrusionOk="0" h="9507" w="7471">
                <a:moveTo>
                  <a:pt x="3772" y="278"/>
                </a:moveTo>
                <a:cubicBezTo>
                  <a:pt x="3884" y="278"/>
                  <a:pt x="3996" y="298"/>
                  <a:pt x="4102" y="337"/>
                </a:cubicBezTo>
                <a:lnTo>
                  <a:pt x="6490" y="1246"/>
                </a:lnTo>
                <a:lnTo>
                  <a:pt x="5872" y="1479"/>
                </a:lnTo>
                <a:cubicBezTo>
                  <a:pt x="5850" y="1465"/>
                  <a:pt x="5825" y="1454"/>
                  <a:pt x="5799" y="1447"/>
                </a:cubicBezTo>
                <a:cubicBezTo>
                  <a:pt x="5114" y="1255"/>
                  <a:pt x="4443" y="1160"/>
                  <a:pt x="3770" y="1160"/>
                </a:cubicBezTo>
                <a:cubicBezTo>
                  <a:pt x="3444" y="1160"/>
                  <a:pt x="3117" y="1183"/>
                  <a:pt x="2787" y="1227"/>
                </a:cubicBezTo>
                <a:cubicBezTo>
                  <a:pt x="2711" y="1239"/>
                  <a:pt x="2658" y="1307"/>
                  <a:pt x="2668" y="1383"/>
                </a:cubicBezTo>
                <a:cubicBezTo>
                  <a:pt x="2679" y="1452"/>
                  <a:pt x="2737" y="1503"/>
                  <a:pt x="2804" y="1503"/>
                </a:cubicBezTo>
                <a:cubicBezTo>
                  <a:pt x="2811" y="1503"/>
                  <a:pt x="2817" y="1503"/>
                  <a:pt x="2824" y="1502"/>
                </a:cubicBezTo>
                <a:cubicBezTo>
                  <a:pt x="3140" y="1459"/>
                  <a:pt x="3453" y="1438"/>
                  <a:pt x="3766" y="1438"/>
                </a:cubicBezTo>
                <a:cubicBezTo>
                  <a:pt x="4408" y="1438"/>
                  <a:pt x="5049" y="1527"/>
                  <a:pt x="5704" y="1708"/>
                </a:cubicBezTo>
                <a:lnTo>
                  <a:pt x="5602" y="2302"/>
                </a:lnTo>
                <a:cubicBezTo>
                  <a:pt x="4983" y="2146"/>
                  <a:pt x="4372" y="2068"/>
                  <a:pt x="3762" y="2068"/>
                </a:cubicBezTo>
                <a:cubicBezTo>
                  <a:pt x="3156" y="2068"/>
                  <a:pt x="2551" y="2145"/>
                  <a:pt x="1941" y="2298"/>
                </a:cubicBezTo>
                <a:lnTo>
                  <a:pt x="1841" y="1704"/>
                </a:lnTo>
                <a:cubicBezTo>
                  <a:pt x="1958" y="1672"/>
                  <a:pt x="2074" y="1643"/>
                  <a:pt x="2190" y="1618"/>
                </a:cubicBezTo>
                <a:cubicBezTo>
                  <a:pt x="2264" y="1600"/>
                  <a:pt x="2312" y="1525"/>
                  <a:pt x="2296" y="1450"/>
                </a:cubicBezTo>
                <a:cubicBezTo>
                  <a:pt x="2281" y="1385"/>
                  <a:pt x="2224" y="1341"/>
                  <a:pt x="2159" y="1341"/>
                </a:cubicBezTo>
                <a:cubicBezTo>
                  <a:pt x="2149" y="1341"/>
                  <a:pt x="2139" y="1342"/>
                  <a:pt x="2129" y="1344"/>
                </a:cubicBezTo>
                <a:cubicBezTo>
                  <a:pt x="2050" y="1365"/>
                  <a:pt x="1733" y="1436"/>
                  <a:pt x="1670" y="1478"/>
                </a:cubicBezTo>
                <a:lnTo>
                  <a:pt x="1052" y="1242"/>
                </a:lnTo>
                <a:lnTo>
                  <a:pt x="3441" y="337"/>
                </a:lnTo>
                <a:cubicBezTo>
                  <a:pt x="3548" y="298"/>
                  <a:pt x="3660" y="278"/>
                  <a:pt x="3772" y="278"/>
                </a:cubicBezTo>
                <a:close/>
                <a:moveTo>
                  <a:pt x="6884" y="1993"/>
                </a:moveTo>
                <a:lnTo>
                  <a:pt x="6958" y="2635"/>
                </a:lnTo>
                <a:lnTo>
                  <a:pt x="6618" y="2635"/>
                </a:lnTo>
                <a:lnTo>
                  <a:pt x="6692" y="1993"/>
                </a:lnTo>
                <a:close/>
                <a:moveTo>
                  <a:pt x="3768" y="2349"/>
                </a:moveTo>
                <a:cubicBezTo>
                  <a:pt x="3802" y="2349"/>
                  <a:pt x="3835" y="2349"/>
                  <a:pt x="3869" y="2350"/>
                </a:cubicBezTo>
                <a:cubicBezTo>
                  <a:pt x="3708" y="2512"/>
                  <a:pt x="3529" y="2540"/>
                  <a:pt x="3325" y="2540"/>
                </a:cubicBezTo>
                <a:cubicBezTo>
                  <a:pt x="3218" y="2540"/>
                  <a:pt x="3104" y="2533"/>
                  <a:pt x="2982" y="2533"/>
                </a:cubicBezTo>
                <a:cubicBezTo>
                  <a:pt x="2927" y="2533"/>
                  <a:pt x="2872" y="2534"/>
                  <a:pt x="2814" y="2538"/>
                </a:cubicBezTo>
                <a:cubicBezTo>
                  <a:pt x="2564" y="2538"/>
                  <a:pt x="2352" y="2694"/>
                  <a:pt x="2266" y="2911"/>
                </a:cubicBezTo>
                <a:lnTo>
                  <a:pt x="2184" y="2911"/>
                </a:lnTo>
                <a:cubicBezTo>
                  <a:pt x="2065" y="2911"/>
                  <a:pt x="1954" y="2947"/>
                  <a:pt x="1862" y="3006"/>
                </a:cubicBezTo>
                <a:cubicBezTo>
                  <a:pt x="1862" y="2862"/>
                  <a:pt x="1878" y="2721"/>
                  <a:pt x="1909" y="2584"/>
                </a:cubicBezTo>
                <a:cubicBezTo>
                  <a:pt x="1913" y="2585"/>
                  <a:pt x="1918" y="2585"/>
                  <a:pt x="1922" y="2585"/>
                </a:cubicBezTo>
                <a:cubicBezTo>
                  <a:pt x="1942" y="2585"/>
                  <a:pt x="1962" y="2582"/>
                  <a:pt x="1982" y="2577"/>
                </a:cubicBezTo>
                <a:cubicBezTo>
                  <a:pt x="2582" y="2424"/>
                  <a:pt x="3176" y="2349"/>
                  <a:pt x="3768" y="2349"/>
                </a:cubicBezTo>
                <a:close/>
                <a:moveTo>
                  <a:pt x="5131" y="2486"/>
                </a:moveTo>
                <a:cubicBezTo>
                  <a:pt x="5401" y="2540"/>
                  <a:pt x="5531" y="2577"/>
                  <a:pt x="5572" y="2584"/>
                </a:cubicBezTo>
                <a:cubicBezTo>
                  <a:pt x="5605" y="2724"/>
                  <a:pt x="5621" y="2865"/>
                  <a:pt x="5621" y="3008"/>
                </a:cubicBezTo>
                <a:cubicBezTo>
                  <a:pt x="5482" y="2919"/>
                  <a:pt x="5341" y="2915"/>
                  <a:pt x="5283" y="2915"/>
                </a:cubicBezTo>
                <a:cubicBezTo>
                  <a:pt x="5277" y="2915"/>
                  <a:pt x="5271" y="2915"/>
                  <a:pt x="5267" y="2915"/>
                </a:cubicBezTo>
                <a:cubicBezTo>
                  <a:pt x="5262" y="2915"/>
                  <a:pt x="5259" y="2915"/>
                  <a:pt x="5257" y="2914"/>
                </a:cubicBezTo>
                <a:cubicBezTo>
                  <a:pt x="5257" y="2761"/>
                  <a:pt x="5213" y="2614"/>
                  <a:pt x="5131" y="2486"/>
                </a:cubicBezTo>
                <a:close/>
                <a:moveTo>
                  <a:pt x="2226" y="3189"/>
                </a:moveTo>
                <a:lnTo>
                  <a:pt x="2226" y="3838"/>
                </a:lnTo>
                <a:lnTo>
                  <a:pt x="2184" y="3838"/>
                </a:lnTo>
                <a:cubicBezTo>
                  <a:pt x="2006" y="3838"/>
                  <a:pt x="1863" y="3694"/>
                  <a:pt x="1862" y="3516"/>
                </a:cubicBezTo>
                <a:lnTo>
                  <a:pt x="1862" y="3510"/>
                </a:lnTo>
                <a:cubicBezTo>
                  <a:pt x="1863" y="3335"/>
                  <a:pt x="2007" y="3189"/>
                  <a:pt x="2184" y="3189"/>
                </a:cubicBezTo>
                <a:close/>
                <a:moveTo>
                  <a:pt x="5297" y="3193"/>
                </a:moveTo>
                <a:cubicBezTo>
                  <a:pt x="5471" y="3193"/>
                  <a:pt x="5612" y="3327"/>
                  <a:pt x="5621" y="3496"/>
                </a:cubicBezTo>
                <a:lnTo>
                  <a:pt x="5621" y="3538"/>
                </a:lnTo>
                <a:cubicBezTo>
                  <a:pt x="5615" y="3617"/>
                  <a:pt x="5584" y="3691"/>
                  <a:pt x="5526" y="3746"/>
                </a:cubicBezTo>
                <a:cubicBezTo>
                  <a:pt x="5465" y="3808"/>
                  <a:pt x="5384" y="3841"/>
                  <a:pt x="5297" y="3841"/>
                </a:cubicBezTo>
                <a:lnTo>
                  <a:pt x="5254" y="3841"/>
                </a:lnTo>
                <a:lnTo>
                  <a:pt x="5254" y="3193"/>
                </a:lnTo>
                <a:close/>
                <a:moveTo>
                  <a:pt x="4448" y="2387"/>
                </a:moveTo>
                <a:cubicBezTo>
                  <a:pt x="4584" y="2387"/>
                  <a:pt x="4720" y="2439"/>
                  <a:pt x="4825" y="2543"/>
                </a:cubicBezTo>
                <a:cubicBezTo>
                  <a:pt x="5029" y="2748"/>
                  <a:pt x="4971" y="2986"/>
                  <a:pt x="4981" y="3054"/>
                </a:cubicBezTo>
                <a:cubicBezTo>
                  <a:pt x="4925" y="3560"/>
                  <a:pt x="5161" y="4187"/>
                  <a:pt x="4611" y="4726"/>
                </a:cubicBezTo>
                <a:cubicBezTo>
                  <a:pt x="4371" y="4963"/>
                  <a:pt x="4057" y="5082"/>
                  <a:pt x="3743" y="5082"/>
                </a:cubicBezTo>
                <a:cubicBezTo>
                  <a:pt x="3429" y="5082"/>
                  <a:pt x="3115" y="4963"/>
                  <a:pt x="2873" y="4725"/>
                </a:cubicBezTo>
                <a:cubicBezTo>
                  <a:pt x="2665" y="4518"/>
                  <a:pt x="2539" y="4254"/>
                  <a:pt x="2511" y="3966"/>
                </a:cubicBezTo>
                <a:lnTo>
                  <a:pt x="2511" y="3961"/>
                </a:lnTo>
                <a:cubicBezTo>
                  <a:pt x="2498" y="3847"/>
                  <a:pt x="2505" y="3846"/>
                  <a:pt x="2504" y="3125"/>
                </a:cubicBezTo>
                <a:cubicBezTo>
                  <a:pt x="2504" y="2954"/>
                  <a:pt x="2643" y="2816"/>
                  <a:pt x="2814" y="2816"/>
                </a:cubicBezTo>
                <a:cubicBezTo>
                  <a:pt x="2864" y="2812"/>
                  <a:pt x="2914" y="2810"/>
                  <a:pt x="2965" y="2810"/>
                </a:cubicBezTo>
                <a:cubicBezTo>
                  <a:pt x="3085" y="2810"/>
                  <a:pt x="3206" y="2819"/>
                  <a:pt x="3328" y="2819"/>
                </a:cubicBezTo>
                <a:cubicBezTo>
                  <a:pt x="3582" y="2819"/>
                  <a:pt x="3837" y="2781"/>
                  <a:pt x="4069" y="2546"/>
                </a:cubicBezTo>
                <a:cubicBezTo>
                  <a:pt x="4172" y="2441"/>
                  <a:pt x="4310" y="2387"/>
                  <a:pt x="4448" y="2387"/>
                </a:cubicBezTo>
                <a:close/>
                <a:moveTo>
                  <a:pt x="1829" y="4001"/>
                </a:moveTo>
                <a:cubicBezTo>
                  <a:pt x="1932" y="4076"/>
                  <a:pt x="2055" y="4116"/>
                  <a:pt x="2183" y="4116"/>
                </a:cubicBezTo>
                <a:lnTo>
                  <a:pt x="2250" y="4116"/>
                </a:lnTo>
                <a:cubicBezTo>
                  <a:pt x="2304" y="4420"/>
                  <a:pt x="2452" y="4701"/>
                  <a:pt x="2674" y="4924"/>
                </a:cubicBezTo>
                <a:cubicBezTo>
                  <a:pt x="2713" y="4961"/>
                  <a:pt x="2753" y="4998"/>
                  <a:pt x="2795" y="5029"/>
                </a:cubicBezTo>
                <a:lnTo>
                  <a:pt x="2795" y="5228"/>
                </a:lnTo>
                <a:cubicBezTo>
                  <a:pt x="2786" y="5453"/>
                  <a:pt x="2619" y="5643"/>
                  <a:pt x="2389" y="5689"/>
                </a:cubicBezTo>
                <a:cubicBezTo>
                  <a:pt x="2294" y="5708"/>
                  <a:pt x="2205" y="5726"/>
                  <a:pt x="2111" y="5745"/>
                </a:cubicBezTo>
                <a:cubicBezTo>
                  <a:pt x="1902" y="5661"/>
                  <a:pt x="1733" y="5494"/>
                  <a:pt x="1642" y="5280"/>
                </a:cubicBezTo>
                <a:cubicBezTo>
                  <a:pt x="1545" y="5052"/>
                  <a:pt x="1550" y="4804"/>
                  <a:pt x="1651" y="4578"/>
                </a:cubicBezTo>
                <a:lnTo>
                  <a:pt x="1657" y="4567"/>
                </a:lnTo>
                <a:cubicBezTo>
                  <a:pt x="1739" y="4391"/>
                  <a:pt x="1797" y="4199"/>
                  <a:pt x="1829" y="4001"/>
                </a:cubicBezTo>
                <a:close/>
                <a:moveTo>
                  <a:pt x="5651" y="4006"/>
                </a:moveTo>
                <a:cubicBezTo>
                  <a:pt x="5682" y="4203"/>
                  <a:pt x="5740" y="4397"/>
                  <a:pt x="5822" y="4573"/>
                </a:cubicBezTo>
                <a:lnTo>
                  <a:pt x="5828" y="4584"/>
                </a:lnTo>
                <a:cubicBezTo>
                  <a:pt x="5929" y="4807"/>
                  <a:pt x="5933" y="5058"/>
                  <a:pt x="5835" y="5286"/>
                </a:cubicBezTo>
                <a:cubicBezTo>
                  <a:pt x="5743" y="5499"/>
                  <a:pt x="5575" y="5667"/>
                  <a:pt x="5364" y="5750"/>
                </a:cubicBezTo>
                <a:cubicBezTo>
                  <a:pt x="5352" y="5747"/>
                  <a:pt x="5089" y="5692"/>
                  <a:pt x="5088" y="5692"/>
                </a:cubicBezTo>
                <a:cubicBezTo>
                  <a:pt x="4858" y="5644"/>
                  <a:pt x="4684" y="5450"/>
                  <a:pt x="4684" y="5206"/>
                </a:cubicBezTo>
                <a:lnTo>
                  <a:pt x="4684" y="5031"/>
                </a:lnTo>
                <a:cubicBezTo>
                  <a:pt x="4724" y="4998"/>
                  <a:pt x="4766" y="4962"/>
                  <a:pt x="4804" y="4925"/>
                </a:cubicBezTo>
                <a:cubicBezTo>
                  <a:pt x="5029" y="4704"/>
                  <a:pt x="5176" y="4425"/>
                  <a:pt x="5231" y="4120"/>
                </a:cubicBezTo>
                <a:lnTo>
                  <a:pt x="5297" y="4120"/>
                </a:lnTo>
                <a:cubicBezTo>
                  <a:pt x="5427" y="4120"/>
                  <a:pt x="5548" y="4080"/>
                  <a:pt x="5651" y="4006"/>
                </a:cubicBezTo>
                <a:close/>
                <a:moveTo>
                  <a:pt x="3074" y="5206"/>
                </a:moveTo>
                <a:cubicBezTo>
                  <a:pt x="3283" y="5309"/>
                  <a:pt x="3512" y="5361"/>
                  <a:pt x="3741" y="5361"/>
                </a:cubicBezTo>
                <a:cubicBezTo>
                  <a:pt x="3969" y="5361"/>
                  <a:pt x="4196" y="5310"/>
                  <a:pt x="4405" y="5208"/>
                </a:cubicBezTo>
                <a:cubicBezTo>
                  <a:pt x="4405" y="5583"/>
                  <a:pt x="4672" y="5885"/>
                  <a:pt x="5024" y="5962"/>
                </a:cubicBezTo>
                <a:lnTo>
                  <a:pt x="4485" y="6821"/>
                </a:lnTo>
                <a:cubicBezTo>
                  <a:pt x="4243" y="6913"/>
                  <a:pt x="3991" y="6958"/>
                  <a:pt x="3740" y="6958"/>
                </a:cubicBezTo>
                <a:cubicBezTo>
                  <a:pt x="3487" y="6958"/>
                  <a:pt x="3234" y="6912"/>
                  <a:pt x="2992" y="6821"/>
                </a:cubicBezTo>
                <a:lnTo>
                  <a:pt x="2453" y="5959"/>
                </a:lnTo>
                <a:cubicBezTo>
                  <a:pt x="2804" y="5883"/>
                  <a:pt x="3072" y="5583"/>
                  <a:pt x="3074" y="5206"/>
                </a:cubicBezTo>
                <a:close/>
                <a:moveTo>
                  <a:pt x="4268" y="7177"/>
                </a:moveTo>
                <a:lnTo>
                  <a:pt x="4268" y="7177"/>
                </a:lnTo>
                <a:cubicBezTo>
                  <a:pt x="4183" y="7318"/>
                  <a:pt x="4048" y="7544"/>
                  <a:pt x="3834" y="7902"/>
                </a:cubicBezTo>
                <a:cubicBezTo>
                  <a:pt x="3811" y="7942"/>
                  <a:pt x="3773" y="7962"/>
                  <a:pt x="3736" y="7962"/>
                </a:cubicBezTo>
                <a:cubicBezTo>
                  <a:pt x="3699" y="7962"/>
                  <a:pt x="3662" y="7942"/>
                  <a:pt x="3638" y="7902"/>
                </a:cubicBezTo>
                <a:cubicBezTo>
                  <a:pt x="3447" y="7581"/>
                  <a:pt x="3303" y="7339"/>
                  <a:pt x="3208" y="7177"/>
                </a:cubicBezTo>
                <a:lnTo>
                  <a:pt x="3208" y="7177"/>
                </a:lnTo>
                <a:cubicBezTo>
                  <a:pt x="3379" y="7216"/>
                  <a:pt x="3556" y="7237"/>
                  <a:pt x="3736" y="7237"/>
                </a:cubicBezTo>
                <a:cubicBezTo>
                  <a:pt x="3911" y="7237"/>
                  <a:pt x="4089" y="7217"/>
                  <a:pt x="4268" y="7177"/>
                </a:cubicBezTo>
                <a:close/>
                <a:moveTo>
                  <a:pt x="2175" y="6022"/>
                </a:moveTo>
                <a:cubicBezTo>
                  <a:pt x="2206" y="6106"/>
                  <a:pt x="2220" y="6103"/>
                  <a:pt x="2830" y="7088"/>
                </a:cubicBezTo>
                <a:cubicBezTo>
                  <a:pt x="2847" y="7116"/>
                  <a:pt x="3209" y="7725"/>
                  <a:pt x="3401" y="8046"/>
                </a:cubicBezTo>
                <a:cubicBezTo>
                  <a:pt x="3479" y="8178"/>
                  <a:pt x="3608" y="8243"/>
                  <a:pt x="3738" y="8243"/>
                </a:cubicBezTo>
                <a:cubicBezTo>
                  <a:pt x="3868" y="8243"/>
                  <a:pt x="3998" y="8178"/>
                  <a:pt x="4076" y="8047"/>
                </a:cubicBezTo>
                <a:cubicBezTo>
                  <a:pt x="4270" y="7724"/>
                  <a:pt x="4639" y="7107"/>
                  <a:pt x="4648" y="7092"/>
                </a:cubicBezTo>
                <a:lnTo>
                  <a:pt x="5266" y="6108"/>
                </a:lnTo>
                <a:cubicBezTo>
                  <a:pt x="5280" y="6088"/>
                  <a:pt x="5294" y="6059"/>
                  <a:pt x="5308" y="6026"/>
                </a:cubicBezTo>
                <a:cubicBezTo>
                  <a:pt x="5385" y="6042"/>
                  <a:pt x="5449" y="6060"/>
                  <a:pt x="5517" y="6082"/>
                </a:cubicBezTo>
                <a:lnTo>
                  <a:pt x="4265" y="8196"/>
                </a:lnTo>
                <a:cubicBezTo>
                  <a:pt x="4143" y="8403"/>
                  <a:pt x="3940" y="8507"/>
                  <a:pt x="3738" y="8507"/>
                </a:cubicBezTo>
                <a:cubicBezTo>
                  <a:pt x="3535" y="8507"/>
                  <a:pt x="3332" y="8403"/>
                  <a:pt x="3211" y="8195"/>
                </a:cubicBezTo>
                <a:lnTo>
                  <a:pt x="2637" y="7220"/>
                </a:lnTo>
                <a:cubicBezTo>
                  <a:pt x="2611" y="7176"/>
                  <a:pt x="2564" y="7151"/>
                  <a:pt x="2516" y="7151"/>
                </a:cubicBezTo>
                <a:cubicBezTo>
                  <a:pt x="2492" y="7151"/>
                  <a:pt x="2468" y="7157"/>
                  <a:pt x="2446" y="7170"/>
                </a:cubicBezTo>
                <a:cubicBezTo>
                  <a:pt x="2379" y="7210"/>
                  <a:pt x="2356" y="7294"/>
                  <a:pt x="2397" y="7361"/>
                </a:cubicBezTo>
                <a:lnTo>
                  <a:pt x="2970" y="8336"/>
                </a:lnTo>
                <a:cubicBezTo>
                  <a:pt x="3146" y="8635"/>
                  <a:pt x="3442" y="8785"/>
                  <a:pt x="3738" y="8785"/>
                </a:cubicBezTo>
                <a:cubicBezTo>
                  <a:pt x="4034" y="8785"/>
                  <a:pt x="4329" y="8636"/>
                  <a:pt x="4506" y="8339"/>
                </a:cubicBezTo>
                <a:lnTo>
                  <a:pt x="5779" y="6182"/>
                </a:lnTo>
                <a:cubicBezTo>
                  <a:pt x="6147" y="6353"/>
                  <a:pt x="6471" y="6625"/>
                  <a:pt x="6714" y="6968"/>
                </a:cubicBezTo>
                <a:cubicBezTo>
                  <a:pt x="7026" y="7407"/>
                  <a:pt x="7191" y="7933"/>
                  <a:pt x="7191" y="8489"/>
                </a:cubicBezTo>
                <a:lnTo>
                  <a:pt x="7191" y="8804"/>
                </a:lnTo>
                <a:cubicBezTo>
                  <a:pt x="7191" y="9038"/>
                  <a:pt x="7017" y="9227"/>
                  <a:pt x="6804" y="9227"/>
                </a:cubicBezTo>
                <a:lnTo>
                  <a:pt x="6149" y="9227"/>
                </a:lnTo>
                <a:lnTo>
                  <a:pt x="6149" y="8284"/>
                </a:lnTo>
                <a:cubicBezTo>
                  <a:pt x="6149" y="8208"/>
                  <a:pt x="6085" y="8146"/>
                  <a:pt x="6009" y="8146"/>
                </a:cubicBezTo>
                <a:cubicBezTo>
                  <a:pt x="5933" y="8146"/>
                  <a:pt x="5869" y="8208"/>
                  <a:pt x="5869" y="8284"/>
                </a:cubicBezTo>
                <a:lnTo>
                  <a:pt x="5869" y="9227"/>
                </a:lnTo>
                <a:lnTo>
                  <a:pt x="1603" y="9224"/>
                </a:lnTo>
                <a:lnTo>
                  <a:pt x="1603" y="8284"/>
                </a:lnTo>
                <a:cubicBezTo>
                  <a:pt x="1603" y="8208"/>
                  <a:pt x="1540" y="8146"/>
                  <a:pt x="1464" y="8146"/>
                </a:cubicBezTo>
                <a:cubicBezTo>
                  <a:pt x="1388" y="8146"/>
                  <a:pt x="1324" y="8208"/>
                  <a:pt x="1324" y="8284"/>
                </a:cubicBezTo>
                <a:lnTo>
                  <a:pt x="1324" y="9224"/>
                </a:lnTo>
                <a:lnTo>
                  <a:pt x="669" y="9224"/>
                </a:lnTo>
                <a:cubicBezTo>
                  <a:pt x="460" y="9224"/>
                  <a:pt x="281" y="9038"/>
                  <a:pt x="283" y="8801"/>
                </a:cubicBezTo>
                <a:lnTo>
                  <a:pt x="283" y="8481"/>
                </a:lnTo>
                <a:cubicBezTo>
                  <a:pt x="283" y="7927"/>
                  <a:pt x="451" y="7403"/>
                  <a:pt x="763" y="6962"/>
                </a:cubicBezTo>
                <a:cubicBezTo>
                  <a:pt x="1005" y="6619"/>
                  <a:pt x="1332" y="6348"/>
                  <a:pt x="1700" y="6179"/>
                </a:cubicBezTo>
                <a:lnTo>
                  <a:pt x="2065" y="6798"/>
                </a:lnTo>
                <a:cubicBezTo>
                  <a:pt x="2091" y="6842"/>
                  <a:pt x="2139" y="6867"/>
                  <a:pt x="2187" y="6867"/>
                </a:cubicBezTo>
                <a:cubicBezTo>
                  <a:pt x="2211" y="6867"/>
                  <a:pt x="2235" y="6861"/>
                  <a:pt x="2257" y="6849"/>
                </a:cubicBezTo>
                <a:cubicBezTo>
                  <a:pt x="2324" y="6810"/>
                  <a:pt x="2346" y="6724"/>
                  <a:pt x="2307" y="6657"/>
                </a:cubicBezTo>
                <a:lnTo>
                  <a:pt x="1966" y="6076"/>
                </a:lnTo>
                <a:cubicBezTo>
                  <a:pt x="2027" y="6059"/>
                  <a:pt x="2085" y="6041"/>
                  <a:pt x="2175" y="6022"/>
                </a:cubicBezTo>
                <a:close/>
                <a:moveTo>
                  <a:pt x="3768" y="0"/>
                </a:moveTo>
                <a:cubicBezTo>
                  <a:pt x="3623" y="0"/>
                  <a:pt x="3478" y="27"/>
                  <a:pt x="3340" y="80"/>
                </a:cubicBezTo>
                <a:lnTo>
                  <a:pt x="729" y="1068"/>
                </a:lnTo>
                <a:cubicBezTo>
                  <a:pt x="654" y="1095"/>
                  <a:pt x="607" y="1165"/>
                  <a:pt x="607" y="1243"/>
                </a:cubicBezTo>
                <a:cubicBezTo>
                  <a:pt x="607" y="1323"/>
                  <a:pt x="654" y="1392"/>
                  <a:pt x="727" y="1420"/>
                </a:cubicBezTo>
                <a:lnTo>
                  <a:pt x="1554" y="1736"/>
                </a:lnTo>
                <a:cubicBezTo>
                  <a:pt x="1670" y="2412"/>
                  <a:pt x="1661" y="2371"/>
                  <a:pt x="1669" y="2397"/>
                </a:cubicBezTo>
                <a:cubicBezTo>
                  <a:pt x="1609" y="2595"/>
                  <a:pt x="1580" y="2801"/>
                  <a:pt x="1580" y="3009"/>
                </a:cubicBezTo>
                <a:cubicBezTo>
                  <a:pt x="1553" y="3520"/>
                  <a:pt x="1657" y="3905"/>
                  <a:pt x="1403" y="4452"/>
                </a:cubicBezTo>
                <a:lnTo>
                  <a:pt x="1397" y="4463"/>
                </a:lnTo>
                <a:cubicBezTo>
                  <a:pt x="1262" y="4760"/>
                  <a:pt x="1256" y="5089"/>
                  <a:pt x="1384" y="5392"/>
                </a:cubicBezTo>
                <a:cubicBezTo>
                  <a:pt x="1462" y="5577"/>
                  <a:pt x="1587" y="5736"/>
                  <a:pt x="1743" y="5855"/>
                </a:cubicBezTo>
                <a:cubicBezTo>
                  <a:pt x="1283" y="6030"/>
                  <a:pt x="849" y="6353"/>
                  <a:pt x="532" y="6798"/>
                </a:cubicBezTo>
                <a:cubicBezTo>
                  <a:pt x="185" y="7286"/>
                  <a:pt x="1" y="7866"/>
                  <a:pt x="1" y="8480"/>
                </a:cubicBezTo>
                <a:lnTo>
                  <a:pt x="1" y="8799"/>
                </a:lnTo>
                <a:cubicBezTo>
                  <a:pt x="1" y="9185"/>
                  <a:pt x="296" y="9506"/>
                  <a:pt x="666" y="9506"/>
                </a:cubicBezTo>
                <a:lnTo>
                  <a:pt x="6802" y="9506"/>
                </a:lnTo>
                <a:cubicBezTo>
                  <a:pt x="7169" y="9506"/>
                  <a:pt x="7469" y="9191"/>
                  <a:pt x="7469" y="8804"/>
                </a:cubicBezTo>
                <a:lnTo>
                  <a:pt x="7469" y="8484"/>
                </a:lnTo>
                <a:cubicBezTo>
                  <a:pt x="7470" y="7872"/>
                  <a:pt x="7288" y="7291"/>
                  <a:pt x="6942" y="6803"/>
                </a:cubicBezTo>
                <a:cubicBezTo>
                  <a:pt x="6630" y="6363"/>
                  <a:pt x="6200" y="6036"/>
                  <a:pt x="5733" y="5858"/>
                </a:cubicBezTo>
                <a:cubicBezTo>
                  <a:pt x="5889" y="5739"/>
                  <a:pt x="6013" y="5579"/>
                  <a:pt x="6091" y="5395"/>
                </a:cubicBezTo>
                <a:cubicBezTo>
                  <a:pt x="6218" y="5095"/>
                  <a:pt x="6215" y="4766"/>
                  <a:pt x="6080" y="4469"/>
                </a:cubicBezTo>
                <a:lnTo>
                  <a:pt x="6074" y="4456"/>
                </a:lnTo>
                <a:cubicBezTo>
                  <a:pt x="5817" y="3902"/>
                  <a:pt x="5927" y="3563"/>
                  <a:pt x="5899" y="3014"/>
                </a:cubicBezTo>
                <a:cubicBezTo>
                  <a:pt x="5899" y="2830"/>
                  <a:pt x="5877" y="2650"/>
                  <a:pt x="5831" y="2473"/>
                </a:cubicBezTo>
                <a:cubicBezTo>
                  <a:pt x="5850" y="2445"/>
                  <a:pt x="5862" y="2412"/>
                  <a:pt x="5868" y="2378"/>
                </a:cubicBezTo>
                <a:lnTo>
                  <a:pt x="5978" y="1739"/>
                </a:lnTo>
                <a:lnTo>
                  <a:pt x="6649" y="1485"/>
                </a:lnTo>
                <a:lnTo>
                  <a:pt x="6649" y="1719"/>
                </a:lnTo>
                <a:cubicBezTo>
                  <a:pt x="6529" y="1733"/>
                  <a:pt x="6432" y="1828"/>
                  <a:pt x="6417" y="1952"/>
                </a:cubicBezTo>
                <a:lnTo>
                  <a:pt x="6340" y="2622"/>
                </a:lnTo>
                <a:cubicBezTo>
                  <a:pt x="6321" y="2778"/>
                  <a:pt x="6444" y="2917"/>
                  <a:pt x="6602" y="2917"/>
                </a:cubicBezTo>
                <a:lnTo>
                  <a:pt x="6973" y="2917"/>
                </a:lnTo>
                <a:cubicBezTo>
                  <a:pt x="7130" y="2917"/>
                  <a:pt x="7254" y="2779"/>
                  <a:pt x="7234" y="2622"/>
                </a:cubicBezTo>
                <a:lnTo>
                  <a:pt x="7157" y="1952"/>
                </a:lnTo>
                <a:cubicBezTo>
                  <a:pt x="7142" y="1828"/>
                  <a:pt x="7046" y="1733"/>
                  <a:pt x="6927" y="1719"/>
                </a:cubicBezTo>
                <a:lnTo>
                  <a:pt x="6927" y="1249"/>
                </a:lnTo>
                <a:lnTo>
                  <a:pt x="6927" y="1248"/>
                </a:lnTo>
                <a:cubicBezTo>
                  <a:pt x="6927" y="1169"/>
                  <a:pt x="6878" y="1101"/>
                  <a:pt x="6805" y="1072"/>
                </a:cubicBezTo>
                <a:lnTo>
                  <a:pt x="4197" y="80"/>
                </a:lnTo>
                <a:cubicBezTo>
                  <a:pt x="4059" y="27"/>
                  <a:pt x="3913" y="0"/>
                  <a:pt x="37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1" name="Google Shape;2571;p43"/>
          <p:cNvGrpSpPr/>
          <p:nvPr/>
        </p:nvGrpSpPr>
        <p:grpSpPr>
          <a:xfrm>
            <a:off x="2783563" y="1604842"/>
            <a:ext cx="293062" cy="321503"/>
            <a:chOff x="2783563" y="1604842"/>
            <a:chExt cx="293062" cy="321503"/>
          </a:xfrm>
        </p:grpSpPr>
        <p:sp>
          <p:nvSpPr>
            <p:cNvPr id="2572" name="Google Shape;2572;p43"/>
            <p:cNvSpPr/>
            <p:nvPr/>
          </p:nvSpPr>
          <p:spPr>
            <a:xfrm>
              <a:off x="2876392" y="1708053"/>
              <a:ext cx="51606" cy="50997"/>
            </a:xfrm>
            <a:custGeom>
              <a:rect b="b" l="l" r="r" t="t"/>
              <a:pathLst>
                <a:path extrusionOk="0" h="1508" w="1526">
                  <a:moveTo>
                    <a:pt x="755" y="278"/>
                  </a:moveTo>
                  <a:cubicBezTo>
                    <a:pt x="1016" y="278"/>
                    <a:pt x="1230" y="492"/>
                    <a:pt x="1230" y="753"/>
                  </a:cubicBezTo>
                  <a:cubicBezTo>
                    <a:pt x="1229" y="832"/>
                    <a:pt x="1211" y="905"/>
                    <a:pt x="1178" y="969"/>
                  </a:cubicBezTo>
                  <a:lnTo>
                    <a:pt x="1079" y="871"/>
                  </a:lnTo>
                  <a:cubicBezTo>
                    <a:pt x="1052" y="844"/>
                    <a:pt x="1016" y="831"/>
                    <a:pt x="981" y="831"/>
                  </a:cubicBezTo>
                  <a:cubicBezTo>
                    <a:pt x="945" y="831"/>
                    <a:pt x="909" y="844"/>
                    <a:pt x="883" y="871"/>
                  </a:cubicBezTo>
                  <a:cubicBezTo>
                    <a:pt x="829" y="924"/>
                    <a:pt x="829" y="1013"/>
                    <a:pt x="883" y="1068"/>
                  </a:cubicBezTo>
                  <a:lnTo>
                    <a:pt x="985" y="1169"/>
                  </a:lnTo>
                  <a:cubicBezTo>
                    <a:pt x="915" y="1206"/>
                    <a:pt x="838" y="1229"/>
                    <a:pt x="755" y="1229"/>
                  </a:cubicBezTo>
                  <a:cubicBezTo>
                    <a:pt x="492" y="1229"/>
                    <a:pt x="279" y="1015"/>
                    <a:pt x="279" y="753"/>
                  </a:cubicBezTo>
                  <a:cubicBezTo>
                    <a:pt x="279" y="492"/>
                    <a:pt x="492" y="278"/>
                    <a:pt x="755" y="278"/>
                  </a:cubicBezTo>
                  <a:close/>
                  <a:moveTo>
                    <a:pt x="753" y="0"/>
                  </a:moveTo>
                  <a:cubicBezTo>
                    <a:pt x="337" y="0"/>
                    <a:pt x="0" y="338"/>
                    <a:pt x="0" y="753"/>
                  </a:cubicBezTo>
                  <a:cubicBezTo>
                    <a:pt x="0" y="1169"/>
                    <a:pt x="337" y="1508"/>
                    <a:pt x="753" y="1508"/>
                  </a:cubicBezTo>
                  <a:cubicBezTo>
                    <a:pt x="914" y="1508"/>
                    <a:pt x="1062" y="1457"/>
                    <a:pt x="1184" y="1373"/>
                  </a:cubicBezTo>
                  <a:lnTo>
                    <a:pt x="1276" y="1463"/>
                  </a:lnTo>
                  <a:cubicBezTo>
                    <a:pt x="1303" y="1490"/>
                    <a:pt x="1339" y="1503"/>
                    <a:pt x="1374" y="1503"/>
                  </a:cubicBezTo>
                  <a:cubicBezTo>
                    <a:pt x="1410" y="1503"/>
                    <a:pt x="1445" y="1490"/>
                    <a:pt x="1472" y="1463"/>
                  </a:cubicBezTo>
                  <a:cubicBezTo>
                    <a:pt x="1526" y="1410"/>
                    <a:pt x="1526" y="1321"/>
                    <a:pt x="1472" y="1266"/>
                  </a:cubicBezTo>
                  <a:lnTo>
                    <a:pt x="1380" y="1174"/>
                  </a:lnTo>
                  <a:cubicBezTo>
                    <a:pt x="1460" y="1053"/>
                    <a:pt x="1508" y="909"/>
                    <a:pt x="1508" y="753"/>
                  </a:cubicBezTo>
                  <a:cubicBezTo>
                    <a:pt x="1508" y="338"/>
                    <a:pt x="1171" y="0"/>
                    <a:pt x="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3"/>
            <p:cNvSpPr/>
            <p:nvPr/>
          </p:nvSpPr>
          <p:spPr>
            <a:xfrm>
              <a:off x="2879638" y="1821375"/>
              <a:ext cx="44436" cy="51031"/>
            </a:xfrm>
            <a:custGeom>
              <a:rect b="b" l="l" r="r" t="t"/>
              <a:pathLst>
                <a:path extrusionOk="0" h="1509" w="1314">
                  <a:moveTo>
                    <a:pt x="659" y="481"/>
                  </a:moveTo>
                  <a:lnTo>
                    <a:pt x="827" y="927"/>
                  </a:lnTo>
                  <a:lnTo>
                    <a:pt x="489" y="927"/>
                  </a:lnTo>
                  <a:lnTo>
                    <a:pt x="659" y="481"/>
                  </a:lnTo>
                  <a:close/>
                  <a:moveTo>
                    <a:pt x="660" y="0"/>
                  </a:moveTo>
                  <a:cubicBezTo>
                    <a:pt x="592" y="0"/>
                    <a:pt x="533" y="40"/>
                    <a:pt x="506" y="104"/>
                  </a:cubicBezTo>
                  <a:cubicBezTo>
                    <a:pt x="506" y="106"/>
                    <a:pt x="506" y="106"/>
                    <a:pt x="504" y="107"/>
                  </a:cubicBezTo>
                  <a:lnTo>
                    <a:pt x="41" y="1321"/>
                  </a:lnTo>
                  <a:cubicBezTo>
                    <a:pt x="0" y="1429"/>
                    <a:pt x="90" y="1508"/>
                    <a:pt x="178" y="1508"/>
                  </a:cubicBezTo>
                  <a:cubicBezTo>
                    <a:pt x="228" y="1508"/>
                    <a:pt x="278" y="1482"/>
                    <a:pt x="302" y="1419"/>
                  </a:cubicBezTo>
                  <a:lnTo>
                    <a:pt x="384" y="1208"/>
                  </a:lnTo>
                  <a:lnTo>
                    <a:pt x="934" y="1208"/>
                  </a:lnTo>
                  <a:lnTo>
                    <a:pt x="1012" y="1419"/>
                  </a:lnTo>
                  <a:cubicBezTo>
                    <a:pt x="1036" y="1482"/>
                    <a:pt x="1087" y="1509"/>
                    <a:pt x="1137" y="1509"/>
                  </a:cubicBezTo>
                  <a:cubicBezTo>
                    <a:pt x="1225" y="1509"/>
                    <a:pt x="1314" y="1430"/>
                    <a:pt x="1272" y="1321"/>
                  </a:cubicBezTo>
                  <a:lnTo>
                    <a:pt x="816" y="107"/>
                  </a:lnTo>
                  <a:cubicBezTo>
                    <a:pt x="816" y="106"/>
                    <a:pt x="815" y="106"/>
                    <a:pt x="815" y="104"/>
                  </a:cubicBezTo>
                  <a:cubicBezTo>
                    <a:pt x="788" y="40"/>
                    <a:pt x="727" y="0"/>
                    <a:pt x="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3"/>
            <p:cNvSpPr/>
            <p:nvPr/>
          </p:nvSpPr>
          <p:spPr>
            <a:xfrm>
              <a:off x="2945752" y="1717285"/>
              <a:ext cx="100911" cy="9435"/>
            </a:xfrm>
            <a:custGeom>
              <a:rect b="b" l="l" r="r" t="t"/>
              <a:pathLst>
                <a:path extrusionOk="0" h="279" w="2984">
                  <a:moveTo>
                    <a:pt x="140" y="1"/>
                  </a:moveTo>
                  <a:cubicBezTo>
                    <a:pt x="64" y="1"/>
                    <a:pt x="0" y="63"/>
                    <a:pt x="0" y="139"/>
                  </a:cubicBezTo>
                  <a:cubicBezTo>
                    <a:pt x="0" y="216"/>
                    <a:pt x="64" y="278"/>
                    <a:pt x="140" y="278"/>
                  </a:cubicBezTo>
                  <a:lnTo>
                    <a:pt x="2843" y="278"/>
                  </a:lnTo>
                  <a:cubicBezTo>
                    <a:pt x="2919" y="278"/>
                    <a:pt x="2983" y="216"/>
                    <a:pt x="2983" y="139"/>
                  </a:cubicBezTo>
                  <a:cubicBezTo>
                    <a:pt x="2983" y="63"/>
                    <a:pt x="2919" y="1"/>
                    <a:pt x="2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3"/>
            <p:cNvSpPr/>
            <p:nvPr/>
          </p:nvSpPr>
          <p:spPr>
            <a:xfrm>
              <a:off x="2945752" y="1740281"/>
              <a:ext cx="55190" cy="9503"/>
            </a:xfrm>
            <a:custGeom>
              <a:rect b="b" l="l" r="r" t="t"/>
              <a:pathLst>
                <a:path extrusionOk="0" h="281" w="1632">
                  <a:moveTo>
                    <a:pt x="140" y="1"/>
                  </a:moveTo>
                  <a:cubicBezTo>
                    <a:pt x="64" y="1"/>
                    <a:pt x="0" y="65"/>
                    <a:pt x="0" y="141"/>
                  </a:cubicBezTo>
                  <a:cubicBezTo>
                    <a:pt x="0" y="216"/>
                    <a:pt x="64" y="280"/>
                    <a:pt x="140" y="280"/>
                  </a:cubicBezTo>
                  <a:lnTo>
                    <a:pt x="1492" y="280"/>
                  </a:lnTo>
                  <a:cubicBezTo>
                    <a:pt x="1568" y="280"/>
                    <a:pt x="1631" y="216"/>
                    <a:pt x="1631" y="141"/>
                  </a:cubicBezTo>
                  <a:cubicBezTo>
                    <a:pt x="1631" y="65"/>
                    <a:pt x="1568" y="1"/>
                    <a:pt x="1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3"/>
            <p:cNvSpPr/>
            <p:nvPr/>
          </p:nvSpPr>
          <p:spPr>
            <a:xfrm>
              <a:off x="2945752" y="1830675"/>
              <a:ext cx="100911" cy="9469"/>
            </a:xfrm>
            <a:custGeom>
              <a:rect b="b" l="l" r="r" t="t"/>
              <a:pathLst>
                <a:path extrusionOk="0" h="280" w="2984">
                  <a:moveTo>
                    <a:pt x="140" y="0"/>
                  </a:moveTo>
                  <a:cubicBezTo>
                    <a:pt x="64" y="0"/>
                    <a:pt x="0" y="64"/>
                    <a:pt x="0" y="140"/>
                  </a:cubicBezTo>
                  <a:cubicBezTo>
                    <a:pt x="0" y="215"/>
                    <a:pt x="63" y="279"/>
                    <a:pt x="140" y="279"/>
                  </a:cubicBezTo>
                  <a:lnTo>
                    <a:pt x="2843" y="279"/>
                  </a:lnTo>
                  <a:cubicBezTo>
                    <a:pt x="2919" y="279"/>
                    <a:pt x="2983" y="215"/>
                    <a:pt x="2983" y="140"/>
                  </a:cubicBezTo>
                  <a:cubicBezTo>
                    <a:pt x="2983" y="64"/>
                    <a:pt x="2919" y="0"/>
                    <a:pt x="2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3"/>
            <p:cNvSpPr/>
            <p:nvPr/>
          </p:nvSpPr>
          <p:spPr>
            <a:xfrm>
              <a:off x="2945752" y="1853705"/>
              <a:ext cx="55190" cy="9435"/>
            </a:xfrm>
            <a:custGeom>
              <a:rect b="b" l="l" r="r" t="t"/>
              <a:pathLst>
                <a:path extrusionOk="0" h="279" w="1632">
                  <a:moveTo>
                    <a:pt x="140" y="1"/>
                  </a:moveTo>
                  <a:cubicBezTo>
                    <a:pt x="64" y="1"/>
                    <a:pt x="0" y="63"/>
                    <a:pt x="0" y="140"/>
                  </a:cubicBezTo>
                  <a:cubicBezTo>
                    <a:pt x="0" y="216"/>
                    <a:pt x="63" y="279"/>
                    <a:pt x="140" y="279"/>
                  </a:cubicBezTo>
                  <a:lnTo>
                    <a:pt x="1492" y="279"/>
                  </a:lnTo>
                  <a:cubicBezTo>
                    <a:pt x="1568" y="279"/>
                    <a:pt x="1631" y="216"/>
                    <a:pt x="1631" y="140"/>
                  </a:cubicBezTo>
                  <a:cubicBezTo>
                    <a:pt x="1631" y="63"/>
                    <a:pt x="1568" y="1"/>
                    <a:pt x="1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43"/>
            <p:cNvSpPr/>
            <p:nvPr/>
          </p:nvSpPr>
          <p:spPr>
            <a:xfrm>
              <a:off x="2783563" y="1604842"/>
              <a:ext cx="293062" cy="321503"/>
            </a:xfrm>
            <a:custGeom>
              <a:rect b="b" l="l" r="r" t="t"/>
              <a:pathLst>
                <a:path extrusionOk="0" h="9507" w="8666">
                  <a:moveTo>
                    <a:pt x="1875" y="475"/>
                  </a:moveTo>
                  <a:lnTo>
                    <a:pt x="1875" y="1723"/>
                  </a:lnTo>
                  <a:cubicBezTo>
                    <a:pt x="1875" y="1806"/>
                    <a:pt x="1807" y="1874"/>
                    <a:pt x="1722" y="1874"/>
                  </a:cubicBezTo>
                  <a:lnTo>
                    <a:pt x="474" y="1874"/>
                  </a:lnTo>
                  <a:lnTo>
                    <a:pt x="1875" y="475"/>
                  </a:lnTo>
                  <a:close/>
                  <a:moveTo>
                    <a:pt x="8176" y="2659"/>
                  </a:moveTo>
                  <a:cubicBezTo>
                    <a:pt x="8291" y="2659"/>
                    <a:pt x="8387" y="2752"/>
                    <a:pt x="8387" y="2868"/>
                  </a:cubicBezTo>
                  <a:lnTo>
                    <a:pt x="8387" y="4741"/>
                  </a:lnTo>
                  <a:cubicBezTo>
                    <a:pt x="8387" y="4857"/>
                    <a:pt x="8291" y="4952"/>
                    <a:pt x="8176" y="4952"/>
                  </a:cubicBezTo>
                  <a:lnTo>
                    <a:pt x="2571" y="4952"/>
                  </a:lnTo>
                  <a:cubicBezTo>
                    <a:pt x="2456" y="4952"/>
                    <a:pt x="2361" y="4857"/>
                    <a:pt x="2361" y="4741"/>
                  </a:cubicBezTo>
                  <a:lnTo>
                    <a:pt x="2361" y="2868"/>
                  </a:lnTo>
                  <a:cubicBezTo>
                    <a:pt x="2361" y="2754"/>
                    <a:pt x="2456" y="2659"/>
                    <a:pt x="2571" y="2659"/>
                  </a:cubicBezTo>
                  <a:close/>
                  <a:moveTo>
                    <a:pt x="2328" y="0"/>
                  </a:moveTo>
                  <a:cubicBezTo>
                    <a:pt x="2087" y="0"/>
                    <a:pt x="1863" y="92"/>
                    <a:pt x="1694" y="261"/>
                  </a:cubicBezTo>
                  <a:lnTo>
                    <a:pt x="263" y="1693"/>
                  </a:lnTo>
                  <a:cubicBezTo>
                    <a:pt x="94" y="1863"/>
                    <a:pt x="0" y="2087"/>
                    <a:pt x="0" y="2326"/>
                  </a:cubicBezTo>
                  <a:lnTo>
                    <a:pt x="0" y="8521"/>
                  </a:lnTo>
                  <a:cubicBezTo>
                    <a:pt x="0" y="9063"/>
                    <a:pt x="443" y="9506"/>
                    <a:pt x="985" y="9506"/>
                  </a:cubicBezTo>
                  <a:lnTo>
                    <a:pt x="6561" y="9506"/>
                  </a:lnTo>
                  <a:cubicBezTo>
                    <a:pt x="7082" y="9506"/>
                    <a:pt x="7509" y="9098"/>
                    <a:pt x="7543" y="8584"/>
                  </a:cubicBezTo>
                  <a:lnTo>
                    <a:pt x="8177" y="8584"/>
                  </a:lnTo>
                  <a:cubicBezTo>
                    <a:pt x="8447" y="8584"/>
                    <a:pt x="8666" y="8364"/>
                    <a:pt x="8666" y="8095"/>
                  </a:cubicBezTo>
                  <a:lnTo>
                    <a:pt x="8666" y="6222"/>
                  </a:lnTo>
                  <a:cubicBezTo>
                    <a:pt x="8666" y="5952"/>
                    <a:pt x="8447" y="5733"/>
                    <a:pt x="8177" y="5733"/>
                  </a:cubicBezTo>
                  <a:lnTo>
                    <a:pt x="7546" y="5733"/>
                  </a:lnTo>
                  <a:lnTo>
                    <a:pt x="7546" y="5231"/>
                  </a:lnTo>
                  <a:lnTo>
                    <a:pt x="8174" y="5230"/>
                  </a:lnTo>
                  <a:cubicBezTo>
                    <a:pt x="8443" y="5230"/>
                    <a:pt x="8663" y="5011"/>
                    <a:pt x="8663" y="4741"/>
                  </a:cubicBezTo>
                  <a:lnTo>
                    <a:pt x="8663" y="2868"/>
                  </a:lnTo>
                  <a:cubicBezTo>
                    <a:pt x="8663" y="2599"/>
                    <a:pt x="8443" y="2379"/>
                    <a:pt x="8174" y="2379"/>
                  </a:cubicBezTo>
                  <a:lnTo>
                    <a:pt x="7543" y="2379"/>
                  </a:lnTo>
                  <a:lnTo>
                    <a:pt x="7543" y="1946"/>
                  </a:lnTo>
                  <a:cubicBezTo>
                    <a:pt x="7543" y="1869"/>
                    <a:pt x="7480" y="1806"/>
                    <a:pt x="7403" y="1806"/>
                  </a:cubicBezTo>
                  <a:cubicBezTo>
                    <a:pt x="7327" y="1806"/>
                    <a:pt x="7265" y="1869"/>
                    <a:pt x="7265" y="1946"/>
                  </a:cubicBezTo>
                  <a:lnTo>
                    <a:pt x="7265" y="2379"/>
                  </a:lnTo>
                  <a:lnTo>
                    <a:pt x="2571" y="2379"/>
                  </a:lnTo>
                  <a:cubicBezTo>
                    <a:pt x="2301" y="2379"/>
                    <a:pt x="2083" y="2599"/>
                    <a:pt x="2083" y="2868"/>
                  </a:cubicBezTo>
                  <a:lnTo>
                    <a:pt x="2083" y="4741"/>
                  </a:lnTo>
                  <a:cubicBezTo>
                    <a:pt x="2083" y="5011"/>
                    <a:pt x="2301" y="5230"/>
                    <a:pt x="2571" y="5230"/>
                  </a:cubicBezTo>
                  <a:lnTo>
                    <a:pt x="7265" y="5230"/>
                  </a:lnTo>
                  <a:lnTo>
                    <a:pt x="7265" y="5732"/>
                  </a:lnTo>
                  <a:lnTo>
                    <a:pt x="2571" y="5732"/>
                  </a:lnTo>
                  <a:cubicBezTo>
                    <a:pt x="2301" y="5732"/>
                    <a:pt x="2083" y="5950"/>
                    <a:pt x="2083" y="6219"/>
                  </a:cubicBezTo>
                  <a:lnTo>
                    <a:pt x="2083" y="6831"/>
                  </a:lnTo>
                  <a:cubicBezTo>
                    <a:pt x="2083" y="6907"/>
                    <a:pt x="2145" y="6969"/>
                    <a:pt x="2222" y="6969"/>
                  </a:cubicBezTo>
                  <a:cubicBezTo>
                    <a:pt x="2298" y="6969"/>
                    <a:pt x="2361" y="6907"/>
                    <a:pt x="2361" y="6831"/>
                  </a:cubicBezTo>
                  <a:lnTo>
                    <a:pt x="2361" y="6222"/>
                  </a:lnTo>
                  <a:cubicBezTo>
                    <a:pt x="2361" y="6106"/>
                    <a:pt x="2456" y="6011"/>
                    <a:pt x="2571" y="6011"/>
                  </a:cubicBezTo>
                  <a:lnTo>
                    <a:pt x="8176" y="6011"/>
                  </a:lnTo>
                  <a:cubicBezTo>
                    <a:pt x="8291" y="6011"/>
                    <a:pt x="8387" y="6106"/>
                    <a:pt x="8387" y="6222"/>
                  </a:cubicBezTo>
                  <a:lnTo>
                    <a:pt x="8387" y="8095"/>
                  </a:lnTo>
                  <a:cubicBezTo>
                    <a:pt x="8387" y="8209"/>
                    <a:pt x="8291" y="8304"/>
                    <a:pt x="8176" y="8304"/>
                  </a:cubicBezTo>
                  <a:lnTo>
                    <a:pt x="2571" y="8304"/>
                  </a:lnTo>
                  <a:cubicBezTo>
                    <a:pt x="2456" y="8304"/>
                    <a:pt x="2361" y="8209"/>
                    <a:pt x="2361" y="8095"/>
                  </a:cubicBezTo>
                  <a:lnTo>
                    <a:pt x="2361" y="7485"/>
                  </a:lnTo>
                  <a:cubicBezTo>
                    <a:pt x="2361" y="7407"/>
                    <a:pt x="2298" y="7345"/>
                    <a:pt x="2222" y="7345"/>
                  </a:cubicBezTo>
                  <a:cubicBezTo>
                    <a:pt x="2145" y="7345"/>
                    <a:pt x="2083" y="7407"/>
                    <a:pt x="2083" y="7485"/>
                  </a:cubicBezTo>
                  <a:lnTo>
                    <a:pt x="2083" y="8095"/>
                  </a:lnTo>
                  <a:cubicBezTo>
                    <a:pt x="2083" y="8364"/>
                    <a:pt x="2301" y="8584"/>
                    <a:pt x="2571" y="8584"/>
                  </a:cubicBezTo>
                  <a:lnTo>
                    <a:pt x="7262" y="8584"/>
                  </a:lnTo>
                  <a:cubicBezTo>
                    <a:pt x="7231" y="8943"/>
                    <a:pt x="6928" y="9227"/>
                    <a:pt x="6561" y="9227"/>
                  </a:cubicBezTo>
                  <a:lnTo>
                    <a:pt x="985" y="9227"/>
                  </a:lnTo>
                  <a:cubicBezTo>
                    <a:pt x="597" y="9227"/>
                    <a:pt x="280" y="8912"/>
                    <a:pt x="280" y="8521"/>
                  </a:cubicBezTo>
                  <a:lnTo>
                    <a:pt x="280" y="2326"/>
                  </a:lnTo>
                  <a:cubicBezTo>
                    <a:pt x="280" y="2267"/>
                    <a:pt x="289" y="2207"/>
                    <a:pt x="303" y="2152"/>
                  </a:cubicBezTo>
                  <a:lnTo>
                    <a:pt x="1722" y="2152"/>
                  </a:lnTo>
                  <a:cubicBezTo>
                    <a:pt x="1960" y="2152"/>
                    <a:pt x="2153" y="1959"/>
                    <a:pt x="2153" y="1721"/>
                  </a:cubicBezTo>
                  <a:lnTo>
                    <a:pt x="2153" y="303"/>
                  </a:lnTo>
                  <a:cubicBezTo>
                    <a:pt x="2209" y="285"/>
                    <a:pt x="2265" y="278"/>
                    <a:pt x="2328" y="278"/>
                  </a:cubicBezTo>
                  <a:lnTo>
                    <a:pt x="6561" y="278"/>
                  </a:lnTo>
                  <a:cubicBezTo>
                    <a:pt x="6949" y="278"/>
                    <a:pt x="7267" y="594"/>
                    <a:pt x="7267" y="983"/>
                  </a:cubicBezTo>
                  <a:lnTo>
                    <a:pt x="7267" y="1294"/>
                  </a:lnTo>
                  <a:cubicBezTo>
                    <a:pt x="7267" y="1369"/>
                    <a:pt x="7329" y="1433"/>
                    <a:pt x="7405" y="1433"/>
                  </a:cubicBezTo>
                  <a:cubicBezTo>
                    <a:pt x="7482" y="1433"/>
                    <a:pt x="7544" y="1369"/>
                    <a:pt x="7544" y="1294"/>
                  </a:cubicBezTo>
                  <a:lnTo>
                    <a:pt x="7544" y="983"/>
                  </a:lnTo>
                  <a:cubicBezTo>
                    <a:pt x="7544" y="441"/>
                    <a:pt x="7103" y="0"/>
                    <a:pt x="6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9" name="Google Shape;2579;p43"/>
          <p:cNvGrpSpPr/>
          <p:nvPr/>
        </p:nvGrpSpPr>
        <p:grpSpPr>
          <a:xfrm>
            <a:off x="2109783" y="1615325"/>
            <a:ext cx="325561" cy="300502"/>
            <a:chOff x="2109783" y="1615325"/>
            <a:chExt cx="325561" cy="300502"/>
          </a:xfrm>
        </p:grpSpPr>
        <p:sp>
          <p:nvSpPr>
            <p:cNvPr id="2580" name="Google Shape;2580;p43"/>
            <p:cNvSpPr/>
            <p:nvPr/>
          </p:nvSpPr>
          <p:spPr>
            <a:xfrm>
              <a:off x="2269063" y="1686409"/>
              <a:ext cx="16435" cy="29759"/>
            </a:xfrm>
            <a:custGeom>
              <a:rect b="b" l="l" r="r" t="t"/>
              <a:pathLst>
                <a:path extrusionOk="0" h="880" w="486">
                  <a:moveTo>
                    <a:pt x="138" y="0"/>
                  </a:moveTo>
                  <a:cubicBezTo>
                    <a:pt x="63" y="0"/>
                    <a:pt x="0" y="63"/>
                    <a:pt x="0" y="138"/>
                  </a:cubicBezTo>
                  <a:lnTo>
                    <a:pt x="0" y="545"/>
                  </a:lnTo>
                  <a:cubicBezTo>
                    <a:pt x="0" y="582"/>
                    <a:pt x="15" y="618"/>
                    <a:pt x="40" y="643"/>
                  </a:cubicBezTo>
                  <a:lnTo>
                    <a:pt x="236" y="839"/>
                  </a:lnTo>
                  <a:cubicBezTo>
                    <a:pt x="263" y="866"/>
                    <a:pt x="299" y="879"/>
                    <a:pt x="334" y="879"/>
                  </a:cubicBezTo>
                  <a:cubicBezTo>
                    <a:pt x="370" y="879"/>
                    <a:pt x="406" y="866"/>
                    <a:pt x="432" y="839"/>
                  </a:cubicBezTo>
                  <a:cubicBezTo>
                    <a:pt x="486" y="784"/>
                    <a:pt x="486" y="695"/>
                    <a:pt x="432" y="642"/>
                  </a:cubicBezTo>
                  <a:lnTo>
                    <a:pt x="278" y="487"/>
                  </a:lnTo>
                  <a:lnTo>
                    <a:pt x="278" y="138"/>
                  </a:lnTo>
                  <a:cubicBezTo>
                    <a:pt x="278" y="63"/>
                    <a:pt x="216" y="0"/>
                    <a:pt x="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3"/>
            <p:cNvSpPr/>
            <p:nvPr/>
          </p:nvSpPr>
          <p:spPr>
            <a:xfrm>
              <a:off x="2109783" y="1615325"/>
              <a:ext cx="325561" cy="300502"/>
            </a:xfrm>
            <a:custGeom>
              <a:rect b="b" l="l" r="r" t="t"/>
              <a:pathLst>
                <a:path extrusionOk="0" h="8886" w="9627">
                  <a:moveTo>
                    <a:pt x="4845" y="279"/>
                  </a:moveTo>
                  <a:cubicBezTo>
                    <a:pt x="4881" y="279"/>
                    <a:pt x="4917" y="290"/>
                    <a:pt x="4948" y="312"/>
                  </a:cubicBezTo>
                  <a:lnTo>
                    <a:pt x="7384" y="2074"/>
                  </a:lnTo>
                  <a:cubicBezTo>
                    <a:pt x="7461" y="2129"/>
                    <a:pt x="7480" y="2239"/>
                    <a:pt x="7422" y="2319"/>
                  </a:cubicBezTo>
                  <a:cubicBezTo>
                    <a:pt x="7388" y="2367"/>
                    <a:pt x="7335" y="2392"/>
                    <a:pt x="7281" y="2392"/>
                  </a:cubicBezTo>
                  <a:cubicBezTo>
                    <a:pt x="7245" y="2392"/>
                    <a:pt x="7208" y="2380"/>
                    <a:pt x="7177" y="2358"/>
                  </a:cubicBezTo>
                  <a:lnTo>
                    <a:pt x="4926" y="730"/>
                  </a:lnTo>
                  <a:cubicBezTo>
                    <a:pt x="4901" y="712"/>
                    <a:pt x="4872" y="703"/>
                    <a:pt x="4843" y="703"/>
                  </a:cubicBezTo>
                  <a:cubicBezTo>
                    <a:pt x="4815" y="703"/>
                    <a:pt x="4786" y="712"/>
                    <a:pt x="4762" y="730"/>
                  </a:cubicBezTo>
                  <a:lnTo>
                    <a:pt x="2513" y="2358"/>
                  </a:lnTo>
                  <a:cubicBezTo>
                    <a:pt x="2483" y="2380"/>
                    <a:pt x="2447" y="2391"/>
                    <a:pt x="2412" y="2391"/>
                  </a:cubicBezTo>
                  <a:cubicBezTo>
                    <a:pt x="2358" y="2391"/>
                    <a:pt x="2303" y="2366"/>
                    <a:pt x="2268" y="2319"/>
                  </a:cubicBezTo>
                  <a:cubicBezTo>
                    <a:pt x="2210" y="2240"/>
                    <a:pt x="2230" y="2132"/>
                    <a:pt x="2307" y="2074"/>
                  </a:cubicBezTo>
                  <a:lnTo>
                    <a:pt x="4743" y="312"/>
                  </a:lnTo>
                  <a:cubicBezTo>
                    <a:pt x="4774" y="290"/>
                    <a:pt x="4810" y="279"/>
                    <a:pt x="4845" y="279"/>
                  </a:cubicBezTo>
                  <a:close/>
                  <a:moveTo>
                    <a:pt x="2840" y="3298"/>
                  </a:moveTo>
                  <a:lnTo>
                    <a:pt x="2840" y="4245"/>
                  </a:lnTo>
                  <a:lnTo>
                    <a:pt x="379" y="4245"/>
                  </a:lnTo>
                  <a:lnTo>
                    <a:pt x="1689" y="3298"/>
                  </a:lnTo>
                  <a:close/>
                  <a:moveTo>
                    <a:pt x="8006" y="3298"/>
                  </a:moveTo>
                  <a:lnTo>
                    <a:pt x="9318" y="4245"/>
                  </a:lnTo>
                  <a:lnTo>
                    <a:pt x="6856" y="4245"/>
                  </a:lnTo>
                  <a:lnTo>
                    <a:pt x="6856" y="3298"/>
                  </a:lnTo>
                  <a:close/>
                  <a:moveTo>
                    <a:pt x="5478" y="6292"/>
                  </a:moveTo>
                  <a:lnTo>
                    <a:pt x="5478" y="7974"/>
                  </a:lnTo>
                  <a:lnTo>
                    <a:pt x="4216" y="7974"/>
                  </a:lnTo>
                  <a:lnTo>
                    <a:pt x="4216" y="6292"/>
                  </a:lnTo>
                  <a:close/>
                  <a:moveTo>
                    <a:pt x="4847" y="1013"/>
                  </a:moveTo>
                  <a:lnTo>
                    <a:pt x="6576" y="2263"/>
                  </a:lnTo>
                  <a:lnTo>
                    <a:pt x="6576" y="7974"/>
                  </a:lnTo>
                  <a:lnTo>
                    <a:pt x="5757" y="7974"/>
                  </a:lnTo>
                  <a:lnTo>
                    <a:pt x="5757" y="6292"/>
                  </a:lnTo>
                  <a:lnTo>
                    <a:pt x="5891" y="6292"/>
                  </a:lnTo>
                  <a:cubicBezTo>
                    <a:pt x="5967" y="6292"/>
                    <a:pt x="6029" y="6228"/>
                    <a:pt x="6029" y="6153"/>
                  </a:cubicBezTo>
                  <a:cubicBezTo>
                    <a:pt x="6032" y="6077"/>
                    <a:pt x="5968" y="6013"/>
                    <a:pt x="5893" y="6013"/>
                  </a:cubicBezTo>
                  <a:lnTo>
                    <a:pt x="3804" y="6013"/>
                  </a:lnTo>
                  <a:cubicBezTo>
                    <a:pt x="3728" y="6013"/>
                    <a:pt x="3665" y="6077"/>
                    <a:pt x="3665" y="6153"/>
                  </a:cubicBezTo>
                  <a:cubicBezTo>
                    <a:pt x="3665" y="6228"/>
                    <a:pt x="3728" y="6292"/>
                    <a:pt x="3804" y="6292"/>
                  </a:cubicBezTo>
                  <a:lnTo>
                    <a:pt x="3938" y="6292"/>
                  </a:lnTo>
                  <a:lnTo>
                    <a:pt x="3938" y="7974"/>
                  </a:lnTo>
                  <a:lnTo>
                    <a:pt x="3119" y="7974"/>
                  </a:lnTo>
                  <a:lnTo>
                    <a:pt x="3119" y="2263"/>
                  </a:lnTo>
                  <a:lnTo>
                    <a:pt x="4847" y="1013"/>
                  </a:lnTo>
                  <a:close/>
                  <a:moveTo>
                    <a:pt x="9147" y="8253"/>
                  </a:moveTo>
                  <a:cubicBezTo>
                    <a:pt x="9243" y="8253"/>
                    <a:pt x="9324" y="8330"/>
                    <a:pt x="9324" y="8430"/>
                  </a:cubicBezTo>
                  <a:cubicBezTo>
                    <a:pt x="9324" y="8528"/>
                    <a:pt x="9243" y="8605"/>
                    <a:pt x="9147" y="8605"/>
                  </a:cubicBezTo>
                  <a:lnTo>
                    <a:pt x="550" y="8605"/>
                  </a:lnTo>
                  <a:cubicBezTo>
                    <a:pt x="453" y="8605"/>
                    <a:pt x="373" y="8528"/>
                    <a:pt x="373" y="8430"/>
                  </a:cubicBezTo>
                  <a:cubicBezTo>
                    <a:pt x="373" y="8330"/>
                    <a:pt x="450" y="8253"/>
                    <a:pt x="550" y="8253"/>
                  </a:cubicBezTo>
                  <a:close/>
                  <a:moveTo>
                    <a:pt x="4852" y="1"/>
                  </a:moveTo>
                  <a:cubicBezTo>
                    <a:pt x="4759" y="1"/>
                    <a:pt x="4666" y="29"/>
                    <a:pt x="4587" y="87"/>
                  </a:cubicBezTo>
                  <a:lnTo>
                    <a:pt x="2151" y="1848"/>
                  </a:lnTo>
                  <a:cubicBezTo>
                    <a:pt x="1949" y="1995"/>
                    <a:pt x="1903" y="2279"/>
                    <a:pt x="2050" y="2482"/>
                  </a:cubicBezTo>
                  <a:cubicBezTo>
                    <a:pt x="2138" y="2605"/>
                    <a:pt x="2276" y="2670"/>
                    <a:pt x="2417" y="2670"/>
                  </a:cubicBezTo>
                  <a:cubicBezTo>
                    <a:pt x="2509" y="2670"/>
                    <a:pt x="2602" y="2642"/>
                    <a:pt x="2683" y="2583"/>
                  </a:cubicBezTo>
                  <a:lnTo>
                    <a:pt x="2846" y="2465"/>
                  </a:lnTo>
                  <a:lnTo>
                    <a:pt x="2846" y="3019"/>
                  </a:lnTo>
                  <a:lnTo>
                    <a:pt x="1695" y="3019"/>
                  </a:lnTo>
                  <a:cubicBezTo>
                    <a:pt x="1636" y="3019"/>
                    <a:pt x="1579" y="3036"/>
                    <a:pt x="1533" y="3071"/>
                  </a:cubicBezTo>
                  <a:lnTo>
                    <a:pt x="217" y="4023"/>
                  </a:lnTo>
                  <a:cubicBezTo>
                    <a:pt x="0" y="4182"/>
                    <a:pt x="112" y="4525"/>
                    <a:pt x="379" y="4525"/>
                  </a:cubicBezTo>
                  <a:lnTo>
                    <a:pt x="591" y="4525"/>
                  </a:lnTo>
                  <a:lnTo>
                    <a:pt x="591" y="5218"/>
                  </a:lnTo>
                  <a:cubicBezTo>
                    <a:pt x="591" y="5296"/>
                    <a:pt x="655" y="5358"/>
                    <a:pt x="731" y="5358"/>
                  </a:cubicBezTo>
                  <a:cubicBezTo>
                    <a:pt x="807" y="5358"/>
                    <a:pt x="871" y="5296"/>
                    <a:pt x="871" y="5218"/>
                  </a:cubicBezTo>
                  <a:lnTo>
                    <a:pt x="871" y="4525"/>
                  </a:lnTo>
                  <a:lnTo>
                    <a:pt x="2848" y="4525"/>
                  </a:lnTo>
                  <a:lnTo>
                    <a:pt x="2848" y="7977"/>
                  </a:lnTo>
                  <a:lnTo>
                    <a:pt x="871" y="7977"/>
                  </a:lnTo>
                  <a:lnTo>
                    <a:pt x="871" y="5870"/>
                  </a:lnTo>
                  <a:cubicBezTo>
                    <a:pt x="871" y="5795"/>
                    <a:pt x="807" y="5731"/>
                    <a:pt x="731" y="5731"/>
                  </a:cubicBezTo>
                  <a:cubicBezTo>
                    <a:pt x="655" y="5731"/>
                    <a:pt x="591" y="5795"/>
                    <a:pt x="591" y="5870"/>
                  </a:cubicBezTo>
                  <a:lnTo>
                    <a:pt x="591" y="7977"/>
                  </a:lnTo>
                  <a:lnTo>
                    <a:pt x="557" y="7977"/>
                  </a:lnTo>
                  <a:cubicBezTo>
                    <a:pt x="306" y="7977"/>
                    <a:pt x="101" y="8180"/>
                    <a:pt x="101" y="8431"/>
                  </a:cubicBezTo>
                  <a:cubicBezTo>
                    <a:pt x="101" y="8682"/>
                    <a:pt x="306" y="8886"/>
                    <a:pt x="557" y="8886"/>
                  </a:cubicBezTo>
                  <a:lnTo>
                    <a:pt x="9154" y="8886"/>
                  </a:lnTo>
                  <a:cubicBezTo>
                    <a:pt x="9405" y="8886"/>
                    <a:pt x="9610" y="8682"/>
                    <a:pt x="9610" y="8431"/>
                  </a:cubicBezTo>
                  <a:cubicBezTo>
                    <a:pt x="9610" y="8180"/>
                    <a:pt x="9396" y="7977"/>
                    <a:pt x="9147" y="7977"/>
                  </a:cubicBezTo>
                  <a:lnTo>
                    <a:pt x="9113" y="7977"/>
                  </a:lnTo>
                  <a:lnTo>
                    <a:pt x="9113" y="7399"/>
                  </a:lnTo>
                  <a:cubicBezTo>
                    <a:pt x="9113" y="7323"/>
                    <a:pt x="9049" y="7259"/>
                    <a:pt x="8973" y="7259"/>
                  </a:cubicBezTo>
                  <a:cubicBezTo>
                    <a:pt x="8897" y="7259"/>
                    <a:pt x="8833" y="7323"/>
                    <a:pt x="8833" y="7399"/>
                  </a:cubicBezTo>
                  <a:lnTo>
                    <a:pt x="8833" y="7977"/>
                  </a:lnTo>
                  <a:lnTo>
                    <a:pt x="6856" y="7977"/>
                  </a:lnTo>
                  <a:lnTo>
                    <a:pt x="6856" y="4525"/>
                  </a:lnTo>
                  <a:lnTo>
                    <a:pt x="8833" y="4525"/>
                  </a:lnTo>
                  <a:lnTo>
                    <a:pt x="8833" y="6745"/>
                  </a:lnTo>
                  <a:cubicBezTo>
                    <a:pt x="8833" y="6821"/>
                    <a:pt x="8897" y="6883"/>
                    <a:pt x="8973" y="6883"/>
                  </a:cubicBezTo>
                  <a:cubicBezTo>
                    <a:pt x="9049" y="6883"/>
                    <a:pt x="9113" y="6821"/>
                    <a:pt x="9113" y="6745"/>
                  </a:cubicBezTo>
                  <a:lnTo>
                    <a:pt x="9113" y="4525"/>
                  </a:lnTo>
                  <a:lnTo>
                    <a:pt x="9325" y="4525"/>
                  </a:lnTo>
                  <a:cubicBezTo>
                    <a:pt x="9448" y="4525"/>
                    <a:pt x="9551" y="4450"/>
                    <a:pt x="9589" y="4333"/>
                  </a:cubicBezTo>
                  <a:cubicBezTo>
                    <a:pt x="9627" y="4216"/>
                    <a:pt x="9588" y="4095"/>
                    <a:pt x="9488" y="4023"/>
                  </a:cubicBezTo>
                  <a:lnTo>
                    <a:pt x="8172" y="3071"/>
                  </a:lnTo>
                  <a:cubicBezTo>
                    <a:pt x="8125" y="3036"/>
                    <a:pt x="8069" y="3019"/>
                    <a:pt x="8011" y="3019"/>
                  </a:cubicBezTo>
                  <a:lnTo>
                    <a:pt x="6859" y="3019"/>
                  </a:lnTo>
                  <a:lnTo>
                    <a:pt x="6859" y="2465"/>
                  </a:lnTo>
                  <a:lnTo>
                    <a:pt x="7023" y="2583"/>
                  </a:lnTo>
                  <a:cubicBezTo>
                    <a:pt x="7104" y="2642"/>
                    <a:pt x="7197" y="2670"/>
                    <a:pt x="7289" y="2670"/>
                  </a:cubicBezTo>
                  <a:cubicBezTo>
                    <a:pt x="7431" y="2670"/>
                    <a:pt x="7569" y="2605"/>
                    <a:pt x="7657" y="2482"/>
                  </a:cubicBezTo>
                  <a:cubicBezTo>
                    <a:pt x="7803" y="2279"/>
                    <a:pt x="7758" y="1995"/>
                    <a:pt x="7555" y="1848"/>
                  </a:cubicBezTo>
                  <a:lnTo>
                    <a:pt x="5119" y="87"/>
                  </a:lnTo>
                  <a:cubicBezTo>
                    <a:pt x="5038" y="29"/>
                    <a:pt x="4945" y="1"/>
                    <a:pt x="4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43"/>
            <p:cNvSpPr/>
            <p:nvPr/>
          </p:nvSpPr>
          <p:spPr>
            <a:xfrm>
              <a:off x="2238864" y="1669907"/>
              <a:ext cx="69698" cy="69766"/>
            </a:xfrm>
            <a:custGeom>
              <a:rect b="b" l="l" r="r" t="t"/>
              <a:pathLst>
                <a:path extrusionOk="0" h="2063" w="2061">
                  <a:moveTo>
                    <a:pt x="1030" y="280"/>
                  </a:moveTo>
                  <a:cubicBezTo>
                    <a:pt x="1444" y="280"/>
                    <a:pt x="1783" y="617"/>
                    <a:pt x="1783" y="1032"/>
                  </a:cubicBezTo>
                  <a:cubicBezTo>
                    <a:pt x="1783" y="1446"/>
                    <a:pt x="1444" y="1783"/>
                    <a:pt x="1030" y="1783"/>
                  </a:cubicBezTo>
                  <a:cubicBezTo>
                    <a:pt x="617" y="1783"/>
                    <a:pt x="278" y="1446"/>
                    <a:pt x="278" y="1032"/>
                  </a:cubicBezTo>
                  <a:cubicBezTo>
                    <a:pt x="278" y="617"/>
                    <a:pt x="617" y="280"/>
                    <a:pt x="1030" y="280"/>
                  </a:cubicBezTo>
                  <a:close/>
                  <a:moveTo>
                    <a:pt x="1030" y="1"/>
                  </a:moveTo>
                  <a:cubicBezTo>
                    <a:pt x="462" y="1"/>
                    <a:pt x="0" y="463"/>
                    <a:pt x="0" y="1032"/>
                  </a:cubicBezTo>
                  <a:cubicBezTo>
                    <a:pt x="0" y="1599"/>
                    <a:pt x="462" y="2063"/>
                    <a:pt x="1030" y="2063"/>
                  </a:cubicBezTo>
                  <a:cubicBezTo>
                    <a:pt x="1599" y="2063"/>
                    <a:pt x="2061" y="1599"/>
                    <a:pt x="2061" y="1032"/>
                  </a:cubicBezTo>
                  <a:cubicBezTo>
                    <a:pt x="2061" y="463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43"/>
            <p:cNvSpPr/>
            <p:nvPr/>
          </p:nvSpPr>
          <p:spPr>
            <a:xfrm>
              <a:off x="2233724" y="1752793"/>
              <a:ext cx="80080" cy="42035"/>
            </a:xfrm>
            <a:custGeom>
              <a:rect b="b" l="l" r="r" t="t"/>
              <a:pathLst>
                <a:path extrusionOk="0" h="1243" w="2368">
                  <a:moveTo>
                    <a:pt x="1044" y="280"/>
                  </a:moveTo>
                  <a:lnTo>
                    <a:pt x="1044" y="965"/>
                  </a:lnTo>
                  <a:lnTo>
                    <a:pt x="291" y="965"/>
                  </a:lnTo>
                  <a:cubicBezTo>
                    <a:pt x="283" y="965"/>
                    <a:pt x="279" y="959"/>
                    <a:pt x="279" y="951"/>
                  </a:cubicBezTo>
                  <a:lnTo>
                    <a:pt x="279" y="292"/>
                  </a:lnTo>
                  <a:cubicBezTo>
                    <a:pt x="279" y="284"/>
                    <a:pt x="283" y="280"/>
                    <a:pt x="291" y="280"/>
                  </a:cubicBezTo>
                  <a:close/>
                  <a:moveTo>
                    <a:pt x="2076" y="280"/>
                  </a:moveTo>
                  <a:cubicBezTo>
                    <a:pt x="2083" y="280"/>
                    <a:pt x="2088" y="284"/>
                    <a:pt x="2088" y="292"/>
                  </a:cubicBezTo>
                  <a:lnTo>
                    <a:pt x="2088" y="951"/>
                  </a:lnTo>
                  <a:cubicBezTo>
                    <a:pt x="2088" y="959"/>
                    <a:pt x="2083" y="965"/>
                    <a:pt x="2076" y="965"/>
                  </a:cubicBezTo>
                  <a:lnTo>
                    <a:pt x="1323" y="965"/>
                  </a:lnTo>
                  <a:lnTo>
                    <a:pt x="1323" y="280"/>
                  </a:lnTo>
                  <a:close/>
                  <a:moveTo>
                    <a:pt x="294" y="1"/>
                  </a:moveTo>
                  <a:cubicBezTo>
                    <a:pt x="132" y="1"/>
                    <a:pt x="1" y="133"/>
                    <a:pt x="1" y="292"/>
                  </a:cubicBezTo>
                  <a:lnTo>
                    <a:pt x="1" y="951"/>
                  </a:lnTo>
                  <a:cubicBezTo>
                    <a:pt x="1" y="1113"/>
                    <a:pt x="133" y="1242"/>
                    <a:pt x="294" y="1242"/>
                  </a:cubicBezTo>
                  <a:lnTo>
                    <a:pt x="2076" y="1242"/>
                  </a:lnTo>
                  <a:cubicBezTo>
                    <a:pt x="2236" y="1242"/>
                    <a:pt x="2367" y="1112"/>
                    <a:pt x="2367" y="951"/>
                  </a:cubicBezTo>
                  <a:lnTo>
                    <a:pt x="2367" y="292"/>
                  </a:lnTo>
                  <a:cubicBezTo>
                    <a:pt x="2367" y="131"/>
                    <a:pt x="2235" y="1"/>
                    <a:pt x="2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43"/>
            <p:cNvSpPr/>
            <p:nvPr/>
          </p:nvSpPr>
          <p:spPr>
            <a:xfrm>
              <a:off x="2153475" y="1785393"/>
              <a:ext cx="42712" cy="34764"/>
            </a:xfrm>
            <a:custGeom>
              <a:rect b="b" l="l" r="r" t="t"/>
              <a:pathLst>
                <a:path extrusionOk="0" h="1028" w="1263">
                  <a:moveTo>
                    <a:pt x="984" y="278"/>
                  </a:moveTo>
                  <a:lnTo>
                    <a:pt x="984" y="749"/>
                  </a:lnTo>
                  <a:lnTo>
                    <a:pt x="278" y="749"/>
                  </a:lnTo>
                  <a:lnTo>
                    <a:pt x="278" y="278"/>
                  </a:lnTo>
                  <a:close/>
                  <a:moveTo>
                    <a:pt x="271" y="1"/>
                  </a:moveTo>
                  <a:cubicBezTo>
                    <a:pt x="122" y="1"/>
                    <a:pt x="0" y="121"/>
                    <a:pt x="0" y="271"/>
                  </a:cubicBezTo>
                  <a:lnTo>
                    <a:pt x="0" y="757"/>
                  </a:lnTo>
                  <a:cubicBezTo>
                    <a:pt x="0" y="907"/>
                    <a:pt x="121" y="1027"/>
                    <a:pt x="271" y="1027"/>
                  </a:cubicBezTo>
                  <a:lnTo>
                    <a:pt x="991" y="1027"/>
                  </a:lnTo>
                  <a:cubicBezTo>
                    <a:pt x="1140" y="1027"/>
                    <a:pt x="1263" y="907"/>
                    <a:pt x="1263" y="757"/>
                  </a:cubicBezTo>
                  <a:lnTo>
                    <a:pt x="1263" y="271"/>
                  </a:lnTo>
                  <a:cubicBezTo>
                    <a:pt x="1263" y="123"/>
                    <a:pt x="1141" y="1"/>
                    <a:pt x="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43"/>
            <p:cNvSpPr/>
            <p:nvPr/>
          </p:nvSpPr>
          <p:spPr>
            <a:xfrm>
              <a:off x="2153475" y="1836627"/>
              <a:ext cx="42712" cy="34764"/>
            </a:xfrm>
            <a:custGeom>
              <a:rect b="b" l="l" r="r" t="t"/>
              <a:pathLst>
                <a:path extrusionOk="0" h="1028" w="1263">
                  <a:moveTo>
                    <a:pt x="984" y="279"/>
                  </a:moveTo>
                  <a:lnTo>
                    <a:pt x="984" y="749"/>
                  </a:lnTo>
                  <a:lnTo>
                    <a:pt x="278" y="749"/>
                  </a:lnTo>
                  <a:lnTo>
                    <a:pt x="278" y="279"/>
                  </a:lnTo>
                  <a:close/>
                  <a:moveTo>
                    <a:pt x="271" y="1"/>
                  </a:moveTo>
                  <a:cubicBezTo>
                    <a:pt x="122" y="1"/>
                    <a:pt x="0" y="121"/>
                    <a:pt x="0" y="271"/>
                  </a:cubicBezTo>
                  <a:lnTo>
                    <a:pt x="0" y="757"/>
                  </a:lnTo>
                  <a:cubicBezTo>
                    <a:pt x="0" y="905"/>
                    <a:pt x="121" y="1027"/>
                    <a:pt x="271" y="1027"/>
                  </a:cubicBezTo>
                  <a:lnTo>
                    <a:pt x="991" y="1027"/>
                  </a:lnTo>
                  <a:cubicBezTo>
                    <a:pt x="1140" y="1027"/>
                    <a:pt x="1263" y="907"/>
                    <a:pt x="1263" y="757"/>
                  </a:cubicBezTo>
                  <a:lnTo>
                    <a:pt x="1263" y="271"/>
                  </a:lnTo>
                  <a:cubicBezTo>
                    <a:pt x="1263" y="123"/>
                    <a:pt x="1141" y="1"/>
                    <a:pt x="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43"/>
            <p:cNvSpPr/>
            <p:nvPr/>
          </p:nvSpPr>
          <p:spPr>
            <a:xfrm>
              <a:off x="2351274" y="1785393"/>
              <a:ext cx="42745" cy="34764"/>
            </a:xfrm>
            <a:custGeom>
              <a:rect b="b" l="l" r="r" t="t"/>
              <a:pathLst>
                <a:path extrusionOk="0" h="1028" w="1264">
                  <a:moveTo>
                    <a:pt x="985" y="278"/>
                  </a:moveTo>
                  <a:lnTo>
                    <a:pt x="985" y="749"/>
                  </a:lnTo>
                  <a:lnTo>
                    <a:pt x="280" y="749"/>
                  </a:lnTo>
                  <a:lnTo>
                    <a:pt x="280" y="278"/>
                  </a:lnTo>
                  <a:close/>
                  <a:moveTo>
                    <a:pt x="272" y="1"/>
                  </a:moveTo>
                  <a:cubicBezTo>
                    <a:pt x="124" y="1"/>
                    <a:pt x="1" y="121"/>
                    <a:pt x="1" y="271"/>
                  </a:cubicBezTo>
                  <a:lnTo>
                    <a:pt x="1" y="757"/>
                  </a:lnTo>
                  <a:cubicBezTo>
                    <a:pt x="1" y="905"/>
                    <a:pt x="122" y="1027"/>
                    <a:pt x="272" y="1027"/>
                  </a:cubicBezTo>
                  <a:lnTo>
                    <a:pt x="993" y="1027"/>
                  </a:lnTo>
                  <a:cubicBezTo>
                    <a:pt x="1141" y="1027"/>
                    <a:pt x="1263" y="907"/>
                    <a:pt x="1263" y="757"/>
                  </a:cubicBezTo>
                  <a:lnTo>
                    <a:pt x="1263" y="271"/>
                  </a:lnTo>
                  <a:cubicBezTo>
                    <a:pt x="1263" y="123"/>
                    <a:pt x="1143" y="1"/>
                    <a:pt x="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43"/>
            <p:cNvSpPr/>
            <p:nvPr/>
          </p:nvSpPr>
          <p:spPr>
            <a:xfrm>
              <a:off x="2351274" y="1836627"/>
              <a:ext cx="42745" cy="34764"/>
            </a:xfrm>
            <a:custGeom>
              <a:rect b="b" l="l" r="r" t="t"/>
              <a:pathLst>
                <a:path extrusionOk="0" h="1028" w="1264">
                  <a:moveTo>
                    <a:pt x="985" y="279"/>
                  </a:moveTo>
                  <a:lnTo>
                    <a:pt x="985" y="749"/>
                  </a:lnTo>
                  <a:lnTo>
                    <a:pt x="280" y="749"/>
                  </a:lnTo>
                  <a:lnTo>
                    <a:pt x="280" y="279"/>
                  </a:lnTo>
                  <a:close/>
                  <a:moveTo>
                    <a:pt x="272" y="1"/>
                  </a:moveTo>
                  <a:cubicBezTo>
                    <a:pt x="124" y="1"/>
                    <a:pt x="1" y="121"/>
                    <a:pt x="1" y="271"/>
                  </a:cubicBezTo>
                  <a:lnTo>
                    <a:pt x="1" y="757"/>
                  </a:lnTo>
                  <a:cubicBezTo>
                    <a:pt x="1" y="905"/>
                    <a:pt x="122" y="1027"/>
                    <a:pt x="272" y="1027"/>
                  </a:cubicBezTo>
                  <a:lnTo>
                    <a:pt x="993" y="1027"/>
                  </a:lnTo>
                  <a:cubicBezTo>
                    <a:pt x="1141" y="1027"/>
                    <a:pt x="1263" y="907"/>
                    <a:pt x="1263" y="757"/>
                  </a:cubicBezTo>
                  <a:lnTo>
                    <a:pt x="1263" y="271"/>
                  </a:lnTo>
                  <a:cubicBezTo>
                    <a:pt x="1263" y="123"/>
                    <a:pt x="1141" y="1"/>
                    <a:pt x="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8" name="Google Shape;2588;p43"/>
          <p:cNvSpPr/>
          <p:nvPr/>
        </p:nvSpPr>
        <p:spPr>
          <a:xfrm>
            <a:off x="1456699" y="1604740"/>
            <a:ext cx="321402" cy="321604"/>
          </a:xfrm>
          <a:custGeom>
            <a:rect b="b" l="l" r="r" t="t"/>
            <a:pathLst>
              <a:path extrusionOk="0" h="9510" w="9504">
                <a:moveTo>
                  <a:pt x="7701" y="1954"/>
                </a:moveTo>
                <a:cubicBezTo>
                  <a:pt x="7785" y="1954"/>
                  <a:pt x="7867" y="1999"/>
                  <a:pt x="7909" y="2077"/>
                </a:cubicBezTo>
                <a:lnTo>
                  <a:pt x="7982" y="2207"/>
                </a:lnTo>
                <a:cubicBezTo>
                  <a:pt x="8047" y="2323"/>
                  <a:pt x="8004" y="2469"/>
                  <a:pt x="7890" y="2534"/>
                </a:cubicBezTo>
                <a:lnTo>
                  <a:pt x="7626" y="2678"/>
                </a:lnTo>
                <a:cubicBezTo>
                  <a:pt x="7603" y="2565"/>
                  <a:pt x="7565" y="2452"/>
                  <a:pt x="7505" y="2345"/>
                </a:cubicBezTo>
                <a:cubicBezTo>
                  <a:pt x="7459" y="2262"/>
                  <a:pt x="7403" y="2186"/>
                  <a:pt x="7340" y="2120"/>
                </a:cubicBezTo>
                <a:lnTo>
                  <a:pt x="7586" y="1984"/>
                </a:lnTo>
                <a:cubicBezTo>
                  <a:pt x="7622" y="1964"/>
                  <a:pt x="7662" y="1954"/>
                  <a:pt x="7701" y="1954"/>
                </a:cubicBezTo>
                <a:close/>
                <a:moveTo>
                  <a:pt x="6541" y="2052"/>
                </a:moveTo>
                <a:cubicBezTo>
                  <a:pt x="6836" y="2052"/>
                  <a:pt x="7115" y="2210"/>
                  <a:pt x="7263" y="2479"/>
                </a:cubicBezTo>
                <a:cubicBezTo>
                  <a:pt x="7459" y="2836"/>
                  <a:pt x="7372" y="3277"/>
                  <a:pt x="7055" y="3526"/>
                </a:cubicBezTo>
                <a:lnTo>
                  <a:pt x="6267" y="2099"/>
                </a:lnTo>
                <a:cubicBezTo>
                  <a:pt x="6357" y="2067"/>
                  <a:pt x="6450" y="2052"/>
                  <a:pt x="6541" y="2052"/>
                </a:cubicBezTo>
                <a:close/>
                <a:moveTo>
                  <a:pt x="9038" y="3664"/>
                </a:moveTo>
                <a:cubicBezTo>
                  <a:pt x="9141" y="3664"/>
                  <a:pt x="9224" y="3748"/>
                  <a:pt x="9224" y="3850"/>
                </a:cubicBezTo>
                <a:cubicBezTo>
                  <a:pt x="9224" y="3952"/>
                  <a:pt x="9141" y="4036"/>
                  <a:pt x="9038" y="4036"/>
                </a:cubicBezTo>
                <a:cubicBezTo>
                  <a:pt x="8939" y="4036"/>
                  <a:pt x="8853" y="3954"/>
                  <a:pt x="8853" y="3850"/>
                </a:cubicBezTo>
                <a:cubicBezTo>
                  <a:pt x="8853" y="3748"/>
                  <a:pt x="8939" y="3664"/>
                  <a:pt x="9038" y="3664"/>
                </a:cubicBezTo>
                <a:close/>
                <a:moveTo>
                  <a:pt x="6965" y="4446"/>
                </a:moveTo>
                <a:lnTo>
                  <a:pt x="6965" y="4665"/>
                </a:lnTo>
                <a:cubicBezTo>
                  <a:pt x="6965" y="4839"/>
                  <a:pt x="6824" y="4980"/>
                  <a:pt x="6650" y="4980"/>
                </a:cubicBezTo>
                <a:lnTo>
                  <a:pt x="599" y="4980"/>
                </a:lnTo>
                <a:cubicBezTo>
                  <a:pt x="423" y="4980"/>
                  <a:pt x="282" y="4839"/>
                  <a:pt x="282" y="4665"/>
                </a:cubicBezTo>
                <a:lnTo>
                  <a:pt x="282" y="4446"/>
                </a:lnTo>
                <a:close/>
                <a:moveTo>
                  <a:pt x="3976" y="5260"/>
                </a:moveTo>
                <a:lnTo>
                  <a:pt x="4025" y="5635"/>
                </a:lnTo>
                <a:lnTo>
                  <a:pt x="3092" y="5635"/>
                </a:lnTo>
                <a:lnTo>
                  <a:pt x="3140" y="5260"/>
                </a:lnTo>
                <a:close/>
                <a:moveTo>
                  <a:pt x="4441" y="5915"/>
                </a:moveTo>
                <a:cubicBezTo>
                  <a:pt x="4631" y="5915"/>
                  <a:pt x="4786" y="6069"/>
                  <a:pt x="4786" y="6258"/>
                </a:cubicBezTo>
                <a:cubicBezTo>
                  <a:pt x="4786" y="6296"/>
                  <a:pt x="4753" y="6329"/>
                  <a:pt x="4714" y="6329"/>
                </a:cubicBezTo>
                <a:lnTo>
                  <a:pt x="2396" y="6329"/>
                </a:lnTo>
                <a:cubicBezTo>
                  <a:pt x="2357" y="6329"/>
                  <a:pt x="2325" y="6296"/>
                  <a:pt x="2325" y="6258"/>
                </a:cubicBezTo>
                <a:cubicBezTo>
                  <a:pt x="2329" y="6069"/>
                  <a:pt x="2483" y="5915"/>
                  <a:pt x="2672" y="5915"/>
                </a:cubicBezTo>
                <a:close/>
                <a:moveTo>
                  <a:pt x="8517" y="6078"/>
                </a:moveTo>
                <a:cubicBezTo>
                  <a:pt x="8634" y="6078"/>
                  <a:pt x="8729" y="6173"/>
                  <a:pt x="8729" y="6289"/>
                </a:cubicBezTo>
                <a:lnTo>
                  <a:pt x="8729" y="6329"/>
                </a:lnTo>
                <a:lnTo>
                  <a:pt x="7467" y="6329"/>
                </a:lnTo>
                <a:lnTo>
                  <a:pt x="7467" y="6289"/>
                </a:lnTo>
                <a:lnTo>
                  <a:pt x="7464" y="6289"/>
                </a:lnTo>
                <a:cubicBezTo>
                  <a:pt x="7464" y="6173"/>
                  <a:pt x="7559" y="6078"/>
                  <a:pt x="7676" y="6078"/>
                </a:cubicBezTo>
                <a:close/>
                <a:moveTo>
                  <a:pt x="9185" y="6607"/>
                </a:moveTo>
                <a:cubicBezTo>
                  <a:pt x="9206" y="6607"/>
                  <a:pt x="9222" y="6623"/>
                  <a:pt x="9222" y="6644"/>
                </a:cubicBezTo>
                <a:lnTo>
                  <a:pt x="9222" y="7042"/>
                </a:lnTo>
                <a:cubicBezTo>
                  <a:pt x="9222" y="7061"/>
                  <a:pt x="9206" y="7079"/>
                  <a:pt x="9185" y="7079"/>
                </a:cubicBezTo>
                <a:lnTo>
                  <a:pt x="315" y="7079"/>
                </a:lnTo>
                <a:cubicBezTo>
                  <a:pt x="294" y="7079"/>
                  <a:pt x="278" y="7061"/>
                  <a:pt x="278" y="7042"/>
                </a:cubicBezTo>
                <a:lnTo>
                  <a:pt x="278" y="6644"/>
                </a:lnTo>
                <a:cubicBezTo>
                  <a:pt x="278" y="6623"/>
                  <a:pt x="294" y="6607"/>
                  <a:pt x="315" y="6607"/>
                </a:cubicBezTo>
                <a:close/>
                <a:moveTo>
                  <a:pt x="1240" y="7357"/>
                </a:moveTo>
                <a:lnTo>
                  <a:pt x="1240" y="9228"/>
                </a:lnTo>
                <a:cubicBezTo>
                  <a:pt x="1240" y="9230"/>
                  <a:pt x="1240" y="9230"/>
                  <a:pt x="1239" y="9230"/>
                </a:cubicBezTo>
                <a:lnTo>
                  <a:pt x="919" y="9230"/>
                </a:lnTo>
                <a:cubicBezTo>
                  <a:pt x="918" y="9230"/>
                  <a:pt x="918" y="9230"/>
                  <a:pt x="918" y="9228"/>
                </a:cubicBezTo>
                <a:lnTo>
                  <a:pt x="918" y="7357"/>
                </a:lnTo>
                <a:close/>
                <a:moveTo>
                  <a:pt x="8590" y="7357"/>
                </a:moveTo>
                <a:lnTo>
                  <a:pt x="8590" y="9228"/>
                </a:lnTo>
                <a:cubicBezTo>
                  <a:pt x="8590" y="9230"/>
                  <a:pt x="8590" y="9230"/>
                  <a:pt x="8588" y="9230"/>
                </a:cubicBezTo>
                <a:lnTo>
                  <a:pt x="8269" y="9230"/>
                </a:lnTo>
                <a:cubicBezTo>
                  <a:pt x="8266" y="9230"/>
                  <a:pt x="8266" y="9230"/>
                  <a:pt x="8266" y="9228"/>
                </a:cubicBezTo>
                <a:lnTo>
                  <a:pt x="8266" y="7357"/>
                </a:lnTo>
                <a:close/>
                <a:moveTo>
                  <a:pt x="596" y="0"/>
                </a:moveTo>
                <a:cubicBezTo>
                  <a:pt x="269" y="0"/>
                  <a:pt x="1" y="266"/>
                  <a:pt x="1" y="594"/>
                </a:cubicBezTo>
                <a:lnTo>
                  <a:pt x="1" y="4664"/>
                </a:lnTo>
                <a:cubicBezTo>
                  <a:pt x="1" y="4991"/>
                  <a:pt x="267" y="5258"/>
                  <a:pt x="596" y="5258"/>
                </a:cubicBezTo>
                <a:lnTo>
                  <a:pt x="2858" y="5258"/>
                </a:lnTo>
                <a:lnTo>
                  <a:pt x="2809" y="5635"/>
                </a:lnTo>
                <a:lnTo>
                  <a:pt x="2672" y="5635"/>
                </a:lnTo>
                <a:cubicBezTo>
                  <a:pt x="2329" y="5635"/>
                  <a:pt x="2050" y="5915"/>
                  <a:pt x="2050" y="6258"/>
                </a:cubicBezTo>
                <a:cubicBezTo>
                  <a:pt x="2050" y="6281"/>
                  <a:pt x="2051" y="6305"/>
                  <a:pt x="2057" y="6328"/>
                </a:cubicBezTo>
                <a:lnTo>
                  <a:pt x="316" y="6328"/>
                </a:lnTo>
                <a:cubicBezTo>
                  <a:pt x="141" y="6328"/>
                  <a:pt x="0" y="6469"/>
                  <a:pt x="0" y="6644"/>
                </a:cubicBezTo>
                <a:lnTo>
                  <a:pt x="0" y="7040"/>
                </a:lnTo>
                <a:cubicBezTo>
                  <a:pt x="0" y="7216"/>
                  <a:pt x="141" y="7357"/>
                  <a:pt x="316" y="7357"/>
                </a:cubicBezTo>
                <a:lnTo>
                  <a:pt x="639" y="7357"/>
                </a:lnTo>
                <a:lnTo>
                  <a:pt x="639" y="9228"/>
                </a:lnTo>
                <a:cubicBezTo>
                  <a:pt x="639" y="9383"/>
                  <a:pt x="765" y="9509"/>
                  <a:pt x="919" y="9509"/>
                </a:cubicBezTo>
                <a:lnTo>
                  <a:pt x="1239" y="9509"/>
                </a:lnTo>
                <a:cubicBezTo>
                  <a:pt x="1393" y="9509"/>
                  <a:pt x="1519" y="9383"/>
                  <a:pt x="1519" y="9228"/>
                </a:cubicBezTo>
                <a:lnTo>
                  <a:pt x="1519" y="7357"/>
                </a:lnTo>
                <a:lnTo>
                  <a:pt x="7988" y="7357"/>
                </a:lnTo>
                <a:lnTo>
                  <a:pt x="7988" y="9228"/>
                </a:lnTo>
                <a:cubicBezTo>
                  <a:pt x="7988" y="9383"/>
                  <a:pt x="8114" y="9509"/>
                  <a:pt x="8267" y="9509"/>
                </a:cubicBezTo>
                <a:lnTo>
                  <a:pt x="8587" y="9509"/>
                </a:lnTo>
                <a:cubicBezTo>
                  <a:pt x="8741" y="9509"/>
                  <a:pt x="8867" y="9383"/>
                  <a:pt x="8867" y="9228"/>
                </a:cubicBezTo>
                <a:lnTo>
                  <a:pt x="8867" y="7357"/>
                </a:lnTo>
                <a:lnTo>
                  <a:pt x="9187" y="7357"/>
                </a:lnTo>
                <a:cubicBezTo>
                  <a:pt x="9362" y="7357"/>
                  <a:pt x="9503" y="7216"/>
                  <a:pt x="9503" y="7040"/>
                </a:cubicBezTo>
                <a:lnTo>
                  <a:pt x="9503" y="6644"/>
                </a:lnTo>
                <a:cubicBezTo>
                  <a:pt x="9502" y="6470"/>
                  <a:pt x="9361" y="6329"/>
                  <a:pt x="9187" y="6329"/>
                </a:cubicBezTo>
                <a:lnTo>
                  <a:pt x="9006" y="6329"/>
                </a:lnTo>
                <a:lnTo>
                  <a:pt x="9006" y="6289"/>
                </a:lnTo>
                <a:cubicBezTo>
                  <a:pt x="9006" y="6020"/>
                  <a:pt x="8786" y="5799"/>
                  <a:pt x="8515" y="5799"/>
                </a:cubicBezTo>
                <a:lnTo>
                  <a:pt x="8487" y="5799"/>
                </a:lnTo>
                <a:lnTo>
                  <a:pt x="9014" y="4312"/>
                </a:lnTo>
                <a:lnTo>
                  <a:pt x="9038" y="4312"/>
                </a:lnTo>
                <a:cubicBezTo>
                  <a:pt x="9295" y="4312"/>
                  <a:pt x="9503" y="4104"/>
                  <a:pt x="9503" y="3849"/>
                </a:cubicBezTo>
                <a:cubicBezTo>
                  <a:pt x="9503" y="3592"/>
                  <a:pt x="9295" y="3384"/>
                  <a:pt x="9038" y="3384"/>
                </a:cubicBezTo>
                <a:cubicBezTo>
                  <a:pt x="8952" y="3384"/>
                  <a:pt x="8870" y="3407"/>
                  <a:pt x="8799" y="3450"/>
                </a:cubicBezTo>
                <a:lnTo>
                  <a:pt x="8042" y="2764"/>
                </a:lnTo>
                <a:cubicBezTo>
                  <a:pt x="8278" y="2620"/>
                  <a:pt x="8361" y="2314"/>
                  <a:pt x="8226" y="2071"/>
                </a:cubicBezTo>
                <a:lnTo>
                  <a:pt x="8153" y="1941"/>
                </a:lnTo>
                <a:cubicBezTo>
                  <a:pt x="8060" y="1770"/>
                  <a:pt x="7882" y="1673"/>
                  <a:pt x="7699" y="1673"/>
                </a:cubicBezTo>
                <a:cubicBezTo>
                  <a:pt x="7614" y="1673"/>
                  <a:pt x="7528" y="1694"/>
                  <a:pt x="7449" y="1738"/>
                </a:cubicBezTo>
                <a:lnTo>
                  <a:pt x="7104" y="1929"/>
                </a:lnTo>
                <a:cubicBezTo>
                  <a:pt x="6934" y="1828"/>
                  <a:pt x="6738" y="1774"/>
                  <a:pt x="6538" y="1774"/>
                </a:cubicBezTo>
                <a:cubicBezTo>
                  <a:pt x="6391" y="1774"/>
                  <a:pt x="6241" y="1803"/>
                  <a:pt x="6097" y="1866"/>
                </a:cubicBezTo>
                <a:cubicBezTo>
                  <a:pt x="5975" y="1918"/>
                  <a:pt x="5925" y="2063"/>
                  <a:pt x="5990" y="2180"/>
                </a:cubicBezTo>
                <a:lnTo>
                  <a:pt x="6838" y="3716"/>
                </a:lnTo>
                <a:cubicBezTo>
                  <a:pt x="6880" y="3791"/>
                  <a:pt x="6957" y="3832"/>
                  <a:pt x="7035" y="3832"/>
                </a:cubicBezTo>
                <a:cubicBezTo>
                  <a:pt x="7079" y="3832"/>
                  <a:pt x="7124" y="3819"/>
                  <a:pt x="7164" y="3792"/>
                </a:cubicBezTo>
                <a:cubicBezTo>
                  <a:pt x="7443" y="3600"/>
                  <a:pt x="7609" y="3303"/>
                  <a:pt x="7639" y="2989"/>
                </a:cubicBezTo>
                <a:lnTo>
                  <a:pt x="7783" y="2908"/>
                </a:lnTo>
                <a:lnTo>
                  <a:pt x="8613" y="3660"/>
                </a:lnTo>
                <a:cubicBezTo>
                  <a:pt x="8587" y="3718"/>
                  <a:pt x="8573" y="3783"/>
                  <a:pt x="8573" y="3850"/>
                </a:cubicBezTo>
                <a:cubicBezTo>
                  <a:pt x="8573" y="3999"/>
                  <a:pt x="8643" y="4129"/>
                  <a:pt x="8753" y="4215"/>
                </a:cubicBezTo>
                <a:lnTo>
                  <a:pt x="8190" y="5799"/>
                </a:lnTo>
                <a:lnTo>
                  <a:pt x="7672" y="5799"/>
                </a:lnTo>
                <a:cubicBezTo>
                  <a:pt x="7403" y="5799"/>
                  <a:pt x="7182" y="6019"/>
                  <a:pt x="7182" y="6289"/>
                </a:cubicBezTo>
                <a:lnTo>
                  <a:pt x="7182" y="6328"/>
                </a:lnTo>
                <a:lnTo>
                  <a:pt x="5056" y="6328"/>
                </a:lnTo>
                <a:cubicBezTo>
                  <a:pt x="5062" y="6305"/>
                  <a:pt x="5063" y="6281"/>
                  <a:pt x="5063" y="6258"/>
                </a:cubicBezTo>
                <a:cubicBezTo>
                  <a:pt x="5063" y="5915"/>
                  <a:pt x="4784" y="5635"/>
                  <a:pt x="4441" y="5635"/>
                </a:cubicBezTo>
                <a:lnTo>
                  <a:pt x="4304" y="5635"/>
                </a:lnTo>
                <a:lnTo>
                  <a:pt x="4255" y="5258"/>
                </a:lnTo>
                <a:lnTo>
                  <a:pt x="6647" y="5258"/>
                </a:lnTo>
                <a:cubicBezTo>
                  <a:pt x="6974" y="5258"/>
                  <a:pt x="7241" y="4994"/>
                  <a:pt x="7241" y="4664"/>
                </a:cubicBezTo>
                <a:lnTo>
                  <a:pt x="7241" y="4306"/>
                </a:lnTo>
                <a:cubicBezTo>
                  <a:pt x="7241" y="4230"/>
                  <a:pt x="7179" y="4166"/>
                  <a:pt x="7101" y="4166"/>
                </a:cubicBezTo>
                <a:lnTo>
                  <a:pt x="281" y="4166"/>
                </a:lnTo>
                <a:lnTo>
                  <a:pt x="281" y="594"/>
                </a:lnTo>
                <a:cubicBezTo>
                  <a:pt x="281" y="420"/>
                  <a:pt x="422" y="279"/>
                  <a:pt x="596" y="279"/>
                </a:cubicBezTo>
                <a:lnTo>
                  <a:pt x="6647" y="279"/>
                </a:lnTo>
                <a:cubicBezTo>
                  <a:pt x="6822" y="279"/>
                  <a:pt x="6963" y="420"/>
                  <a:pt x="6963" y="594"/>
                </a:cubicBezTo>
                <a:lnTo>
                  <a:pt x="6963" y="1423"/>
                </a:lnTo>
                <a:cubicBezTo>
                  <a:pt x="6963" y="1499"/>
                  <a:pt x="7026" y="1563"/>
                  <a:pt x="7101" y="1563"/>
                </a:cubicBezTo>
                <a:cubicBezTo>
                  <a:pt x="7179" y="1563"/>
                  <a:pt x="7241" y="1499"/>
                  <a:pt x="7241" y="1423"/>
                </a:cubicBezTo>
                <a:lnTo>
                  <a:pt x="7241" y="594"/>
                </a:lnTo>
                <a:cubicBezTo>
                  <a:pt x="7241" y="267"/>
                  <a:pt x="6975" y="0"/>
                  <a:pt x="6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2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44"/>
          <p:cNvSpPr txBox="1"/>
          <p:nvPr>
            <p:ph type="title"/>
          </p:nvPr>
        </p:nvSpPr>
        <p:spPr>
          <a:xfrm>
            <a:off x="742033" y="10376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Presentations Icon Pack</a:t>
            </a:r>
            <a:endParaRPr/>
          </a:p>
        </p:txBody>
      </p:sp>
      <p:grpSp>
        <p:nvGrpSpPr>
          <p:cNvPr id="2594" name="Google Shape;2594;p44"/>
          <p:cNvGrpSpPr/>
          <p:nvPr/>
        </p:nvGrpSpPr>
        <p:grpSpPr>
          <a:xfrm>
            <a:off x="7328217" y="4240549"/>
            <a:ext cx="359144" cy="359073"/>
            <a:chOff x="7328217" y="4240549"/>
            <a:chExt cx="359144" cy="359073"/>
          </a:xfrm>
        </p:grpSpPr>
        <p:sp>
          <p:nvSpPr>
            <p:cNvPr id="2595" name="Google Shape;2595;p44"/>
            <p:cNvSpPr/>
            <p:nvPr/>
          </p:nvSpPr>
          <p:spPr>
            <a:xfrm>
              <a:off x="7328217" y="4240549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1" y="654"/>
                  </a:moveTo>
                  <a:cubicBezTo>
                    <a:pt x="9646" y="654"/>
                    <a:pt x="9846" y="854"/>
                    <a:pt x="9846" y="1099"/>
                  </a:cubicBezTo>
                  <a:lnTo>
                    <a:pt x="9846" y="6398"/>
                  </a:lnTo>
                  <a:lnTo>
                    <a:pt x="300" y="6398"/>
                  </a:lnTo>
                  <a:lnTo>
                    <a:pt x="300" y="1099"/>
                  </a:lnTo>
                  <a:cubicBezTo>
                    <a:pt x="300" y="854"/>
                    <a:pt x="499" y="654"/>
                    <a:pt x="745" y="654"/>
                  </a:cubicBezTo>
                  <a:lnTo>
                    <a:pt x="1786" y="654"/>
                  </a:lnTo>
                  <a:cubicBezTo>
                    <a:pt x="1849" y="860"/>
                    <a:pt x="2042" y="1011"/>
                    <a:pt x="2269" y="1011"/>
                  </a:cubicBezTo>
                  <a:lnTo>
                    <a:pt x="7875" y="1011"/>
                  </a:lnTo>
                  <a:cubicBezTo>
                    <a:pt x="8103" y="1011"/>
                    <a:pt x="8295" y="860"/>
                    <a:pt x="8358" y="654"/>
                  </a:cubicBezTo>
                  <a:close/>
                  <a:moveTo>
                    <a:pt x="5071" y="9090"/>
                  </a:moveTo>
                  <a:cubicBezTo>
                    <a:pt x="5279" y="9090"/>
                    <a:pt x="5448" y="9258"/>
                    <a:pt x="5448" y="9465"/>
                  </a:cubicBezTo>
                  <a:cubicBezTo>
                    <a:pt x="5448" y="9674"/>
                    <a:pt x="5279" y="9842"/>
                    <a:pt x="5071" y="9842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39" y="0"/>
                    <a:pt x="1847" y="151"/>
                    <a:pt x="1784" y="357"/>
                  </a:cubicBezTo>
                  <a:lnTo>
                    <a:pt x="742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3"/>
                    <a:pt x="333" y="7575"/>
                    <a:pt x="742" y="7575"/>
                  </a:cubicBezTo>
                  <a:lnTo>
                    <a:pt x="4921" y="7575"/>
                  </a:lnTo>
                  <a:lnTo>
                    <a:pt x="4921" y="8808"/>
                  </a:lnTo>
                  <a:cubicBezTo>
                    <a:pt x="4148" y="9001"/>
                    <a:pt x="4265" y="10120"/>
                    <a:pt x="5070" y="10139"/>
                  </a:cubicBezTo>
                  <a:cubicBezTo>
                    <a:pt x="5873" y="10120"/>
                    <a:pt x="5990" y="9001"/>
                    <a:pt x="5217" y="8808"/>
                  </a:cubicBezTo>
                  <a:lnTo>
                    <a:pt x="5217" y="7575"/>
                  </a:lnTo>
                  <a:lnTo>
                    <a:pt x="7050" y="7575"/>
                  </a:lnTo>
                  <a:cubicBezTo>
                    <a:pt x="7243" y="7569"/>
                    <a:pt x="7248" y="7284"/>
                    <a:pt x="7050" y="7278"/>
                  </a:cubicBezTo>
                  <a:lnTo>
                    <a:pt x="742" y="7278"/>
                  </a:lnTo>
                  <a:cubicBezTo>
                    <a:pt x="498" y="7278"/>
                    <a:pt x="297" y="7078"/>
                    <a:pt x="297" y="6832"/>
                  </a:cubicBezTo>
                  <a:lnTo>
                    <a:pt x="297" y="6696"/>
                  </a:lnTo>
                  <a:lnTo>
                    <a:pt x="9841" y="6696"/>
                  </a:lnTo>
                  <a:lnTo>
                    <a:pt x="9841" y="6832"/>
                  </a:lnTo>
                  <a:cubicBezTo>
                    <a:pt x="9841" y="7078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4"/>
                    <a:pt x="7644" y="7569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3"/>
                    <a:pt x="10139" y="6832"/>
                  </a:cubicBezTo>
                  <a:lnTo>
                    <a:pt x="10139" y="1099"/>
                  </a:lnTo>
                  <a:cubicBezTo>
                    <a:pt x="10140" y="689"/>
                    <a:pt x="9808" y="357"/>
                    <a:pt x="9397" y="357"/>
                  </a:cubicBezTo>
                  <a:lnTo>
                    <a:pt x="8357" y="357"/>
                  </a:lnTo>
                  <a:cubicBezTo>
                    <a:pt x="8293" y="151"/>
                    <a:pt x="8102" y="0"/>
                    <a:pt x="7874" y="0"/>
                  </a:cubicBezTo>
                  <a:lnTo>
                    <a:pt x="3533" y="0"/>
                  </a:lnTo>
                  <a:cubicBezTo>
                    <a:pt x="3451" y="0"/>
                    <a:pt x="3384" y="68"/>
                    <a:pt x="3384" y="149"/>
                  </a:cubicBezTo>
                  <a:cubicBezTo>
                    <a:pt x="3384" y="230"/>
                    <a:pt x="3451" y="298"/>
                    <a:pt x="3533" y="298"/>
                  </a:cubicBezTo>
                  <a:lnTo>
                    <a:pt x="7874" y="298"/>
                  </a:lnTo>
                  <a:cubicBezTo>
                    <a:pt x="7988" y="298"/>
                    <a:pt x="8081" y="391"/>
                    <a:pt x="8081" y="505"/>
                  </a:cubicBezTo>
                  <a:cubicBezTo>
                    <a:pt x="8081" y="621"/>
                    <a:pt x="7988" y="713"/>
                    <a:pt x="7874" y="713"/>
                  </a:cubicBezTo>
                  <a:lnTo>
                    <a:pt x="2267" y="713"/>
                  </a:lnTo>
                  <a:cubicBezTo>
                    <a:pt x="2153" y="713"/>
                    <a:pt x="2060" y="621"/>
                    <a:pt x="2060" y="505"/>
                  </a:cubicBezTo>
                  <a:cubicBezTo>
                    <a:pt x="2060" y="391"/>
                    <a:pt x="2153" y="298"/>
                    <a:pt x="2267" y="298"/>
                  </a:cubicBezTo>
                  <a:lnTo>
                    <a:pt x="2741" y="298"/>
                  </a:lnTo>
                  <a:cubicBezTo>
                    <a:pt x="2939" y="292"/>
                    <a:pt x="2936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4"/>
            <p:cNvSpPr/>
            <p:nvPr/>
          </p:nvSpPr>
          <p:spPr>
            <a:xfrm>
              <a:off x="7373158" y="4314531"/>
              <a:ext cx="82765" cy="117861"/>
            </a:xfrm>
            <a:custGeom>
              <a:rect b="b" l="l" r="r" t="t"/>
              <a:pathLst>
                <a:path extrusionOk="0" h="3328" w="2337">
                  <a:moveTo>
                    <a:pt x="1990" y="298"/>
                  </a:moveTo>
                  <a:cubicBezTo>
                    <a:pt x="2018" y="298"/>
                    <a:pt x="2041" y="319"/>
                    <a:pt x="2041" y="347"/>
                  </a:cubicBezTo>
                  <a:lnTo>
                    <a:pt x="2041" y="2980"/>
                  </a:lnTo>
                  <a:cubicBezTo>
                    <a:pt x="2041" y="3009"/>
                    <a:pt x="2018" y="3031"/>
                    <a:pt x="1990" y="3031"/>
                  </a:cubicBezTo>
                  <a:lnTo>
                    <a:pt x="347" y="3031"/>
                  </a:lnTo>
                  <a:cubicBezTo>
                    <a:pt x="319" y="3031"/>
                    <a:pt x="298" y="3009"/>
                    <a:pt x="298" y="2980"/>
                  </a:cubicBezTo>
                  <a:lnTo>
                    <a:pt x="298" y="347"/>
                  </a:lnTo>
                  <a:cubicBezTo>
                    <a:pt x="298" y="319"/>
                    <a:pt x="319" y="298"/>
                    <a:pt x="347" y="298"/>
                  </a:cubicBezTo>
                  <a:close/>
                  <a:moveTo>
                    <a:pt x="347" y="1"/>
                  </a:moveTo>
                  <a:cubicBezTo>
                    <a:pt x="157" y="1"/>
                    <a:pt x="0" y="157"/>
                    <a:pt x="0" y="347"/>
                  </a:cubicBezTo>
                  <a:lnTo>
                    <a:pt x="0" y="2980"/>
                  </a:lnTo>
                  <a:cubicBezTo>
                    <a:pt x="0" y="3170"/>
                    <a:pt x="157" y="3327"/>
                    <a:pt x="347" y="3327"/>
                  </a:cubicBezTo>
                  <a:lnTo>
                    <a:pt x="1990" y="3327"/>
                  </a:lnTo>
                  <a:cubicBezTo>
                    <a:pt x="2180" y="3327"/>
                    <a:pt x="2337" y="3170"/>
                    <a:pt x="2337" y="2980"/>
                  </a:cubicBezTo>
                  <a:lnTo>
                    <a:pt x="2337" y="347"/>
                  </a:lnTo>
                  <a:cubicBezTo>
                    <a:pt x="2337" y="156"/>
                    <a:pt x="2183" y="1"/>
                    <a:pt x="1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4"/>
            <p:cNvSpPr/>
            <p:nvPr/>
          </p:nvSpPr>
          <p:spPr>
            <a:xfrm>
              <a:off x="7559618" y="4314531"/>
              <a:ext cx="82800" cy="117861"/>
            </a:xfrm>
            <a:custGeom>
              <a:rect b="b" l="l" r="r" t="t"/>
              <a:pathLst>
                <a:path extrusionOk="0" h="3328" w="2338">
                  <a:moveTo>
                    <a:pt x="1991" y="298"/>
                  </a:moveTo>
                  <a:cubicBezTo>
                    <a:pt x="2018" y="298"/>
                    <a:pt x="2040" y="319"/>
                    <a:pt x="2040" y="347"/>
                  </a:cubicBezTo>
                  <a:lnTo>
                    <a:pt x="2040" y="2980"/>
                  </a:lnTo>
                  <a:cubicBezTo>
                    <a:pt x="2040" y="3009"/>
                    <a:pt x="2018" y="3031"/>
                    <a:pt x="1991" y="3031"/>
                  </a:cubicBezTo>
                  <a:lnTo>
                    <a:pt x="346" y="3031"/>
                  </a:lnTo>
                  <a:cubicBezTo>
                    <a:pt x="319" y="3031"/>
                    <a:pt x="297" y="3009"/>
                    <a:pt x="297" y="2980"/>
                  </a:cubicBezTo>
                  <a:lnTo>
                    <a:pt x="297" y="347"/>
                  </a:lnTo>
                  <a:cubicBezTo>
                    <a:pt x="297" y="319"/>
                    <a:pt x="319" y="298"/>
                    <a:pt x="346" y="298"/>
                  </a:cubicBezTo>
                  <a:close/>
                  <a:moveTo>
                    <a:pt x="346" y="1"/>
                  </a:moveTo>
                  <a:cubicBezTo>
                    <a:pt x="156" y="1"/>
                    <a:pt x="1" y="157"/>
                    <a:pt x="1" y="347"/>
                  </a:cubicBezTo>
                  <a:lnTo>
                    <a:pt x="1" y="2980"/>
                  </a:lnTo>
                  <a:cubicBezTo>
                    <a:pt x="1" y="3170"/>
                    <a:pt x="156" y="3327"/>
                    <a:pt x="346" y="3327"/>
                  </a:cubicBezTo>
                  <a:lnTo>
                    <a:pt x="1991" y="3327"/>
                  </a:lnTo>
                  <a:cubicBezTo>
                    <a:pt x="2181" y="3327"/>
                    <a:pt x="2338" y="3170"/>
                    <a:pt x="2338" y="2980"/>
                  </a:cubicBezTo>
                  <a:lnTo>
                    <a:pt x="2338" y="347"/>
                  </a:lnTo>
                  <a:cubicBezTo>
                    <a:pt x="2338" y="156"/>
                    <a:pt x="2182" y="1"/>
                    <a:pt x="1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44"/>
            <p:cNvSpPr/>
            <p:nvPr/>
          </p:nvSpPr>
          <p:spPr>
            <a:xfrm>
              <a:off x="7466441" y="4293777"/>
              <a:ext cx="82800" cy="155897"/>
            </a:xfrm>
            <a:custGeom>
              <a:rect b="b" l="l" r="r" t="t"/>
              <a:pathLst>
                <a:path extrusionOk="0" h="4402" w="2338">
                  <a:moveTo>
                    <a:pt x="1990" y="298"/>
                  </a:moveTo>
                  <a:cubicBezTo>
                    <a:pt x="2017" y="298"/>
                    <a:pt x="2039" y="319"/>
                    <a:pt x="2039" y="347"/>
                  </a:cubicBezTo>
                  <a:lnTo>
                    <a:pt x="2039" y="4054"/>
                  </a:lnTo>
                  <a:cubicBezTo>
                    <a:pt x="2039" y="4081"/>
                    <a:pt x="2017" y="4103"/>
                    <a:pt x="1990" y="4103"/>
                  </a:cubicBezTo>
                  <a:lnTo>
                    <a:pt x="346" y="4103"/>
                  </a:lnTo>
                  <a:cubicBezTo>
                    <a:pt x="319" y="4103"/>
                    <a:pt x="297" y="4081"/>
                    <a:pt x="297" y="4054"/>
                  </a:cubicBezTo>
                  <a:lnTo>
                    <a:pt x="297" y="347"/>
                  </a:lnTo>
                  <a:cubicBezTo>
                    <a:pt x="297" y="319"/>
                    <a:pt x="319" y="298"/>
                    <a:pt x="346" y="298"/>
                  </a:cubicBezTo>
                  <a:close/>
                  <a:moveTo>
                    <a:pt x="346" y="0"/>
                  </a:moveTo>
                  <a:cubicBezTo>
                    <a:pt x="156" y="0"/>
                    <a:pt x="1" y="157"/>
                    <a:pt x="1" y="347"/>
                  </a:cubicBezTo>
                  <a:lnTo>
                    <a:pt x="1" y="4054"/>
                  </a:lnTo>
                  <a:cubicBezTo>
                    <a:pt x="1" y="4244"/>
                    <a:pt x="156" y="4401"/>
                    <a:pt x="346" y="4401"/>
                  </a:cubicBezTo>
                  <a:lnTo>
                    <a:pt x="1990" y="4401"/>
                  </a:lnTo>
                  <a:cubicBezTo>
                    <a:pt x="2180" y="4401"/>
                    <a:pt x="2337" y="4244"/>
                    <a:pt x="2337" y="4054"/>
                  </a:cubicBezTo>
                  <a:lnTo>
                    <a:pt x="2337" y="347"/>
                  </a:lnTo>
                  <a:cubicBezTo>
                    <a:pt x="2337" y="156"/>
                    <a:pt x="2180" y="0"/>
                    <a:pt x="1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44"/>
            <p:cNvSpPr/>
            <p:nvPr/>
          </p:nvSpPr>
          <p:spPr>
            <a:xfrm>
              <a:off x="7487868" y="4314531"/>
              <a:ext cx="39877" cy="39736"/>
            </a:xfrm>
            <a:custGeom>
              <a:rect b="b" l="l" r="r" t="t"/>
              <a:pathLst>
                <a:path extrusionOk="0" h="1122" w="1126">
                  <a:moveTo>
                    <a:pt x="562" y="299"/>
                  </a:moveTo>
                  <a:cubicBezTo>
                    <a:pt x="691" y="299"/>
                    <a:pt x="820" y="386"/>
                    <a:pt x="826" y="561"/>
                  </a:cubicBezTo>
                  <a:cubicBezTo>
                    <a:pt x="828" y="707"/>
                    <a:pt x="709" y="826"/>
                    <a:pt x="563" y="826"/>
                  </a:cubicBezTo>
                  <a:cubicBezTo>
                    <a:pt x="417" y="826"/>
                    <a:pt x="299" y="707"/>
                    <a:pt x="299" y="561"/>
                  </a:cubicBezTo>
                  <a:cubicBezTo>
                    <a:pt x="305" y="386"/>
                    <a:pt x="434" y="299"/>
                    <a:pt x="562" y="299"/>
                  </a:cubicBezTo>
                  <a:close/>
                  <a:moveTo>
                    <a:pt x="563" y="1"/>
                  </a:moveTo>
                  <a:cubicBezTo>
                    <a:pt x="254" y="1"/>
                    <a:pt x="1" y="252"/>
                    <a:pt x="1" y="563"/>
                  </a:cubicBezTo>
                  <a:cubicBezTo>
                    <a:pt x="15" y="935"/>
                    <a:pt x="289" y="1121"/>
                    <a:pt x="562" y="1121"/>
                  </a:cubicBezTo>
                  <a:cubicBezTo>
                    <a:pt x="836" y="1121"/>
                    <a:pt x="1110" y="935"/>
                    <a:pt x="1124" y="563"/>
                  </a:cubicBezTo>
                  <a:cubicBezTo>
                    <a:pt x="1126" y="252"/>
                    <a:pt x="872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44"/>
            <p:cNvSpPr/>
            <p:nvPr/>
          </p:nvSpPr>
          <p:spPr>
            <a:xfrm>
              <a:off x="7581186" y="4334682"/>
              <a:ext cx="39736" cy="39736"/>
            </a:xfrm>
            <a:custGeom>
              <a:rect b="b" l="l" r="r" t="t"/>
              <a:pathLst>
                <a:path extrusionOk="0" h="1122" w="1122">
                  <a:moveTo>
                    <a:pt x="561" y="297"/>
                  </a:moveTo>
                  <a:cubicBezTo>
                    <a:pt x="690" y="297"/>
                    <a:pt x="818" y="385"/>
                    <a:pt x="826" y="561"/>
                  </a:cubicBezTo>
                  <a:cubicBezTo>
                    <a:pt x="826" y="707"/>
                    <a:pt x="707" y="826"/>
                    <a:pt x="563" y="826"/>
                  </a:cubicBezTo>
                  <a:cubicBezTo>
                    <a:pt x="415" y="826"/>
                    <a:pt x="296" y="707"/>
                    <a:pt x="296" y="561"/>
                  </a:cubicBezTo>
                  <a:cubicBezTo>
                    <a:pt x="304" y="385"/>
                    <a:pt x="432" y="297"/>
                    <a:pt x="561" y="297"/>
                  </a:cubicBezTo>
                  <a:close/>
                  <a:moveTo>
                    <a:pt x="563" y="0"/>
                  </a:moveTo>
                  <a:cubicBezTo>
                    <a:pt x="252" y="0"/>
                    <a:pt x="0" y="252"/>
                    <a:pt x="0" y="563"/>
                  </a:cubicBezTo>
                  <a:cubicBezTo>
                    <a:pt x="14" y="935"/>
                    <a:pt x="287" y="1121"/>
                    <a:pt x="561" y="1121"/>
                  </a:cubicBezTo>
                  <a:cubicBezTo>
                    <a:pt x="835" y="1121"/>
                    <a:pt x="1108" y="935"/>
                    <a:pt x="1122" y="563"/>
                  </a:cubicBezTo>
                  <a:cubicBezTo>
                    <a:pt x="1122" y="252"/>
                    <a:pt x="872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44"/>
            <p:cNvSpPr/>
            <p:nvPr/>
          </p:nvSpPr>
          <p:spPr>
            <a:xfrm>
              <a:off x="7394655" y="4334682"/>
              <a:ext cx="39806" cy="39736"/>
            </a:xfrm>
            <a:custGeom>
              <a:rect b="b" l="l" r="r" t="t"/>
              <a:pathLst>
                <a:path extrusionOk="0" h="1122" w="1124">
                  <a:moveTo>
                    <a:pt x="561" y="297"/>
                  </a:moveTo>
                  <a:cubicBezTo>
                    <a:pt x="689" y="297"/>
                    <a:pt x="818" y="385"/>
                    <a:pt x="825" y="561"/>
                  </a:cubicBezTo>
                  <a:cubicBezTo>
                    <a:pt x="827" y="707"/>
                    <a:pt x="708" y="826"/>
                    <a:pt x="562" y="826"/>
                  </a:cubicBezTo>
                  <a:cubicBezTo>
                    <a:pt x="415" y="826"/>
                    <a:pt x="296" y="707"/>
                    <a:pt x="296" y="561"/>
                  </a:cubicBezTo>
                  <a:cubicBezTo>
                    <a:pt x="303" y="385"/>
                    <a:pt x="432" y="297"/>
                    <a:pt x="561" y="297"/>
                  </a:cubicBezTo>
                  <a:close/>
                  <a:moveTo>
                    <a:pt x="562" y="0"/>
                  </a:moveTo>
                  <a:cubicBezTo>
                    <a:pt x="252" y="0"/>
                    <a:pt x="0" y="252"/>
                    <a:pt x="0" y="563"/>
                  </a:cubicBezTo>
                  <a:cubicBezTo>
                    <a:pt x="13" y="935"/>
                    <a:pt x="287" y="1121"/>
                    <a:pt x="561" y="1121"/>
                  </a:cubicBezTo>
                  <a:cubicBezTo>
                    <a:pt x="834" y="1121"/>
                    <a:pt x="1108" y="935"/>
                    <a:pt x="1122" y="563"/>
                  </a:cubicBezTo>
                  <a:cubicBezTo>
                    <a:pt x="1123" y="252"/>
                    <a:pt x="873" y="0"/>
                    <a:pt x="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4"/>
            <p:cNvSpPr/>
            <p:nvPr/>
          </p:nvSpPr>
          <p:spPr>
            <a:xfrm>
              <a:off x="7489284" y="4369459"/>
              <a:ext cx="37009" cy="10518"/>
            </a:xfrm>
            <a:custGeom>
              <a:rect b="b" l="l" r="r" t="t"/>
              <a:pathLst>
                <a:path extrusionOk="0" h="297" w="1045">
                  <a:moveTo>
                    <a:pt x="197" y="0"/>
                  </a:moveTo>
                  <a:cubicBezTo>
                    <a:pt x="0" y="7"/>
                    <a:pt x="0" y="292"/>
                    <a:pt x="197" y="297"/>
                  </a:cubicBezTo>
                  <a:lnTo>
                    <a:pt x="848" y="297"/>
                  </a:lnTo>
                  <a:cubicBezTo>
                    <a:pt x="1044" y="292"/>
                    <a:pt x="1044" y="7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4"/>
            <p:cNvSpPr/>
            <p:nvPr/>
          </p:nvSpPr>
          <p:spPr>
            <a:xfrm>
              <a:off x="7489284" y="4390000"/>
              <a:ext cx="37009" cy="10589"/>
            </a:xfrm>
            <a:custGeom>
              <a:rect b="b" l="l" r="r" t="t"/>
              <a:pathLst>
                <a:path extrusionOk="0" h="299" w="1045">
                  <a:moveTo>
                    <a:pt x="197" y="0"/>
                  </a:moveTo>
                  <a:cubicBezTo>
                    <a:pt x="0" y="7"/>
                    <a:pt x="0" y="292"/>
                    <a:pt x="197" y="298"/>
                  </a:cubicBezTo>
                  <a:lnTo>
                    <a:pt x="848" y="298"/>
                  </a:lnTo>
                  <a:cubicBezTo>
                    <a:pt x="1044" y="292"/>
                    <a:pt x="1044" y="7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4"/>
            <p:cNvSpPr/>
            <p:nvPr/>
          </p:nvSpPr>
          <p:spPr>
            <a:xfrm>
              <a:off x="7582567" y="4393789"/>
              <a:ext cx="36973" cy="10554"/>
            </a:xfrm>
            <a:custGeom>
              <a:rect b="b" l="l" r="r" t="t"/>
              <a:pathLst>
                <a:path extrusionOk="0" h="298" w="1044">
                  <a:moveTo>
                    <a:pt x="196" y="1"/>
                  </a:moveTo>
                  <a:cubicBezTo>
                    <a:pt x="1" y="6"/>
                    <a:pt x="1" y="291"/>
                    <a:pt x="196" y="297"/>
                  </a:cubicBezTo>
                  <a:lnTo>
                    <a:pt x="847" y="297"/>
                  </a:lnTo>
                  <a:cubicBezTo>
                    <a:pt x="1043" y="291"/>
                    <a:pt x="1043" y="6"/>
                    <a:pt x="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4"/>
            <p:cNvSpPr/>
            <p:nvPr/>
          </p:nvSpPr>
          <p:spPr>
            <a:xfrm>
              <a:off x="7396107" y="4393789"/>
              <a:ext cx="36938" cy="10554"/>
            </a:xfrm>
            <a:custGeom>
              <a:rect b="b" l="l" r="r" t="t"/>
              <a:pathLst>
                <a:path extrusionOk="0" h="298" w="1043">
                  <a:moveTo>
                    <a:pt x="197" y="1"/>
                  </a:moveTo>
                  <a:cubicBezTo>
                    <a:pt x="0" y="6"/>
                    <a:pt x="0" y="291"/>
                    <a:pt x="197" y="297"/>
                  </a:cubicBezTo>
                  <a:lnTo>
                    <a:pt x="848" y="297"/>
                  </a:lnTo>
                  <a:cubicBezTo>
                    <a:pt x="1043" y="291"/>
                    <a:pt x="1043" y="6"/>
                    <a:pt x="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4"/>
            <p:cNvSpPr/>
            <p:nvPr/>
          </p:nvSpPr>
          <p:spPr>
            <a:xfrm>
              <a:off x="7489284" y="4410647"/>
              <a:ext cx="37009" cy="10518"/>
            </a:xfrm>
            <a:custGeom>
              <a:rect b="b" l="l" r="r" t="t"/>
              <a:pathLst>
                <a:path extrusionOk="0" h="297" w="1045">
                  <a:moveTo>
                    <a:pt x="197" y="0"/>
                  </a:moveTo>
                  <a:cubicBezTo>
                    <a:pt x="0" y="5"/>
                    <a:pt x="0" y="290"/>
                    <a:pt x="197" y="296"/>
                  </a:cubicBezTo>
                  <a:lnTo>
                    <a:pt x="848" y="296"/>
                  </a:lnTo>
                  <a:cubicBezTo>
                    <a:pt x="1044" y="290"/>
                    <a:pt x="1044" y="5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7" name="Google Shape;2607;p44"/>
          <p:cNvGrpSpPr/>
          <p:nvPr/>
        </p:nvGrpSpPr>
        <p:grpSpPr>
          <a:xfrm>
            <a:off x="6675802" y="4240549"/>
            <a:ext cx="359144" cy="359073"/>
            <a:chOff x="6675802" y="4240549"/>
            <a:chExt cx="359144" cy="359073"/>
          </a:xfrm>
        </p:grpSpPr>
        <p:sp>
          <p:nvSpPr>
            <p:cNvPr id="2608" name="Google Shape;2608;p44"/>
            <p:cNvSpPr/>
            <p:nvPr/>
          </p:nvSpPr>
          <p:spPr>
            <a:xfrm>
              <a:off x="6675802" y="4240549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1" y="654"/>
                  </a:moveTo>
                  <a:cubicBezTo>
                    <a:pt x="9646" y="654"/>
                    <a:pt x="9846" y="854"/>
                    <a:pt x="9846" y="1099"/>
                  </a:cubicBezTo>
                  <a:lnTo>
                    <a:pt x="9846" y="6398"/>
                  </a:lnTo>
                  <a:lnTo>
                    <a:pt x="300" y="6398"/>
                  </a:lnTo>
                  <a:lnTo>
                    <a:pt x="300" y="1099"/>
                  </a:lnTo>
                  <a:cubicBezTo>
                    <a:pt x="300" y="854"/>
                    <a:pt x="499" y="654"/>
                    <a:pt x="745" y="654"/>
                  </a:cubicBezTo>
                  <a:lnTo>
                    <a:pt x="1787" y="654"/>
                  </a:lnTo>
                  <a:cubicBezTo>
                    <a:pt x="1851" y="860"/>
                    <a:pt x="2042" y="1011"/>
                    <a:pt x="2271" y="1011"/>
                  </a:cubicBezTo>
                  <a:lnTo>
                    <a:pt x="7875" y="1011"/>
                  </a:lnTo>
                  <a:cubicBezTo>
                    <a:pt x="8103" y="1011"/>
                    <a:pt x="8295" y="860"/>
                    <a:pt x="8358" y="654"/>
                  </a:cubicBezTo>
                  <a:close/>
                  <a:moveTo>
                    <a:pt x="5071" y="9090"/>
                  </a:moveTo>
                  <a:cubicBezTo>
                    <a:pt x="5280" y="9090"/>
                    <a:pt x="5448" y="9258"/>
                    <a:pt x="5448" y="9465"/>
                  </a:cubicBezTo>
                  <a:cubicBezTo>
                    <a:pt x="5448" y="9674"/>
                    <a:pt x="5280" y="9842"/>
                    <a:pt x="5071" y="9842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41" y="0"/>
                    <a:pt x="1848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3"/>
                    <a:pt x="333" y="7575"/>
                    <a:pt x="743" y="7575"/>
                  </a:cubicBezTo>
                  <a:lnTo>
                    <a:pt x="4921" y="7575"/>
                  </a:lnTo>
                  <a:lnTo>
                    <a:pt x="4921" y="8808"/>
                  </a:lnTo>
                  <a:cubicBezTo>
                    <a:pt x="4149" y="9001"/>
                    <a:pt x="4267" y="10120"/>
                    <a:pt x="5070" y="10139"/>
                  </a:cubicBezTo>
                  <a:cubicBezTo>
                    <a:pt x="5874" y="10120"/>
                    <a:pt x="5990" y="9001"/>
                    <a:pt x="5219" y="8808"/>
                  </a:cubicBezTo>
                  <a:lnTo>
                    <a:pt x="5219" y="7575"/>
                  </a:lnTo>
                  <a:lnTo>
                    <a:pt x="7050" y="7575"/>
                  </a:lnTo>
                  <a:cubicBezTo>
                    <a:pt x="7243" y="7569"/>
                    <a:pt x="7248" y="7284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8" y="7078"/>
                    <a:pt x="298" y="6832"/>
                  </a:cubicBezTo>
                  <a:lnTo>
                    <a:pt x="298" y="6696"/>
                  </a:lnTo>
                  <a:lnTo>
                    <a:pt x="9843" y="6696"/>
                  </a:lnTo>
                  <a:lnTo>
                    <a:pt x="9843" y="6832"/>
                  </a:lnTo>
                  <a:cubicBezTo>
                    <a:pt x="9843" y="7078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5" y="7284"/>
                    <a:pt x="7644" y="7569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3"/>
                    <a:pt x="10139" y="6832"/>
                  </a:cubicBezTo>
                  <a:lnTo>
                    <a:pt x="10139" y="1099"/>
                  </a:lnTo>
                  <a:cubicBezTo>
                    <a:pt x="10141" y="689"/>
                    <a:pt x="9808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0"/>
                    <a:pt x="7874" y="0"/>
                  </a:cubicBezTo>
                  <a:lnTo>
                    <a:pt x="3533" y="0"/>
                  </a:lnTo>
                  <a:cubicBezTo>
                    <a:pt x="3452" y="0"/>
                    <a:pt x="3384" y="68"/>
                    <a:pt x="3384" y="149"/>
                  </a:cubicBezTo>
                  <a:cubicBezTo>
                    <a:pt x="3384" y="230"/>
                    <a:pt x="3452" y="298"/>
                    <a:pt x="3533" y="298"/>
                  </a:cubicBezTo>
                  <a:lnTo>
                    <a:pt x="7874" y="298"/>
                  </a:lnTo>
                  <a:cubicBezTo>
                    <a:pt x="7989" y="298"/>
                    <a:pt x="8081" y="391"/>
                    <a:pt x="8081" y="505"/>
                  </a:cubicBezTo>
                  <a:cubicBezTo>
                    <a:pt x="8081" y="621"/>
                    <a:pt x="7989" y="713"/>
                    <a:pt x="7874" y="713"/>
                  </a:cubicBezTo>
                  <a:lnTo>
                    <a:pt x="2267" y="713"/>
                  </a:lnTo>
                  <a:cubicBezTo>
                    <a:pt x="2153" y="713"/>
                    <a:pt x="2060" y="621"/>
                    <a:pt x="2060" y="505"/>
                  </a:cubicBezTo>
                  <a:cubicBezTo>
                    <a:pt x="2060" y="391"/>
                    <a:pt x="2153" y="298"/>
                    <a:pt x="2267" y="298"/>
                  </a:cubicBezTo>
                  <a:lnTo>
                    <a:pt x="2741" y="298"/>
                  </a:lnTo>
                  <a:cubicBezTo>
                    <a:pt x="2939" y="292"/>
                    <a:pt x="2937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4"/>
            <p:cNvSpPr/>
            <p:nvPr/>
          </p:nvSpPr>
          <p:spPr>
            <a:xfrm>
              <a:off x="6735157" y="4296009"/>
              <a:ext cx="240503" cy="151293"/>
            </a:xfrm>
            <a:custGeom>
              <a:rect b="b" l="l" r="r" t="t"/>
              <a:pathLst>
                <a:path extrusionOk="0" h="4272" w="6791">
                  <a:moveTo>
                    <a:pt x="6443" y="299"/>
                  </a:moveTo>
                  <a:cubicBezTo>
                    <a:pt x="6472" y="299"/>
                    <a:pt x="6492" y="319"/>
                    <a:pt x="6492" y="348"/>
                  </a:cubicBezTo>
                  <a:lnTo>
                    <a:pt x="6492" y="3926"/>
                  </a:lnTo>
                  <a:cubicBezTo>
                    <a:pt x="6492" y="3953"/>
                    <a:pt x="6472" y="3975"/>
                    <a:pt x="6443" y="3975"/>
                  </a:cubicBezTo>
                  <a:lnTo>
                    <a:pt x="346" y="3975"/>
                  </a:lnTo>
                  <a:cubicBezTo>
                    <a:pt x="319" y="3975"/>
                    <a:pt x="297" y="3953"/>
                    <a:pt x="297" y="3926"/>
                  </a:cubicBezTo>
                  <a:lnTo>
                    <a:pt x="297" y="348"/>
                  </a:lnTo>
                  <a:cubicBezTo>
                    <a:pt x="297" y="319"/>
                    <a:pt x="319" y="299"/>
                    <a:pt x="346" y="299"/>
                  </a:cubicBezTo>
                  <a:close/>
                  <a:moveTo>
                    <a:pt x="346" y="1"/>
                  </a:moveTo>
                  <a:cubicBezTo>
                    <a:pt x="156" y="1"/>
                    <a:pt x="0" y="158"/>
                    <a:pt x="0" y="348"/>
                  </a:cubicBezTo>
                  <a:lnTo>
                    <a:pt x="0" y="3926"/>
                  </a:lnTo>
                  <a:cubicBezTo>
                    <a:pt x="0" y="4116"/>
                    <a:pt x="156" y="4272"/>
                    <a:pt x="346" y="4272"/>
                  </a:cubicBezTo>
                  <a:lnTo>
                    <a:pt x="6443" y="4272"/>
                  </a:lnTo>
                  <a:cubicBezTo>
                    <a:pt x="6633" y="4272"/>
                    <a:pt x="6790" y="4116"/>
                    <a:pt x="6790" y="3926"/>
                  </a:cubicBezTo>
                  <a:lnTo>
                    <a:pt x="6790" y="348"/>
                  </a:lnTo>
                  <a:cubicBezTo>
                    <a:pt x="6790" y="158"/>
                    <a:pt x="6635" y="1"/>
                    <a:pt x="6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4"/>
            <p:cNvSpPr/>
            <p:nvPr/>
          </p:nvSpPr>
          <p:spPr>
            <a:xfrm>
              <a:off x="6823305" y="4336523"/>
              <a:ext cx="66155" cy="70263"/>
            </a:xfrm>
            <a:custGeom>
              <a:rect b="b" l="l" r="r" t="t"/>
              <a:pathLst>
                <a:path extrusionOk="0" h="1984" w="1868">
                  <a:moveTo>
                    <a:pt x="347" y="298"/>
                  </a:moveTo>
                  <a:cubicBezTo>
                    <a:pt x="355" y="298"/>
                    <a:pt x="363" y="299"/>
                    <a:pt x="371" y="303"/>
                  </a:cubicBezTo>
                  <a:lnTo>
                    <a:pt x="1491" y="949"/>
                  </a:lnTo>
                  <a:cubicBezTo>
                    <a:pt x="1524" y="978"/>
                    <a:pt x="1524" y="1008"/>
                    <a:pt x="1491" y="1035"/>
                  </a:cubicBezTo>
                  <a:lnTo>
                    <a:pt x="371" y="1683"/>
                  </a:lnTo>
                  <a:cubicBezTo>
                    <a:pt x="360" y="1686"/>
                    <a:pt x="351" y="1688"/>
                    <a:pt x="343" y="1688"/>
                  </a:cubicBezTo>
                  <a:cubicBezTo>
                    <a:pt x="317" y="1688"/>
                    <a:pt x="302" y="1672"/>
                    <a:pt x="295" y="1639"/>
                  </a:cubicBezTo>
                  <a:lnTo>
                    <a:pt x="295" y="346"/>
                  </a:lnTo>
                  <a:cubicBezTo>
                    <a:pt x="295" y="316"/>
                    <a:pt x="320" y="298"/>
                    <a:pt x="347" y="298"/>
                  </a:cubicBezTo>
                  <a:close/>
                  <a:moveTo>
                    <a:pt x="353" y="1"/>
                  </a:moveTo>
                  <a:cubicBezTo>
                    <a:pt x="171" y="1"/>
                    <a:pt x="0" y="149"/>
                    <a:pt x="0" y="346"/>
                  </a:cubicBezTo>
                  <a:lnTo>
                    <a:pt x="0" y="1639"/>
                  </a:lnTo>
                  <a:cubicBezTo>
                    <a:pt x="0" y="1835"/>
                    <a:pt x="172" y="1984"/>
                    <a:pt x="354" y="1984"/>
                  </a:cubicBezTo>
                  <a:cubicBezTo>
                    <a:pt x="409" y="1984"/>
                    <a:pt x="466" y="1970"/>
                    <a:pt x="518" y="1940"/>
                  </a:cubicBezTo>
                  <a:lnTo>
                    <a:pt x="1640" y="1293"/>
                  </a:lnTo>
                  <a:cubicBezTo>
                    <a:pt x="1865" y="1163"/>
                    <a:pt x="1868" y="823"/>
                    <a:pt x="1640" y="693"/>
                  </a:cubicBezTo>
                  <a:lnTo>
                    <a:pt x="518" y="45"/>
                  </a:lnTo>
                  <a:cubicBezTo>
                    <a:pt x="465" y="15"/>
                    <a:pt x="409" y="1"/>
                    <a:pt x="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1" name="Google Shape;2611;p44"/>
          <p:cNvGrpSpPr/>
          <p:nvPr/>
        </p:nvGrpSpPr>
        <p:grpSpPr>
          <a:xfrm>
            <a:off x="6023386" y="4240549"/>
            <a:ext cx="359144" cy="359073"/>
            <a:chOff x="6023386" y="4240549"/>
            <a:chExt cx="359144" cy="359073"/>
          </a:xfrm>
        </p:grpSpPr>
        <p:sp>
          <p:nvSpPr>
            <p:cNvPr id="2612" name="Google Shape;2612;p44"/>
            <p:cNvSpPr/>
            <p:nvPr/>
          </p:nvSpPr>
          <p:spPr>
            <a:xfrm>
              <a:off x="6023386" y="4240549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1" y="654"/>
                  </a:moveTo>
                  <a:cubicBezTo>
                    <a:pt x="9646" y="654"/>
                    <a:pt x="9846" y="854"/>
                    <a:pt x="9846" y="1099"/>
                  </a:cubicBezTo>
                  <a:lnTo>
                    <a:pt x="9846" y="6398"/>
                  </a:lnTo>
                  <a:lnTo>
                    <a:pt x="300" y="6398"/>
                  </a:lnTo>
                  <a:lnTo>
                    <a:pt x="300" y="1099"/>
                  </a:lnTo>
                  <a:cubicBezTo>
                    <a:pt x="300" y="854"/>
                    <a:pt x="500" y="654"/>
                    <a:pt x="745" y="654"/>
                  </a:cubicBezTo>
                  <a:lnTo>
                    <a:pt x="1787" y="654"/>
                  </a:lnTo>
                  <a:cubicBezTo>
                    <a:pt x="1851" y="860"/>
                    <a:pt x="2042" y="1011"/>
                    <a:pt x="2271" y="1011"/>
                  </a:cubicBezTo>
                  <a:lnTo>
                    <a:pt x="7877" y="1011"/>
                  </a:lnTo>
                  <a:cubicBezTo>
                    <a:pt x="8103" y="1011"/>
                    <a:pt x="8297" y="860"/>
                    <a:pt x="8358" y="654"/>
                  </a:cubicBezTo>
                  <a:close/>
                  <a:moveTo>
                    <a:pt x="5071" y="9090"/>
                  </a:moveTo>
                  <a:cubicBezTo>
                    <a:pt x="5280" y="9090"/>
                    <a:pt x="5448" y="9258"/>
                    <a:pt x="5448" y="9465"/>
                  </a:cubicBezTo>
                  <a:cubicBezTo>
                    <a:pt x="5448" y="9674"/>
                    <a:pt x="5280" y="9842"/>
                    <a:pt x="5071" y="9842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41" y="0"/>
                    <a:pt x="1848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3"/>
                    <a:pt x="333" y="7575"/>
                    <a:pt x="743" y="7575"/>
                  </a:cubicBezTo>
                  <a:lnTo>
                    <a:pt x="4921" y="7575"/>
                  </a:lnTo>
                  <a:lnTo>
                    <a:pt x="4921" y="8808"/>
                  </a:lnTo>
                  <a:cubicBezTo>
                    <a:pt x="4149" y="9001"/>
                    <a:pt x="4267" y="10120"/>
                    <a:pt x="5070" y="10139"/>
                  </a:cubicBezTo>
                  <a:cubicBezTo>
                    <a:pt x="5874" y="10120"/>
                    <a:pt x="5990" y="9001"/>
                    <a:pt x="5219" y="8808"/>
                  </a:cubicBezTo>
                  <a:lnTo>
                    <a:pt x="5219" y="7575"/>
                  </a:lnTo>
                  <a:lnTo>
                    <a:pt x="7050" y="7575"/>
                  </a:lnTo>
                  <a:cubicBezTo>
                    <a:pt x="7245" y="7569"/>
                    <a:pt x="7248" y="7284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8" y="7078"/>
                    <a:pt x="298" y="6832"/>
                  </a:cubicBezTo>
                  <a:lnTo>
                    <a:pt x="298" y="6696"/>
                  </a:lnTo>
                  <a:lnTo>
                    <a:pt x="9843" y="6696"/>
                  </a:lnTo>
                  <a:lnTo>
                    <a:pt x="9843" y="6832"/>
                  </a:lnTo>
                  <a:cubicBezTo>
                    <a:pt x="9843" y="7078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6" y="7284"/>
                    <a:pt x="7644" y="7569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3"/>
                    <a:pt x="10139" y="6832"/>
                  </a:cubicBezTo>
                  <a:lnTo>
                    <a:pt x="10139" y="1099"/>
                  </a:lnTo>
                  <a:cubicBezTo>
                    <a:pt x="10141" y="689"/>
                    <a:pt x="9809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0"/>
                    <a:pt x="7874" y="0"/>
                  </a:cubicBezTo>
                  <a:lnTo>
                    <a:pt x="3533" y="0"/>
                  </a:lnTo>
                  <a:cubicBezTo>
                    <a:pt x="3452" y="0"/>
                    <a:pt x="3384" y="68"/>
                    <a:pt x="3384" y="149"/>
                  </a:cubicBezTo>
                  <a:cubicBezTo>
                    <a:pt x="3384" y="230"/>
                    <a:pt x="3452" y="298"/>
                    <a:pt x="3533" y="298"/>
                  </a:cubicBezTo>
                  <a:lnTo>
                    <a:pt x="7874" y="298"/>
                  </a:lnTo>
                  <a:cubicBezTo>
                    <a:pt x="7989" y="298"/>
                    <a:pt x="8081" y="391"/>
                    <a:pt x="8081" y="505"/>
                  </a:cubicBezTo>
                  <a:cubicBezTo>
                    <a:pt x="8081" y="621"/>
                    <a:pt x="7989" y="713"/>
                    <a:pt x="7874" y="713"/>
                  </a:cubicBezTo>
                  <a:lnTo>
                    <a:pt x="2267" y="713"/>
                  </a:lnTo>
                  <a:cubicBezTo>
                    <a:pt x="2153" y="713"/>
                    <a:pt x="2060" y="621"/>
                    <a:pt x="2060" y="505"/>
                  </a:cubicBezTo>
                  <a:cubicBezTo>
                    <a:pt x="2060" y="391"/>
                    <a:pt x="2153" y="298"/>
                    <a:pt x="2267" y="298"/>
                  </a:cubicBezTo>
                  <a:lnTo>
                    <a:pt x="2741" y="298"/>
                  </a:lnTo>
                  <a:cubicBezTo>
                    <a:pt x="2939" y="292"/>
                    <a:pt x="2937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44"/>
            <p:cNvSpPr/>
            <p:nvPr/>
          </p:nvSpPr>
          <p:spPr>
            <a:xfrm>
              <a:off x="6210023" y="4326324"/>
              <a:ext cx="124661" cy="10589"/>
            </a:xfrm>
            <a:custGeom>
              <a:rect b="b" l="l" r="r" t="t"/>
              <a:pathLst>
                <a:path extrusionOk="0" h="299" w="3520">
                  <a:moveTo>
                    <a:pt x="148" y="0"/>
                  </a:moveTo>
                  <a:cubicBezTo>
                    <a:pt x="67" y="0"/>
                    <a:pt x="1" y="68"/>
                    <a:pt x="1" y="149"/>
                  </a:cubicBezTo>
                  <a:cubicBezTo>
                    <a:pt x="1" y="230"/>
                    <a:pt x="67" y="298"/>
                    <a:pt x="148" y="298"/>
                  </a:cubicBezTo>
                  <a:lnTo>
                    <a:pt x="3323" y="298"/>
                  </a:lnTo>
                  <a:cubicBezTo>
                    <a:pt x="3519" y="293"/>
                    <a:pt x="3519" y="8"/>
                    <a:pt x="3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44"/>
            <p:cNvSpPr/>
            <p:nvPr/>
          </p:nvSpPr>
          <p:spPr>
            <a:xfrm>
              <a:off x="6210023" y="4356108"/>
              <a:ext cx="124661" cy="10589"/>
            </a:xfrm>
            <a:custGeom>
              <a:rect b="b" l="l" r="r" t="t"/>
              <a:pathLst>
                <a:path extrusionOk="0" h="299" w="3520">
                  <a:moveTo>
                    <a:pt x="148" y="0"/>
                  </a:moveTo>
                  <a:cubicBezTo>
                    <a:pt x="67" y="0"/>
                    <a:pt x="1" y="69"/>
                    <a:pt x="1" y="149"/>
                  </a:cubicBezTo>
                  <a:cubicBezTo>
                    <a:pt x="1" y="230"/>
                    <a:pt x="67" y="298"/>
                    <a:pt x="148" y="298"/>
                  </a:cubicBezTo>
                  <a:lnTo>
                    <a:pt x="3323" y="298"/>
                  </a:lnTo>
                  <a:cubicBezTo>
                    <a:pt x="3519" y="292"/>
                    <a:pt x="3519" y="7"/>
                    <a:pt x="3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44"/>
            <p:cNvSpPr/>
            <p:nvPr/>
          </p:nvSpPr>
          <p:spPr>
            <a:xfrm>
              <a:off x="6210023" y="4385821"/>
              <a:ext cx="124661" cy="10589"/>
            </a:xfrm>
            <a:custGeom>
              <a:rect b="b" l="l" r="r" t="t"/>
              <a:pathLst>
                <a:path extrusionOk="0" h="299" w="3520">
                  <a:moveTo>
                    <a:pt x="148" y="1"/>
                  </a:moveTo>
                  <a:cubicBezTo>
                    <a:pt x="67" y="1"/>
                    <a:pt x="1" y="69"/>
                    <a:pt x="1" y="150"/>
                  </a:cubicBezTo>
                  <a:cubicBezTo>
                    <a:pt x="1" y="231"/>
                    <a:pt x="67" y="299"/>
                    <a:pt x="148" y="299"/>
                  </a:cubicBezTo>
                  <a:lnTo>
                    <a:pt x="3323" y="299"/>
                  </a:lnTo>
                  <a:cubicBezTo>
                    <a:pt x="3519" y="294"/>
                    <a:pt x="3519" y="9"/>
                    <a:pt x="3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4"/>
            <p:cNvSpPr/>
            <p:nvPr/>
          </p:nvSpPr>
          <p:spPr>
            <a:xfrm>
              <a:off x="6274125" y="4415676"/>
              <a:ext cx="60560" cy="10518"/>
            </a:xfrm>
            <a:custGeom>
              <a:rect b="b" l="l" r="r" t="t"/>
              <a:pathLst>
                <a:path extrusionOk="0" h="297" w="1710">
                  <a:moveTo>
                    <a:pt x="196" y="1"/>
                  </a:moveTo>
                  <a:cubicBezTo>
                    <a:pt x="0" y="5"/>
                    <a:pt x="0" y="291"/>
                    <a:pt x="196" y="297"/>
                  </a:cubicBezTo>
                  <a:lnTo>
                    <a:pt x="1513" y="297"/>
                  </a:lnTo>
                  <a:cubicBezTo>
                    <a:pt x="1709" y="291"/>
                    <a:pt x="1709" y="5"/>
                    <a:pt x="1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4"/>
            <p:cNvSpPr/>
            <p:nvPr/>
          </p:nvSpPr>
          <p:spPr>
            <a:xfrm>
              <a:off x="6073038" y="4319028"/>
              <a:ext cx="115949" cy="94062"/>
            </a:xfrm>
            <a:custGeom>
              <a:rect b="b" l="l" r="r" t="t"/>
              <a:pathLst>
                <a:path extrusionOk="0" h="2656" w="3274">
                  <a:moveTo>
                    <a:pt x="751" y="295"/>
                  </a:moveTo>
                  <a:cubicBezTo>
                    <a:pt x="1293" y="311"/>
                    <a:pt x="1371" y="1055"/>
                    <a:pt x="851" y="1193"/>
                  </a:cubicBezTo>
                  <a:cubicBezTo>
                    <a:pt x="704" y="1226"/>
                    <a:pt x="602" y="1355"/>
                    <a:pt x="602" y="1505"/>
                  </a:cubicBezTo>
                  <a:cubicBezTo>
                    <a:pt x="607" y="1789"/>
                    <a:pt x="677" y="2064"/>
                    <a:pt x="807" y="2304"/>
                  </a:cubicBezTo>
                  <a:cubicBezTo>
                    <a:pt x="813" y="2338"/>
                    <a:pt x="804" y="2355"/>
                    <a:pt x="781" y="2355"/>
                  </a:cubicBezTo>
                  <a:cubicBezTo>
                    <a:pt x="775" y="2355"/>
                    <a:pt x="767" y="2353"/>
                    <a:pt x="759" y="2351"/>
                  </a:cubicBezTo>
                  <a:cubicBezTo>
                    <a:pt x="469" y="2164"/>
                    <a:pt x="298" y="1847"/>
                    <a:pt x="298" y="1504"/>
                  </a:cubicBezTo>
                  <a:lnTo>
                    <a:pt x="298" y="748"/>
                  </a:lnTo>
                  <a:cubicBezTo>
                    <a:pt x="298" y="499"/>
                    <a:pt x="501" y="295"/>
                    <a:pt x="751" y="295"/>
                  </a:cubicBezTo>
                  <a:close/>
                  <a:moveTo>
                    <a:pt x="2244" y="295"/>
                  </a:moveTo>
                  <a:cubicBezTo>
                    <a:pt x="2787" y="311"/>
                    <a:pt x="2865" y="1055"/>
                    <a:pt x="2343" y="1193"/>
                  </a:cubicBezTo>
                  <a:cubicBezTo>
                    <a:pt x="2198" y="1226"/>
                    <a:pt x="2096" y="1355"/>
                    <a:pt x="2096" y="1505"/>
                  </a:cubicBezTo>
                  <a:cubicBezTo>
                    <a:pt x="2099" y="1789"/>
                    <a:pt x="2169" y="2064"/>
                    <a:pt x="2299" y="2304"/>
                  </a:cubicBezTo>
                  <a:cubicBezTo>
                    <a:pt x="2305" y="2338"/>
                    <a:pt x="2297" y="2355"/>
                    <a:pt x="2273" y="2355"/>
                  </a:cubicBezTo>
                  <a:cubicBezTo>
                    <a:pt x="2267" y="2355"/>
                    <a:pt x="2260" y="2353"/>
                    <a:pt x="2252" y="2351"/>
                  </a:cubicBezTo>
                  <a:cubicBezTo>
                    <a:pt x="1963" y="2164"/>
                    <a:pt x="1791" y="1847"/>
                    <a:pt x="1791" y="1504"/>
                  </a:cubicBezTo>
                  <a:lnTo>
                    <a:pt x="1791" y="748"/>
                  </a:lnTo>
                  <a:cubicBezTo>
                    <a:pt x="1791" y="499"/>
                    <a:pt x="1995" y="295"/>
                    <a:pt x="2244" y="295"/>
                  </a:cubicBezTo>
                  <a:close/>
                  <a:moveTo>
                    <a:pt x="2244" y="0"/>
                  </a:moveTo>
                  <a:cubicBezTo>
                    <a:pt x="1859" y="0"/>
                    <a:pt x="1537" y="295"/>
                    <a:pt x="1497" y="672"/>
                  </a:cubicBezTo>
                  <a:cubicBezTo>
                    <a:pt x="1437" y="223"/>
                    <a:pt x="1095" y="5"/>
                    <a:pt x="754" y="5"/>
                  </a:cubicBezTo>
                  <a:cubicBezTo>
                    <a:pt x="384" y="5"/>
                    <a:pt x="15" y="259"/>
                    <a:pt x="0" y="751"/>
                  </a:cubicBezTo>
                  <a:lnTo>
                    <a:pt x="0" y="1505"/>
                  </a:lnTo>
                  <a:cubicBezTo>
                    <a:pt x="0" y="1950"/>
                    <a:pt x="224" y="2361"/>
                    <a:pt x="599" y="2603"/>
                  </a:cubicBezTo>
                  <a:cubicBezTo>
                    <a:pt x="656" y="2640"/>
                    <a:pt x="716" y="2656"/>
                    <a:pt x="773" y="2656"/>
                  </a:cubicBezTo>
                  <a:cubicBezTo>
                    <a:pt x="1002" y="2656"/>
                    <a:pt x="1196" y="2397"/>
                    <a:pt x="1068" y="2163"/>
                  </a:cubicBezTo>
                  <a:cubicBezTo>
                    <a:pt x="962" y="1966"/>
                    <a:pt x="902" y="1740"/>
                    <a:pt x="900" y="1505"/>
                  </a:cubicBezTo>
                  <a:cubicBezTo>
                    <a:pt x="900" y="1496"/>
                    <a:pt x="908" y="1486"/>
                    <a:pt x="918" y="1483"/>
                  </a:cubicBezTo>
                  <a:cubicBezTo>
                    <a:pt x="1220" y="1415"/>
                    <a:pt x="1448" y="1160"/>
                    <a:pt x="1494" y="862"/>
                  </a:cubicBezTo>
                  <a:lnTo>
                    <a:pt x="1494" y="1505"/>
                  </a:lnTo>
                  <a:cubicBezTo>
                    <a:pt x="1494" y="1950"/>
                    <a:pt x="1718" y="2361"/>
                    <a:pt x="2092" y="2603"/>
                  </a:cubicBezTo>
                  <a:cubicBezTo>
                    <a:pt x="2148" y="2640"/>
                    <a:pt x="2207" y="2656"/>
                    <a:pt x="2265" y="2656"/>
                  </a:cubicBezTo>
                  <a:cubicBezTo>
                    <a:pt x="2494" y="2656"/>
                    <a:pt x="2690" y="2397"/>
                    <a:pt x="2562" y="2163"/>
                  </a:cubicBezTo>
                  <a:cubicBezTo>
                    <a:pt x="2454" y="1966"/>
                    <a:pt x="2396" y="1740"/>
                    <a:pt x="2393" y="1505"/>
                  </a:cubicBezTo>
                  <a:cubicBezTo>
                    <a:pt x="2393" y="1496"/>
                    <a:pt x="2400" y="1486"/>
                    <a:pt x="2412" y="1483"/>
                  </a:cubicBezTo>
                  <a:cubicBezTo>
                    <a:pt x="3273" y="1261"/>
                    <a:pt x="3137" y="22"/>
                    <a:pt x="2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8" name="Google Shape;2618;p44"/>
          <p:cNvGrpSpPr/>
          <p:nvPr/>
        </p:nvGrpSpPr>
        <p:grpSpPr>
          <a:xfrm>
            <a:off x="5371078" y="4240549"/>
            <a:ext cx="359108" cy="359073"/>
            <a:chOff x="5371078" y="4240549"/>
            <a:chExt cx="359108" cy="359073"/>
          </a:xfrm>
        </p:grpSpPr>
        <p:sp>
          <p:nvSpPr>
            <p:cNvPr id="2619" name="Google Shape;2619;p44"/>
            <p:cNvSpPr/>
            <p:nvPr/>
          </p:nvSpPr>
          <p:spPr>
            <a:xfrm>
              <a:off x="5371078" y="4240549"/>
              <a:ext cx="359108" cy="359073"/>
            </a:xfrm>
            <a:custGeom>
              <a:rect b="b" l="l" r="r" t="t"/>
              <a:pathLst>
                <a:path extrusionOk="0" h="10139" w="10140">
                  <a:moveTo>
                    <a:pt x="9398" y="654"/>
                  </a:moveTo>
                  <a:cubicBezTo>
                    <a:pt x="9643" y="654"/>
                    <a:pt x="9845" y="854"/>
                    <a:pt x="9845" y="1099"/>
                  </a:cubicBezTo>
                  <a:lnTo>
                    <a:pt x="9845" y="6398"/>
                  </a:lnTo>
                  <a:lnTo>
                    <a:pt x="297" y="6398"/>
                  </a:lnTo>
                  <a:lnTo>
                    <a:pt x="297" y="1099"/>
                  </a:lnTo>
                  <a:cubicBezTo>
                    <a:pt x="297" y="854"/>
                    <a:pt x="498" y="654"/>
                    <a:pt x="744" y="654"/>
                  </a:cubicBezTo>
                  <a:lnTo>
                    <a:pt x="1784" y="654"/>
                  </a:lnTo>
                  <a:cubicBezTo>
                    <a:pt x="1848" y="860"/>
                    <a:pt x="2040" y="1011"/>
                    <a:pt x="2268" y="1011"/>
                  </a:cubicBezTo>
                  <a:lnTo>
                    <a:pt x="7874" y="1011"/>
                  </a:lnTo>
                  <a:cubicBezTo>
                    <a:pt x="8102" y="1011"/>
                    <a:pt x="8294" y="860"/>
                    <a:pt x="8357" y="654"/>
                  </a:cubicBezTo>
                  <a:close/>
                  <a:moveTo>
                    <a:pt x="5070" y="9090"/>
                  </a:moveTo>
                  <a:cubicBezTo>
                    <a:pt x="5277" y="9090"/>
                    <a:pt x="5445" y="9258"/>
                    <a:pt x="5445" y="9465"/>
                  </a:cubicBezTo>
                  <a:cubicBezTo>
                    <a:pt x="5445" y="9674"/>
                    <a:pt x="5277" y="9842"/>
                    <a:pt x="5070" y="9842"/>
                  </a:cubicBezTo>
                  <a:cubicBezTo>
                    <a:pt x="4571" y="9822"/>
                    <a:pt x="4571" y="9109"/>
                    <a:pt x="5070" y="9090"/>
                  </a:cubicBezTo>
                  <a:close/>
                  <a:moveTo>
                    <a:pt x="2266" y="0"/>
                  </a:moveTo>
                  <a:cubicBezTo>
                    <a:pt x="2038" y="0"/>
                    <a:pt x="1846" y="151"/>
                    <a:pt x="1783" y="357"/>
                  </a:cubicBezTo>
                  <a:lnTo>
                    <a:pt x="744" y="357"/>
                  </a:lnTo>
                  <a:cubicBezTo>
                    <a:pt x="333" y="357"/>
                    <a:pt x="1" y="689"/>
                    <a:pt x="1" y="1099"/>
                  </a:cubicBezTo>
                  <a:lnTo>
                    <a:pt x="1" y="6832"/>
                  </a:lnTo>
                  <a:cubicBezTo>
                    <a:pt x="1" y="7243"/>
                    <a:pt x="333" y="7575"/>
                    <a:pt x="744" y="7575"/>
                  </a:cubicBezTo>
                  <a:lnTo>
                    <a:pt x="4921" y="7575"/>
                  </a:lnTo>
                  <a:lnTo>
                    <a:pt x="4921" y="8808"/>
                  </a:lnTo>
                  <a:cubicBezTo>
                    <a:pt x="4150" y="9001"/>
                    <a:pt x="4265" y="10120"/>
                    <a:pt x="5070" y="10139"/>
                  </a:cubicBezTo>
                  <a:cubicBezTo>
                    <a:pt x="5873" y="10120"/>
                    <a:pt x="5990" y="9001"/>
                    <a:pt x="5219" y="8808"/>
                  </a:cubicBezTo>
                  <a:lnTo>
                    <a:pt x="5219" y="7575"/>
                  </a:lnTo>
                  <a:lnTo>
                    <a:pt x="7050" y="7575"/>
                  </a:lnTo>
                  <a:cubicBezTo>
                    <a:pt x="7243" y="7569"/>
                    <a:pt x="7248" y="7284"/>
                    <a:pt x="7050" y="7278"/>
                  </a:cubicBezTo>
                  <a:lnTo>
                    <a:pt x="744" y="7278"/>
                  </a:lnTo>
                  <a:cubicBezTo>
                    <a:pt x="498" y="7278"/>
                    <a:pt x="297" y="7078"/>
                    <a:pt x="297" y="6832"/>
                  </a:cubicBezTo>
                  <a:lnTo>
                    <a:pt x="297" y="6696"/>
                  </a:lnTo>
                  <a:lnTo>
                    <a:pt x="9841" y="6696"/>
                  </a:lnTo>
                  <a:lnTo>
                    <a:pt x="9841" y="6832"/>
                  </a:lnTo>
                  <a:cubicBezTo>
                    <a:pt x="9841" y="7078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6" y="7284"/>
                    <a:pt x="7644" y="7569"/>
                    <a:pt x="7842" y="7575"/>
                  </a:cubicBezTo>
                  <a:lnTo>
                    <a:pt x="9396" y="7575"/>
                  </a:lnTo>
                  <a:cubicBezTo>
                    <a:pt x="9807" y="7575"/>
                    <a:pt x="10139" y="7243"/>
                    <a:pt x="10139" y="6832"/>
                  </a:cubicBezTo>
                  <a:lnTo>
                    <a:pt x="10139" y="1099"/>
                  </a:lnTo>
                  <a:cubicBezTo>
                    <a:pt x="10139" y="689"/>
                    <a:pt x="9807" y="357"/>
                    <a:pt x="9396" y="357"/>
                  </a:cubicBezTo>
                  <a:lnTo>
                    <a:pt x="8355" y="357"/>
                  </a:lnTo>
                  <a:cubicBezTo>
                    <a:pt x="8292" y="151"/>
                    <a:pt x="8099" y="0"/>
                    <a:pt x="7872" y="0"/>
                  </a:cubicBezTo>
                  <a:lnTo>
                    <a:pt x="3532" y="0"/>
                  </a:lnTo>
                  <a:cubicBezTo>
                    <a:pt x="3449" y="0"/>
                    <a:pt x="3383" y="68"/>
                    <a:pt x="3383" y="149"/>
                  </a:cubicBezTo>
                  <a:cubicBezTo>
                    <a:pt x="3383" y="230"/>
                    <a:pt x="3449" y="298"/>
                    <a:pt x="3532" y="298"/>
                  </a:cubicBezTo>
                  <a:lnTo>
                    <a:pt x="7872" y="298"/>
                  </a:lnTo>
                  <a:cubicBezTo>
                    <a:pt x="7986" y="298"/>
                    <a:pt x="8080" y="391"/>
                    <a:pt x="8080" y="505"/>
                  </a:cubicBezTo>
                  <a:cubicBezTo>
                    <a:pt x="8080" y="621"/>
                    <a:pt x="7986" y="713"/>
                    <a:pt x="7872" y="713"/>
                  </a:cubicBezTo>
                  <a:lnTo>
                    <a:pt x="2266" y="713"/>
                  </a:lnTo>
                  <a:cubicBezTo>
                    <a:pt x="2150" y="713"/>
                    <a:pt x="2059" y="621"/>
                    <a:pt x="2059" y="505"/>
                  </a:cubicBezTo>
                  <a:cubicBezTo>
                    <a:pt x="2059" y="391"/>
                    <a:pt x="2150" y="298"/>
                    <a:pt x="2266" y="298"/>
                  </a:cubicBezTo>
                  <a:lnTo>
                    <a:pt x="2738" y="298"/>
                  </a:lnTo>
                  <a:cubicBezTo>
                    <a:pt x="2936" y="292"/>
                    <a:pt x="2935" y="6"/>
                    <a:pt x="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4"/>
            <p:cNvSpPr/>
            <p:nvPr/>
          </p:nvSpPr>
          <p:spPr>
            <a:xfrm>
              <a:off x="5475375" y="4296894"/>
              <a:ext cx="151435" cy="153949"/>
            </a:xfrm>
            <a:custGeom>
              <a:rect b="b" l="l" r="r" t="t"/>
              <a:pathLst>
                <a:path extrusionOk="0" h="4347" w="4276">
                  <a:moveTo>
                    <a:pt x="2113" y="299"/>
                  </a:moveTo>
                  <a:cubicBezTo>
                    <a:pt x="3358" y="299"/>
                    <a:pt x="3866" y="1932"/>
                    <a:pt x="2809" y="2620"/>
                  </a:cubicBezTo>
                  <a:cubicBezTo>
                    <a:pt x="2711" y="2683"/>
                    <a:pt x="2643" y="2810"/>
                    <a:pt x="2643" y="2932"/>
                  </a:cubicBezTo>
                  <a:cubicBezTo>
                    <a:pt x="2643" y="3081"/>
                    <a:pt x="2575" y="3255"/>
                    <a:pt x="2274" y="3296"/>
                  </a:cubicBezTo>
                  <a:lnTo>
                    <a:pt x="2274" y="2053"/>
                  </a:lnTo>
                  <a:cubicBezTo>
                    <a:pt x="2321" y="2065"/>
                    <a:pt x="2368" y="2071"/>
                    <a:pt x="2416" y="2071"/>
                  </a:cubicBezTo>
                  <a:cubicBezTo>
                    <a:pt x="2563" y="2071"/>
                    <a:pt x="2707" y="2012"/>
                    <a:pt x="2814" y="1907"/>
                  </a:cubicBezTo>
                  <a:cubicBezTo>
                    <a:pt x="2919" y="1802"/>
                    <a:pt x="2819" y="1652"/>
                    <a:pt x="2704" y="1652"/>
                  </a:cubicBezTo>
                  <a:cubicBezTo>
                    <a:pt x="2670" y="1652"/>
                    <a:pt x="2635" y="1665"/>
                    <a:pt x="2603" y="1696"/>
                  </a:cubicBezTo>
                  <a:cubicBezTo>
                    <a:pt x="2552" y="1748"/>
                    <a:pt x="2484" y="1773"/>
                    <a:pt x="2416" y="1773"/>
                  </a:cubicBezTo>
                  <a:cubicBezTo>
                    <a:pt x="2349" y="1773"/>
                    <a:pt x="2281" y="1748"/>
                    <a:pt x="2230" y="1696"/>
                  </a:cubicBezTo>
                  <a:cubicBezTo>
                    <a:pt x="2201" y="1668"/>
                    <a:pt x="2163" y="1653"/>
                    <a:pt x="2125" y="1653"/>
                  </a:cubicBezTo>
                  <a:cubicBezTo>
                    <a:pt x="2087" y="1653"/>
                    <a:pt x="2049" y="1668"/>
                    <a:pt x="2020" y="1696"/>
                  </a:cubicBezTo>
                  <a:cubicBezTo>
                    <a:pt x="1969" y="1748"/>
                    <a:pt x="1900" y="1773"/>
                    <a:pt x="1832" y="1773"/>
                  </a:cubicBezTo>
                  <a:cubicBezTo>
                    <a:pt x="1764" y="1773"/>
                    <a:pt x="1696" y="1748"/>
                    <a:pt x="1645" y="1696"/>
                  </a:cubicBezTo>
                  <a:cubicBezTo>
                    <a:pt x="1614" y="1665"/>
                    <a:pt x="1579" y="1652"/>
                    <a:pt x="1546" y="1652"/>
                  </a:cubicBezTo>
                  <a:cubicBezTo>
                    <a:pt x="1432" y="1652"/>
                    <a:pt x="1331" y="1803"/>
                    <a:pt x="1436" y="1907"/>
                  </a:cubicBezTo>
                  <a:cubicBezTo>
                    <a:pt x="1543" y="2014"/>
                    <a:pt x="1687" y="2070"/>
                    <a:pt x="1835" y="2070"/>
                  </a:cubicBezTo>
                  <a:cubicBezTo>
                    <a:pt x="1882" y="2070"/>
                    <a:pt x="1929" y="2065"/>
                    <a:pt x="1976" y="2053"/>
                  </a:cubicBezTo>
                  <a:lnTo>
                    <a:pt x="1976" y="3296"/>
                  </a:lnTo>
                  <a:cubicBezTo>
                    <a:pt x="1673" y="3255"/>
                    <a:pt x="1605" y="3081"/>
                    <a:pt x="1605" y="2932"/>
                  </a:cubicBezTo>
                  <a:cubicBezTo>
                    <a:pt x="1605" y="2810"/>
                    <a:pt x="1539" y="2683"/>
                    <a:pt x="1439" y="2618"/>
                  </a:cubicBezTo>
                  <a:cubicBezTo>
                    <a:pt x="1089" y="2390"/>
                    <a:pt x="873" y="2003"/>
                    <a:pt x="866" y="1588"/>
                  </a:cubicBezTo>
                  <a:cubicBezTo>
                    <a:pt x="851" y="893"/>
                    <a:pt x="1403" y="316"/>
                    <a:pt x="2095" y="299"/>
                  </a:cubicBezTo>
                  <a:cubicBezTo>
                    <a:pt x="2101" y="299"/>
                    <a:pt x="2107" y="299"/>
                    <a:pt x="2113" y="299"/>
                  </a:cubicBezTo>
                  <a:close/>
                  <a:moveTo>
                    <a:pt x="2401" y="3573"/>
                  </a:moveTo>
                  <a:lnTo>
                    <a:pt x="2401" y="3775"/>
                  </a:lnTo>
                  <a:cubicBezTo>
                    <a:pt x="2393" y="3957"/>
                    <a:pt x="2259" y="4048"/>
                    <a:pt x="2125" y="4048"/>
                  </a:cubicBezTo>
                  <a:cubicBezTo>
                    <a:pt x="1991" y="4048"/>
                    <a:pt x="1856" y="3957"/>
                    <a:pt x="1849" y="3775"/>
                  </a:cubicBezTo>
                  <a:lnTo>
                    <a:pt x="1849" y="3573"/>
                  </a:lnTo>
                  <a:cubicBezTo>
                    <a:pt x="1932" y="3593"/>
                    <a:pt x="2029" y="3603"/>
                    <a:pt x="2126" y="3603"/>
                  </a:cubicBezTo>
                  <a:cubicBezTo>
                    <a:pt x="2222" y="3603"/>
                    <a:pt x="2319" y="3593"/>
                    <a:pt x="2401" y="3573"/>
                  </a:cubicBezTo>
                  <a:close/>
                  <a:moveTo>
                    <a:pt x="2110" y="1"/>
                  </a:moveTo>
                  <a:cubicBezTo>
                    <a:pt x="2103" y="1"/>
                    <a:pt x="2095" y="1"/>
                    <a:pt x="2087" y="1"/>
                  </a:cubicBezTo>
                  <a:cubicBezTo>
                    <a:pt x="565" y="44"/>
                    <a:pt x="1" y="2035"/>
                    <a:pt x="1276" y="2867"/>
                  </a:cubicBezTo>
                  <a:cubicBezTo>
                    <a:pt x="1289" y="2876"/>
                    <a:pt x="1308" y="2908"/>
                    <a:pt x="1308" y="2932"/>
                  </a:cubicBezTo>
                  <a:cubicBezTo>
                    <a:pt x="1308" y="3152"/>
                    <a:pt x="1395" y="3326"/>
                    <a:pt x="1550" y="3443"/>
                  </a:cubicBezTo>
                  <a:lnTo>
                    <a:pt x="1550" y="3775"/>
                  </a:lnTo>
                  <a:cubicBezTo>
                    <a:pt x="1550" y="4088"/>
                    <a:pt x="1808" y="4346"/>
                    <a:pt x="2123" y="4346"/>
                  </a:cubicBezTo>
                  <a:cubicBezTo>
                    <a:pt x="2437" y="4346"/>
                    <a:pt x="2695" y="4088"/>
                    <a:pt x="2695" y="3775"/>
                  </a:cubicBezTo>
                  <a:lnTo>
                    <a:pt x="2695" y="3443"/>
                  </a:lnTo>
                  <a:cubicBezTo>
                    <a:pt x="2852" y="3326"/>
                    <a:pt x="2939" y="3152"/>
                    <a:pt x="2939" y="2932"/>
                  </a:cubicBezTo>
                  <a:cubicBezTo>
                    <a:pt x="2939" y="2908"/>
                    <a:pt x="2957" y="2876"/>
                    <a:pt x="2968" y="2868"/>
                  </a:cubicBezTo>
                  <a:cubicBezTo>
                    <a:pt x="4276" y="2017"/>
                    <a:pt x="3651" y="1"/>
                    <a:pt x="2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4"/>
            <p:cNvSpPr/>
            <p:nvPr/>
          </p:nvSpPr>
          <p:spPr>
            <a:xfrm>
              <a:off x="5455790" y="4347077"/>
              <a:ext cx="30386" cy="10589"/>
            </a:xfrm>
            <a:custGeom>
              <a:rect b="b" l="l" r="r" t="t"/>
              <a:pathLst>
                <a:path extrusionOk="0" h="299" w="858">
                  <a:moveTo>
                    <a:pt x="197" y="0"/>
                  </a:moveTo>
                  <a:cubicBezTo>
                    <a:pt x="1" y="7"/>
                    <a:pt x="1" y="292"/>
                    <a:pt x="197" y="298"/>
                  </a:cubicBezTo>
                  <a:lnTo>
                    <a:pt x="661" y="298"/>
                  </a:lnTo>
                  <a:cubicBezTo>
                    <a:pt x="858" y="292"/>
                    <a:pt x="858" y="7"/>
                    <a:pt x="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4"/>
            <p:cNvSpPr/>
            <p:nvPr/>
          </p:nvSpPr>
          <p:spPr>
            <a:xfrm>
              <a:off x="5468469" y="4382563"/>
              <a:ext cx="28049" cy="18557"/>
            </a:xfrm>
            <a:custGeom>
              <a:rect b="b" l="l" r="r" t="t"/>
              <a:pathLst>
                <a:path extrusionOk="0" h="524" w="792">
                  <a:moveTo>
                    <a:pt x="579" y="1"/>
                  </a:moveTo>
                  <a:cubicBezTo>
                    <a:pt x="556" y="1"/>
                    <a:pt x="531" y="7"/>
                    <a:pt x="505" y="20"/>
                  </a:cubicBezTo>
                  <a:lnTo>
                    <a:pt x="97" y="247"/>
                  </a:lnTo>
                  <a:cubicBezTo>
                    <a:pt x="26" y="286"/>
                    <a:pt x="1" y="377"/>
                    <a:pt x="40" y="448"/>
                  </a:cubicBezTo>
                  <a:cubicBezTo>
                    <a:pt x="67" y="497"/>
                    <a:pt x="118" y="524"/>
                    <a:pt x="170" y="524"/>
                  </a:cubicBezTo>
                  <a:cubicBezTo>
                    <a:pt x="195" y="524"/>
                    <a:pt x="221" y="518"/>
                    <a:pt x="243" y="505"/>
                  </a:cubicBezTo>
                  <a:lnTo>
                    <a:pt x="649" y="280"/>
                  </a:lnTo>
                  <a:cubicBezTo>
                    <a:pt x="792" y="194"/>
                    <a:pt x="713" y="1"/>
                    <a:pt x="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4"/>
            <p:cNvSpPr/>
            <p:nvPr/>
          </p:nvSpPr>
          <p:spPr>
            <a:xfrm>
              <a:off x="5606091" y="4382244"/>
              <a:ext cx="27411" cy="19018"/>
            </a:xfrm>
            <a:custGeom>
              <a:rect b="b" l="l" r="r" t="t"/>
              <a:pathLst>
                <a:path extrusionOk="0" h="537" w="774">
                  <a:moveTo>
                    <a:pt x="170" y="1"/>
                  </a:moveTo>
                  <a:cubicBezTo>
                    <a:pt x="119" y="1"/>
                    <a:pt x="69" y="26"/>
                    <a:pt x="42" y="73"/>
                  </a:cubicBezTo>
                  <a:cubicBezTo>
                    <a:pt x="1" y="145"/>
                    <a:pt x="21" y="235"/>
                    <a:pt x="93" y="276"/>
                  </a:cubicBezTo>
                  <a:lnTo>
                    <a:pt x="493" y="517"/>
                  </a:lnTo>
                  <a:cubicBezTo>
                    <a:pt x="517" y="528"/>
                    <a:pt x="542" y="536"/>
                    <a:pt x="568" y="536"/>
                  </a:cubicBezTo>
                  <a:cubicBezTo>
                    <a:pt x="717" y="536"/>
                    <a:pt x="774" y="338"/>
                    <a:pt x="645" y="260"/>
                  </a:cubicBezTo>
                  <a:lnTo>
                    <a:pt x="246" y="21"/>
                  </a:lnTo>
                  <a:cubicBezTo>
                    <a:pt x="222" y="7"/>
                    <a:pt x="196" y="1"/>
                    <a:pt x="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4"/>
            <p:cNvSpPr/>
            <p:nvPr/>
          </p:nvSpPr>
          <p:spPr>
            <a:xfrm>
              <a:off x="5616256" y="4346581"/>
              <a:ext cx="28686" cy="10554"/>
            </a:xfrm>
            <a:custGeom>
              <a:rect b="b" l="l" r="r" t="t"/>
              <a:pathLst>
                <a:path extrusionOk="0" h="298" w="810">
                  <a:moveTo>
                    <a:pt x="149" y="0"/>
                  </a:moveTo>
                  <a:cubicBezTo>
                    <a:pt x="67" y="0"/>
                    <a:pt x="0" y="68"/>
                    <a:pt x="0" y="149"/>
                  </a:cubicBezTo>
                  <a:cubicBezTo>
                    <a:pt x="0" y="230"/>
                    <a:pt x="67" y="298"/>
                    <a:pt x="149" y="298"/>
                  </a:cubicBezTo>
                  <a:lnTo>
                    <a:pt x="613" y="298"/>
                  </a:lnTo>
                  <a:cubicBezTo>
                    <a:pt x="810" y="292"/>
                    <a:pt x="810" y="6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4"/>
            <p:cNvSpPr/>
            <p:nvPr/>
          </p:nvSpPr>
          <p:spPr>
            <a:xfrm>
              <a:off x="5604569" y="4303056"/>
              <a:ext cx="29324" cy="18593"/>
            </a:xfrm>
            <a:custGeom>
              <a:rect b="b" l="l" r="r" t="t"/>
              <a:pathLst>
                <a:path extrusionOk="0" h="525" w="828">
                  <a:moveTo>
                    <a:pt x="615" y="0"/>
                  </a:moveTo>
                  <a:cubicBezTo>
                    <a:pt x="591" y="0"/>
                    <a:pt x="566" y="7"/>
                    <a:pt x="540" y="20"/>
                  </a:cubicBezTo>
                  <a:lnTo>
                    <a:pt x="134" y="245"/>
                  </a:lnTo>
                  <a:cubicBezTo>
                    <a:pt x="1" y="321"/>
                    <a:pt x="56" y="524"/>
                    <a:pt x="207" y="524"/>
                  </a:cubicBezTo>
                  <a:cubicBezTo>
                    <a:pt x="231" y="524"/>
                    <a:pt x="258" y="519"/>
                    <a:pt x="278" y="505"/>
                  </a:cubicBezTo>
                  <a:lnTo>
                    <a:pt x="685" y="279"/>
                  </a:lnTo>
                  <a:cubicBezTo>
                    <a:pt x="828" y="194"/>
                    <a:pt x="749" y="0"/>
                    <a:pt x="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44"/>
            <p:cNvSpPr/>
            <p:nvPr/>
          </p:nvSpPr>
          <p:spPr>
            <a:xfrm>
              <a:off x="5466875" y="4302985"/>
              <a:ext cx="27765" cy="19053"/>
            </a:xfrm>
            <a:custGeom>
              <a:rect b="b" l="l" r="r" t="t"/>
              <a:pathLst>
                <a:path extrusionOk="0" h="538" w="784">
                  <a:moveTo>
                    <a:pt x="214" y="1"/>
                  </a:moveTo>
                  <a:cubicBezTo>
                    <a:pt x="83" y="1"/>
                    <a:pt x="1" y="187"/>
                    <a:pt x="139" y="277"/>
                  </a:cubicBezTo>
                  <a:lnTo>
                    <a:pt x="538" y="517"/>
                  </a:lnTo>
                  <a:cubicBezTo>
                    <a:pt x="562" y="531"/>
                    <a:pt x="589" y="538"/>
                    <a:pt x="615" y="538"/>
                  </a:cubicBezTo>
                  <a:cubicBezTo>
                    <a:pt x="666" y="538"/>
                    <a:pt x="715" y="513"/>
                    <a:pt x="743" y="466"/>
                  </a:cubicBezTo>
                  <a:cubicBezTo>
                    <a:pt x="784" y="395"/>
                    <a:pt x="763" y="303"/>
                    <a:pt x="692" y="262"/>
                  </a:cubicBezTo>
                  <a:lnTo>
                    <a:pt x="291" y="22"/>
                  </a:lnTo>
                  <a:cubicBezTo>
                    <a:pt x="264" y="7"/>
                    <a:pt x="238" y="1"/>
                    <a:pt x="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44"/>
            <p:cNvSpPr/>
            <p:nvPr/>
          </p:nvSpPr>
          <p:spPr>
            <a:xfrm>
              <a:off x="5615370" y="4433348"/>
              <a:ext cx="80073" cy="10518"/>
            </a:xfrm>
            <a:custGeom>
              <a:rect b="b" l="l" r="r" t="t"/>
              <a:pathLst>
                <a:path extrusionOk="0" h="297" w="2261">
                  <a:moveTo>
                    <a:pt x="147" y="1"/>
                  </a:moveTo>
                  <a:cubicBezTo>
                    <a:pt x="67" y="1"/>
                    <a:pt x="0" y="67"/>
                    <a:pt x="0" y="148"/>
                  </a:cubicBezTo>
                  <a:cubicBezTo>
                    <a:pt x="0" y="230"/>
                    <a:pt x="67" y="297"/>
                    <a:pt x="147" y="297"/>
                  </a:cubicBezTo>
                  <a:lnTo>
                    <a:pt x="2064" y="297"/>
                  </a:lnTo>
                  <a:cubicBezTo>
                    <a:pt x="2261" y="291"/>
                    <a:pt x="2261" y="5"/>
                    <a:pt x="2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4"/>
            <p:cNvSpPr/>
            <p:nvPr/>
          </p:nvSpPr>
          <p:spPr>
            <a:xfrm>
              <a:off x="5407484" y="4433348"/>
              <a:ext cx="80144" cy="10518"/>
            </a:xfrm>
            <a:custGeom>
              <a:rect b="b" l="l" r="r" t="t"/>
              <a:pathLst>
                <a:path extrusionOk="0" h="297" w="2263">
                  <a:moveTo>
                    <a:pt x="148" y="1"/>
                  </a:moveTo>
                  <a:cubicBezTo>
                    <a:pt x="67" y="1"/>
                    <a:pt x="1" y="67"/>
                    <a:pt x="1" y="148"/>
                  </a:cubicBezTo>
                  <a:cubicBezTo>
                    <a:pt x="1" y="230"/>
                    <a:pt x="67" y="297"/>
                    <a:pt x="148" y="297"/>
                  </a:cubicBezTo>
                  <a:lnTo>
                    <a:pt x="2065" y="297"/>
                  </a:lnTo>
                  <a:cubicBezTo>
                    <a:pt x="2261" y="291"/>
                    <a:pt x="2263" y="5"/>
                    <a:pt x="2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4"/>
            <p:cNvSpPr/>
            <p:nvPr/>
          </p:nvSpPr>
          <p:spPr>
            <a:xfrm>
              <a:off x="5405820" y="4410257"/>
              <a:ext cx="36619" cy="10554"/>
            </a:xfrm>
            <a:custGeom>
              <a:rect b="b" l="l" r="r" t="t"/>
              <a:pathLst>
                <a:path extrusionOk="0" h="298" w="1034">
                  <a:moveTo>
                    <a:pt x="195" y="0"/>
                  </a:moveTo>
                  <a:cubicBezTo>
                    <a:pt x="0" y="6"/>
                    <a:pt x="0" y="292"/>
                    <a:pt x="195" y="298"/>
                  </a:cubicBezTo>
                  <a:lnTo>
                    <a:pt x="837" y="298"/>
                  </a:lnTo>
                  <a:cubicBezTo>
                    <a:pt x="1033" y="292"/>
                    <a:pt x="1033" y="6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4"/>
            <p:cNvSpPr/>
            <p:nvPr/>
          </p:nvSpPr>
          <p:spPr>
            <a:xfrm>
              <a:off x="5658824" y="4410257"/>
              <a:ext cx="36619" cy="10554"/>
            </a:xfrm>
            <a:custGeom>
              <a:rect b="b" l="l" r="r" t="t"/>
              <a:pathLst>
                <a:path extrusionOk="0" h="298" w="1034">
                  <a:moveTo>
                    <a:pt x="196" y="0"/>
                  </a:moveTo>
                  <a:cubicBezTo>
                    <a:pt x="1" y="6"/>
                    <a:pt x="1" y="292"/>
                    <a:pt x="196" y="298"/>
                  </a:cubicBezTo>
                  <a:lnTo>
                    <a:pt x="837" y="298"/>
                  </a:lnTo>
                  <a:cubicBezTo>
                    <a:pt x="1034" y="292"/>
                    <a:pt x="1034" y="6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4"/>
          <p:cNvGrpSpPr/>
          <p:nvPr/>
        </p:nvGrpSpPr>
        <p:grpSpPr>
          <a:xfrm>
            <a:off x="4718627" y="4240549"/>
            <a:ext cx="359144" cy="359073"/>
            <a:chOff x="4718627" y="4240549"/>
            <a:chExt cx="359144" cy="359073"/>
          </a:xfrm>
        </p:grpSpPr>
        <p:sp>
          <p:nvSpPr>
            <p:cNvPr id="2632" name="Google Shape;2632;p44"/>
            <p:cNvSpPr/>
            <p:nvPr/>
          </p:nvSpPr>
          <p:spPr>
            <a:xfrm>
              <a:off x="4718627" y="4240549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0" y="654"/>
                  </a:moveTo>
                  <a:cubicBezTo>
                    <a:pt x="9646" y="654"/>
                    <a:pt x="9846" y="854"/>
                    <a:pt x="9846" y="1099"/>
                  </a:cubicBezTo>
                  <a:lnTo>
                    <a:pt x="9846" y="6398"/>
                  </a:lnTo>
                  <a:lnTo>
                    <a:pt x="300" y="6398"/>
                  </a:lnTo>
                  <a:lnTo>
                    <a:pt x="300" y="1099"/>
                  </a:lnTo>
                  <a:cubicBezTo>
                    <a:pt x="300" y="854"/>
                    <a:pt x="499" y="654"/>
                    <a:pt x="745" y="654"/>
                  </a:cubicBezTo>
                  <a:lnTo>
                    <a:pt x="1786" y="654"/>
                  </a:lnTo>
                  <a:cubicBezTo>
                    <a:pt x="1849" y="860"/>
                    <a:pt x="2042" y="1011"/>
                    <a:pt x="2269" y="1011"/>
                  </a:cubicBezTo>
                  <a:lnTo>
                    <a:pt x="7875" y="1011"/>
                  </a:lnTo>
                  <a:cubicBezTo>
                    <a:pt x="8103" y="1011"/>
                    <a:pt x="8295" y="860"/>
                    <a:pt x="8358" y="654"/>
                  </a:cubicBezTo>
                  <a:close/>
                  <a:moveTo>
                    <a:pt x="5071" y="9090"/>
                  </a:moveTo>
                  <a:cubicBezTo>
                    <a:pt x="5279" y="9090"/>
                    <a:pt x="5448" y="9258"/>
                    <a:pt x="5448" y="9465"/>
                  </a:cubicBezTo>
                  <a:cubicBezTo>
                    <a:pt x="5448" y="9674"/>
                    <a:pt x="5279" y="9842"/>
                    <a:pt x="5071" y="9842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39" y="0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3"/>
                    <a:pt x="333" y="7575"/>
                    <a:pt x="743" y="7575"/>
                  </a:cubicBezTo>
                  <a:lnTo>
                    <a:pt x="4921" y="7575"/>
                  </a:lnTo>
                  <a:lnTo>
                    <a:pt x="4921" y="8808"/>
                  </a:lnTo>
                  <a:cubicBezTo>
                    <a:pt x="4149" y="9001"/>
                    <a:pt x="4265" y="10120"/>
                    <a:pt x="5069" y="10139"/>
                  </a:cubicBezTo>
                  <a:cubicBezTo>
                    <a:pt x="5873" y="10120"/>
                    <a:pt x="5990" y="9001"/>
                    <a:pt x="5218" y="8808"/>
                  </a:cubicBezTo>
                  <a:lnTo>
                    <a:pt x="5218" y="7575"/>
                  </a:lnTo>
                  <a:lnTo>
                    <a:pt x="7050" y="7575"/>
                  </a:lnTo>
                  <a:cubicBezTo>
                    <a:pt x="7243" y="7569"/>
                    <a:pt x="7248" y="7284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6" y="7078"/>
                    <a:pt x="296" y="6832"/>
                  </a:cubicBezTo>
                  <a:lnTo>
                    <a:pt x="296" y="6696"/>
                  </a:lnTo>
                  <a:lnTo>
                    <a:pt x="9841" y="6696"/>
                  </a:lnTo>
                  <a:lnTo>
                    <a:pt x="9841" y="6832"/>
                  </a:lnTo>
                  <a:cubicBezTo>
                    <a:pt x="9841" y="7078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4"/>
                    <a:pt x="7644" y="7569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3"/>
                    <a:pt x="10139" y="6832"/>
                  </a:cubicBezTo>
                  <a:lnTo>
                    <a:pt x="10139" y="1099"/>
                  </a:lnTo>
                  <a:cubicBezTo>
                    <a:pt x="10140" y="689"/>
                    <a:pt x="9808" y="357"/>
                    <a:pt x="9397" y="357"/>
                  </a:cubicBezTo>
                  <a:lnTo>
                    <a:pt x="8357" y="357"/>
                  </a:lnTo>
                  <a:cubicBezTo>
                    <a:pt x="8293" y="151"/>
                    <a:pt x="8101" y="0"/>
                    <a:pt x="7873" y="0"/>
                  </a:cubicBezTo>
                  <a:lnTo>
                    <a:pt x="3533" y="0"/>
                  </a:lnTo>
                  <a:cubicBezTo>
                    <a:pt x="3452" y="0"/>
                    <a:pt x="3384" y="68"/>
                    <a:pt x="3384" y="149"/>
                  </a:cubicBezTo>
                  <a:cubicBezTo>
                    <a:pt x="3384" y="230"/>
                    <a:pt x="3452" y="298"/>
                    <a:pt x="3533" y="298"/>
                  </a:cubicBezTo>
                  <a:lnTo>
                    <a:pt x="7873" y="298"/>
                  </a:lnTo>
                  <a:cubicBezTo>
                    <a:pt x="7987" y="298"/>
                    <a:pt x="8081" y="391"/>
                    <a:pt x="8081" y="505"/>
                  </a:cubicBezTo>
                  <a:cubicBezTo>
                    <a:pt x="8081" y="621"/>
                    <a:pt x="7987" y="713"/>
                    <a:pt x="7873" y="713"/>
                  </a:cubicBezTo>
                  <a:lnTo>
                    <a:pt x="2267" y="713"/>
                  </a:lnTo>
                  <a:cubicBezTo>
                    <a:pt x="2151" y="713"/>
                    <a:pt x="2060" y="621"/>
                    <a:pt x="2060" y="505"/>
                  </a:cubicBezTo>
                  <a:cubicBezTo>
                    <a:pt x="2060" y="391"/>
                    <a:pt x="2151" y="298"/>
                    <a:pt x="2267" y="298"/>
                  </a:cubicBezTo>
                  <a:lnTo>
                    <a:pt x="2741" y="298"/>
                  </a:lnTo>
                  <a:cubicBezTo>
                    <a:pt x="2939" y="292"/>
                    <a:pt x="2936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4"/>
            <p:cNvSpPr/>
            <p:nvPr/>
          </p:nvSpPr>
          <p:spPr>
            <a:xfrm>
              <a:off x="4810352" y="4288040"/>
              <a:ext cx="175658" cy="169850"/>
            </a:xfrm>
            <a:custGeom>
              <a:rect b="b" l="l" r="r" t="t"/>
              <a:pathLst>
                <a:path extrusionOk="0" h="4796" w="4960">
                  <a:moveTo>
                    <a:pt x="2481" y="295"/>
                  </a:moveTo>
                  <a:cubicBezTo>
                    <a:pt x="2684" y="295"/>
                    <a:pt x="2894" y="551"/>
                    <a:pt x="3050" y="985"/>
                  </a:cubicBezTo>
                  <a:cubicBezTo>
                    <a:pt x="2866" y="1038"/>
                    <a:pt x="2676" y="1107"/>
                    <a:pt x="2481" y="1191"/>
                  </a:cubicBezTo>
                  <a:cubicBezTo>
                    <a:pt x="2289" y="1105"/>
                    <a:pt x="2098" y="1035"/>
                    <a:pt x="1912" y="985"/>
                  </a:cubicBezTo>
                  <a:cubicBezTo>
                    <a:pt x="2068" y="551"/>
                    <a:pt x="2281" y="295"/>
                    <a:pt x="2481" y="295"/>
                  </a:cubicBezTo>
                  <a:close/>
                  <a:moveTo>
                    <a:pt x="1830" y="1265"/>
                  </a:moveTo>
                  <a:cubicBezTo>
                    <a:pt x="1925" y="1293"/>
                    <a:pt x="2022" y="1325"/>
                    <a:pt x="2123" y="1362"/>
                  </a:cubicBezTo>
                  <a:cubicBezTo>
                    <a:pt x="1999" y="1428"/>
                    <a:pt x="1884" y="1498"/>
                    <a:pt x="1767" y="1569"/>
                  </a:cubicBezTo>
                  <a:cubicBezTo>
                    <a:pt x="1784" y="1461"/>
                    <a:pt x="1806" y="1360"/>
                    <a:pt x="1830" y="1265"/>
                  </a:cubicBezTo>
                  <a:close/>
                  <a:moveTo>
                    <a:pt x="3132" y="1268"/>
                  </a:moveTo>
                  <a:cubicBezTo>
                    <a:pt x="3156" y="1363"/>
                    <a:pt x="3178" y="1463"/>
                    <a:pt x="3195" y="1571"/>
                  </a:cubicBezTo>
                  <a:cubicBezTo>
                    <a:pt x="3081" y="1498"/>
                    <a:pt x="2963" y="1428"/>
                    <a:pt x="2839" y="1365"/>
                  </a:cubicBezTo>
                  <a:cubicBezTo>
                    <a:pt x="2940" y="1327"/>
                    <a:pt x="3037" y="1295"/>
                    <a:pt x="3132" y="1268"/>
                  </a:cubicBezTo>
                  <a:close/>
                  <a:moveTo>
                    <a:pt x="1178" y="1163"/>
                  </a:moveTo>
                  <a:cubicBezTo>
                    <a:pt x="1308" y="1163"/>
                    <a:pt x="1439" y="1178"/>
                    <a:pt x="1543" y="1200"/>
                  </a:cubicBezTo>
                  <a:cubicBezTo>
                    <a:pt x="1497" y="1387"/>
                    <a:pt x="1461" y="1587"/>
                    <a:pt x="1437" y="1794"/>
                  </a:cubicBezTo>
                  <a:cubicBezTo>
                    <a:pt x="1269" y="1919"/>
                    <a:pt x="1112" y="2049"/>
                    <a:pt x="975" y="2182"/>
                  </a:cubicBezTo>
                  <a:cubicBezTo>
                    <a:pt x="675" y="1832"/>
                    <a:pt x="561" y="1518"/>
                    <a:pt x="661" y="1347"/>
                  </a:cubicBezTo>
                  <a:cubicBezTo>
                    <a:pt x="738" y="1208"/>
                    <a:pt x="956" y="1163"/>
                    <a:pt x="1178" y="1163"/>
                  </a:cubicBezTo>
                  <a:close/>
                  <a:moveTo>
                    <a:pt x="3799" y="1161"/>
                  </a:moveTo>
                  <a:cubicBezTo>
                    <a:pt x="4053" y="1161"/>
                    <a:pt x="4232" y="1226"/>
                    <a:pt x="4303" y="1347"/>
                  </a:cubicBezTo>
                  <a:cubicBezTo>
                    <a:pt x="4404" y="1522"/>
                    <a:pt x="4289" y="1834"/>
                    <a:pt x="3991" y="2182"/>
                  </a:cubicBezTo>
                  <a:cubicBezTo>
                    <a:pt x="3851" y="2049"/>
                    <a:pt x="3698" y="1919"/>
                    <a:pt x="3527" y="1794"/>
                  </a:cubicBezTo>
                  <a:cubicBezTo>
                    <a:pt x="3503" y="1583"/>
                    <a:pt x="3470" y="1384"/>
                    <a:pt x="3422" y="1200"/>
                  </a:cubicBezTo>
                  <a:cubicBezTo>
                    <a:pt x="3560" y="1174"/>
                    <a:pt x="3687" y="1161"/>
                    <a:pt x="3799" y="1161"/>
                  </a:cubicBezTo>
                  <a:close/>
                  <a:moveTo>
                    <a:pt x="1409" y="2190"/>
                  </a:moveTo>
                  <a:lnTo>
                    <a:pt x="1409" y="2190"/>
                  </a:lnTo>
                  <a:cubicBezTo>
                    <a:pt x="1402" y="2330"/>
                    <a:pt x="1402" y="2466"/>
                    <a:pt x="1409" y="2602"/>
                  </a:cubicBezTo>
                  <a:cubicBezTo>
                    <a:pt x="1325" y="2532"/>
                    <a:pt x="1247" y="2466"/>
                    <a:pt x="1179" y="2396"/>
                  </a:cubicBezTo>
                  <a:cubicBezTo>
                    <a:pt x="1250" y="2330"/>
                    <a:pt x="1325" y="2260"/>
                    <a:pt x="1409" y="2190"/>
                  </a:cubicBezTo>
                  <a:close/>
                  <a:moveTo>
                    <a:pt x="3557" y="2192"/>
                  </a:moveTo>
                  <a:lnTo>
                    <a:pt x="3557" y="2192"/>
                  </a:lnTo>
                  <a:cubicBezTo>
                    <a:pt x="3639" y="2261"/>
                    <a:pt x="3717" y="2330"/>
                    <a:pt x="3786" y="2398"/>
                  </a:cubicBezTo>
                  <a:cubicBezTo>
                    <a:pt x="3715" y="2466"/>
                    <a:pt x="3639" y="2534"/>
                    <a:pt x="3557" y="2604"/>
                  </a:cubicBezTo>
                  <a:cubicBezTo>
                    <a:pt x="3560" y="2466"/>
                    <a:pt x="3560" y="2330"/>
                    <a:pt x="3557" y="2192"/>
                  </a:cubicBezTo>
                  <a:close/>
                  <a:moveTo>
                    <a:pt x="2481" y="1515"/>
                  </a:moveTo>
                  <a:cubicBezTo>
                    <a:pt x="2747" y="1640"/>
                    <a:pt x="3004" y="1788"/>
                    <a:pt x="3243" y="1957"/>
                  </a:cubicBezTo>
                  <a:cubicBezTo>
                    <a:pt x="3267" y="2250"/>
                    <a:pt x="3267" y="2545"/>
                    <a:pt x="3243" y="2838"/>
                  </a:cubicBezTo>
                  <a:cubicBezTo>
                    <a:pt x="3129" y="2919"/>
                    <a:pt x="3004" y="2996"/>
                    <a:pt x="2871" y="3074"/>
                  </a:cubicBezTo>
                  <a:cubicBezTo>
                    <a:pt x="2741" y="3149"/>
                    <a:pt x="2609" y="3217"/>
                    <a:pt x="2481" y="3277"/>
                  </a:cubicBezTo>
                  <a:cubicBezTo>
                    <a:pt x="2216" y="3153"/>
                    <a:pt x="1960" y="3004"/>
                    <a:pt x="1719" y="2838"/>
                  </a:cubicBezTo>
                  <a:cubicBezTo>
                    <a:pt x="1695" y="2545"/>
                    <a:pt x="1695" y="2250"/>
                    <a:pt x="1719" y="1957"/>
                  </a:cubicBezTo>
                  <a:cubicBezTo>
                    <a:pt x="1960" y="1788"/>
                    <a:pt x="2216" y="1642"/>
                    <a:pt x="2481" y="1515"/>
                  </a:cubicBezTo>
                  <a:close/>
                  <a:moveTo>
                    <a:pt x="3195" y="3225"/>
                  </a:moveTo>
                  <a:lnTo>
                    <a:pt x="3195" y="3225"/>
                  </a:lnTo>
                  <a:cubicBezTo>
                    <a:pt x="3178" y="3329"/>
                    <a:pt x="3156" y="3430"/>
                    <a:pt x="3132" y="3526"/>
                  </a:cubicBezTo>
                  <a:cubicBezTo>
                    <a:pt x="3037" y="3497"/>
                    <a:pt x="2939" y="3465"/>
                    <a:pt x="2839" y="3427"/>
                  </a:cubicBezTo>
                  <a:cubicBezTo>
                    <a:pt x="2963" y="3367"/>
                    <a:pt x="3081" y="3297"/>
                    <a:pt x="3195" y="3225"/>
                  </a:cubicBezTo>
                  <a:close/>
                  <a:moveTo>
                    <a:pt x="1765" y="3226"/>
                  </a:moveTo>
                  <a:cubicBezTo>
                    <a:pt x="1881" y="3297"/>
                    <a:pt x="1999" y="3367"/>
                    <a:pt x="2121" y="3430"/>
                  </a:cubicBezTo>
                  <a:cubicBezTo>
                    <a:pt x="2022" y="3467"/>
                    <a:pt x="1923" y="3499"/>
                    <a:pt x="1828" y="3527"/>
                  </a:cubicBezTo>
                  <a:cubicBezTo>
                    <a:pt x="1805" y="3432"/>
                    <a:pt x="1782" y="3331"/>
                    <a:pt x="1765" y="3226"/>
                  </a:cubicBezTo>
                  <a:close/>
                  <a:moveTo>
                    <a:pt x="3992" y="2611"/>
                  </a:moveTo>
                  <a:cubicBezTo>
                    <a:pt x="4287" y="2960"/>
                    <a:pt x="4403" y="3274"/>
                    <a:pt x="4303" y="3448"/>
                  </a:cubicBezTo>
                  <a:cubicBezTo>
                    <a:pt x="4245" y="3573"/>
                    <a:pt x="4020" y="3631"/>
                    <a:pt x="3772" y="3631"/>
                  </a:cubicBezTo>
                  <a:cubicBezTo>
                    <a:pt x="3656" y="3631"/>
                    <a:pt x="3535" y="3618"/>
                    <a:pt x="3424" y="3594"/>
                  </a:cubicBezTo>
                  <a:cubicBezTo>
                    <a:pt x="3470" y="3408"/>
                    <a:pt x="3504" y="3209"/>
                    <a:pt x="3528" y="3000"/>
                  </a:cubicBezTo>
                  <a:cubicBezTo>
                    <a:pt x="3698" y="2876"/>
                    <a:pt x="3853" y="2745"/>
                    <a:pt x="3992" y="2611"/>
                  </a:cubicBezTo>
                  <a:close/>
                  <a:moveTo>
                    <a:pt x="973" y="2611"/>
                  </a:moveTo>
                  <a:cubicBezTo>
                    <a:pt x="1111" y="2745"/>
                    <a:pt x="1266" y="2876"/>
                    <a:pt x="1435" y="3000"/>
                  </a:cubicBezTo>
                  <a:cubicBezTo>
                    <a:pt x="1459" y="3209"/>
                    <a:pt x="1493" y="3408"/>
                    <a:pt x="1540" y="3594"/>
                  </a:cubicBezTo>
                  <a:cubicBezTo>
                    <a:pt x="1497" y="3602"/>
                    <a:pt x="1453" y="3609"/>
                    <a:pt x="1412" y="3614"/>
                  </a:cubicBezTo>
                  <a:cubicBezTo>
                    <a:pt x="1319" y="3626"/>
                    <a:pt x="1235" y="3632"/>
                    <a:pt x="1158" y="3632"/>
                  </a:cubicBezTo>
                  <a:cubicBezTo>
                    <a:pt x="511" y="3632"/>
                    <a:pt x="460" y="3212"/>
                    <a:pt x="973" y="2611"/>
                  </a:cubicBezTo>
                  <a:close/>
                  <a:moveTo>
                    <a:pt x="2481" y="3605"/>
                  </a:moveTo>
                  <a:cubicBezTo>
                    <a:pt x="2673" y="3689"/>
                    <a:pt x="2866" y="3758"/>
                    <a:pt x="3050" y="3811"/>
                  </a:cubicBezTo>
                  <a:cubicBezTo>
                    <a:pt x="2894" y="4243"/>
                    <a:pt x="2684" y="4500"/>
                    <a:pt x="2481" y="4500"/>
                  </a:cubicBezTo>
                  <a:cubicBezTo>
                    <a:pt x="2280" y="4500"/>
                    <a:pt x="2068" y="4243"/>
                    <a:pt x="1912" y="3811"/>
                  </a:cubicBezTo>
                  <a:cubicBezTo>
                    <a:pt x="2098" y="3757"/>
                    <a:pt x="2288" y="3687"/>
                    <a:pt x="2481" y="3605"/>
                  </a:cubicBezTo>
                  <a:close/>
                  <a:moveTo>
                    <a:pt x="2481" y="1"/>
                  </a:moveTo>
                  <a:cubicBezTo>
                    <a:pt x="2153" y="1"/>
                    <a:pt x="1825" y="306"/>
                    <a:pt x="1624" y="915"/>
                  </a:cubicBezTo>
                  <a:cubicBezTo>
                    <a:pt x="1458" y="880"/>
                    <a:pt x="1307" y="864"/>
                    <a:pt x="1170" y="864"/>
                  </a:cubicBezTo>
                  <a:cubicBezTo>
                    <a:pt x="270" y="864"/>
                    <a:pt x="26" y="1568"/>
                    <a:pt x="767" y="2398"/>
                  </a:cubicBezTo>
                  <a:cubicBezTo>
                    <a:pt x="0" y="3269"/>
                    <a:pt x="301" y="3931"/>
                    <a:pt x="1173" y="3931"/>
                  </a:cubicBezTo>
                  <a:cubicBezTo>
                    <a:pt x="1310" y="3931"/>
                    <a:pt x="1461" y="3915"/>
                    <a:pt x="1624" y="3880"/>
                  </a:cubicBezTo>
                  <a:cubicBezTo>
                    <a:pt x="1825" y="4491"/>
                    <a:pt x="2152" y="4795"/>
                    <a:pt x="2480" y="4795"/>
                  </a:cubicBezTo>
                  <a:cubicBezTo>
                    <a:pt x="2807" y="4795"/>
                    <a:pt x="3135" y="4490"/>
                    <a:pt x="3336" y="3880"/>
                  </a:cubicBezTo>
                  <a:cubicBezTo>
                    <a:pt x="3499" y="3915"/>
                    <a:pt x="3650" y="3931"/>
                    <a:pt x="3787" y="3931"/>
                  </a:cubicBezTo>
                  <a:cubicBezTo>
                    <a:pt x="4659" y="3931"/>
                    <a:pt x="4959" y="3267"/>
                    <a:pt x="4193" y="2398"/>
                  </a:cubicBezTo>
                  <a:cubicBezTo>
                    <a:pt x="4542" y="2022"/>
                    <a:pt x="4756" y="1495"/>
                    <a:pt x="4558" y="1198"/>
                  </a:cubicBezTo>
                  <a:cubicBezTo>
                    <a:pt x="4443" y="971"/>
                    <a:pt x="4123" y="866"/>
                    <a:pt x="3768" y="866"/>
                  </a:cubicBezTo>
                  <a:cubicBezTo>
                    <a:pt x="3626" y="866"/>
                    <a:pt x="3479" y="883"/>
                    <a:pt x="3336" y="915"/>
                  </a:cubicBezTo>
                  <a:cubicBezTo>
                    <a:pt x="3135" y="305"/>
                    <a:pt x="2808" y="1"/>
                    <a:pt x="2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4"/>
            <p:cNvSpPr/>
            <p:nvPr/>
          </p:nvSpPr>
          <p:spPr>
            <a:xfrm>
              <a:off x="4878065" y="4352850"/>
              <a:ext cx="40302" cy="40090"/>
            </a:xfrm>
            <a:custGeom>
              <a:rect b="b" l="l" r="r" t="t"/>
              <a:pathLst>
                <a:path extrusionOk="0" h="1132" w="1138">
                  <a:moveTo>
                    <a:pt x="570" y="298"/>
                  </a:moveTo>
                  <a:cubicBezTo>
                    <a:pt x="702" y="298"/>
                    <a:pt x="834" y="387"/>
                    <a:pt x="840" y="566"/>
                  </a:cubicBezTo>
                  <a:cubicBezTo>
                    <a:pt x="840" y="717"/>
                    <a:pt x="718" y="837"/>
                    <a:pt x="569" y="837"/>
                  </a:cubicBezTo>
                  <a:cubicBezTo>
                    <a:pt x="420" y="837"/>
                    <a:pt x="298" y="717"/>
                    <a:pt x="298" y="566"/>
                  </a:cubicBezTo>
                  <a:cubicBezTo>
                    <a:pt x="305" y="387"/>
                    <a:pt x="438" y="298"/>
                    <a:pt x="570" y="298"/>
                  </a:cubicBezTo>
                  <a:close/>
                  <a:moveTo>
                    <a:pt x="569" y="1"/>
                  </a:moveTo>
                  <a:cubicBezTo>
                    <a:pt x="257" y="1"/>
                    <a:pt x="0" y="256"/>
                    <a:pt x="0" y="568"/>
                  </a:cubicBezTo>
                  <a:cubicBezTo>
                    <a:pt x="15" y="944"/>
                    <a:pt x="291" y="1132"/>
                    <a:pt x="568" y="1132"/>
                  </a:cubicBezTo>
                  <a:cubicBezTo>
                    <a:pt x="845" y="1132"/>
                    <a:pt x="1123" y="944"/>
                    <a:pt x="1138" y="568"/>
                  </a:cubicBezTo>
                  <a:cubicBezTo>
                    <a:pt x="1138" y="254"/>
                    <a:pt x="883" y="1"/>
                    <a:pt x="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4"/>
            <p:cNvSpPr/>
            <p:nvPr/>
          </p:nvSpPr>
          <p:spPr>
            <a:xfrm>
              <a:off x="4797957" y="4366980"/>
              <a:ext cx="13599" cy="10589"/>
            </a:xfrm>
            <a:custGeom>
              <a:rect b="b" l="l" r="r" t="t"/>
              <a:pathLst>
                <a:path extrusionOk="0" h="299" w="384">
                  <a:moveTo>
                    <a:pt x="192" y="1"/>
                  </a:moveTo>
                  <a:cubicBezTo>
                    <a:pt x="0" y="1"/>
                    <a:pt x="0" y="299"/>
                    <a:pt x="192" y="299"/>
                  </a:cubicBezTo>
                  <a:cubicBezTo>
                    <a:pt x="384" y="299"/>
                    <a:pt x="384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4"/>
            <p:cNvSpPr/>
            <p:nvPr/>
          </p:nvSpPr>
          <p:spPr>
            <a:xfrm>
              <a:off x="4780001" y="4394533"/>
              <a:ext cx="13599" cy="10589"/>
            </a:xfrm>
            <a:custGeom>
              <a:rect b="b" l="l" r="r" t="t"/>
              <a:pathLst>
                <a:path extrusionOk="0" h="299" w="384">
                  <a:moveTo>
                    <a:pt x="192" y="1"/>
                  </a:moveTo>
                  <a:cubicBezTo>
                    <a:pt x="0" y="1"/>
                    <a:pt x="0" y="298"/>
                    <a:pt x="192" y="298"/>
                  </a:cubicBezTo>
                  <a:cubicBezTo>
                    <a:pt x="384" y="298"/>
                    <a:pt x="384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4"/>
            <p:cNvSpPr/>
            <p:nvPr/>
          </p:nvSpPr>
          <p:spPr>
            <a:xfrm>
              <a:off x="4769731" y="4319524"/>
              <a:ext cx="13670" cy="10518"/>
            </a:xfrm>
            <a:custGeom>
              <a:rect b="b" l="l" r="r" t="t"/>
              <a:pathLst>
                <a:path extrusionOk="0" h="297" w="386">
                  <a:moveTo>
                    <a:pt x="192" y="1"/>
                  </a:moveTo>
                  <a:cubicBezTo>
                    <a:pt x="0" y="1"/>
                    <a:pt x="0" y="297"/>
                    <a:pt x="192" y="297"/>
                  </a:cubicBezTo>
                  <a:cubicBezTo>
                    <a:pt x="382" y="297"/>
                    <a:pt x="385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4"/>
            <p:cNvSpPr/>
            <p:nvPr/>
          </p:nvSpPr>
          <p:spPr>
            <a:xfrm>
              <a:off x="4984877" y="4368326"/>
              <a:ext cx="13670" cy="10518"/>
            </a:xfrm>
            <a:custGeom>
              <a:rect b="b" l="l" r="r" t="t"/>
              <a:pathLst>
                <a:path extrusionOk="0" h="297" w="386">
                  <a:moveTo>
                    <a:pt x="192" y="1"/>
                  </a:moveTo>
                  <a:cubicBezTo>
                    <a:pt x="1" y="1"/>
                    <a:pt x="1" y="297"/>
                    <a:pt x="192" y="297"/>
                  </a:cubicBezTo>
                  <a:cubicBezTo>
                    <a:pt x="385" y="297"/>
                    <a:pt x="385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5002832" y="4340773"/>
              <a:ext cx="13670" cy="10554"/>
            </a:xfrm>
            <a:custGeom>
              <a:rect b="b" l="l" r="r" t="t"/>
              <a:pathLst>
                <a:path extrusionOk="0" h="298" w="386">
                  <a:moveTo>
                    <a:pt x="192" y="1"/>
                  </a:moveTo>
                  <a:cubicBezTo>
                    <a:pt x="0" y="1"/>
                    <a:pt x="0" y="297"/>
                    <a:pt x="192" y="297"/>
                  </a:cubicBezTo>
                  <a:cubicBezTo>
                    <a:pt x="382" y="297"/>
                    <a:pt x="385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5013103" y="4415747"/>
              <a:ext cx="13599" cy="10518"/>
            </a:xfrm>
            <a:custGeom>
              <a:rect b="b" l="l" r="r" t="t"/>
              <a:pathLst>
                <a:path extrusionOk="0" h="297" w="384">
                  <a:moveTo>
                    <a:pt x="192" y="0"/>
                  </a:moveTo>
                  <a:cubicBezTo>
                    <a:pt x="0" y="0"/>
                    <a:pt x="0" y="297"/>
                    <a:pt x="192" y="297"/>
                  </a:cubicBezTo>
                  <a:cubicBezTo>
                    <a:pt x="384" y="297"/>
                    <a:pt x="384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1" name="Google Shape;2641;p44"/>
          <p:cNvGrpSpPr/>
          <p:nvPr/>
        </p:nvGrpSpPr>
        <p:grpSpPr>
          <a:xfrm>
            <a:off x="4066212" y="4240549"/>
            <a:ext cx="359144" cy="359073"/>
            <a:chOff x="4066212" y="4240549"/>
            <a:chExt cx="359144" cy="359073"/>
          </a:xfrm>
        </p:grpSpPr>
        <p:sp>
          <p:nvSpPr>
            <p:cNvPr id="2642" name="Google Shape;2642;p44"/>
            <p:cNvSpPr/>
            <p:nvPr/>
          </p:nvSpPr>
          <p:spPr>
            <a:xfrm>
              <a:off x="4066212" y="4240549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1" y="654"/>
                  </a:moveTo>
                  <a:cubicBezTo>
                    <a:pt x="9646" y="654"/>
                    <a:pt x="9846" y="854"/>
                    <a:pt x="9846" y="1099"/>
                  </a:cubicBezTo>
                  <a:lnTo>
                    <a:pt x="9846" y="6398"/>
                  </a:lnTo>
                  <a:lnTo>
                    <a:pt x="300" y="6398"/>
                  </a:lnTo>
                  <a:lnTo>
                    <a:pt x="300" y="1099"/>
                  </a:lnTo>
                  <a:cubicBezTo>
                    <a:pt x="300" y="854"/>
                    <a:pt x="499" y="654"/>
                    <a:pt x="745" y="654"/>
                  </a:cubicBezTo>
                  <a:lnTo>
                    <a:pt x="1787" y="654"/>
                  </a:lnTo>
                  <a:cubicBezTo>
                    <a:pt x="1851" y="860"/>
                    <a:pt x="2042" y="1011"/>
                    <a:pt x="2270" y="1011"/>
                  </a:cubicBezTo>
                  <a:lnTo>
                    <a:pt x="7875" y="1011"/>
                  </a:lnTo>
                  <a:cubicBezTo>
                    <a:pt x="8103" y="1011"/>
                    <a:pt x="8295" y="860"/>
                    <a:pt x="8358" y="654"/>
                  </a:cubicBezTo>
                  <a:close/>
                  <a:moveTo>
                    <a:pt x="5071" y="9090"/>
                  </a:moveTo>
                  <a:cubicBezTo>
                    <a:pt x="5280" y="9090"/>
                    <a:pt x="5448" y="9258"/>
                    <a:pt x="5448" y="9465"/>
                  </a:cubicBezTo>
                  <a:cubicBezTo>
                    <a:pt x="5448" y="9674"/>
                    <a:pt x="5280" y="9842"/>
                    <a:pt x="5071" y="9842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39" y="0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3"/>
                    <a:pt x="333" y="7575"/>
                    <a:pt x="743" y="7575"/>
                  </a:cubicBezTo>
                  <a:lnTo>
                    <a:pt x="4921" y="7575"/>
                  </a:lnTo>
                  <a:lnTo>
                    <a:pt x="4921" y="8808"/>
                  </a:lnTo>
                  <a:cubicBezTo>
                    <a:pt x="4149" y="9001"/>
                    <a:pt x="4265" y="10120"/>
                    <a:pt x="5069" y="10139"/>
                  </a:cubicBezTo>
                  <a:cubicBezTo>
                    <a:pt x="5874" y="10120"/>
                    <a:pt x="5990" y="9001"/>
                    <a:pt x="5218" y="8808"/>
                  </a:cubicBezTo>
                  <a:lnTo>
                    <a:pt x="5218" y="7575"/>
                  </a:lnTo>
                  <a:lnTo>
                    <a:pt x="7050" y="7575"/>
                  </a:lnTo>
                  <a:cubicBezTo>
                    <a:pt x="7245" y="7569"/>
                    <a:pt x="7248" y="7284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6" y="7078"/>
                    <a:pt x="296" y="6832"/>
                  </a:cubicBezTo>
                  <a:lnTo>
                    <a:pt x="296" y="6696"/>
                  </a:lnTo>
                  <a:lnTo>
                    <a:pt x="9841" y="6696"/>
                  </a:lnTo>
                  <a:lnTo>
                    <a:pt x="9841" y="6832"/>
                  </a:lnTo>
                  <a:cubicBezTo>
                    <a:pt x="9841" y="7078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4"/>
                    <a:pt x="7644" y="7569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3"/>
                    <a:pt x="10139" y="6832"/>
                  </a:cubicBezTo>
                  <a:lnTo>
                    <a:pt x="10139" y="1099"/>
                  </a:lnTo>
                  <a:cubicBezTo>
                    <a:pt x="10140" y="689"/>
                    <a:pt x="9808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0"/>
                    <a:pt x="7873" y="0"/>
                  </a:cubicBezTo>
                  <a:lnTo>
                    <a:pt x="3533" y="0"/>
                  </a:lnTo>
                  <a:cubicBezTo>
                    <a:pt x="3452" y="0"/>
                    <a:pt x="3384" y="68"/>
                    <a:pt x="3384" y="149"/>
                  </a:cubicBezTo>
                  <a:cubicBezTo>
                    <a:pt x="3384" y="230"/>
                    <a:pt x="3452" y="298"/>
                    <a:pt x="3533" y="298"/>
                  </a:cubicBezTo>
                  <a:lnTo>
                    <a:pt x="7873" y="298"/>
                  </a:lnTo>
                  <a:cubicBezTo>
                    <a:pt x="7989" y="298"/>
                    <a:pt x="8081" y="391"/>
                    <a:pt x="8081" y="505"/>
                  </a:cubicBezTo>
                  <a:cubicBezTo>
                    <a:pt x="8081" y="621"/>
                    <a:pt x="7989" y="713"/>
                    <a:pt x="7873" y="713"/>
                  </a:cubicBezTo>
                  <a:lnTo>
                    <a:pt x="2267" y="713"/>
                  </a:lnTo>
                  <a:cubicBezTo>
                    <a:pt x="2153" y="713"/>
                    <a:pt x="2060" y="621"/>
                    <a:pt x="2060" y="505"/>
                  </a:cubicBezTo>
                  <a:cubicBezTo>
                    <a:pt x="2060" y="391"/>
                    <a:pt x="2153" y="298"/>
                    <a:pt x="2267" y="298"/>
                  </a:cubicBezTo>
                  <a:lnTo>
                    <a:pt x="2741" y="298"/>
                  </a:lnTo>
                  <a:cubicBezTo>
                    <a:pt x="2939" y="292"/>
                    <a:pt x="2937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4166861" y="4293990"/>
              <a:ext cx="167619" cy="157420"/>
            </a:xfrm>
            <a:custGeom>
              <a:rect b="b" l="l" r="r" t="t"/>
              <a:pathLst>
                <a:path extrusionOk="0" h="4445" w="4733">
                  <a:moveTo>
                    <a:pt x="2082" y="303"/>
                  </a:moveTo>
                  <a:lnTo>
                    <a:pt x="2082" y="1000"/>
                  </a:lnTo>
                  <a:cubicBezTo>
                    <a:pt x="1511" y="1070"/>
                    <a:pt x="1057" y="1528"/>
                    <a:pt x="997" y="2101"/>
                  </a:cubicBezTo>
                  <a:lnTo>
                    <a:pt x="301" y="2101"/>
                  </a:lnTo>
                  <a:cubicBezTo>
                    <a:pt x="366" y="1143"/>
                    <a:pt x="1128" y="376"/>
                    <a:pt x="2082" y="303"/>
                  </a:cubicBezTo>
                  <a:close/>
                  <a:moveTo>
                    <a:pt x="2233" y="1287"/>
                  </a:moveTo>
                  <a:cubicBezTo>
                    <a:pt x="3067" y="1287"/>
                    <a:pt x="3491" y="2326"/>
                    <a:pt x="2886" y="2903"/>
                  </a:cubicBezTo>
                  <a:cubicBezTo>
                    <a:pt x="2701" y="3088"/>
                    <a:pt x="2470" y="3171"/>
                    <a:pt x="2243" y="3171"/>
                  </a:cubicBezTo>
                  <a:cubicBezTo>
                    <a:pt x="1761" y="3171"/>
                    <a:pt x="1292" y="2800"/>
                    <a:pt x="1287" y="2245"/>
                  </a:cubicBezTo>
                  <a:lnTo>
                    <a:pt x="1287" y="2230"/>
                  </a:lnTo>
                  <a:cubicBezTo>
                    <a:pt x="1287" y="1712"/>
                    <a:pt x="1711" y="1287"/>
                    <a:pt x="2229" y="1287"/>
                  </a:cubicBezTo>
                  <a:cubicBezTo>
                    <a:pt x="2230" y="1287"/>
                    <a:pt x="2232" y="1287"/>
                    <a:pt x="2233" y="1287"/>
                  </a:cubicBezTo>
                  <a:close/>
                  <a:moveTo>
                    <a:pt x="2378" y="302"/>
                  </a:moveTo>
                  <a:cubicBezTo>
                    <a:pt x="3937" y="406"/>
                    <a:pt x="4732" y="2323"/>
                    <a:pt x="3690" y="3497"/>
                  </a:cubicBezTo>
                  <a:lnTo>
                    <a:pt x="3195" y="3004"/>
                  </a:lnTo>
                  <a:cubicBezTo>
                    <a:pt x="3808" y="2261"/>
                    <a:pt x="3325" y="1102"/>
                    <a:pt x="2378" y="999"/>
                  </a:cubicBezTo>
                  <a:lnTo>
                    <a:pt x="2378" y="302"/>
                  </a:lnTo>
                  <a:close/>
                  <a:moveTo>
                    <a:pt x="1001" y="2396"/>
                  </a:moveTo>
                  <a:cubicBezTo>
                    <a:pt x="1082" y="3042"/>
                    <a:pt x="1656" y="3469"/>
                    <a:pt x="2247" y="3469"/>
                  </a:cubicBezTo>
                  <a:cubicBezTo>
                    <a:pt x="2502" y="3469"/>
                    <a:pt x="2761" y="3389"/>
                    <a:pt x="2985" y="3212"/>
                  </a:cubicBezTo>
                  <a:lnTo>
                    <a:pt x="3477" y="3706"/>
                  </a:lnTo>
                  <a:cubicBezTo>
                    <a:pt x="3129" y="4002"/>
                    <a:pt x="2692" y="4162"/>
                    <a:pt x="2229" y="4162"/>
                  </a:cubicBezTo>
                  <a:cubicBezTo>
                    <a:pt x="1239" y="4162"/>
                    <a:pt x="388" y="3384"/>
                    <a:pt x="304" y="2396"/>
                  </a:cubicBezTo>
                  <a:close/>
                  <a:moveTo>
                    <a:pt x="2229" y="1"/>
                  </a:moveTo>
                  <a:cubicBezTo>
                    <a:pt x="1000" y="1"/>
                    <a:pt x="0" y="1000"/>
                    <a:pt x="0" y="2230"/>
                  </a:cubicBezTo>
                  <a:cubicBezTo>
                    <a:pt x="73" y="3707"/>
                    <a:pt x="1151" y="4445"/>
                    <a:pt x="2229" y="4445"/>
                  </a:cubicBezTo>
                  <a:cubicBezTo>
                    <a:pt x="3307" y="4445"/>
                    <a:pt x="4386" y="3706"/>
                    <a:pt x="4460" y="2230"/>
                  </a:cubicBezTo>
                  <a:cubicBezTo>
                    <a:pt x="4460" y="1000"/>
                    <a:pt x="3460" y="1"/>
                    <a:pt x="2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4324175" y="4306562"/>
              <a:ext cx="69980" cy="22028"/>
            </a:xfrm>
            <a:custGeom>
              <a:rect b="b" l="l" r="r" t="t"/>
              <a:pathLst>
                <a:path extrusionOk="0" h="622" w="1976">
                  <a:moveTo>
                    <a:pt x="486" y="1"/>
                  </a:moveTo>
                  <a:cubicBezTo>
                    <a:pt x="447" y="1"/>
                    <a:pt x="409" y="16"/>
                    <a:pt x="382" y="43"/>
                  </a:cubicBezTo>
                  <a:lnTo>
                    <a:pt x="57" y="368"/>
                  </a:lnTo>
                  <a:cubicBezTo>
                    <a:pt x="0" y="425"/>
                    <a:pt x="0" y="520"/>
                    <a:pt x="57" y="579"/>
                  </a:cubicBezTo>
                  <a:cubicBezTo>
                    <a:pt x="92" y="607"/>
                    <a:pt x="127" y="622"/>
                    <a:pt x="162" y="622"/>
                  </a:cubicBezTo>
                  <a:cubicBezTo>
                    <a:pt x="197" y="622"/>
                    <a:pt x="232" y="607"/>
                    <a:pt x="266" y="579"/>
                  </a:cubicBezTo>
                  <a:lnTo>
                    <a:pt x="548" y="297"/>
                  </a:lnTo>
                  <a:lnTo>
                    <a:pt x="1779" y="297"/>
                  </a:lnTo>
                  <a:cubicBezTo>
                    <a:pt x="1976" y="290"/>
                    <a:pt x="1976" y="5"/>
                    <a:pt x="1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4355694" y="4326890"/>
              <a:ext cx="38461" cy="10554"/>
            </a:xfrm>
            <a:custGeom>
              <a:rect b="b" l="l" r="r" t="t"/>
              <a:pathLst>
                <a:path extrusionOk="0" h="298" w="1086">
                  <a:moveTo>
                    <a:pt x="197" y="0"/>
                  </a:moveTo>
                  <a:cubicBezTo>
                    <a:pt x="0" y="6"/>
                    <a:pt x="0" y="292"/>
                    <a:pt x="197" y="298"/>
                  </a:cubicBezTo>
                  <a:lnTo>
                    <a:pt x="889" y="298"/>
                  </a:lnTo>
                  <a:cubicBezTo>
                    <a:pt x="1086" y="292"/>
                    <a:pt x="1086" y="8"/>
                    <a:pt x="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4355694" y="4345342"/>
              <a:ext cx="38461" cy="10518"/>
            </a:xfrm>
            <a:custGeom>
              <a:rect b="b" l="l" r="r" t="t"/>
              <a:pathLst>
                <a:path extrusionOk="0" h="297" w="1086">
                  <a:moveTo>
                    <a:pt x="197" y="0"/>
                  </a:moveTo>
                  <a:cubicBezTo>
                    <a:pt x="0" y="7"/>
                    <a:pt x="0" y="292"/>
                    <a:pt x="197" y="296"/>
                  </a:cubicBezTo>
                  <a:lnTo>
                    <a:pt x="889" y="296"/>
                  </a:lnTo>
                  <a:cubicBezTo>
                    <a:pt x="1086" y="292"/>
                    <a:pt x="1086" y="7"/>
                    <a:pt x="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4101485" y="4422865"/>
              <a:ext cx="71645" cy="22099"/>
            </a:xfrm>
            <a:custGeom>
              <a:rect b="b" l="l" r="r" t="t"/>
              <a:pathLst>
                <a:path extrusionOk="0" h="624" w="2023">
                  <a:moveTo>
                    <a:pt x="1814" y="0"/>
                  </a:moveTo>
                  <a:cubicBezTo>
                    <a:pt x="1779" y="0"/>
                    <a:pt x="1743" y="14"/>
                    <a:pt x="1710" y="45"/>
                  </a:cubicBezTo>
                  <a:lnTo>
                    <a:pt x="1428" y="325"/>
                  </a:lnTo>
                  <a:lnTo>
                    <a:pt x="197" y="325"/>
                  </a:lnTo>
                  <a:cubicBezTo>
                    <a:pt x="1" y="332"/>
                    <a:pt x="1" y="617"/>
                    <a:pt x="197" y="623"/>
                  </a:cubicBezTo>
                  <a:lnTo>
                    <a:pt x="1490" y="623"/>
                  </a:lnTo>
                  <a:cubicBezTo>
                    <a:pt x="1529" y="623"/>
                    <a:pt x="1567" y="607"/>
                    <a:pt x="1594" y="579"/>
                  </a:cubicBezTo>
                  <a:lnTo>
                    <a:pt x="1919" y="254"/>
                  </a:lnTo>
                  <a:cubicBezTo>
                    <a:pt x="2022" y="144"/>
                    <a:pt x="1928" y="0"/>
                    <a:pt x="1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4101485" y="4414011"/>
              <a:ext cx="38461" cy="10518"/>
            </a:xfrm>
            <a:custGeom>
              <a:rect b="b" l="l" r="r" t="t"/>
              <a:pathLst>
                <a:path extrusionOk="0" h="297" w="1086">
                  <a:moveTo>
                    <a:pt x="197" y="0"/>
                  </a:moveTo>
                  <a:cubicBezTo>
                    <a:pt x="1" y="5"/>
                    <a:pt x="1" y="290"/>
                    <a:pt x="197" y="296"/>
                  </a:cubicBezTo>
                  <a:lnTo>
                    <a:pt x="889" y="296"/>
                  </a:lnTo>
                  <a:cubicBezTo>
                    <a:pt x="1086" y="290"/>
                    <a:pt x="1086" y="5"/>
                    <a:pt x="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4101485" y="4395596"/>
              <a:ext cx="38461" cy="10589"/>
            </a:xfrm>
            <a:custGeom>
              <a:rect b="b" l="l" r="r" t="t"/>
              <a:pathLst>
                <a:path extrusionOk="0" h="299" w="1086">
                  <a:moveTo>
                    <a:pt x="197" y="1"/>
                  </a:moveTo>
                  <a:cubicBezTo>
                    <a:pt x="1" y="7"/>
                    <a:pt x="1" y="292"/>
                    <a:pt x="197" y="298"/>
                  </a:cubicBezTo>
                  <a:lnTo>
                    <a:pt x="889" y="298"/>
                  </a:lnTo>
                  <a:cubicBezTo>
                    <a:pt x="1086" y="292"/>
                    <a:pt x="1086" y="7"/>
                    <a:pt x="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4101450" y="4306562"/>
              <a:ext cx="70051" cy="22028"/>
            </a:xfrm>
            <a:custGeom>
              <a:rect b="b" l="l" r="r" t="t"/>
              <a:pathLst>
                <a:path extrusionOk="0" h="622" w="1978">
                  <a:moveTo>
                    <a:pt x="198" y="1"/>
                  </a:moveTo>
                  <a:cubicBezTo>
                    <a:pt x="2" y="5"/>
                    <a:pt x="0" y="289"/>
                    <a:pt x="198" y="297"/>
                  </a:cubicBezTo>
                  <a:lnTo>
                    <a:pt x="1429" y="297"/>
                  </a:lnTo>
                  <a:lnTo>
                    <a:pt x="1711" y="579"/>
                  </a:lnTo>
                  <a:cubicBezTo>
                    <a:pt x="1745" y="607"/>
                    <a:pt x="1780" y="622"/>
                    <a:pt x="1815" y="622"/>
                  </a:cubicBezTo>
                  <a:cubicBezTo>
                    <a:pt x="1850" y="622"/>
                    <a:pt x="1885" y="607"/>
                    <a:pt x="1920" y="579"/>
                  </a:cubicBezTo>
                  <a:cubicBezTo>
                    <a:pt x="1977" y="520"/>
                    <a:pt x="1977" y="425"/>
                    <a:pt x="1920" y="368"/>
                  </a:cubicBezTo>
                  <a:lnTo>
                    <a:pt x="1595" y="43"/>
                  </a:lnTo>
                  <a:cubicBezTo>
                    <a:pt x="1568" y="16"/>
                    <a:pt x="1530" y="1"/>
                    <a:pt x="1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4"/>
            <p:cNvSpPr/>
            <p:nvPr/>
          </p:nvSpPr>
          <p:spPr>
            <a:xfrm>
              <a:off x="4101485" y="4326890"/>
              <a:ext cx="38461" cy="10554"/>
            </a:xfrm>
            <a:custGeom>
              <a:rect b="b" l="l" r="r" t="t"/>
              <a:pathLst>
                <a:path extrusionOk="0" h="298" w="1086">
                  <a:moveTo>
                    <a:pt x="197" y="0"/>
                  </a:moveTo>
                  <a:cubicBezTo>
                    <a:pt x="1" y="8"/>
                    <a:pt x="1" y="292"/>
                    <a:pt x="197" y="298"/>
                  </a:cubicBezTo>
                  <a:lnTo>
                    <a:pt x="889" y="298"/>
                  </a:lnTo>
                  <a:cubicBezTo>
                    <a:pt x="1086" y="292"/>
                    <a:pt x="1086" y="6"/>
                    <a:pt x="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4"/>
            <p:cNvSpPr/>
            <p:nvPr/>
          </p:nvSpPr>
          <p:spPr>
            <a:xfrm>
              <a:off x="4101485" y="4345342"/>
              <a:ext cx="38461" cy="10518"/>
            </a:xfrm>
            <a:custGeom>
              <a:rect b="b" l="l" r="r" t="t"/>
              <a:pathLst>
                <a:path extrusionOk="0" h="297" w="1086">
                  <a:moveTo>
                    <a:pt x="197" y="0"/>
                  </a:moveTo>
                  <a:cubicBezTo>
                    <a:pt x="1" y="7"/>
                    <a:pt x="1" y="292"/>
                    <a:pt x="197" y="296"/>
                  </a:cubicBezTo>
                  <a:lnTo>
                    <a:pt x="889" y="296"/>
                  </a:lnTo>
                  <a:cubicBezTo>
                    <a:pt x="1086" y="292"/>
                    <a:pt x="1086" y="7"/>
                    <a:pt x="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44"/>
            <p:cNvSpPr/>
            <p:nvPr/>
          </p:nvSpPr>
          <p:spPr>
            <a:xfrm>
              <a:off x="4337526" y="4380438"/>
              <a:ext cx="54964" cy="64526"/>
            </a:xfrm>
            <a:custGeom>
              <a:rect b="b" l="l" r="r" t="t"/>
              <a:pathLst>
                <a:path extrusionOk="0" h="1822" w="1552">
                  <a:moveTo>
                    <a:pt x="1255" y="299"/>
                  </a:moveTo>
                  <a:lnTo>
                    <a:pt x="1255" y="1523"/>
                  </a:lnTo>
                  <a:lnTo>
                    <a:pt x="298" y="1523"/>
                  </a:lnTo>
                  <a:lnTo>
                    <a:pt x="298" y="299"/>
                  </a:lnTo>
                  <a:close/>
                  <a:moveTo>
                    <a:pt x="149" y="1"/>
                  </a:moveTo>
                  <a:cubicBezTo>
                    <a:pt x="68" y="1"/>
                    <a:pt x="0" y="69"/>
                    <a:pt x="0" y="150"/>
                  </a:cubicBezTo>
                  <a:lnTo>
                    <a:pt x="0" y="1672"/>
                  </a:lnTo>
                  <a:cubicBezTo>
                    <a:pt x="0" y="1753"/>
                    <a:pt x="68" y="1821"/>
                    <a:pt x="149" y="1821"/>
                  </a:cubicBezTo>
                  <a:lnTo>
                    <a:pt x="1402" y="1821"/>
                  </a:lnTo>
                  <a:cubicBezTo>
                    <a:pt x="1484" y="1821"/>
                    <a:pt x="1551" y="1753"/>
                    <a:pt x="1551" y="1672"/>
                  </a:cubicBezTo>
                  <a:lnTo>
                    <a:pt x="1551" y="150"/>
                  </a:lnTo>
                  <a:cubicBezTo>
                    <a:pt x="1551" y="66"/>
                    <a:pt x="1486" y="1"/>
                    <a:pt x="1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4" name="Google Shape;2654;p44"/>
          <p:cNvGrpSpPr/>
          <p:nvPr/>
        </p:nvGrpSpPr>
        <p:grpSpPr>
          <a:xfrm>
            <a:off x="3413797" y="4240549"/>
            <a:ext cx="359179" cy="359073"/>
            <a:chOff x="3413797" y="4240549"/>
            <a:chExt cx="359179" cy="359073"/>
          </a:xfrm>
        </p:grpSpPr>
        <p:sp>
          <p:nvSpPr>
            <p:cNvPr id="2655" name="Google Shape;2655;p44"/>
            <p:cNvSpPr/>
            <p:nvPr/>
          </p:nvSpPr>
          <p:spPr>
            <a:xfrm>
              <a:off x="3413797" y="4240549"/>
              <a:ext cx="359179" cy="359073"/>
            </a:xfrm>
            <a:custGeom>
              <a:rect b="b" l="l" r="r" t="t"/>
              <a:pathLst>
                <a:path extrusionOk="0" h="10139" w="10142">
                  <a:moveTo>
                    <a:pt x="9401" y="654"/>
                  </a:moveTo>
                  <a:cubicBezTo>
                    <a:pt x="9646" y="654"/>
                    <a:pt x="9846" y="854"/>
                    <a:pt x="9846" y="1099"/>
                  </a:cubicBezTo>
                  <a:lnTo>
                    <a:pt x="9846" y="6398"/>
                  </a:lnTo>
                  <a:lnTo>
                    <a:pt x="300" y="6398"/>
                  </a:lnTo>
                  <a:lnTo>
                    <a:pt x="300" y="1099"/>
                  </a:lnTo>
                  <a:cubicBezTo>
                    <a:pt x="300" y="854"/>
                    <a:pt x="499" y="654"/>
                    <a:pt x="745" y="654"/>
                  </a:cubicBezTo>
                  <a:lnTo>
                    <a:pt x="1787" y="654"/>
                  </a:lnTo>
                  <a:cubicBezTo>
                    <a:pt x="1851" y="860"/>
                    <a:pt x="2042" y="1011"/>
                    <a:pt x="2270" y="1011"/>
                  </a:cubicBezTo>
                  <a:lnTo>
                    <a:pt x="7877" y="1011"/>
                  </a:lnTo>
                  <a:cubicBezTo>
                    <a:pt x="8103" y="1011"/>
                    <a:pt x="8296" y="860"/>
                    <a:pt x="8360" y="654"/>
                  </a:cubicBezTo>
                  <a:close/>
                  <a:moveTo>
                    <a:pt x="5073" y="9090"/>
                  </a:moveTo>
                  <a:cubicBezTo>
                    <a:pt x="5280" y="9090"/>
                    <a:pt x="5448" y="9258"/>
                    <a:pt x="5448" y="9465"/>
                  </a:cubicBezTo>
                  <a:cubicBezTo>
                    <a:pt x="5448" y="9674"/>
                    <a:pt x="5280" y="9842"/>
                    <a:pt x="5073" y="9842"/>
                  </a:cubicBezTo>
                  <a:cubicBezTo>
                    <a:pt x="4574" y="9822"/>
                    <a:pt x="4574" y="9109"/>
                    <a:pt x="5073" y="9090"/>
                  </a:cubicBezTo>
                  <a:close/>
                  <a:moveTo>
                    <a:pt x="2269" y="0"/>
                  </a:moveTo>
                  <a:cubicBezTo>
                    <a:pt x="2041" y="0"/>
                    <a:pt x="1849" y="151"/>
                    <a:pt x="1786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3"/>
                    <a:pt x="333" y="7575"/>
                    <a:pt x="743" y="7575"/>
                  </a:cubicBezTo>
                  <a:lnTo>
                    <a:pt x="4922" y="7575"/>
                  </a:lnTo>
                  <a:lnTo>
                    <a:pt x="4922" y="8808"/>
                  </a:lnTo>
                  <a:cubicBezTo>
                    <a:pt x="4149" y="9001"/>
                    <a:pt x="4266" y="10120"/>
                    <a:pt x="5070" y="10139"/>
                  </a:cubicBezTo>
                  <a:cubicBezTo>
                    <a:pt x="5874" y="10120"/>
                    <a:pt x="5992" y="9001"/>
                    <a:pt x="5218" y="8808"/>
                  </a:cubicBezTo>
                  <a:lnTo>
                    <a:pt x="5218" y="7575"/>
                  </a:lnTo>
                  <a:lnTo>
                    <a:pt x="7050" y="7575"/>
                  </a:lnTo>
                  <a:cubicBezTo>
                    <a:pt x="7245" y="7569"/>
                    <a:pt x="7248" y="7284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8" y="7078"/>
                    <a:pt x="298" y="6832"/>
                  </a:cubicBezTo>
                  <a:lnTo>
                    <a:pt x="298" y="6696"/>
                  </a:lnTo>
                  <a:lnTo>
                    <a:pt x="9843" y="6696"/>
                  </a:lnTo>
                  <a:lnTo>
                    <a:pt x="9843" y="6832"/>
                  </a:lnTo>
                  <a:cubicBezTo>
                    <a:pt x="9843" y="7078"/>
                    <a:pt x="9641" y="7278"/>
                    <a:pt x="9397" y="7278"/>
                  </a:cubicBezTo>
                  <a:lnTo>
                    <a:pt x="7842" y="7278"/>
                  </a:lnTo>
                  <a:cubicBezTo>
                    <a:pt x="7647" y="7284"/>
                    <a:pt x="7644" y="7569"/>
                    <a:pt x="7842" y="7575"/>
                  </a:cubicBezTo>
                  <a:lnTo>
                    <a:pt x="9397" y="7575"/>
                  </a:lnTo>
                  <a:cubicBezTo>
                    <a:pt x="9806" y="7575"/>
                    <a:pt x="10139" y="7243"/>
                    <a:pt x="10139" y="6832"/>
                  </a:cubicBezTo>
                  <a:lnTo>
                    <a:pt x="10139" y="1099"/>
                  </a:lnTo>
                  <a:cubicBezTo>
                    <a:pt x="10142" y="689"/>
                    <a:pt x="9809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0"/>
                    <a:pt x="7873" y="0"/>
                  </a:cubicBezTo>
                  <a:lnTo>
                    <a:pt x="3533" y="0"/>
                  </a:lnTo>
                  <a:cubicBezTo>
                    <a:pt x="3452" y="0"/>
                    <a:pt x="3386" y="68"/>
                    <a:pt x="3386" y="149"/>
                  </a:cubicBezTo>
                  <a:cubicBezTo>
                    <a:pt x="3386" y="230"/>
                    <a:pt x="3452" y="298"/>
                    <a:pt x="3533" y="298"/>
                  </a:cubicBezTo>
                  <a:lnTo>
                    <a:pt x="7873" y="298"/>
                  </a:lnTo>
                  <a:cubicBezTo>
                    <a:pt x="7989" y="298"/>
                    <a:pt x="8083" y="391"/>
                    <a:pt x="8083" y="505"/>
                  </a:cubicBezTo>
                  <a:cubicBezTo>
                    <a:pt x="8083" y="621"/>
                    <a:pt x="7989" y="713"/>
                    <a:pt x="7873" y="713"/>
                  </a:cubicBezTo>
                  <a:lnTo>
                    <a:pt x="2269" y="713"/>
                  </a:lnTo>
                  <a:cubicBezTo>
                    <a:pt x="2153" y="713"/>
                    <a:pt x="2060" y="621"/>
                    <a:pt x="2060" y="505"/>
                  </a:cubicBezTo>
                  <a:cubicBezTo>
                    <a:pt x="2060" y="391"/>
                    <a:pt x="2153" y="298"/>
                    <a:pt x="2269" y="298"/>
                  </a:cubicBezTo>
                  <a:lnTo>
                    <a:pt x="2741" y="298"/>
                  </a:lnTo>
                  <a:cubicBezTo>
                    <a:pt x="2939" y="292"/>
                    <a:pt x="2937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44"/>
            <p:cNvSpPr/>
            <p:nvPr/>
          </p:nvSpPr>
          <p:spPr>
            <a:xfrm>
              <a:off x="3458490" y="4308687"/>
              <a:ext cx="269898" cy="139181"/>
            </a:xfrm>
            <a:custGeom>
              <a:rect b="b" l="l" r="r" t="t"/>
              <a:pathLst>
                <a:path extrusionOk="0" h="3930" w="7621">
                  <a:moveTo>
                    <a:pt x="3811" y="299"/>
                  </a:moveTo>
                  <a:cubicBezTo>
                    <a:pt x="3872" y="299"/>
                    <a:pt x="3932" y="305"/>
                    <a:pt x="3990" y="318"/>
                  </a:cubicBezTo>
                  <a:lnTo>
                    <a:pt x="7185" y="1042"/>
                  </a:lnTo>
                  <a:cubicBezTo>
                    <a:pt x="7251" y="1057"/>
                    <a:pt x="7251" y="1154"/>
                    <a:pt x="7185" y="1170"/>
                  </a:cubicBezTo>
                  <a:lnTo>
                    <a:pt x="4920" y="1685"/>
                  </a:lnTo>
                  <a:lnTo>
                    <a:pt x="3895" y="983"/>
                  </a:lnTo>
                  <a:cubicBezTo>
                    <a:pt x="3867" y="964"/>
                    <a:pt x="3839" y="956"/>
                    <a:pt x="3813" y="956"/>
                  </a:cubicBezTo>
                  <a:cubicBezTo>
                    <a:pt x="3688" y="956"/>
                    <a:pt x="3596" y="1139"/>
                    <a:pt x="3727" y="1229"/>
                  </a:cubicBezTo>
                  <a:lnTo>
                    <a:pt x="4525" y="1775"/>
                  </a:lnTo>
                  <a:lnTo>
                    <a:pt x="3990" y="1897"/>
                  </a:lnTo>
                  <a:cubicBezTo>
                    <a:pt x="3932" y="1910"/>
                    <a:pt x="3872" y="1916"/>
                    <a:pt x="3811" y="1916"/>
                  </a:cubicBezTo>
                  <a:cubicBezTo>
                    <a:pt x="3751" y="1916"/>
                    <a:pt x="3690" y="1910"/>
                    <a:pt x="3632" y="1897"/>
                  </a:cubicBezTo>
                  <a:lnTo>
                    <a:pt x="438" y="1171"/>
                  </a:lnTo>
                  <a:cubicBezTo>
                    <a:pt x="370" y="1156"/>
                    <a:pt x="370" y="1059"/>
                    <a:pt x="438" y="1043"/>
                  </a:cubicBezTo>
                  <a:lnTo>
                    <a:pt x="3632" y="318"/>
                  </a:lnTo>
                  <a:cubicBezTo>
                    <a:pt x="3690" y="305"/>
                    <a:pt x="3751" y="299"/>
                    <a:pt x="3811" y="299"/>
                  </a:cubicBezTo>
                  <a:close/>
                  <a:moveTo>
                    <a:pt x="5290" y="1905"/>
                  </a:moveTo>
                  <a:lnTo>
                    <a:pt x="5525" y="2784"/>
                  </a:lnTo>
                  <a:lnTo>
                    <a:pt x="5349" y="2827"/>
                  </a:lnTo>
                  <a:cubicBezTo>
                    <a:pt x="5305" y="2673"/>
                    <a:pt x="5189" y="2550"/>
                    <a:pt x="5035" y="2501"/>
                  </a:cubicBezTo>
                  <a:lnTo>
                    <a:pt x="5035" y="1962"/>
                  </a:lnTo>
                  <a:lnTo>
                    <a:pt x="5290" y="1905"/>
                  </a:lnTo>
                  <a:close/>
                  <a:moveTo>
                    <a:pt x="2330" y="1905"/>
                  </a:moveTo>
                  <a:lnTo>
                    <a:pt x="3565" y="2185"/>
                  </a:lnTo>
                  <a:cubicBezTo>
                    <a:pt x="3645" y="2204"/>
                    <a:pt x="3727" y="2213"/>
                    <a:pt x="3810" y="2213"/>
                  </a:cubicBezTo>
                  <a:cubicBezTo>
                    <a:pt x="3892" y="2213"/>
                    <a:pt x="3975" y="2204"/>
                    <a:pt x="4056" y="2185"/>
                  </a:cubicBezTo>
                  <a:lnTo>
                    <a:pt x="4741" y="2028"/>
                  </a:lnTo>
                  <a:lnTo>
                    <a:pt x="4741" y="2501"/>
                  </a:lnTo>
                  <a:cubicBezTo>
                    <a:pt x="4549" y="2564"/>
                    <a:pt x="4410" y="2745"/>
                    <a:pt x="4410" y="2955"/>
                  </a:cubicBezTo>
                  <a:cubicBezTo>
                    <a:pt x="4410" y="2984"/>
                    <a:pt x="4413" y="3019"/>
                    <a:pt x="4417" y="3058"/>
                  </a:cubicBezTo>
                  <a:lnTo>
                    <a:pt x="3809" y="3209"/>
                  </a:lnTo>
                  <a:lnTo>
                    <a:pt x="2095" y="2784"/>
                  </a:lnTo>
                  <a:lnTo>
                    <a:pt x="2330" y="1905"/>
                  </a:lnTo>
                  <a:close/>
                  <a:moveTo>
                    <a:pt x="4890" y="2773"/>
                  </a:moveTo>
                  <a:cubicBezTo>
                    <a:pt x="4988" y="2773"/>
                    <a:pt x="5070" y="2855"/>
                    <a:pt x="5070" y="2954"/>
                  </a:cubicBezTo>
                  <a:cubicBezTo>
                    <a:pt x="5070" y="3114"/>
                    <a:pt x="4969" y="3484"/>
                    <a:pt x="4890" y="3608"/>
                  </a:cubicBezTo>
                  <a:cubicBezTo>
                    <a:pt x="4809" y="3484"/>
                    <a:pt x="4709" y="3114"/>
                    <a:pt x="4709" y="2954"/>
                  </a:cubicBezTo>
                  <a:cubicBezTo>
                    <a:pt x="4709" y="2855"/>
                    <a:pt x="4790" y="2773"/>
                    <a:pt x="4890" y="2773"/>
                  </a:cubicBezTo>
                  <a:close/>
                  <a:moveTo>
                    <a:pt x="3810" y="0"/>
                  </a:moveTo>
                  <a:cubicBezTo>
                    <a:pt x="3728" y="0"/>
                    <a:pt x="3645" y="9"/>
                    <a:pt x="3565" y="26"/>
                  </a:cubicBezTo>
                  <a:lnTo>
                    <a:pt x="370" y="752"/>
                  </a:lnTo>
                  <a:cubicBezTo>
                    <a:pt x="10" y="832"/>
                    <a:pt x="1" y="1376"/>
                    <a:pt x="370" y="1458"/>
                  </a:cubicBezTo>
                  <a:lnTo>
                    <a:pt x="2040" y="1837"/>
                  </a:lnTo>
                  <a:lnTo>
                    <a:pt x="1770" y="2852"/>
                  </a:lnTo>
                  <a:cubicBezTo>
                    <a:pt x="1755" y="2944"/>
                    <a:pt x="1793" y="3006"/>
                    <a:pt x="1880" y="3034"/>
                  </a:cubicBezTo>
                  <a:lnTo>
                    <a:pt x="3777" y="3505"/>
                  </a:lnTo>
                  <a:cubicBezTo>
                    <a:pt x="3789" y="3507"/>
                    <a:pt x="3801" y="3508"/>
                    <a:pt x="3813" y="3508"/>
                  </a:cubicBezTo>
                  <a:cubicBezTo>
                    <a:pt x="3825" y="3508"/>
                    <a:pt x="3837" y="3507"/>
                    <a:pt x="3849" y="3505"/>
                  </a:cubicBezTo>
                  <a:lnTo>
                    <a:pt x="4479" y="3348"/>
                  </a:lnTo>
                  <a:cubicBezTo>
                    <a:pt x="4543" y="3568"/>
                    <a:pt x="4639" y="3922"/>
                    <a:pt x="4893" y="3929"/>
                  </a:cubicBezTo>
                  <a:cubicBezTo>
                    <a:pt x="5198" y="3922"/>
                    <a:pt x="5301" y="3381"/>
                    <a:pt x="5352" y="3133"/>
                  </a:cubicBezTo>
                  <a:lnTo>
                    <a:pt x="5748" y="3034"/>
                  </a:lnTo>
                  <a:cubicBezTo>
                    <a:pt x="5835" y="3006"/>
                    <a:pt x="5872" y="2944"/>
                    <a:pt x="5857" y="2852"/>
                  </a:cubicBezTo>
                  <a:lnTo>
                    <a:pt x="5588" y="1837"/>
                  </a:lnTo>
                  <a:lnTo>
                    <a:pt x="7255" y="1458"/>
                  </a:lnTo>
                  <a:cubicBezTo>
                    <a:pt x="7613" y="1377"/>
                    <a:pt x="7621" y="836"/>
                    <a:pt x="7250" y="752"/>
                  </a:cubicBezTo>
                  <a:lnTo>
                    <a:pt x="4056" y="26"/>
                  </a:lnTo>
                  <a:cubicBezTo>
                    <a:pt x="3975" y="9"/>
                    <a:pt x="3893" y="0"/>
                    <a:pt x="3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44"/>
          <p:cNvGrpSpPr/>
          <p:nvPr/>
        </p:nvGrpSpPr>
        <p:grpSpPr>
          <a:xfrm>
            <a:off x="2761417" y="4240549"/>
            <a:ext cx="359179" cy="359073"/>
            <a:chOff x="2761417" y="4240549"/>
            <a:chExt cx="359179" cy="359073"/>
          </a:xfrm>
        </p:grpSpPr>
        <p:sp>
          <p:nvSpPr>
            <p:cNvPr id="2658" name="Google Shape;2658;p44"/>
            <p:cNvSpPr/>
            <p:nvPr/>
          </p:nvSpPr>
          <p:spPr>
            <a:xfrm>
              <a:off x="2761417" y="4240549"/>
              <a:ext cx="359179" cy="359073"/>
            </a:xfrm>
            <a:custGeom>
              <a:rect b="b" l="l" r="r" t="t"/>
              <a:pathLst>
                <a:path extrusionOk="0" h="10139" w="10142">
                  <a:moveTo>
                    <a:pt x="9400" y="654"/>
                  </a:moveTo>
                  <a:cubicBezTo>
                    <a:pt x="9645" y="654"/>
                    <a:pt x="9846" y="854"/>
                    <a:pt x="9846" y="1099"/>
                  </a:cubicBezTo>
                  <a:lnTo>
                    <a:pt x="9846" y="6398"/>
                  </a:lnTo>
                  <a:lnTo>
                    <a:pt x="299" y="6398"/>
                  </a:lnTo>
                  <a:lnTo>
                    <a:pt x="299" y="1099"/>
                  </a:lnTo>
                  <a:cubicBezTo>
                    <a:pt x="299" y="854"/>
                    <a:pt x="500" y="654"/>
                    <a:pt x="745" y="654"/>
                  </a:cubicBezTo>
                  <a:lnTo>
                    <a:pt x="1786" y="654"/>
                  </a:lnTo>
                  <a:cubicBezTo>
                    <a:pt x="1850" y="860"/>
                    <a:pt x="2041" y="1011"/>
                    <a:pt x="2269" y="1011"/>
                  </a:cubicBezTo>
                  <a:lnTo>
                    <a:pt x="7876" y="1011"/>
                  </a:lnTo>
                  <a:cubicBezTo>
                    <a:pt x="8104" y="1011"/>
                    <a:pt x="8296" y="860"/>
                    <a:pt x="8359" y="654"/>
                  </a:cubicBezTo>
                  <a:close/>
                  <a:moveTo>
                    <a:pt x="5072" y="9090"/>
                  </a:moveTo>
                  <a:cubicBezTo>
                    <a:pt x="5279" y="9090"/>
                    <a:pt x="5447" y="9258"/>
                    <a:pt x="5447" y="9465"/>
                  </a:cubicBezTo>
                  <a:cubicBezTo>
                    <a:pt x="5447" y="9674"/>
                    <a:pt x="5279" y="9842"/>
                    <a:pt x="5072" y="9842"/>
                  </a:cubicBezTo>
                  <a:cubicBezTo>
                    <a:pt x="4573" y="9822"/>
                    <a:pt x="4573" y="9109"/>
                    <a:pt x="5072" y="9090"/>
                  </a:cubicBezTo>
                  <a:close/>
                  <a:moveTo>
                    <a:pt x="2268" y="0"/>
                  </a:moveTo>
                  <a:cubicBezTo>
                    <a:pt x="2040" y="0"/>
                    <a:pt x="1848" y="151"/>
                    <a:pt x="1785" y="357"/>
                  </a:cubicBezTo>
                  <a:lnTo>
                    <a:pt x="742" y="357"/>
                  </a:lnTo>
                  <a:cubicBezTo>
                    <a:pt x="334" y="357"/>
                    <a:pt x="1" y="689"/>
                    <a:pt x="1" y="1099"/>
                  </a:cubicBezTo>
                  <a:lnTo>
                    <a:pt x="1" y="6832"/>
                  </a:lnTo>
                  <a:cubicBezTo>
                    <a:pt x="1" y="7243"/>
                    <a:pt x="334" y="7575"/>
                    <a:pt x="742" y="7575"/>
                  </a:cubicBezTo>
                  <a:lnTo>
                    <a:pt x="4921" y="7575"/>
                  </a:lnTo>
                  <a:lnTo>
                    <a:pt x="4921" y="8808"/>
                  </a:lnTo>
                  <a:cubicBezTo>
                    <a:pt x="4148" y="9001"/>
                    <a:pt x="4265" y="10120"/>
                    <a:pt x="5070" y="10139"/>
                  </a:cubicBezTo>
                  <a:cubicBezTo>
                    <a:pt x="5873" y="10120"/>
                    <a:pt x="5991" y="9001"/>
                    <a:pt x="5218" y="8808"/>
                  </a:cubicBezTo>
                  <a:lnTo>
                    <a:pt x="5218" y="7575"/>
                  </a:lnTo>
                  <a:lnTo>
                    <a:pt x="7050" y="7575"/>
                  </a:lnTo>
                  <a:cubicBezTo>
                    <a:pt x="7244" y="7569"/>
                    <a:pt x="7248" y="7284"/>
                    <a:pt x="7050" y="7278"/>
                  </a:cubicBezTo>
                  <a:lnTo>
                    <a:pt x="742" y="7278"/>
                  </a:lnTo>
                  <a:cubicBezTo>
                    <a:pt x="497" y="7278"/>
                    <a:pt x="297" y="7078"/>
                    <a:pt x="297" y="6832"/>
                  </a:cubicBezTo>
                  <a:lnTo>
                    <a:pt x="297" y="6696"/>
                  </a:lnTo>
                  <a:lnTo>
                    <a:pt x="9842" y="6696"/>
                  </a:lnTo>
                  <a:lnTo>
                    <a:pt x="9842" y="6832"/>
                  </a:lnTo>
                  <a:cubicBezTo>
                    <a:pt x="9842" y="7078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6" y="7284"/>
                    <a:pt x="7644" y="7569"/>
                    <a:pt x="7842" y="7575"/>
                  </a:cubicBezTo>
                  <a:lnTo>
                    <a:pt x="9396" y="7575"/>
                  </a:lnTo>
                  <a:cubicBezTo>
                    <a:pt x="9807" y="7575"/>
                    <a:pt x="10139" y="7243"/>
                    <a:pt x="10139" y="6832"/>
                  </a:cubicBezTo>
                  <a:lnTo>
                    <a:pt x="10139" y="1099"/>
                  </a:lnTo>
                  <a:cubicBezTo>
                    <a:pt x="10141" y="689"/>
                    <a:pt x="9808" y="357"/>
                    <a:pt x="9398" y="357"/>
                  </a:cubicBezTo>
                  <a:lnTo>
                    <a:pt x="8357" y="357"/>
                  </a:lnTo>
                  <a:cubicBezTo>
                    <a:pt x="8294" y="151"/>
                    <a:pt x="8101" y="0"/>
                    <a:pt x="7874" y="0"/>
                  </a:cubicBezTo>
                  <a:lnTo>
                    <a:pt x="3534" y="0"/>
                  </a:lnTo>
                  <a:cubicBezTo>
                    <a:pt x="3451" y="0"/>
                    <a:pt x="3385" y="68"/>
                    <a:pt x="3385" y="149"/>
                  </a:cubicBezTo>
                  <a:cubicBezTo>
                    <a:pt x="3385" y="230"/>
                    <a:pt x="3451" y="298"/>
                    <a:pt x="3534" y="298"/>
                  </a:cubicBezTo>
                  <a:lnTo>
                    <a:pt x="7874" y="298"/>
                  </a:lnTo>
                  <a:cubicBezTo>
                    <a:pt x="7988" y="298"/>
                    <a:pt x="8082" y="391"/>
                    <a:pt x="8082" y="505"/>
                  </a:cubicBezTo>
                  <a:cubicBezTo>
                    <a:pt x="8082" y="621"/>
                    <a:pt x="7988" y="713"/>
                    <a:pt x="7874" y="713"/>
                  </a:cubicBezTo>
                  <a:lnTo>
                    <a:pt x="2268" y="713"/>
                  </a:lnTo>
                  <a:cubicBezTo>
                    <a:pt x="2152" y="713"/>
                    <a:pt x="2060" y="621"/>
                    <a:pt x="2060" y="505"/>
                  </a:cubicBezTo>
                  <a:cubicBezTo>
                    <a:pt x="2060" y="391"/>
                    <a:pt x="2152" y="298"/>
                    <a:pt x="2268" y="298"/>
                  </a:cubicBezTo>
                  <a:lnTo>
                    <a:pt x="2742" y="298"/>
                  </a:lnTo>
                  <a:cubicBezTo>
                    <a:pt x="2940" y="292"/>
                    <a:pt x="2936" y="6"/>
                    <a:pt x="2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44"/>
            <p:cNvSpPr/>
            <p:nvPr/>
          </p:nvSpPr>
          <p:spPr>
            <a:xfrm>
              <a:off x="2794813" y="4293494"/>
              <a:ext cx="240503" cy="152072"/>
            </a:xfrm>
            <a:custGeom>
              <a:rect b="b" l="l" r="r" t="t"/>
              <a:pathLst>
                <a:path extrusionOk="0" h="4294" w="6791">
                  <a:moveTo>
                    <a:pt x="2679" y="298"/>
                  </a:moveTo>
                  <a:lnTo>
                    <a:pt x="2679" y="853"/>
                  </a:lnTo>
                  <a:lnTo>
                    <a:pt x="2412" y="853"/>
                  </a:lnTo>
                  <a:cubicBezTo>
                    <a:pt x="2172" y="853"/>
                    <a:pt x="1997" y="1090"/>
                    <a:pt x="2063" y="1320"/>
                  </a:cubicBezTo>
                  <a:lnTo>
                    <a:pt x="2182" y="1724"/>
                  </a:lnTo>
                  <a:lnTo>
                    <a:pt x="297" y="1724"/>
                  </a:lnTo>
                  <a:lnTo>
                    <a:pt x="297" y="298"/>
                  </a:lnTo>
                  <a:close/>
                  <a:moveTo>
                    <a:pt x="5637" y="1149"/>
                  </a:moveTo>
                  <a:lnTo>
                    <a:pt x="5170" y="2660"/>
                  </a:lnTo>
                  <a:lnTo>
                    <a:pt x="3142" y="2660"/>
                  </a:lnTo>
                  <a:cubicBezTo>
                    <a:pt x="2923" y="2660"/>
                    <a:pt x="2733" y="2521"/>
                    <a:pt x="2670" y="2315"/>
                  </a:cubicBezTo>
                  <a:lnTo>
                    <a:pt x="2350" y="1235"/>
                  </a:lnTo>
                  <a:cubicBezTo>
                    <a:pt x="2342" y="1185"/>
                    <a:pt x="2364" y="1157"/>
                    <a:pt x="2413" y="1149"/>
                  </a:cubicBezTo>
                  <a:close/>
                  <a:moveTo>
                    <a:pt x="3132" y="3469"/>
                  </a:moveTo>
                  <a:cubicBezTo>
                    <a:pt x="3260" y="3469"/>
                    <a:pt x="3389" y="3556"/>
                    <a:pt x="3395" y="3731"/>
                  </a:cubicBezTo>
                  <a:cubicBezTo>
                    <a:pt x="3395" y="3875"/>
                    <a:pt x="3277" y="3994"/>
                    <a:pt x="3131" y="3994"/>
                  </a:cubicBezTo>
                  <a:cubicBezTo>
                    <a:pt x="2983" y="3994"/>
                    <a:pt x="2868" y="3875"/>
                    <a:pt x="2868" y="3731"/>
                  </a:cubicBezTo>
                  <a:cubicBezTo>
                    <a:pt x="2874" y="3556"/>
                    <a:pt x="3003" y="3469"/>
                    <a:pt x="3132" y="3469"/>
                  </a:cubicBezTo>
                  <a:close/>
                  <a:moveTo>
                    <a:pt x="4985" y="3469"/>
                  </a:moveTo>
                  <a:cubicBezTo>
                    <a:pt x="5114" y="3469"/>
                    <a:pt x="5242" y="3556"/>
                    <a:pt x="5249" y="3731"/>
                  </a:cubicBezTo>
                  <a:cubicBezTo>
                    <a:pt x="5247" y="3875"/>
                    <a:pt x="5128" y="3994"/>
                    <a:pt x="4984" y="3994"/>
                  </a:cubicBezTo>
                  <a:cubicBezTo>
                    <a:pt x="4837" y="3994"/>
                    <a:pt x="4721" y="3875"/>
                    <a:pt x="4721" y="3731"/>
                  </a:cubicBezTo>
                  <a:cubicBezTo>
                    <a:pt x="4728" y="3556"/>
                    <a:pt x="4856" y="3469"/>
                    <a:pt x="4985" y="3469"/>
                  </a:cubicBezTo>
                  <a:close/>
                  <a:moveTo>
                    <a:pt x="148" y="0"/>
                  </a:moveTo>
                  <a:cubicBezTo>
                    <a:pt x="67" y="0"/>
                    <a:pt x="1" y="69"/>
                    <a:pt x="1" y="149"/>
                  </a:cubicBezTo>
                  <a:lnTo>
                    <a:pt x="1" y="1871"/>
                  </a:lnTo>
                  <a:cubicBezTo>
                    <a:pt x="1" y="1954"/>
                    <a:pt x="67" y="2020"/>
                    <a:pt x="148" y="2020"/>
                  </a:cubicBezTo>
                  <a:lnTo>
                    <a:pt x="2271" y="2020"/>
                  </a:lnTo>
                  <a:lnTo>
                    <a:pt x="2383" y="2402"/>
                  </a:lnTo>
                  <a:cubicBezTo>
                    <a:pt x="2486" y="2735"/>
                    <a:pt x="2792" y="2956"/>
                    <a:pt x="3142" y="2956"/>
                  </a:cubicBezTo>
                  <a:lnTo>
                    <a:pt x="5076" y="2956"/>
                  </a:lnTo>
                  <a:lnTo>
                    <a:pt x="5011" y="3169"/>
                  </a:lnTo>
                  <a:cubicBezTo>
                    <a:pt x="5003" y="3168"/>
                    <a:pt x="4996" y="3168"/>
                    <a:pt x="4988" y="3168"/>
                  </a:cubicBezTo>
                  <a:cubicBezTo>
                    <a:pt x="4737" y="3168"/>
                    <a:pt x="4502" y="3344"/>
                    <a:pt x="4441" y="3590"/>
                  </a:cubicBezTo>
                  <a:lnTo>
                    <a:pt x="3679" y="3604"/>
                  </a:lnTo>
                  <a:cubicBezTo>
                    <a:pt x="3604" y="3311"/>
                    <a:pt x="3370" y="3173"/>
                    <a:pt x="3136" y="3173"/>
                  </a:cubicBezTo>
                  <a:cubicBezTo>
                    <a:pt x="2857" y="3173"/>
                    <a:pt x="2579" y="3368"/>
                    <a:pt x="2570" y="3731"/>
                  </a:cubicBezTo>
                  <a:cubicBezTo>
                    <a:pt x="2578" y="4091"/>
                    <a:pt x="2857" y="4290"/>
                    <a:pt x="3137" y="4290"/>
                  </a:cubicBezTo>
                  <a:cubicBezTo>
                    <a:pt x="3357" y="4290"/>
                    <a:pt x="3578" y="4166"/>
                    <a:pt x="3666" y="3899"/>
                  </a:cubicBezTo>
                  <a:cubicBezTo>
                    <a:pt x="3666" y="3899"/>
                    <a:pt x="4195" y="3894"/>
                    <a:pt x="4446" y="3890"/>
                  </a:cubicBezTo>
                  <a:cubicBezTo>
                    <a:pt x="4512" y="4124"/>
                    <a:pt x="4728" y="4294"/>
                    <a:pt x="4984" y="4294"/>
                  </a:cubicBezTo>
                  <a:cubicBezTo>
                    <a:pt x="5540" y="4292"/>
                    <a:pt x="5753" y="3566"/>
                    <a:pt x="5293" y="3264"/>
                  </a:cubicBezTo>
                  <a:lnTo>
                    <a:pt x="6090" y="688"/>
                  </a:lnTo>
                  <a:cubicBezTo>
                    <a:pt x="6112" y="620"/>
                    <a:pt x="6174" y="574"/>
                    <a:pt x="6245" y="574"/>
                  </a:cubicBezTo>
                  <a:lnTo>
                    <a:pt x="6643" y="574"/>
                  </a:lnTo>
                  <a:cubicBezTo>
                    <a:pt x="6725" y="571"/>
                    <a:pt x="6790" y="506"/>
                    <a:pt x="6790" y="422"/>
                  </a:cubicBezTo>
                  <a:cubicBezTo>
                    <a:pt x="6790" y="341"/>
                    <a:pt x="6722" y="275"/>
                    <a:pt x="6641" y="275"/>
                  </a:cubicBezTo>
                  <a:lnTo>
                    <a:pt x="6244" y="275"/>
                  </a:lnTo>
                  <a:cubicBezTo>
                    <a:pt x="6041" y="275"/>
                    <a:pt x="5865" y="403"/>
                    <a:pt x="5806" y="596"/>
                  </a:cubicBezTo>
                  <a:lnTo>
                    <a:pt x="5727" y="853"/>
                  </a:lnTo>
                  <a:lnTo>
                    <a:pt x="2976" y="853"/>
                  </a:lnTo>
                  <a:lnTo>
                    <a:pt x="2976" y="149"/>
                  </a:lnTo>
                  <a:cubicBezTo>
                    <a:pt x="2976" y="69"/>
                    <a:pt x="2909" y="0"/>
                    <a:pt x="2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44"/>
            <p:cNvSpPr/>
            <p:nvPr/>
          </p:nvSpPr>
          <p:spPr>
            <a:xfrm>
              <a:off x="3015626" y="4367618"/>
              <a:ext cx="71892" cy="10554"/>
            </a:xfrm>
            <a:custGeom>
              <a:rect b="b" l="l" r="r" t="t"/>
              <a:pathLst>
                <a:path extrusionOk="0" h="298" w="2030">
                  <a:moveTo>
                    <a:pt x="197" y="0"/>
                  </a:moveTo>
                  <a:cubicBezTo>
                    <a:pt x="1" y="6"/>
                    <a:pt x="1" y="292"/>
                    <a:pt x="197" y="298"/>
                  </a:cubicBezTo>
                  <a:lnTo>
                    <a:pt x="1834" y="298"/>
                  </a:lnTo>
                  <a:cubicBezTo>
                    <a:pt x="2030" y="292"/>
                    <a:pt x="2030" y="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4"/>
            <p:cNvSpPr/>
            <p:nvPr/>
          </p:nvSpPr>
          <p:spPr>
            <a:xfrm>
              <a:off x="3015626" y="4390035"/>
              <a:ext cx="71892" cy="10589"/>
            </a:xfrm>
            <a:custGeom>
              <a:rect b="b" l="l" r="r" t="t"/>
              <a:pathLst>
                <a:path extrusionOk="0" h="299" w="2030">
                  <a:moveTo>
                    <a:pt x="197" y="1"/>
                  </a:moveTo>
                  <a:cubicBezTo>
                    <a:pt x="1" y="7"/>
                    <a:pt x="1" y="292"/>
                    <a:pt x="197" y="299"/>
                  </a:cubicBezTo>
                  <a:lnTo>
                    <a:pt x="1834" y="299"/>
                  </a:lnTo>
                  <a:cubicBezTo>
                    <a:pt x="2030" y="292"/>
                    <a:pt x="2030" y="7"/>
                    <a:pt x="1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44"/>
            <p:cNvSpPr/>
            <p:nvPr/>
          </p:nvSpPr>
          <p:spPr>
            <a:xfrm>
              <a:off x="3015626" y="4412489"/>
              <a:ext cx="71892" cy="10589"/>
            </a:xfrm>
            <a:custGeom>
              <a:rect b="b" l="l" r="r" t="t"/>
              <a:pathLst>
                <a:path extrusionOk="0" h="299" w="2030">
                  <a:moveTo>
                    <a:pt x="197" y="0"/>
                  </a:moveTo>
                  <a:cubicBezTo>
                    <a:pt x="1" y="7"/>
                    <a:pt x="1" y="292"/>
                    <a:pt x="197" y="298"/>
                  </a:cubicBezTo>
                  <a:lnTo>
                    <a:pt x="1834" y="298"/>
                  </a:lnTo>
                  <a:cubicBezTo>
                    <a:pt x="2030" y="292"/>
                    <a:pt x="2030" y="7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44"/>
            <p:cNvSpPr/>
            <p:nvPr/>
          </p:nvSpPr>
          <p:spPr>
            <a:xfrm>
              <a:off x="3015626" y="4434942"/>
              <a:ext cx="51989" cy="10554"/>
            </a:xfrm>
            <a:custGeom>
              <a:rect b="b" l="l" r="r" t="t"/>
              <a:pathLst>
                <a:path extrusionOk="0" h="298" w="1468">
                  <a:moveTo>
                    <a:pt x="197" y="0"/>
                  </a:moveTo>
                  <a:cubicBezTo>
                    <a:pt x="1" y="6"/>
                    <a:pt x="1" y="292"/>
                    <a:pt x="197" y="298"/>
                  </a:cubicBezTo>
                  <a:lnTo>
                    <a:pt x="1319" y="298"/>
                  </a:lnTo>
                  <a:cubicBezTo>
                    <a:pt x="1401" y="298"/>
                    <a:pt x="1468" y="230"/>
                    <a:pt x="1468" y="149"/>
                  </a:cubicBezTo>
                  <a:cubicBezTo>
                    <a:pt x="1468" y="68"/>
                    <a:pt x="1403" y="0"/>
                    <a:pt x="1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4"/>
            <p:cNvSpPr/>
            <p:nvPr/>
          </p:nvSpPr>
          <p:spPr>
            <a:xfrm>
              <a:off x="2894400" y="4345731"/>
              <a:ext cx="13599" cy="10589"/>
            </a:xfrm>
            <a:custGeom>
              <a:rect b="b" l="l" r="r" t="t"/>
              <a:pathLst>
                <a:path extrusionOk="0" h="299" w="384">
                  <a:moveTo>
                    <a:pt x="192" y="0"/>
                  </a:moveTo>
                  <a:cubicBezTo>
                    <a:pt x="0" y="0"/>
                    <a:pt x="0" y="298"/>
                    <a:pt x="192" y="298"/>
                  </a:cubicBezTo>
                  <a:cubicBezTo>
                    <a:pt x="382" y="298"/>
                    <a:pt x="384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44"/>
            <p:cNvSpPr/>
            <p:nvPr/>
          </p:nvSpPr>
          <p:spPr>
            <a:xfrm>
              <a:off x="2917774" y="4345731"/>
              <a:ext cx="13670" cy="10589"/>
            </a:xfrm>
            <a:custGeom>
              <a:rect b="b" l="l" r="r" t="t"/>
              <a:pathLst>
                <a:path extrusionOk="0" h="299" w="386">
                  <a:moveTo>
                    <a:pt x="193" y="0"/>
                  </a:moveTo>
                  <a:cubicBezTo>
                    <a:pt x="1" y="0"/>
                    <a:pt x="1" y="298"/>
                    <a:pt x="193" y="298"/>
                  </a:cubicBezTo>
                  <a:cubicBezTo>
                    <a:pt x="386" y="298"/>
                    <a:pt x="386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44"/>
            <p:cNvSpPr/>
            <p:nvPr/>
          </p:nvSpPr>
          <p:spPr>
            <a:xfrm>
              <a:off x="2941290" y="4345731"/>
              <a:ext cx="13564" cy="10589"/>
            </a:xfrm>
            <a:custGeom>
              <a:rect b="b" l="l" r="r" t="t"/>
              <a:pathLst>
                <a:path extrusionOk="0" h="299" w="383">
                  <a:moveTo>
                    <a:pt x="192" y="0"/>
                  </a:moveTo>
                  <a:cubicBezTo>
                    <a:pt x="1" y="0"/>
                    <a:pt x="1" y="298"/>
                    <a:pt x="192" y="298"/>
                  </a:cubicBezTo>
                  <a:cubicBezTo>
                    <a:pt x="382" y="298"/>
                    <a:pt x="382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4"/>
            <p:cNvSpPr/>
            <p:nvPr/>
          </p:nvSpPr>
          <p:spPr>
            <a:xfrm>
              <a:off x="2964699" y="4345731"/>
              <a:ext cx="13670" cy="10589"/>
            </a:xfrm>
            <a:custGeom>
              <a:rect b="b" l="l" r="r" t="t"/>
              <a:pathLst>
                <a:path extrusionOk="0" h="299" w="386">
                  <a:moveTo>
                    <a:pt x="194" y="0"/>
                  </a:moveTo>
                  <a:cubicBezTo>
                    <a:pt x="0" y="0"/>
                    <a:pt x="0" y="298"/>
                    <a:pt x="194" y="298"/>
                  </a:cubicBezTo>
                  <a:cubicBezTo>
                    <a:pt x="384" y="298"/>
                    <a:pt x="385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44"/>
            <p:cNvSpPr/>
            <p:nvPr/>
          </p:nvSpPr>
          <p:spPr>
            <a:xfrm>
              <a:off x="2906052" y="4365351"/>
              <a:ext cx="13670" cy="10589"/>
            </a:xfrm>
            <a:custGeom>
              <a:rect b="b" l="l" r="r" t="t"/>
              <a:pathLst>
                <a:path extrusionOk="0" h="299" w="386">
                  <a:moveTo>
                    <a:pt x="194" y="1"/>
                  </a:moveTo>
                  <a:cubicBezTo>
                    <a:pt x="1" y="1"/>
                    <a:pt x="1" y="299"/>
                    <a:pt x="194" y="299"/>
                  </a:cubicBezTo>
                  <a:cubicBezTo>
                    <a:pt x="386" y="299"/>
                    <a:pt x="386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44"/>
            <p:cNvSpPr/>
            <p:nvPr/>
          </p:nvSpPr>
          <p:spPr>
            <a:xfrm>
              <a:off x="2929532" y="4365351"/>
              <a:ext cx="13599" cy="10589"/>
            </a:xfrm>
            <a:custGeom>
              <a:rect b="b" l="l" r="r" t="t"/>
              <a:pathLst>
                <a:path extrusionOk="0" h="299" w="384">
                  <a:moveTo>
                    <a:pt x="192" y="1"/>
                  </a:moveTo>
                  <a:cubicBezTo>
                    <a:pt x="0" y="1"/>
                    <a:pt x="0" y="299"/>
                    <a:pt x="192" y="299"/>
                  </a:cubicBezTo>
                  <a:cubicBezTo>
                    <a:pt x="383" y="299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44"/>
            <p:cNvSpPr/>
            <p:nvPr/>
          </p:nvSpPr>
          <p:spPr>
            <a:xfrm>
              <a:off x="2953012" y="4365351"/>
              <a:ext cx="13564" cy="10589"/>
            </a:xfrm>
            <a:custGeom>
              <a:rect b="b" l="l" r="r" t="t"/>
              <a:pathLst>
                <a:path extrusionOk="0" h="299" w="383">
                  <a:moveTo>
                    <a:pt x="192" y="1"/>
                  </a:moveTo>
                  <a:cubicBezTo>
                    <a:pt x="1" y="1"/>
                    <a:pt x="1" y="299"/>
                    <a:pt x="192" y="299"/>
                  </a:cubicBezTo>
                  <a:cubicBezTo>
                    <a:pt x="383" y="299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1" name="Google Shape;2671;p44"/>
          <p:cNvGrpSpPr/>
          <p:nvPr/>
        </p:nvGrpSpPr>
        <p:grpSpPr>
          <a:xfrm>
            <a:off x="2109037" y="4240549"/>
            <a:ext cx="359144" cy="359073"/>
            <a:chOff x="2109037" y="4240549"/>
            <a:chExt cx="359144" cy="359073"/>
          </a:xfrm>
        </p:grpSpPr>
        <p:sp>
          <p:nvSpPr>
            <p:cNvPr id="2672" name="Google Shape;2672;p44"/>
            <p:cNvSpPr/>
            <p:nvPr/>
          </p:nvSpPr>
          <p:spPr>
            <a:xfrm>
              <a:off x="2109037" y="4240549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0" y="654"/>
                  </a:moveTo>
                  <a:cubicBezTo>
                    <a:pt x="9646" y="654"/>
                    <a:pt x="9845" y="854"/>
                    <a:pt x="9845" y="1099"/>
                  </a:cubicBezTo>
                  <a:lnTo>
                    <a:pt x="9845" y="6398"/>
                  </a:lnTo>
                  <a:lnTo>
                    <a:pt x="299" y="6398"/>
                  </a:lnTo>
                  <a:lnTo>
                    <a:pt x="299" y="1099"/>
                  </a:lnTo>
                  <a:cubicBezTo>
                    <a:pt x="299" y="854"/>
                    <a:pt x="499" y="654"/>
                    <a:pt x="745" y="654"/>
                  </a:cubicBezTo>
                  <a:lnTo>
                    <a:pt x="1785" y="654"/>
                  </a:lnTo>
                  <a:cubicBezTo>
                    <a:pt x="1849" y="860"/>
                    <a:pt x="2042" y="1011"/>
                    <a:pt x="2268" y="1011"/>
                  </a:cubicBezTo>
                  <a:lnTo>
                    <a:pt x="7875" y="1011"/>
                  </a:lnTo>
                  <a:cubicBezTo>
                    <a:pt x="8103" y="1011"/>
                    <a:pt x="8295" y="860"/>
                    <a:pt x="8358" y="654"/>
                  </a:cubicBezTo>
                  <a:close/>
                  <a:moveTo>
                    <a:pt x="5071" y="9090"/>
                  </a:moveTo>
                  <a:cubicBezTo>
                    <a:pt x="5278" y="9090"/>
                    <a:pt x="5448" y="9258"/>
                    <a:pt x="5448" y="9465"/>
                  </a:cubicBezTo>
                  <a:cubicBezTo>
                    <a:pt x="5448" y="9674"/>
                    <a:pt x="5278" y="9842"/>
                    <a:pt x="5071" y="9842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39" y="0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3"/>
                    <a:pt x="333" y="7575"/>
                    <a:pt x="743" y="7575"/>
                  </a:cubicBezTo>
                  <a:lnTo>
                    <a:pt x="4920" y="7575"/>
                  </a:lnTo>
                  <a:lnTo>
                    <a:pt x="4920" y="8808"/>
                  </a:lnTo>
                  <a:cubicBezTo>
                    <a:pt x="4149" y="9001"/>
                    <a:pt x="4265" y="10120"/>
                    <a:pt x="5069" y="10139"/>
                  </a:cubicBezTo>
                  <a:cubicBezTo>
                    <a:pt x="5872" y="10120"/>
                    <a:pt x="5990" y="9001"/>
                    <a:pt x="5218" y="8808"/>
                  </a:cubicBezTo>
                  <a:lnTo>
                    <a:pt x="5218" y="7575"/>
                  </a:lnTo>
                  <a:lnTo>
                    <a:pt x="7049" y="7575"/>
                  </a:lnTo>
                  <a:cubicBezTo>
                    <a:pt x="7243" y="7569"/>
                    <a:pt x="7247" y="7284"/>
                    <a:pt x="7049" y="7278"/>
                  </a:cubicBezTo>
                  <a:lnTo>
                    <a:pt x="743" y="7278"/>
                  </a:lnTo>
                  <a:cubicBezTo>
                    <a:pt x="497" y="7278"/>
                    <a:pt x="296" y="7078"/>
                    <a:pt x="296" y="6832"/>
                  </a:cubicBezTo>
                  <a:lnTo>
                    <a:pt x="296" y="6696"/>
                  </a:lnTo>
                  <a:lnTo>
                    <a:pt x="9841" y="6696"/>
                  </a:lnTo>
                  <a:lnTo>
                    <a:pt x="9841" y="6832"/>
                  </a:lnTo>
                  <a:cubicBezTo>
                    <a:pt x="9841" y="7078"/>
                    <a:pt x="9641" y="7278"/>
                    <a:pt x="9396" y="7278"/>
                  </a:cubicBezTo>
                  <a:lnTo>
                    <a:pt x="7843" y="7278"/>
                  </a:lnTo>
                  <a:cubicBezTo>
                    <a:pt x="7647" y="7284"/>
                    <a:pt x="7645" y="7569"/>
                    <a:pt x="7843" y="7575"/>
                  </a:cubicBezTo>
                  <a:lnTo>
                    <a:pt x="9397" y="7575"/>
                  </a:lnTo>
                  <a:cubicBezTo>
                    <a:pt x="9807" y="7575"/>
                    <a:pt x="10140" y="7243"/>
                    <a:pt x="10140" y="6832"/>
                  </a:cubicBezTo>
                  <a:lnTo>
                    <a:pt x="10140" y="1099"/>
                  </a:lnTo>
                  <a:cubicBezTo>
                    <a:pt x="10140" y="689"/>
                    <a:pt x="9807" y="357"/>
                    <a:pt x="9397" y="357"/>
                  </a:cubicBezTo>
                  <a:lnTo>
                    <a:pt x="8356" y="357"/>
                  </a:lnTo>
                  <a:cubicBezTo>
                    <a:pt x="8293" y="151"/>
                    <a:pt x="8101" y="0"/>
                    <a:pt x="7873" y="0"/>
                  </a:cubicBezTo>
                  <a:lnTo>
                    <a:pt x="3533" y="0"/>
                  </a:lnTo>
                  <a:cubicBezTo>
                    <a:pt x="3452" y="0"/>
                    <a:pt x="3384" y="68"/>
                    <a:pt x="3384" y="149"/>
                  </a:cubicBezTo>
                  <a:cubicBezTo>
                    <a:pt x="3384" y="230"/>
                    <a:pt x="3452" y="298"/>
                    <a:pt x="3533" y="298"/>
                  </a:cubicBezTo>
                  <a:lnTo>
                    <a:pt x="7873" y="298"/>
                  </a:lnTo>
                  <a:cubicBezTo>
                    <a:pt x="7987" y="298"/>
                    <a:pt x="8081" y="391"/>
                    <a:pt x="8081" y="505"/>
                  </a:cubicBezTo>
                  <a:cubicBezTo>
                    <a:pt x="8081" y="621"/>
                    <a:pt x="7987" y="713"/>
                    <a:pt x="7873" y="713"/>
                  </a:cubicBezTo>
                  <a:lnTo>
                    <a:pt x="2267" y="713"/>
                  </a:lnTo>
                  <a:cubicBezTo>
                    <a:pt x="2153" y="713"/>
                    <a:pt x="2059" y="621"/>
                    <a:pt x="2059" y="505"/>
                  </a:cubicBezTo>
                  <a:cubicBezTo>
                    <a:pt x="2059" y="391"/>
                    <a:pt x="2153" y="298"/>
                    <a:pt x="2267" y="298"/>
                  </a:cubicBezTo>
                  <a:lnTo>
                    <a:pt x="2741" y="298"/>
                  </a:lnTo>
                  <a:cubicBezTo>
                    <a:pt x="2939" y="292"/>
                    <a:pt x="2937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4"/>
            <p:cNvSpPr/>
            <p:nvPr/>
          </p:nvSpPr>
          <p:spPr>
            <a:xfrm>
              <a:off x="2149623" y="4300790"/>
              <a:ext cx="279424" cy="143147"/>
            </a:xfrm>
            <a:custGeom>
              <a:rect b="b" l="l" r="r" t="t"/>
              <a:pathLst>
                <a:path extrusionOk="0" h="4042" w="7890">
                  <a:moveTo>
                    <a:pt x="5728" y="496"/>
                  </a:moveTo>
                  <a:cubicBezTo>
                    <a:pt x="7156" y="549"/>
                    <a:pt x="7156" y="2598"/>
                    <a:pt x="5728" y="2654"/>
                  </a:cubicBezTo>
                  <a:cubicBezTo>
                    <a:pt x="5130" y="2652"/>
                    <a:pt x="4647" y="2169"/>
                    <a:pt x="4647" y="1575"/>
                  </a:cubicBezTo>
                  <a:cubicBezTo>
                    <a:pt x="4647" y="981"/>
                    <a:pt x="5130" y="496"/>
                    <a:pt x="5728" y="496"/>
                  </a:cubicBezTo>
                  <a:close/>
                  <a:moveTo>
                    <a:pt x="6800" y="2429"/>
                  </a:moveTo>
                  <a:lnTo>
                    <a:pt x="7503" y="3131"/>
                  </a:lnTo>
                  <a:cubicBezTo>
                    <a:pt x="7567" y="3207"/>
                    <a:pt x="7567" y="3281"/>
                    <a:pt x="7503" y="3356"/>
                  </a:cubicBezTo>
                  <a:cubicBezTo>
                    <a:pt x="7473" y="3386"/>
                    <a:pt x="7432" y="3401"/>
                    <a:pt x="7391" y="3401"/>
                  </a:cubicBezTo>
                  <a:cubicBezTo>
                    <a:pt x="7350" y="3401"/>
                    <a:pt x="7309" y="3386"/>
                    <a:pt x="7278" y="3356"/>
                  </a:cubicBezTo>
                  <a:lnTo>
                    <a:pt x="6577" y="2652"/>
                  </a:lnTo>
                  <a:cubicBezTo>
                    <a:pt x="6659" y="2587"/>
                    <a:pt x="6735" y="2511"/>
                    <a:pt x="6800" y="2429"/>
                  </a:cubicBezTo>
                  <a:close/>
                  <a:moveTo>
                    <a:pt x="1580" y="1355"/>
                  </a:moveTo>
                  <a:lnTo>
                    <a:pt x="1580" y="3744"/>
                  </a:lnTo>
                  <a:lnTo>
                    <a:pt x="769" y="3744"/>
                  </a:lnTo>
                  <a:lnTo>
                    <a:pt x="769" y="1355"/>
                  </a:lnTo>
                  <a:close/>
                  <a:moveTo>
                    <a:pt x="2689" y="298"/>
                  </a:moveTo>
                  <a:lnTo>
                    <a:pt x="2689" y="3745"/>
                  </a:lnTo>
                  <a:lnTo>
                    <a:pt x="1878" y="3745"/>
                  </a:lnTo>
                  <a:lnTo>
                    <a:pt x="1878" y="298"/>
                  </a:lnTo>
                  <a:close/>
                  <a:moveTo>
                    <a:pt x="3797" y="2804"/>
                  </a:moveTo>
                  <a:lnTo>
                    <a:pt x="3797" y="3745"/>
                  </a:lnTo>
                  <a:lnTo>
                    <a:pt x="2984" y="3745"/>
                  </a:lnTo>
                  <a:lnTo>
                    <a:pt x="2984" y="2804"/>
                  </a:lnTo>
                  <a:close/>
                  <a:moveTo>
                    <a:pt x="4430" y="2034"/>
                  </a:moveTo>
                  <a:cubicBezTo>
                    <a:pt x="4520" y="2294"/>
                    <a:pt x="4690" y="2518"/>
                    <a:pt x="4905" y="2678"/>
                  </a:cubicBezTo>
                  <a:lnTo>
                    <a:pt x="4905" y="3745"/>
                  </a:lnTo>
                  <a:lnTo>
                    <a:pt x="4093" y="3745"/>
                  </a:lnTo>
                  <a:lnTo>
                    <a:pt x="4093" y="2034"/>
                  </a:lnTo>
                  <a:close/>
                  <a:moveTo>
                    <a:pt x="1728" y="0"/>
                  </a:moveTo>
                  <a:cubicBezTo>
                    <a:pt x="1645" y="0"/>
                    <a:pt x="1579" y="67"/>
                    <a:pt x="1579" y="149"/>
                  </a:cubicBezTo>
                  <a:lnTo>
                    <a:pt x="1579" y="1060"/>
                  </a:lnTo>
                  <a:lnTo>
                    <a:pt x="619" y="1060"/>
                  </a:lnTo>
                  <a:cubicBezTo>
                    <a:pt x="536" y="1060"/>
                    <a:pt x="470" y="1127"/>
                    <a:pt x="470" y="1208"/>
                  </a:cubicBezTo>
                  <a:lnTo>
                    <a:pt x="470" y="3745"/>
                  </a:lnTo>
                  <a:lnTo>
                    <a:pt x="148" y="3745"/>
                  </a:lnTo>
                  <a:cubicBezTo>
                    <a:pt x="67" y="3745"/>
                    <a:pt x="1" y="3812"/>
                    <a:pt x="1" y="3893"/>
                  </a:cubicBezTo>
                  <a:cubicBezTo>
                    <a:pt x="1" y="3975"/>
                    <a:pt x="67" y="4042"/>
                    <a:pt x="148" y="4042"/>
                  </a:cubicBezTo>
                  <a:lnTo>
                    <a:pt x="5563" y="4042"/>
                  </a:lnTo>
                  <a:cubicBezTo>
                    <a:pt x="5644" y="4042"/>
                    <a:pt x="5712" y="3975"/>
                    <a:pt x="5712" y="3893"/>
                  </a:cubicBezTo>
                  <a:cubicBezTo>
                    <a:pt x="5712" y="3812"/>
                    <a:pt x="5644" y="3745"/>
                    <a:pt x="5563" y="3745"/>
                  </a:cubicBezTo>
                  <a:lnTo>
                    <a:pt x="5200" y="3745"/>
                  </a:lnTo>
                  <a:lnTo>
                    <a:pt x="5200" y="2846"/>
                  </a:lnTo>
                  <a:cubicBezTo>
                    <a:pt x="5366" y="2915"/>
                    <a:pt x="5546" y="2949"/>
                    <a:pt x="5726" y="2949"/>
                  </a:cubicBezTo>
                  <a:cubicBezTo>
                    <a:pt x="5931" y="2949"/>
                    <a:pt x="6135" y="2905"/>
                    <a:pt x="6318" y="2817"/>
                  </a:cubicBezTo>
                  <a:lnTo>
                    <a:pt x="7069" y="3566"/>
                  </a:lnTo>
                  <a:cubicBezTo>
                    <a:pt x="7157" y="3654"/>
                    <a:pt x="7274" y="3698"/>
                    <a:pt x="7392" y="3698"/>
                  </a:cubicBezTo>
                  <a:cubicBezTo>
                    <a:pt x="7509" y="3698"/>
                    <a:pt x="7625" y="3654"/>
                    <a:pt x="7713" y="3566"/>
                  </a:cubicBezTo>
                  <a:cubicBezTo>
                    <a:pt x="7890" y="3390"/>
                    <a:pt x="7890" y="3099"/>
                    <a:pt x="7713" y="2923"/>
                  </a:cubicBezTo>
                  <a:lnTo>
                    <a:pt x="6965" y="2172"/>
                  </a:lnTo>
                  <a:cubicBezTo>
                    <a:pt x="7409" y="1288"/>
                    <a:pt x="6736" y="198"/>
                    <a:pt x="5747" y="198"/>
                  </a:cubicBezTo>
                  <a:cubicBezTo>
                    <a:pt x="5740" y="198"/>
                    <a:pt x="5734" y="198"/>
                    <a:pt x="5728" y="198"/>
                  </a:cubicBezTo>
                  <a:cubicBezTo>
                    <a:pt x="5724" y="198"/>
                    <a:pt x="5721" y="198"/>
                    <a:pt x="5717" y="198"/>
                  </a:cubicBezTo>
                  <a:cubicBezTo>
                    <a:pt x="4906" y="198"/>
                    <a:pt x="4260" y="931"/>
                    <a:pt x="4360" y="1737"/>
                  </a:cubicBezTo>
                  <a:lnTo>
                    <a:pt x="3945" y="1737"/>
                  </a:lnTo>
                  <a:cubicBezTo>
                    <a:pt x="3863" y="1737"/>
                    <a:pt x="3797" y="1805"/>
                    <a:pt x="3797" y="1886"/>
                  </a:cubicBezTo>
                  <a:lnTo>
                    <a:pt x="3797" y="2507"/>
                  </a:lnTo>
                  <a:lnTo>
                    <a:pt x="2984" y="2507"/>
                  </a:lnTo>
                  <a:lnTo>
                    <a:pt x="2984" y="149"/>
                  </a:lnTo>
                  <a:cubicBezTo>
                    <a:pt x="2984" y="67"/>
                    <a:pt x="2917" y="0"/>
                    <a:pt x="2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4"/>
            <p:cNvSpPr/>
            <p:nvPr/>
          </p:nvSpPr>
          <p:spPr>
            <a:xfrm>
              <a:off x="2330841" y="4367086"/>
              <a:ext cx="28544" cy="17105"/>
            </a:xfrm>
            <a:custGeom>
              <a:rect b="b" l="l" r="r" t="t"/>
              <a:pathLst>
                <a:path extrusionOk="0" h="483" w="806">
                  <a:moveTo>
                    <a:pt x="162" y="1"/>
                  </a:moveTo>
                  <a:cubicBezTo>
                    <a:pt x="124" y="1"/>
                    <a:pt x="86" y="15"/>
                    <a:pt x="58" y="44"/>
                  </a:cubicBezTo>
                  <a:cubicBezTo>
                    <a:pt x="1" y="101"/>
                    <a:pt x="1" y="196"/>
                    <a:pt x="58" y="253"/>
                  </a:cubicBezTo>
                  <a:cubicBezTo>
                    <a:pt x="207" y="402"/>
                    <a:pt x="401" y="482"/>
                    <a:pt x="611" y="482"/>
                  </a:cubicBezTo>
                  <a:cubicBezTo>
                    <a:pt x="805" y="478"/>
                    <a:pt x="805" y="194"/>
                    <a:pt x="611" y="186"/>
                  </a:cubicBezTo>
                  <a:cubicBezTo>
                    <a:pt x="481" y="186"/>
                    <a:pt x="359" y="137"/>
                    <a:pt x="267" y="44"/>
                  </a:cubicBezTo>
                  <a:cubicBezTo>
                    <a:pt x="238" y="15"/>
                    <a:pt x="200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5" name="Google Shape;2675;p44"/>
          <p:cNvGrpSpPr/>
          <p:nvPr/>
        </p:nvGrpSpPr>
        <p:grpSpPr>
          <a:xfrm>
            <a:off x="1456622" y="4240549"/>
            <a:ext cx="359144" cy="359073"/>
            <a:chOff x="1456622" y="4240549"/>
            <a:chExt cx="359144" cy="359073"/>
          </a:xfrm>
        </p:grpSpPr>
        <p:sp>
          <p:nvSpPr>
            <p:cNvPr id="2676" name="Google Shape;2676;p44"/>
            <p:cNvSpPr/>
            <p:nvPr/>
          </p:nvSpPr>
          <p:spPr>
            <a:xfrm>
              <a:off x="1456622" y="4240549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0" y="654"/>
                  </a:moveTo>
                  <a:cubicBezTo>
                    <a:pt x="9646" y="654"/>
                    <a:pt x="9845" y="854"/>
                    <a:pt x="9845" y="1099"/>
                  </a:cubicBezTo>
                  <a:lnTo>
                    <a:pt x="9845" y="6398"/>
                  </a:lnTo>
                  <a:lnTo>
                    <a:pt x="299" y="6398"/>
                  </a:lnTo>
                  <a:lnTo>
                    <a:pt x="299" y="1099"/>
                  </a:lnTo>
                  <a:cubicBezTo>
                    <a:pt x="299" y="854"/>
                    <a:pt x="499" y="654"/>
                    <a:pt x="745" y="654"/>
                  </a:cubicBezTo>
                  <a:lnTo>
                    <a:pt x="1787" y="654"/>
                  </a:lnTo>
                  <a:cubicBezTo>
                    <a:pt x="1850" y="860"/>
                    <a:pt x="2042" y="1011"/>
                    <a:pt x="2270" y="1011"/>
                  </a:cubicBezTo>
                  <a:lnTo>
                    <a:pt x="7875" y="1011"/>
                  </a:lnTo>
                  <a:cubicBezTo>
                    <a:pt x="8103" y="1011"/>
                    <a:pt x="8295" y="860"/>
                    <a:pt x="8358" y="654"/>
                  </a:cubicBezTo>
                  <a:close/>
                  <a:moveTo>
                    <a:pt x="5071" y="9090"/>
                  </a:moveTo>
                  <a:cubicBezTo>
                    <a:pt x="5280" y="9090"/>
                    <a:pt x="5448" y="9258"/>
                    <a:pt x="5448" y="9465"/>
                  </a:cubicBezTo>
                  <a:cubicBezTo>
                    <a:pt x="5448" y="9674"/>
                    <a:pt x="5280" y="9842"/>
                    <a:pt x="5071" y="9842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40" y="0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3"/>
                    <a:pt x="333" y="7575"/>
                    <a:pt x="743" y="7575"/>
                  </a:cubicBezTo>
                  <a:lnTo>
                    <a:pt x="4920" y="7575"/>
                  </a:lnTo>
                  <a:lnTo>
                    <a:pt x="4920" y="8808"/>
                  </a:lnTo>
                  <a:cubicBezTo>
                    <a:pt x="4149" y="9001"/>
                    <a:pt x="4266" y="10120"/>
                    <a:pt x="5069" y="10139"/>
                  </a:cubicBezTo>
                  <a:cubicBezTo>
                    <a:pt x="5872" y="10120"/>
                    <a:pt x="5990" y="9001"/>
                    <a:pt x="5218" y="8808"/>
                  </a:cubicBezTo>
                  <a:lnTo>
                    <a:pt x="5218" y="7575"/>
                  </a:lnTo>
                  <a:lnTo>
                    <a:pt x="7049" y="7575"/>
                  </a:lnTo>
                  <a:cubicBezTo>
                    <a:pt x="7244" y="7569"/>
                    <a:pt x="7247" y="7284"/>
                    <a:pt x="7049" y="7278"/>
                  </a:cubicBezTo>
                  <a:lnTo>
                    <a:pt x="743" y="7278"/>
                  </a:lnTo>
                  <a:cubicBezTo>
                    <a:pt x="497" y="7278"/>
                    <a:pt x="298" y="7078"/>
                    <a:pt x="298" y="6832"/>
                  </a:cubicBezTo>
                  <a:lnTo>
                    <a:pt x="298" y="6696"/>
                  </a:lnTo>
                  <a:lnTo>
                    <a:pt x="9842" y="6696"/>
                  </a:lnTo>
                  <a:lnTo>
                    <a:pt x="9842" y="6832"/>
                  </a:lnTo>
                  <a:cubicBezTo>
                    <a:pt x="9842" y="7078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4"/>
                    <a:pt x="7644" y="7569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3"/>
                    <a:pt x="10139" y="6832"/>
                  </a:cubicBezTo>
                  <a:lnTo>
                    <a:pt x="10139" y="1099"/>
                  </a:lnTo>
                  <a:cubicBezTo>
                    <a:pt x="10140" y="689"/>
                    <a:pt x="9807" y="357"/>
                    <a:pt x="9397" y="357"/>
                  </a:cubicBezTo>
                  <a:lnTo>
                    <a:pt x="8356" y="357"/>
                  </a:lnTo>
                  <a:cubicBezTo>
                    <a:pt x="8293" y="151"/>
                    <a:pt x="8101" y="0"/>
                    <a:pt x="7873" y="0"/>
                  </a:cubicBezTo>
                  <a:lnTo>
                    <a:pt x="3533" y="0"/>
                  </a:lnTo>
                  <a:cubicBezTo>
                    <a:pt x="3452" y="0"/>
                    <a:pt x="3384" y="68"/>
                    <a:pt x="3384" y="149"/>
                  </a:cubicBezTo>
                  <a:cubicBezTo>
                    <a:pt x="3384" y="230"/>
                    <a:pt x="3452" y="298"/>
                    <a:pt x="3533" y="298"/>
                  </a:cubicBezTo>
                  <a:lnTo>
                    <a:pt x="7873" y="298"/>
                  </a:lnTo>
                  <a:cubicBezTo>
                    <a:pt x="7989" y="298"/>
                    <a:pt x="8081" y="391"/>
                    <a:pt x="8081" y="505"/>
                  </a:cubicBezTo>
                  <a:cubicBezTo>
                    <a:pt x="8081" y="621"/>
                    <a:pt x="7989" y="713"/>
                    <a:pt x="7873" y="713"/>
                  </a:cubicBezTo>
                  <a:lnTo>
                    <a:pt x="2267" y="713"/>
                  </a:lnTo>
                  <a:cubicBezTo>
                    <a:pt x="2153" y="713"/>
                    <a:pt x="2059" y="621"/>
                    <a:pt x="2059" y="505"/>
                  </a:cubicBezTo>
                  <a:cubicBezTo>
                    <a:pt x="2059" y="391"/>
                    <a:pt x="2153" y="298"/>
                    <a:pt x="2267" y="298"/>
                  </a:cubicBezTo>
                  <a:lnTo>
                    <a:pt x="2741" y="298"/>
                  </a:lnTo>
                  <a:cubicBezTo>
                    <a:pt x="2939" y="292"/>
                    <a:pt x="2937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44"/>
            <p:cNvSpPr/>
            <p:nvPr/>
          </p:nvSpPr>
          <p:spPr>
            <a:xfrm>
              <a:off x="1511197" y="4292644"/>
              <a:ext cx="251765" cy="160890"/>
            </a:xfrm>
            <a:custGeom>
              <a:rect b="b" l="l" r="r" t="t"/>
              <a:pathLst>
                <a:path extrusionOk="0" h="4543" w="7109">
                  <a:moveTo>
                    <a:pt x="6750" y="2367"/>
                  </a:moveTo>
                  <a:lnTo>
                    <a:pt x="6750" y="2648"/>
                  </a:lnTo>
                  <a:lnTo>
                    <a:pt x="4533" y="2648"/>
                  </a:lnTo>
                  <a:cubicBezTo>
                    <a:pt x="4548" y="2558"/>
                    <a:pt x="4558" y="2462"/>
                    <a:pt x="4563" y="2367"/>
                  </a:cubicBezTo>
                  <a:close/>
                  <a:moveTo>
                    <a:pt x="6752" y="2946"/>
                  </a:moveTo>
                  <a:lnTo>
                    <a:pt x="6752" y="3226"/>
                  </a:lnTo>
                  <a:lnTo>
                    <a:pt x="4352" y="3226"/>
                  </a:lnTo>
                  <a:cubicBezTo>
                    <a:pt x="4393" y="3136"/>
                    <a:pt x="4431" y="3042"/>
                    <a:pt x="4461" y="2946"/>
                  </a:cubicBezTo>
                  <a:close/>
                  <a:moveTo>
                    <a:pt x="6750" y="3524"/>
                  </a:moveTo>
                  <a:lnTo>
                    <a:pt x="6750" y="3804"/>
                  </a:lnTo>
                  <a:lnTo>
                    <a:pt x="3964" y="3804"/>
                  </a:lnTo>
                  <a:cubicBezTo>
                    <a:pt x="4045" y="3717"/>
                    <a:pt x="4119" y="3622"/>
                    <a:pt x="4184" y="3524"/>
                  </a:cubicBezTo>
                  <a:close/>
                  <a:moveTo>
                    <a:pt x="2291" y="286"/>
                  </a:moveTo>
                  <a:cubicBezTo>
                    <a:pt x="4913" y="386"/>
                    <a:pt x="4913" y="4145"/>
                    <a:pt x="2291" y="4245"/>
                  </a:cubicBezTo>
                  <a:cubicBezTo>
                    <a:pt x="1198" y="4245"/>
                    <a:pt x="311" y="3358"/>
                    <a:pt x="311" y="2266"/>
                  </a:cubicBezTo>
                  <a:cubicBezTo>
                    <a:pt x="311" y="1175"/>
                    <a:pt x="1198" y="286"/>
                    <a:pt x="2291" y="286"/>
                  </a:cubicBezTo>
                  <a:close/>
                  <a:moveTo>
                    <a:pt x="2320" y="0"/>
                  </a:moveTo>
                  <a:cubicBezTo>
                    <a:pt x="1170" y="0"/>
                    <a:pt x="26" y="839"/>
                    <a:pt x="13" y="2266"/>
                  </a:cubicBezTo>
                  <a:cubicBezTo>
                    <a:pt x="0" y="3602"/>
                    <a:pt x="1137" y="4543"/>
                    <a:pt x="2320" y="4543"/>
                  </a:cubicBezTo>
                  <a:cubicBezTo>
                    <a:pt x="2771" y="4543"/>
                    <a:pt x="3229" y="4406"/>
                    <a:pt x="3633" y="4102"/>
                  </a:cubicBezTo>
                  <a:lnTo>
                    <a:pt x="6901" y="4102"/>
                  </a:lnTo>
                  <a:cubicBezTo>
                    <a:pt x="6982" y="4102"/>
                    <a:pt x="7050" y="4034"/>
                    <a:pt x="7050" y="3953"/>
                  </a:cubicBezTo>
                  <a:lnTo>
                    <a:pt x="7050" y="2219"/>
                  </a:lnTo>
                  <a:cubicBezTo>
                    <a:pt x="7050" y="2138"/>
                    <a:pt x="6982" y="2070"/>
                    <a:pt x="6901" y="2070"/>
                  </a:cubicBezTo>
                  <a:lnTo>
                    <a:pt x="4558" y="2070"/>
                  </a:lnTo>
                  <a:cubicBezTo>
                    <a:pt x="4542" y="1883"/>
                    <a:pt x="4503" y="1701"/>
                    <a:pt x="4446" y="1528"/>
                  </a:cubicBezTo>
                  <a:lnTo>
                    <a:pt x="4930" y="1043"/>
                  </a:lnTo>
                  <a:lnTo>
                    <a:pt x="5482" y="1593"/>
                  </a:lnTo>
                  <a:cubicBezTo>
                    <a:pt x="5510" y="1621"/>
                    <a:pt x="5548" y="1636"/>
                    <a:pt x="5586" y="1636"/>
                  </a:cubicBezTo>
                  <a:cubicBezTo>
                    <a:pt x="5624" y="1636"/>
                    <a:pt x="5662" y="1621"/>
                    <a:pt x="5691" y="1593"/>
                  </a:cubicBezTo>
                  <a:lnTo>
                    <a:pt x="7005" y="278"/>
                  </a:lnTo>
                  <a:cubicBezTo>
                    <a:pt x="7109" y="168"/>
                    <a:pt x="7014" y="24"/>
                    <a:pt x="6900" y="24"/>
                  </a:cubicBezTo>
                  <a:cubicBezTo>
                    <a:pt x="6866" y="24"/>
                    <a:pt x="6829" y="38"/>
                    <a:pt x="6796" y="69"/>
                  </a:cubicBezTo>
                  <a:lnTo>
                    <a:pt x="5586" y="1278"/>
                  </a:lnTo>
                  <a:lnTo>
                    <a:pt x="5035" y="728"/>
                  </a:lnTo>
                  <a:cubicBezTo>
                    <a:pt x="5006" y="699"/>
                    <a:pt x="4968" y="685"/>
                    <a:pt x="4930" y="685"/>
                  </a:cubicBezTo>
                  <a:cubicBezTo>
                    <a:pt x="4892" y="685"/>
                    <a:pt x="4854" y="699"/>
                    <a:pt x="4826" y="728"/>
                  </a:cubicBezTo>
                  <a:lnTo>
                    <a:pt x="4319" y="1235"/>
                  </a:lnTo>
                  <a:cubicBezTo>
                    <a:pt x="3883" y="386"/>
                    <a:pt x="3100" y="0"/>
                    <a:pt x="2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44"/>
            <p:cNvSpPr/>
            <p:nvPr/>
          </p:nvSpPr>
          <p:spPr>
            <a:xfrm>
              <a:off x="1532623" y="4313291"/>
              <a:ext cx="119242" cy="118817"/>
            </a:xfrm>
            <a:custGeom>
              <a:rect b="b" l="l" r="r" t="t"/>
              <a:pathLst>
                <a:path extrusionOk="0" h="3355" w="3367">
                  <a:moveTo>
                    <a:pt x="1683" y="304"/>
                  </a:moveTo>
                  <a:cubicBezTo>
                    <a:pt x="2358" y="304"/>
                    <a:pt x="3033" y="763"/>
                    <a:pt x="3067" y="1681"/>
                  </a:cubicBezTo>
                  <a:cubicBezTo>
                    <a:pt x="3071" y="2445"/>
                    <a:pt x="2448" y="3068"/>
                    <a:pt x="1685" y="3068"/>
                  </a:cubicBezTo>
                  <a:cubicBezTo>
                    <a:pt x="919" y="3068"/>
                    <a:pt x="298" y="2445"/>
                    <a:pt x="298" y="1681"/>
                  </a:cubicBezTo>
                  <a:cubicBezTo>
                    <a:pt x="332" y="763"/>
                    <a:pt x="1008" y="304"/>
                    <a:pt x="1683" y="304"/>
                  </a:cubicBezTo>
                  <a:close/>
                  <a:moveTo>
                    <a:pt x="1685" y="1"/>
                  </a:moveTo>
                  <a:cubicBezTo>
                    <a:pt x="758" y="1"/>
                    <a:pt x="1" y="755"/>
                    <a:pt x="1" y="1683"/>
                  </a:cubicBezTo>
                  <a:cubicBezTo>
                    <a:pt x="43" y="2798"/>
                    <a:pt x="863" y="3355"/>
                    <a:pt x="1683" y="3355"/>
                  </a:cubicBezTo>
                  <a:cubicBezTo>
                    <a:pt x="2503" y="3355"/>
                    <a:pt x="3323" y="2797"/>
                    <a:pt x="3365" y="1683"/>
                  </a:cubicBezTo>
                  <a:cubicBezTo>
                    <a:pt x="3367" y="755"/>
                    <a:pt x="2613" y="1"/>
                    <a:pt x="1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4"/>
            <p:cNvSpPr/>
            <p:nvPr/>
          </p:nvSpPr>
          <p:spPr>
            <a:xfrm>
              <a:off x="1571083" y="4335178"/>
              <a:ext cx="45119" cy="75328"/>
            </a:xfrm>
            <a:custGeom>
              <a:rect b="b" l="l" r="r" t="t"/>
              <a:pathLst>
                <a:path extrusionOk="0" h="2127" w="1274">
                  <a:moveTo>
                    <a:pt x="588" y="1"/>
                  </a:moveTo>
                  <a:cubicBezTo>
                    <a:pt x="515" y="1"/>
                    <a:pt x="442" y="50"/>
                    <a:pt x="440" y="148"/>
                  </a:cubicBezTo>
                  <a:lnTo>
                    <a:pt x="440" y="232"/>
                  </a:lnTo>
                  <a:cubicBezTo>
                    <a:pt x="282" y="284"/>
                    <a:pt x="158" y="416"/>
                    <a:pt x="125" y="580"/>
                  </a:cubicBezTo>
                  <a:cubicBezTo>
                    <a:pt x="46" y="956"/>
                    <a:pt x="404" y="1114"/>
                    <a:pt x="694" y="1203"/>
                  </a:cubicBezTo>
                  <a:cubicBezTo>
                    <a:pt x="947" y="1297"/>
                    <a:pt x="812" y="1623"/>
                    <a:pt x="595" y="1623"/>
                  </a:cubicBezTo>
                  <a:cubicBezTo>
                    <a:pt x="592" y="1623"/>
                    <a:pt x="589" y="1623"/>
                    <a:pt x="586" y="1623"/>
                  </a:cubicBezTo>
                  <a:cubicBezTo>
                    <a:pt x="570" y="1623"/>
                    <a:pt x="555" y="1623"/>
                    <a:pt x="541" y="1623"/>
                  </a:cubicBezTo>
                  <a:cubicBezTo>
                    <a:pt x="434" y="1623"/>
                    <a:pt x="390" y="1610"/>
                    <a:pt x="294" y="1548"/>
                  </a:cubicBezTo>
                  <a:cubicBezTo>
                    <a:pt x="266" y="1531"/>
                    <a:pt x="238" y="1523"/>
                    <a:pt x="211" y="1523"/>
                  </a:cubicBezTo>
                  <a:cubicBezTo>
                    <a:pt x="83" y="1523"/>
                    <a:pt x="0" y="1704"/>
                    <a:pt x="133" y="1797"/>
                  </a:cubicBezTo>
                  <a:cubicBezTo>
                    <a:pt x="250" y="1873"/>
                    <a:pt x="334" y="1905"/>
                    <a:pt x="437" y="1916"/>
                  </a:cubicBezTo>
                  <a:lnTo>
                    <a:pt x="437" y="1979"/>
                  </a:lnTo>
                  <a:cubicBezTo>
                    <a:pt x="440" y="2077"/>
                    <a:pt x="513" y="2126"/>
                    <a:pt x="586" y="2126"/>
                  </a:cubicBezTo>
                  <a:cubicBezTo>
                    <a:pt x="659" y="2126"/>
                    <a:pt x="732" y="2077"/>
                    <a:pt x="735" y="1979"/>
                  </a:cubicBezTo>
                  <a:lnTo>
                    <a:pt x="735" y="1900"/>
                  </a:lnTo>
                  <a:cubicBezTo>
                    <a:pt x="1216" y="1762"/>
                    <a:pt x="1273" y="1087"/>
                    <a:pt x="793" y="924"/>
                  </a:cubicBezTo>
                  <a:cubicBezTo>
                    <a:pt x="682" y="896"/>
                    <a:pt x="378" y="823"/>
                    <a:pt x="416" y="642"/>
                  </a:cubicBezTo>
                  <a:cubicBezTo>
                    <a:pt x="421" y="614"/>
                    <a:pt x="443" y="549"/>
                    <a:pt x="524" y="517"/>
                  </a:cubicBezTo>
                  <a:cubicBezTo>
                    <a:pt x="554" y="506"/>
                    <a:pt x="585" y="500"/>
                    <a:pt x="616" y="500"/>
                  </a:cubicBezTo>
                  <a:cubicBezTo>
                    <a:pt x="675" y="500"/>
                    <a:pt x="731" y="521"/>
                    <a:pt x="773" y="557"/>
                  </a:cubicBezTo>
                  <a:cubicBezTo>
                    <a:pt x="814" y="590"/>
                    <a:pt x="855" y="604"/>
                    <a:pt x="890" y="604"/>
                  </a:cubicBezTo>
                  <a:cubicBezTo>
                    <a:pt x="1007" y="604"/>
                    <a:pt x="1074" y="455"/>
                    <a:pt x="982" y="346"/>
                  </a:cubicBezTo>
                  <a:cubicBezTo>
                    <a:pt x="934" y="298"/>
                    <a:pt x="847" y="241"/>
                    <a:pt x="736" y="216"/>
                  </a:cubicBezTo>
                  <a:lnTo>
                    <a:pt x="736" y="148"/>
                  </a:lnTo>
                  <a:cubicBezTo>
                    <a:pt x="733" y="50"/>
                    <a:pt x="660" y="1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0" name="Google Shape;2680;p44"/>
          <p:cNvGrpSpPr/>
          <p:nvPr/>
        </p:nvGrpSpPr>
        <p:grpSpPr>
          <a:xfrm>
            <a:off x="7328217" y="3397813"/>
            <a:ext cx="359144" cy="359108"/>
            <a:chOff x="7328217" y="3397813"/>
            <a:chExt cx="359144" cy="359108"/>
          </a:xfrm>
        </p:grpSpPr>
        <p:sp>
          <p:nvSpPr>
            <p:cNvPr id="2681" name="Google Shape;2681;p44"/>
            <p:cNvSpPr/>
            <p:nvPr/>
          </p:nvSpPr>
          <p:spPr>
            <a:xfrm>
              <a:off x="7328217" y="3397813"/>
              <a:ext cx="359144" cy="359108"/>
            </a:xfrm>
            <a:custGeom>
              <a:rect b="b" l="l" r="r" t="t"/>
              <a:pathLst>
                <a:path extrusionOk="0" h="10140" w="10141">
                  <a:moveTo>
                    <a:pt x="9401" y="655"/>
                  </a:moveTo>
                  <a:cubicBezTo>
                    <a:pt x="9646" y="655"/>
                    <a:pt x="9846" y="855"/>
                    <a:pt x="9846" y="1100"/>
                  </a:cubicBezTo>
                  <a:lnTo>
                    <a:pt x="9846" y="6401"/>
                  </a:lnTo>
                  <a:lnTo>
                    <a:pt x="300" y="6401"/>
                  </a:lnTo>
                  <a:lnTo>
                    <a:pt x="300" y="1100"/>
                  </a:lnTo>
                  <a:cubicBezTo>
                    <a:pt x="300" y="855"/>
                    <a:pt x="499" y="655"/>
                    <a:pt x="745" y="655"/>
                  </a:cubicBezTo>
                  <a:lnTo>
                    <a:pt x="1786" y="655"/>
                  </a:lnTo>
                  <a:cubicBezTo>
                    <a:pt x="1849" y="861"/>
                    <a:pt x="2042" y="1011"/>
                    <a:pt x="2269" y="1011"/>
                  </a:cubicBezTo>
                  <a:lnTo>
                    <a:pt x="7875" y="1011"/>
                  </a:lnTo>
                  <a:cubicBezTo>
                    <a:pt x="8103" y="1011"/>
                    <a:pt x="8295" y="861"/>
                    <a:pt x="8358" y="655"/>
                  </a:cubicBezTo>
                  <a:close/>
                  <a:moveTo>
                    <a:pt x="5071" y="9091"/>
                  </a:moveTo>
                  <a:cubicBezTo>
                    <a:pt x="5279" y="9091"/>
                    <a:pt x="5448" y="9260"/>
                    <a:pt x="5448" y="9466"/>
                  </a:cubicBezTo>
                  <a:cubicBezTo>
                    <a:pt x="5448" y="9674"/>
                    <a:pt x="5279" y="9843"/>
                    <a:pt x="5071" y="9843"/>
                  </a:cubicBezTo>
                  <a:cubicBezTo>
                    <a:pt x="4572" y="9822"/>
                    <a:pt x="4572" y="9110"/>
                    <a:pt x="5071" y="9091"/>
                  </a:cubicBezTo>
                  <a:close/>
                  <a:moveTo>
                    <a:pt x="2267" y="1"/>
                  </a:moveTo>
                  <a:cubicBezTo>
                    <a:pt x="2039" y="1"/>
                    <a:pt x="1847" y="151"/>
                    <a:pt x="1784" y="357"/>
                  </a:cubicBezTo>
                  <a:lnTo>
                    <a:pt x="742" y="357"/>
                  </a:lnTo>
                  <a:cubicBezTo>
                    <a:pt x="333" y="357"/>
                    <a:pt x="0" y="690"/>
                    <a:pt x="0" y="1100"/>
                  </a:cubicBezTo>
                  <a:lnTo>
                    <a:pt x="0" y="6833"/>
                  </a:lnTo>
                  <a:cubicBezTo>
                    <a:pt x="0" y="7242"/>
                    <a:pt x="333" y="7575"/>
                    <a:pt x="742" y="7575"/>
                  </a:cubicBezTo>
                  <a:lnTo>
                    <a:pt x="4921" y="7575"/>
                  </a:lnTo>
                  <a:lnTo>
                    <a:pt x="4921" y="8809"/>
                  </a:lnTo>
                  <a:cubicBezTo>
                    <a:pt x="4148" y="9000"/>
                    <a:pt x="4265" y="10120"/>
                    <a:pt x="5070" y="10139"/>
                  </a:cubicBezTo>
                  <a:cubicBezTo>
                    <a:pt x="5873" y="10120"/>
                    <a:pt x="5990" y="9000"/>
                    <a:pt x="5217" y="8809"/>
                  </a:cubicBezTo>
                  <a:lnTo>
                    <a:pt x="5217" y="7575"/>
                  </a:lnTo>
                  <a:lnTo>
                    <a:pt x="7050" y="7575"/>
                  </a:lnTo>
                  <a:cubicBezTo>
                    <a:pt x="7243" y="7570"/>
                    <a:pt x="7248" y="7285"/>
                    <a:pt x="7050" y="7278"/>
                  </a:cubicBezTo>
                  <a:lnTo>
                    <a:pt x="742" y="7278"/>
                  </a:lnTo>
                  <a:cubicBezTo>
                    <a:pt x="498" y="7278"/>
                    <a:pt x="297" y="7079"/>
                    <a:pt x="297" y="6833"/>
                  </a:cubicBezTo>
                  <a:lnTo>
                    <a:pt x="297" y="6699"/>
                  </a:lnTo>
                  <a:lnTo>
                    <a:pt x="9841" y="6699"/>
                  </a:lnTo>
                  <a:lnTo>
                    <a:pt x="9841" y="6833"/>
                  </a:lnTo>
                  <a:cubicBezTo>
                    <a:pt x="9841" y="7079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5"/>
                    <a:pt x="7644" y="7570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40" y="691"/>
                    <a:pt x="9808" y="357"/>
                    <a:pt x="9397" y="357"/>
                  </a:cubicBezTo>
                  <a:lnTo>
                    <a:pt x="8357" y="357"/>
                  </a:lnTo>
                  <a:cubicBezTo>
                    <a:pt x="8293" y="151"/>
                    <a:pt x="8102" y="1"/>
                    <a:pt x="7874" y="1"/>
                  </a:cubicBezTo>
                  <a:lnTo>
                    <a:pt x="3533" y="1"/>
                  </a:lnTo>
                  <a:cubicBezTo>
                    <a:pt x="3451" y="1"/>
                    <a:pt x="3384" y="69"/>
                    <a:pt x="3384" y="150"/>
                  </a:cubicBezTo>
                  <a:cubicBezTo>
                    <a:pt x="3384" y="230"/>
                    <a:pt x="3451" y="299"/>
                    <a:pt x="3533" y="299"/>
                  </a:cubicBezTo>
                  <a:lnTo>
                    <a:pt x="7874" y="299"/>
                  </a:lnTo>
                  <a:cubicBezTo>
                    <a:pt x="7988" y="299"/>
                    <a:pt x="8081" y="390"/>
                    <a:pt x="8081" y="506"/>
                  </a:cubicBezTo>
                  <a:cubicBezTo>
                    <a:pt x="8081" y="620"/>
                    <a:pt x="7988" y="714"/>
                    <a:pt x="7874" y="714"/>
                  </a:cubicBezTo>
                  <a:lnTo>
                    <a:pt x="2267" y="714"/>
                  </a:lnTo>
                  <a:cubicBezTo>
                    <a:pt x="2153" y="714"/>
                    <a:pt x="2060" y="620"/>
                    <a:pt x="2060" y="506"/>
                  </a:cubicBezTo>
                  <a:cubicBezTo>
                    <a:pt x="2060" y="390"/>
                    <a:pt x="2153" y="299"/>
                    <a:pt x="2267" y="299"/>
                  </a:cubicBezTo>
                  <a:lnTo>
                    <a:pt x="2741" y="299"/>
                  </a:lnTo>
                  <a:cubicBezTo>
                    <a:pt x="2939" y="292"/>
                    <a:pt x="2936" y="7"/>
                    <a:pt x="2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44"/>
            <p:cNvSpPr/>
            <p:nvPr/>
          </p:nvSpPr>
          <p:spPr>
            <a:xfrm>
              <a:off x="7459500" y="3487342"/>
              <a:ext cx="96789" cy="83756"/>
            </a:xfrm>
            <a:custGeom>
              <a:rect b="b" l="l" r="r" t="t"/>
              <a:pathLst>
                <a:path extrusionOk="0" h="2365" w="2733">
                  <a:moveTo>
                    <a:pt x="1360" y="302"/>
                  </a:moveTo>
                  <a:cubicBezTo>
                    <a:pt x="1362" y="302"/>
                    <a:pt x="1363" y="302"/>
                    <a:pt x="1364" y="302"/>
                  </a:cubicBezTo>
                  <a:cubicBezTo>
                    <a:pt x="1365" y="302"/>
                    <a:pt x="1366" y="302"/>
                    <a:pt x="1366" y="302"/>
                  </a:cubicBezTo>
                  <a:cubicBezTo>
                    <a:pt x="1688" y="302"/>
                    <a:pt x="1864" y="694"/>
                    <a:pt x="1649" y="934"/>
                  </a:cubicBezTo>
                  <a:cubicBezTo>
                    <a:pt x="1588" y="1028"/>
                    <a:pt x="1603" y="1105"/>
                    <a:pt x="1697" y="1165"/>
                  </a:cubicBezTo>
                  <a:cubicBezTo>
                    <a:pt x="1968" y="1297"/>
                    <a:pt x="2142" y="1576"/>
                    <a:pt x="2142" y="1878"/>
                  </a:cubicBezTo>
                  <a:cubicBezTo>
                    <a:pt x="2140" y="1981"/>
                    <a:pt x="2055" y="2068"/>
                    <a:pt x="1949" y="2068"/>
                  </a:cubicBezTo>
                  <a:lnTo>
                    <a:pt x="780" y="2068"/>
                  </a:lnTo>
                  <a:cubicBezTo>
                    <a:pt x="674" y="2068"/>
                    <a:pt x="588" y="1981"/>
                    <a:pt x="588" y="1877"/>
                  </a:cubicBezTo>
                  <a:cubicBezTo>
                    <a:pt x="583" y="1574"/>
                    <a:pt x="757" y="1292"/>
                    <a:pt x="1032" y="1164"/>
                  </a:cubicBezTo>
                  <a:cubicBezTo>
                    <a:pt x="1125" y="1102"/>
                    <a:pt x="1141" y="1026"/>
                    <a:pt x="1079" y="933"/>
                  </a:cubicBezTo>
                  <a:cubicBezTo>
                    <a:pt x="864" y="696"/>
                    <a:pt x="1040" y="302"/>
                    <a:pt x="1360" y="302"/>
                  </a:cubicBezTo>
                  <a:close/>
                  <a:moveTo>
                    <a:pt x="1354" y="1"/>
                  </a:moveTo>
                  <a:cubicBezTo>
                    <a:pt x="867" y="1"/>
                    <a:pt x="534" y="543"/>
                    <a:pt x="757" y="978"/>
                  </a:cubicBezTo>
                  <a:cubicBezTo>
                    <a:pt x="277" y="1272"/>
                    <a:pt x="0" y="2301"/>
                    <a:pt x="780" y="2365"/>
                  </a:cubicBezTo>
                  <a:lnTo>
                    <a:pt x="1949" y="2365"/>
                  </a:lnTo>
                  <a:cubicBezTo>
                    <a:pt x="2733" y="2301"/>
                    <a:pt x="2448" y="1275"/>
                    <a:pt x="1971" y="980"/>
                  </a:cubicBezTo>
                  <a:cubicBezTo>
                    <a:pt x="2194" y="544"/>
                    <a:pt x="1862" y="1"/>
                    <a:pt x="1375" y="1"/>
                  </a:cubicBezTo>
                  <a:cubicBezTo>
                    <a:pt x="1371" y="1"/>
                    <a:pt x="1368" y="1"/>
                    <a:pt x="1364" y="1"/>
                  </a:cubicBezTo>
                  <a:cubicBezTo>
                    <a:pt x="1361" y="1"/>
                    <a:pt x="1357" y="1"/>
                    <a:pt x="1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44"/>
            <p:cNvSpPr/>
            <p:nvPr/>
          </p:nvSpPr>
          <p:spPr>
            <a:xfrm>
              <a:off x="7423306" y="3444738"/>
              <a:ext cx="170700" cy="169071"/>
            </a:xfrm>
            <a:custGeom>
              <a:rect b="b" l="l" r="r" t="t"/>
              <a:pathLst>
                <a:path extrusionOk="0" h="4774" w="4820">
                  <a:moveTo>
                    <a:pt x="2535" y="555"/>
                  </a:moveTo>
                  <a:cubicBezTo>
                    <a:pt x="3430" y="626"/>
                    <a:pt x="4145" y="1343"/>
                    <a:pt x="4217" y="2239"/>
                  </a:cubicBezTo>
                  <a:lnTo>
                    <a:pt x="4113" y="2239"/>
                  </a:lnTo>
                  <a:cubicBezTo>
                    <a:pt x="4032" y="2239"/>
                    <a:pt x="3964" y="2305"/>
                    <a:pt x="3964" y="2387"/>
                  </a:cubicBezTo>
                  <a:cubicBezTo>
                    <a:pt x="3964" y="2468"/>
                    <a:pt x="4032" y="2535"/>
                    <a:pt x="4113" y="2535"/>
                  </a:cubicBezTo>
                  <a:lnTo>
                    <a:pt x="4217" y="2535"/>
                  </a:lnTo>
                  <a:cubicBezTo>
                    <a:pt x="4145" y="3430"/>
                    <a:pt x="3430" y="4147"/>
                    <a:pt x="2535" y="4219"/>
                  </a:cubicBezTo>
                  <a:lnTo>
                    <a:pt x="2535" y="4114"/>
                  </a:lnTo>
                  <a:cubicBezTo>
                    <a:pt x="2535" y="4032"/>
                    <a:pt x="2467" y="3965"/>
                    <a:pt x="2386" y="3965"/>
                  </a:cubicBezTo>
                  <a:cubicBezTo>
                    <a:pt x="2305" y="3965"/>
                    <a:pt x="2237" y="4032"/>
                    <a:pt x="2237" y="4114"/>
                  </a:cubicBezTo>
                  <a:lnTo>
                    <a:pt x="2237" y="4219"/>
                  </a:lnTo>
                  <a:cubicBezTo>
                    <a:pt x="1342" y="4147"/>
                    <a:pt x="628" y="3430"/>
                    <a:pt x="555" y="2535"/>
                  </a:cubicBezTo>
                  <a:lnTo>
                    <a:pt x="659" y="2535"/>
                  </a:lnTo>
                  <a:cubicBezTo>
                    <a:pt x="740" y="2535"/>
                    <a:pt x="808" y="2468"/>
                    <a:pt x="808" y="2387"/>
                  </a:cubicBezTo>
                  <a:cubicBezTo>
                    <a:pt x="808" y="2305"/>
                    <a:pt x="740" y="2239"/>
                    <a:pt x="659" y="2239"/>
                  </a:cubicBezTo>
                  <a:lnTo>
                    <a:pt x="555" y="2239"/>
                  </a:lnTo>
                  <a:cubicBezTo>
                    <a:pt x="626" y="1343"/>
                    <a:pt x="1342" y="629"/>
                    <a:pt x="2237" y="555"/>
                  </a:cubicBezTo>
                  <a:lnTo>
                    <a:pt x="2237" y="661"/>
                  </a:lnTo>
                  <a:cubicBezTo>
                    <a:pt x="2237" y="742"/>
                    <a:pt x="2305" y="808"/>
                    <a:pt x="2386" y="808"/>
                  </a:cubicBezTo>
                  <a:cubicBezTo>
                    <a:pt x="2467" y="808"/>
                    <a:pt x="2535" y="742"/>
                    <a:pt x="2535" y="661"/>
                  </a:cubicBezTo>
                  <a:lnTo>
                    <a:pt x="2535" y="555"/>
                  </a:lnTo>
                  <a:close/>
                  <a:moveTo>
                    <a:pt x="2386" y="0"/>
                  </a:moveTo>
                  <a:cubicBezTo>
                    <a:pt x="2305" y="0"/>
                    <a:pt x="2237" y="68"/>
                    <a:pt x="2237" y="149"/>
                  </a:cubicBezTo>
                  <a:lnTo>
                    <a:pt x="2237" y="258"/>
                  </a:lnTo>
                  <a:cubicBezTo>
                    <a:pt x="1179" y="331"/>
                    <a:pt x="332" y="1179"/>
                    <a:pt x="257" y="2239"/>
                  </a:cubicBezTo>
                  <a:lnTo>
                    <a:pt x="149" y="2239"/>
                  </a:lnTo>
                  <a:cubicBezTo>
                    <a:pt x="67" y="2239"/>
                    <a:pt x="0" y="2305"/>
                    <a:pt x="0" y="2387"/>
                  </a:cubicBezTo>
                  <a:cubicBezTo>
                    <a:pt x="0" y="2468"/>
                    <a:pt x="67" y="2535"/>
                    <a:pt x="149" y="2535"/>
                  </a:cubicBezTo>
                  <a:lnTo>
                    <a:pt x="257" y="2535"/>
                  </a:lnTo>
                  <a:cubicBezTo>
                    <a:pt x="332" y="3595"/>
                    <a:pt x="1179" y="4442"/>
                    <a:pt x="2237" y="4515"/>
                  </a:cubicBezTo>
                  <a:lnTo>
                    <a:pt x="2237" y="4624"/>
                  </a:lnTo>
                  <a:cubicBezTo>
                    <a:pt x="2237" y="4705"/>
                    <a:pt x="2305" y="4773"/>
                    <a:pt x="2386" y="4773"/>
                  </a:cubicBezTo>
                  <a:cubicBezTo>
                    <a:pt x="2467" y="4773"/>
                    <a:pt x="2535" y="4705"/>
                    <a:pt x="2535" y="4624"/>
                  </a:cubicBezTo>
                  <a:lnTo>
                    <a:pt x="2535" y="4515"/>
                  </a:lnTo>
                  <a:cubicBezTo>
                    <a:pt x="3595" y="4442"/>
                    <a:pt x="4441" y="3595"/>
                    <a:pt x="4515" y="2535"/>
                  </a:cubicBezTo>
                  <a:lnTo>
                    <a:pt x="4625" y="2535"/>
                  </a:lnTo>
                  <a:cubicBezTo>
                    <a:pt x="4819" y="2530"/>
                    <a:pt x="4819" y="2245"/>
                    <a:pt x="4625" y="2239"/>
                  </a:cubicBezTo>
                  <a:lnTo>
                    <a:pt x="4515" y="2239"/>
                  </a:lnTo>
                  <a:cubicBezTo>
                    <a:pt x="4441" y="1179"/>
                    <a:pt x="3595" y="331"/>
                    <a:pt x="2535" y="258"/>
                  </a:cubicBezTo>
                  <a:lnTo>
                    <a:pt x="2535" y="149"/>
                  </a:lnTo>
                  <a:cubicBezTo>
                    <a:pt x="2535" y="68"/>
                    <a:pt x="2467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44"/>
            <p:cNvSpPr/>
            <p:nvPr/>
          </p:nvSpPr>
          <p:spPr>
            <a:xfrm>
              <a:off x="7599814" y="3451396"/>
              <a:ext cx="59143" cy="59178"/>
            </a:xfrm>
            <a:custGeom>
              <a:rect b="b" l="l" r="r" t="t"/>
              <a:pathLst>
                <a:path extrusionOk="0" h="1671" w="1670">
                  <a:moveTo>
                    <a:pt x="1372" y="298"/>
                  </a:moveTo>
                  <a:lnTo>
                    <a:pt x="1372" y="1374"/>
                  </a:lnTo>
                  <a:lnTo>
                    <a:pt x="298" y="1374"/>
                  </a:lnTo>
                  <a:lnTo>
                    <a:pt x="298" y="298"/>
                  </a:lnTo>
                  <a:close/>
                  <a:moveTo>
                    <a:pt x="149" y="1"/>
                  </a:moveTo>
                  <a:cubicBezTo>
                    <a:pt x="68" y="1"/>
                    <a:pt x="0" y="67"/>
                    <a:pt x="0" y="150"/>
                  </a:cubicBezTo>
                  <a:lnTo>
                    <a:pt x="0" y="1521"/>
                  </a:lnTo>
                  <a:cubicBezTo>
                    <a:pt x="0" y="1602"/>
                    <a:pt x="68" y="1670"/>
                    <a:pt x="149" y="1670"/>
                  </a:cubicBezTo>
                  <a:lnTo>
                    <a:pt x="1521" y="1670"/>
                  </a:lnTo>
                  <a:cubicBezTo>
                    <a:pt x="1602" y="1670"/>
                    <a:pt x="1670" y="1602"/>
                    <a:pt x="1670" y="1521"/>
                  </a:cubicBezTo>
                  <a:lnTo>
                    <a:pt x="1670" y="150"/>
                  </a:lnTo>
                  <a:cubicBezTo>
                    <a:pt x="1670" y="67"/>
                    <a:pt x="1602" y="1"/>
                    <a:pt x="1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44"/>
            <p:cNvSpPr/>
            <p:nvPr/>
          </p:nvSpPr>
          <p:spPr>
            <a:xfrm>
              <a:off x="7356655" y="3547938"/>
              <a:ext cx="59178" cy="59178"/>
            </a:xfrm>
            <a:custGeom>
              <a:rect b="b" l="l" r="r" t="t"/>
              <a:pathLst>
                <a:path extrusionOk="0" h="1671" w="1671">
                  <a:moveTo>
                    <a:pt x="1374" y="299"/>
                  </a:moveTo>
                  <a:lnTo>
                    <a:pt x="1374" y="1374"/>
                  </a:lnTo>
                  <a:lnTo>
                    <a:pt x="298" y="1374"/>
                  </a:lnTo>
                  <a:lnTo>
                    <a:pt x="298" y="299"/>
                  </a:lnTo>
                  <a:close/>
                  <a:moveTo>
                    <a:pt x="149" y="1"/>
                  </a:moveTo>
                  <a:cubicBezTo>
                    <a:pt x="69" y="1"/>
                    <a:pt x="1" y="69"/>
                    <a:pt x="1" y="150"/>
                  </a:cubicBezTo>
                  <a:lnTo>
                    <a:pt x="1" y="1522"/>
                  </a:lnTo>
                  <a:cubicBezTo>
                    <a:pt x="1" y="1604"/>
                    <a:pt x="69" y="1671"/>
                    <a:pt x="149" y="1671"/>
                  </a:cubicBezTo>
                  <a:lnTo>
                    <a:pt x="1521" y="1671"/>
                  </a:lnTo>
                  <a:cubicBezTo>
                    <a:pt x="1604" y="1671"/>
                    <a:pt x="1670" y="1604"/>
                    <a:pt x="1670" y="1522"/>
                  </a:cubicBezTo>
                  <a:lnTo>
                    <a:pt x="1670" y="150"/>
                  </a:lnTo>
                  <a:cubicBezTo>
                    <a:pt x="1670" y="69"/>
                    <a:pt x="1605" y="1"/>
                    <a:pt x="1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6" name="Google Shape;2686;p44"/>
          <p:cNvGrpSpPr/>
          <p:nvPr/>
        </p:nvGrpSpPr>
        <p:grpSpPr>
          <a:xfrm>
            <a:off x="6675802" y="3397813"/>
            <a:ext cx="359144" cy="359108"/>
            <a:chOff x="6675802" y="3397813"/>
            <a:chExt cx="359144" cy="359108"/>
          </a:xfrm>
        </p:grpSpPr>
        <p:sp>
          <p:nvSpPr>
            <p:cNvPr id="2687" name="Google Shape;2687;p44"/>
            <p:cNvSpPr/>
            <p:nvPr/>
          </p:nvSpPr>
          <p:spPr>
            <a:xfrm>
              <a:off x="6675802" y="3397813"/>
              <a:ext cx="359144" cy="359108"/>
            </a:xfrm>
            <a:custGeom>
              <a:rect b="b" l="l" r="r" t="t"/>
              <a:pathLst>
                <a:path extrusionOk="0" h="10140" w="10141">
                  <a:moveTo>
                    <a:pt x="9401" y="655"/>
                  </a:moveTo>
                  <a:cubicBezTo>
                    <a:pt x="9646" y="655"/>
                    <a:pt x="9846" y="855"/>
                    <a:pt x="9846" y="1100"/>
                  </a:cubicBezTo>
                  <a:lnTo>
                    <a:pt x="9846" y="6401"/>
                  </a:lnTo>
                  <a:lnTo>
                    <a:pt x="300" y="6401"/>
                  </a:lnTo>
                  <a:lnTo>
                    <a:pt x="300" y="1100"/>
                  </a:lnTo>
                  <a:cubicBezTo>
                    <a:pt x="300" y="855"/>
                    <a:pt x="499" y="655"/>
                    <a:pt x="745" y="655"/>
                  </a:cubicBezTo>
                  <a:lnTo>
                    <a:pt x="1787" y="655"/>
                  </a:lnTo>
                  <a:cubicBezTo>
                    <a:pt x="1851" y="861"/>
                    <a:pt x="2042" y="1011"/>
                    <a:pt x="2271" y="1011"/>
                  </a:cubicBezTo>
                  <a:lnTo>
                    <a:pt x="7875" y="1011"/>
                  </a:lnTo>
                  <a:cubicBezTo>
                    <a:pt x="8103" y="1011"/>
                    <a:pt x="8295" y="861"/>
                    <a:pt x="8358" y="655"/>
                  </a:cubicBezTo>
                  <a:close/>
                  <a:moveTo>
                    <a:pt x="5071" y="9091"/>
                  </a:moveTo>
                  <a:cubicBezTo>
                    <a:pt x="5280" y="9091"/>
                    <a:pt x="5448" y="9260"/>
                    <a:pt x="5448" y="9466"/>
                  </a:cubicBezTo>
                  <a:cubicBezTo>
                    <a:pt x="5448" y="9674"/>
                    <a:pt x="5280" y="9843"/>
                    <a:pt x="5071" y="9843"/>
                  </a:cubicBezTo>
                  <a:cubicBezTo>
                    <a:pt x="4572" y="9822"/>
                    <a:pt x="4572" y="9110"/>
                    <a:pt x="5071" y="9091"/>
                  </a:cubicBezTo>
                  <a:close/>
                  <a:moveTo>
                    <a:pt x="2267" y="1"/>
                  </a:moveTo>
                  <a:cubicBezTo>
                    <a:pt x="2041" y="1"/>
                    <a:pt x="1848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90"/>
                    <a:pt x="0" y="1100"/>
                  </a:cubicBezTo>
                  <a:lnTo>
                    <a:pt x="0" y="6833"/>
                  </a:lnTo>
                  <a:cubicBezTo>
                    <a:pt x="0" y="7242"/>
                    <a:pt x="333" y="7575"/>
                    <a:pt x="743" y="7575"/>
                  </a:cubicBezTo>
                  <a:lnTo>
                    <a:pt x="4921" y="7575"/>
                  </a:lnTo>
                  <a:lnTo>
                    <a:pt x="4921" y="8809"/>
                  </a:lnTo>
                  <a:cubicBezTo>
                    <a:pt x="4149" y="9000"/>
                    <a:pt x="4267" y="10120"/>
                    <a:pt x="5070" y="10139"/>
                  </a:cubicBezTo>
                  <a:cubicBezTo>
                    <a:pt x="5874" y="10120"/>
                    <a:pt x="5990" y="9000"/>
                    <a:pt x="5219" y="8809"/>
                  </a:cubicBezTo>
                  <a:lnTo>
                    <a:pt x="5219" y="7575"/>
                  </a:lnTo>
                  <a:lnTo>
                    <a:pt x="7050" y="7575"/>
                  </a:lnTo>
                  <a:cubicBezTo>
                    <a:pt x="7243" y="7570"/>
                    <a:pt x="7248" y="7285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8" y="7079"/>
                    <a:pt x="298" y="6833"/>
                  </a:cubicBezTo>
                  <a:lnTo>
                    <a:pt x="298" y="6699"/>
                  </a:lnTo>
                  <a:lnTo>
                    <a:pt x="9843" y="6699"/>
                  </a:lnTo>
                  <a:lnTo>
                    <a:pt x="9843" y="6833"/>
                  </a:lnTo>
                  <a:cubicBezTo>
                    <a:pt x="9843" y="7079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5" y="7285"/>
                    <a:pt x="7644" y="7570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41" y="691"/>
                    <a:pt x="9808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1"/>
                    <a:pt x="7874" y="1"/>
                  </a:cubicBezTo>
                  <a:lnTo>
                    <a:pt x="3533" y="1"/>
                  </a:lnTo>
                  <a:cubicBezTo>
                    <a:pt x="3452" y="1"/>
                    <a:pt x="3384" y="69"/>
                    <a:pt x="3384" y="150"/>
                  </a:cubicBezTo>
                  <a:cubicBezTo>
                    <a:pt x="3384" y="230"/>
                    <a:pt x="3452" y="299"/>
                    <a:pt x="3533" y="299"/>
                  </a:cubicBezTo>
                  <a:lnTo>
                    <a:pt x="7874" y="299"/>
                  </a:lnTo>
                  <a:cubicBezTo>
                    <a:pt x="7989" y="299"/>
                    <a:pt x="8081" y="390"/>
                    <a:pt x="8081" y="506"/>
                  </a:cubicBezTo>
                  <a:cubicBezTo>
                    <a:pt x="8081" y="620"/>
                    <a:pt x="7989" y="714"/>
                    <a:pt x="7874" y="714"/>
                  </a:cubicBezTo>
                  <a:lnTo>
                    <a:pt x="2267" y="714"/>
                  </a:lnTo>
                  <a:cubicBezTo>
                    <a:pt x="2153" y="714"/>
                    <a:pt x="2060" y="620"/>
                    <a:pt x="2060" y="506"/>
                  </a:cubicBezTo>
                  <a:cubicBezTo>
                    <a:pt x="2060" y="390"/>
                    <a:pt x="2153" y="299"/>
                    <a:pt x="2267" y="299"/>
                  </a:cubicBezTo>
                  <a:lnTo>
                    <a:pt x="2741" y="299"/>
                  </a:lnTo>
                  <a:cubicBezTo>
                    <a:pt x="2939" y="292"/>
                    <a:pt x="2937" y="7"/>
                    <a:pt x="2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4"/>
            <p:cNvSpPr/>
            <p:nvPr/>
          </p:nvSpPr>
          <p:spPr>
            <a:xfrm>
              <a:off x="6764091" y="3450263"/>
              <a:ext cx="182883" cy="159438"/>
            </a:xfrm>
            <a:custGeom>
              <a:rect b="b" l="l" r="r" t="t"/>
              <a:pathLst>
                <a:path extrusionOk="0" h="4502" w="5164">
                  <a:moveTo>
                    <a:pt x="4520" y="738"/>
                  </a:moveTo>
                  <a:cubicBezTo>
                    <a:pt x="4601" y="739"/>
                    <a:pt x="4668" y="779"/>
                    <a:pt x="4706" y="847"/>
                  </a:cubicBezTo>
                  <a:cubicBezTo>
                    <a:pt x="4744" y="913"/>
                    <a:pt x="4744" y="996"/>
                    <a:pt x="4701" y="1061"/>
                  </a:cubicBezTo>
                  <a:cubicBezTo>
                    <a:pt x="4509" y="1376"/>
                    <a:pt x="4246" y="1634"/>
                    <a:pt x="3926" y="1824"/>
                  </a:cubicBezTo>
                  <a:cubicBezTo>
                    <a:pt x="4093" y="1500"/>
                    <a:pt x="4219" y="1123"/>
                    <a:pt x="4289" y="738"/>
                  </a:cubicBezTo>
                  <a:close/>
                  <a:moveTo>
                    <a:pt x="866" y="739"/>
                  </a:moveTo>
                  <a:cubicBezTo>
                    <a:pt x="936" y="1124"/>
                    <a:pt x="1062" y="1503"/>
                    <a:pt x="1229" y="1826"/>
                  </a:cubicBezTo>
                  <a:cubicBezTo>
                    <a:pt x="909" y="1634"/>
                    <a:pt x="646" y="1378"/>
                    <a:pt x="454" y="1061"/>
                  </a:cubicBezTo>
                  <a:cubicBezTo>
                    <a:pt x="368" y="921"/>
                    <a:pt x="471" y="739"/>
                    <a:pt x="635" y="739"/>
                  </a:cubicBezTo>
                  <a:close/>
                  <a:moveTo>
                    <a:pt x="3773" y="299"/>
                  </a:moveTo>
                  <a:cubicBezTo>
                    <a:pt x="3922" y="299"/>
                    <a:pt x="4040" y="433"/>
                    <a:pt x="4018" y="579"/>
                  </a:cubicBezTo>
                  <a:cubicBezTo>
                    <a:pt x="3801" y="1867"/>
                    <a:pt x="3187" y="2576"/>
                    <a:pt x="2568" y="2576"/>
                  </a:cubicBezTo>
                  <a:cubicBezTo>
                    <a:pt x="1986" y="2576"/>
                    <a:pt x="1400" y="1946"/>
                    <a:pt x="1141" y="579"/>
                  </a:cubicBezTo>
                  <a:cubicBezTo>
                    <a:pt x="1119" y="433"/>
                    <a:pt x="1238" y="299"/>
                    <a:pt x="1387" y="299"/>
                  </a:cubicBezTo>
                  <a:close/>
                  <a:moveTo>
                    <a:pt x="2759" y="2865"/>
                  </a:moveTo>
                  <a:lnTo>
                    <a:pt x="2759" y="3393"/>
                  </a:lnTo>
                  <a:lnTo>
                    <a:pt x="2393" y="3393"/>
                  </a:lnTo>
                  <a:lnTo>
                    <a:pt x="2393" y="2865"/>
                  </a:lnTo>
                  <a:cubicBezTo>
                    <a:pt x="2453" y="2873"/>
                    <a:pt x="2515" y="2878"/>
                    <a:pt x="2578" y="2878"/>
                  </a:cubicBezTo>
                  <a:cubicBezTo>
                    <a:pt x="2640" y="2878"/>
                    <a:pt x="2700" y="2873"/>
                    <a:pt x="2759" y="2865"/>
                  </a:cubicBezTo>
                  <a:close/>
                  <a:moveTo>
                    <a:pt x="2982" y="3689"/>
                  </a:moveTo>
                  <a:cubicBezTo>
                    <a:pt x="3234" y="3689"/>
                    <a:pt x="3408" y="3907"/>
                    <a:pt x="3385" y="4153"/>
                  </a:cubicBezTo>
                  <a:cubicBezTo>
                    <a:pt x="3385" y="4181"/>
                    <a:pt x="3362" y="4204"/>
                    <a:pt x="3335" y="4204"/>
                  </a:cubicBezTo>
                  <a:lnTo>
                    <a:pt x="1815" y="4204"/>
                  </a:lnTo>
                  <a:cubicBezTo>
                    <a:pt x="1762" y="4204"/>
                    <a:pt x="1758" y="4124"/>
                    <a:pt x="1766" y="4090"/>
                  </a:cubicBezTo>
                  <a:cubicBezTo>
                    <a:pt x="1766" y="3868"/>
                    <a:pt x="1945" y="3689"/>
                    <a:pt x="2166" y="3689"/>
                  </a:cubicBezTo>
                  <a:close/>
                  <a:moveTo>
                    <a:pt x="1389" y="1"/>
                  </a:moveTo>
                  <a:cubicBezTo>
                    <a:pt x="1134" y="1"/>
                    <a:pt x="899" y="193"/>
                    <a:pt x="855" y="445"/>
                  </a:cubicBezTo>
                  <a:lnTo>
                    <a:pt x="638" y="445"/>
                  </a:lnTo>
                  <a:cubicBezTo>
                    <a:pt x="253" y="445"/>
                    <a:pt x="1" y="882"/>
                    <a:pt x="205" y="1218"/>
                  </a:cubicBezTo>
                  <a:cubicBezTo>
                    <a:pt x="508" y="1713"/>
                    <a:pt x="966" y="2089"/>
                    <a:pt x="1533" y="2300"/>
                  </a:cubicBezTo>
                  <a:cubicBezTo>
                    <a:pt x="1705" y="2517"/>
                    <a:pt x="1896" y="2672"/>
                    <a:pt x="2100" y="2770"/>
                  </a:cubicBezTo>
                  <a:lnTo>
                    <a:pt x="2100" y="3397"/>
                  </a:lnTo>
                  <a:cubicBezTo>
                    <a:pt x="1747" y="3432"/>
                    <a:pt x="1473" y="3732"/>
                    <a:pt x="1473" y="4093"/>
                  </a:cubicBezTo>
                  <a:cubicBezTo>
                    <a:pt x="1457" y="4299"/>
                    <a:pt x="1595" y="4501"/>
                    <a:pt x="1818" y="4501"/>
                  </a:cubicBezTo>
                  <a:lnTo>
                    <a:pt x="3339" y="4501"/>
                  </a:lnTo>
                  <a:cubicBezTo>
                    <a:pt x="3560" y="4501"/>
                    <a:pt x="3700" y="4299"/>
                    <a:pt x="3686" y="4093"/>
                  </a:cubicBezTo>
                  <a:cubicBezTo>
                    <a:pt x="3681" y="3730"/>
                    <a:pt x="3407" y="3431"/>
                    <a:pt x="3057" y="3396"/>
                  </a:cubicBezTo>
                  <a:lnTo>
                    <a:pt x="3057" y="2772"/>
                  </a:lnTo>
                  <a:cubicBezTo>
                    <a:pt x="3263" y="2677"/>
                    <a:pt x="3456" y="2518"/>
                    <a:pt x="3630" y="2300"/>
                  </a:cubicBezTo>
                  <a:cubicBezTo>
                    <a:pt x="4197" y="2089"/>
                    <a:pt x="4657" y="1713"/>
                    <a:pt x="4959" y="1218"/>
                  </a:cubicBezTo>
                  <a:cubicBezTo>
                    <a:pt x="5164" y="880"/>
                    <a:pt x="4912" y="445"/>
                    <a:pt x="4525" y="445"/>
                  </a:cubicBezTo>
                  <a:lnTo>
                    <a:pt x="4310" y="445"/>
                  </a:lnTo>
                  <a:cubicBezTo>
                    <a:pt x="4262" y="196"/>
                    <a:pt x="4028" y="1"/>
                    <a:pt x="3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44"/>
            <p:cNvSpPr/>
            <p:nvPr/>
          </p:nvSpPr>
          <p:spPr>
            <a:xfrm>
              <a:off x="6739761" y="3527255"/>
              <a:ext cx="70370" cy="64066"/>
            </a:xfrm>
            <a:custGeom>
              <a:rect b="b" l="l" r="r" t="t"/>
              <a:pathLst>
                <a:path extrusionOk="0" h="1809" w="1987">
                  <a:moveTo>
                    <a:pt x="995" y="482"/>
                  </a:moveTo>
                  <a:cubicBezTo>
                    <a:pt x="1171" y="834"/>
                    <a:pt x="1084" y="770"/>
                    <a:pt x="1472" y="829"/>
                  </a:cubicBezTo>
                  <a:lnTo>
                    <a:pt x="1290" y="1008"/>
                  </a:lnTo>
                  <a:cubicBezTo>
                    <a:pt x="1253" y="1041"/>
                    <a:pt x="1238" y="1090"/>
                    <a:pt x="1245" y="1138"/>
                  </a:cubicBezTo>
                  <a:lnTo>
                    <a:pt x="1290" y="1390"/>
                  </a:lnTo>
                  <a:cubicBezTo>
                    <a:pt x="1116" y="1299"/>
                    <a:pt x="1055" y="1254"/>
                    <a:pt x="994" y="1254"/>
                  </a:cubicBezTo>
                  <a:cubicBezTo>
                    <a:pt x="934" y="1254"/>
                    <a:pt x="873" y="1299"/>
                    <a:pt x="699" y="1390"/>
                  </a:cubicBezTo>
                  <a:cubicBezTo>
                    <a:pt x="762" y="1002"/>
                    <a:pt x="797" y="1105"/>
                    <a:pt x="517" y="829"/>
                  </a:cubicBezTo>
                  <a:cubicBezTo>
                    <a:pt x="905" y="770"/>
                    <a:pt x="818" y="834"/>
                    <a:pt x="995" y="482"/>
                  </a:cubicBezTo>
                  <a:close/>
                  <a:moveTo>
                    <a:pt x="994" y="1"/>
                  </a:moveTo>
                  <a:cubicBezTo>
                    <a:pt x="940" y="1"/>
                    <a:pt x="887" y="28"/>
                    <a:pt x="861" y="83"/>
                  </a:cubicBezTo>
                  <a:lnTo>
                    <a:pt x="648" y="510"/>
                  </a:lnTo>
                  <a:lnTo>
                    <a:pt x="175" y="580"/>
                  </a:lnTo>
                  <a:cubicBezTo>
                    <a:pt x="65" y="596"/>
                    <a:pt x="0" y="742"/>
                    <a:pt x="91" y="834"/>
                  </a:cubicBezTo>
                  <a:lnTo>
                    <a:pt x="434" y="1166"/>
                  </a:lnTo>
                  <a:lnTo>
                    <a:pt x="352" y="1637"/>
                  </a:lnTo>
                  <a:cubicBezTo>
                    <a:pt x="336" y="1737"/>
                    <a:pt x="420" y="1809"/>
                    <a:pt x="505" y="1809"/>
                  </a:cubicBezTo>
                  <a:cubicBezTo>
                    <a:pt x="527" y="1809"/>
                    <a:pt x="549" y="1804"/>
                    <a:pt x="569" y="1794"/>
                  </a:cubicBezTo>
                  <a:lnTo>
                    <a:pt x="992" y="1572"/>
                  </a:lnTo>
                  <a:lnTo>
                    <a:pt x="1417" y="1794"/>
                  </a:lnTo>
                  <a:cubicBezTo>
                    <a:pt x="1445" y="1802"/>
                    <a:pt x="1470" y="1805"/>
                    <a:pt x="1493" y="1805"/>
                  </a:cubicBezTo>
                  <a:cubicBezTo>
                    <a:pt x="1580" y="1805"/>
                    <a:pt x="1626" y="1748"/>
                    <a:pt x="1632" y="1637"/>
                  </a:cubicBezTo>
                  <a:lnTo>
                    <a:pt x="1551" y="1166"/>
                  </a:lnTo>
                  <a:lnTo>
                    <a:pt x="1893" y="834"/>
                  </a:lnTo>
                  <a:cubicBezTo>
                    <a:pt x="1987" y="742"/>
                    <a:pt x="1922" y="596"/>
                    <a:pt x="1813" y="580"/>
                  </a:cubicBezTo>
                  <a:lnTo>
                    <a:pt x="1339" y="510"/>
                  </a:lnTo>
                  <a:lnTo>
                    <a:pt x="1127" y="83"/>
                  </a:lnTo>
                  <a:cubicBezTo>
                    <a:pt x="1101" y="28"/>
                    <a:pt x="1047" y="1"/>
                    <a:pt x="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44"/>
            <p:cNvSpPr/>
            <p:nvPr/>
          </p:nvSpPr>
          <p:spPr>
            <a:xfrm>
              <a:off x="6703000" y="3483518"/>
              <a:ext cx="58683" cy="52945"/>
            </a:xfrm>
            <a:custGeom>
              <a:rect b="b" l="l" r="r" t="t"/>
              <a:pathLst>
                <a:path extrusionOk="0" h="1495" w="1657">
                  <a:moveTo>
                    <a:pt x="826" y="485"/>
                  </a:moveTo>
                  <a:cubicBezTo>
                    <a:pt x="927" y="694"/>
                    <a:pt x="908" y="678"/>
                    <a:pt x="1138" y="709"/>
                  </a:cubicBezTo>
                  <a:lnTo>
                    <a:pt x="1040" y="806"/>
                  </a:lnTo>
                  <a:cubicBezTo>
                    <a:pt x="1005" y="841"/>
                    <a:pt x="989" y="890"/>
                    <a:pt x="997" y="938"/>
                  </a:cubicBezTo>
                  <a:lnTo>
                    <a:pt x="1021" y="1075"/>
                  </a:lnTo>
                  <a:cubicBezTo>
                    <a:pt x="919" y="1020"/>
                    <a:pt x="873" y="993"/>
                    <a:pt x="829" y="993"/>
                  </a:cubicBezTo>
                  <a:cubicBezTo>
                    <a:pt x="783" y="993"/>
                    <a:pt x="738" y="1021"/>
                    <a:pt x="634" y="1075"/>
                  </a:cubicBezTo>
                  <a:cubicBezTo>
                    <a:pt x="676" y="846"/>
                    <a:pt x="682" y="869"/>
                    <a:pt x="516" y="709"/>
                  </a:cubicBezTo>
                  <a:cubicBezTo>
                    <a:pt x="745" y="678"/>
                    <a:pt x="726" y="692"/>
                    <a:pt x="826" y="485"/>
                  </a:cubicBezTo>
                  <a:close/>
                  <a:moveTo>
                    <a:pt x="827" y="0"/>
                  </a:moveTo>
                  <a:cubicBezTo>
                    <a:pt x="773" y="0"/>
                    <a:pt x="720" y="27"/>
                    <a:pt x="693" y="82"/>
                  </a:cubicBezTo>
                  <a:lnTo>
                    <a:pt x="533" y="407"/>
                  </a:lnTo>
                  <a:lnTo>
                    <a:pt x="175" y="458"/>
                  </a:lnTo>
                  <a:cubicBezTo>
                    <a:pt x="66" y="473"/>
                    <a:pt x="1" y="621"/>
                    <a:pt x="91" y="711"/>
                  </a:cubicBezTo>
                  <a:lnTo>
                    <a:pt x="351" y="965"/>
                  </a:lnTo>
                  <a:lnTo>
                    <a:pt x="289" y="1321"/>
                  </a:lnTo>
                  <a:cubicBezTo>
                    <a:pt x="273" y="1421"/>
                    <a:pt x="357" y="1494"/>
                    <a:pt x="441" y="1494"/>
                  </a:cubicBezTo>
                  <a:cubicBezTo>
                    <a:pt x="463" y="1494"/>
                    <a:pt x="486" y="1489"/>
                    <a:pt x="506" y="1478"/>
                  </a:cubicBezTo>
                  <a:lnTo>
                    <a:pt x="826" y="1310"/>
                  </a:lnTo>
                  <a:lnTo>
                    <a:pt x="1148" y="1478"/>
                  </a:lnTo>
                  <a:cubicBezTo>
                    <a:pt x="1170" y="1489"/>
                    <a:pt x="1194" y="1495"/>
                    <a:pt x="1219" y="1495"/>
                  </a:cubicBezTo>
                  <a:cubicBezTo>
                    <a:pt x="1250" y="1495"/>
                    <a:pt x="1280" y="1485"/>
                    <a:pt x="1306" y="1467"/>
                  </a:cubicBezTo>
                  <a:cubicBezTo>
                    <a:pt x="1352" y="1432"/>
                    <a:pt x="1376" y="1376"/>
                    <a:pt x="1365" y="1321"/>
                  </a:cubicBezTo>
                  <a:lnTo>
                    <a:pt x="1304" y="965"/>
                  </a:lnTo>
                  <a:lnTo>
                    <a:pt x="1563" y="711"/>
                  </a:lnTo>
                  <a:cubicBezTo>
                    <a:pt x="1656" y="621"/>
                    <a:pt x="1591" y="473"/>
                    <a:pt x="1480" y="458"/>
                  </a:cubicBezTo>
                  <a:lnTo>
                    <a:pt x="1122" y="407"/>
                  </a:lnTo>
                  <a:lnTo>
                    <a:pt x="961" y="82"/>
                  </a:lnTo>
                  <a:cubicBezTo>
                    <a:pt x="934" y="27"/>
                    <a:pt x="880" y="0"/>
                    <a:pt x="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44"/>
            <p:cNvSpPr/>
            <p:nvPr/>
          </p:nvSpPr>
          <p:spPr>
            <a:xfrm>
              <a:off x="6900651" y="3527255"/>
              <a:ext cx="70334" cy="64066"/>
            </a:xfrm>
            <a:custGeom>
              <a:rect b="b" l="l" r="r" t="t"/>
              <a:pathLst>
                <a:path extrusionOk="0" h="1809" w="1986">
                  <a:moveTo>
                    <a:pt x="994" y="482"/>
                  </a:moveTo>
                  <a:cubicBezTo>
                    <a:pt x="1170" y="834"/>
                    <a:pt x="1083" y="770"/>
                    <a:pt x="1471" y="829"/>
                  </a:cubicBezTo>
                  <a:lnTo>
                    <a:pt x="1289" y="1008"/>
                  </a:lnTo>
                  <a:cubicBezTo>
                    <a:pt x="1254" y="1041"/>
                    <a:pt x="1238" y="1090"/>
                    <a:pt x="1246" y="1138"/>
                  </a:cubicBezTo>
                  <a:lnTo>
                    <a:pt x="1289" y="1390"/>
                  </a:lnTo>
                  <a:cubicBezTo>
                    <a:pt x="1114" y="1299"/>
                    <a:pt x="1054" y="1254"/>
                    <a:pt x="994" y="1254"/>
                  </a:cubicBezTo>
                  <a:cubicBezTo>
                    <a:pt x="934" y="1254"/>
                    <a:pt x="874" y="1299"/>
                    <a:pt x="699" y="1390"/>
                  </a:cubicBezTo>
                  <a:cubicBezTo>
                    <a:pt x="763" y="1002"/>
                    <a:pt x="796" y="1105"/>
                    <a:pt x="517" y="829"/>
                  </a:cubicBezTo>
                  <a:cubicBezTo>
                    <a:pt x="905" y="770"/>
                    <a:pt x="818" y="834"/>
                    <a:pt x="994" y="482"/>
                  </a:cubicBezTo>
                  <a:close/>
                  <a:moveTo>
                    <a:pt x="993" y="1"/>
                  </a:moveTo>
                  <a:cubicBezTo>
                    <a:pt x="940" y="1"/>
                    <a:pt x="886" y="28"/>
                    <a:pt x="859" y="83"/>
                  </a:cubicBezTo>
                  <a:lnTo>
                    <a:pt x="647" y="510"/>
                  </a:lnTo>
                  <a:lnTo>
                    <a:pt x="175" y="580"/>
                  </a:lnTo>
                  <a:cubicBezTo>
                    <a:pt x="66" y="596"/>
                    <a:pt x="1" y="742"/>
                    <a:pt x="91" y="834"/>
                  </a:cubicBezTo>
                  <a:lnTo>
                    <a:pt x="433" y="1166"/>
                  </a:lnTo>
                  <a:lnTo>
                    <a:pt x="352" y="1637"/>
                  </a:lnTo>
                  <a:cubicBezTo>
                    <a:pt x="335" y="1737"/>
                    <a:pt x="420" y="1809"/>
                    <a:pt x="504" y="1809"/>
                  </a:cubicBezTo>
                  <a:cubicBezTo>
                    <a:pt x="526" y="1809"/>
                    <a:pt x="548" y="1804"/>
                    <a:pt x="568" y="1794"/>
                  </a:cubicBezTo>
                  <a:lnTo>
                    <a:pt x="992" y="1572"/>
                  </a:lnTo>
                  <a:lnTo>
                    <a:pt x="1415" y="1794"/>
                  </a:lnTo>
                  <a:cubicBezTo>
                    <a:pt x="1444" y="1802"/>
                    <a:pt x="1469" y="1805"/>
                    <a:pt x="1492" y="1805"/>
                  </a:cubicBezTo>
                  <a:cubicBezTo>
                    <a:pt x="1578" y="1805"/>
                    <a:pt x="1624" y="1748"/>
                    <a:pt x="1631" y="1637"/>
                  </a:cubicBezTo>
                  <a:lnTo>
                    <a:pt x="1550" y="1166"/>
                  </a:lnTo>
                  <a:lnTo>
                    <a:pt x="1892" y="834"/>
                  </a:lnTo>
                  <a:cubicBezTo>
                    <a:pt x="1986" y="742"/>
                    <a:pt x="1921" y="596"/>
                    <a:pt x="1811" y="580"/>
                  </a:cubicBezTo>
                  <a:lnTo>
                    <a:pt x="1339" y="510"/>
                  </a:lnTo>
                  <a:lnTo>
                    <a:pt x="1127" y="83"/>
                  </a:lnTo>
                  <a:cubicBezTo>
                    <a:pt x="1100" y="28"/>
                    <a:pt x="1047" y="1"/>
                    <a:pt x="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44"/>
            <p:cNvSpPr/>
            <p:nvPr/>
          </p:nvSpPr>
          <p:spPr>
            <a:xfrm>
              <a:off x="6949135" y="3483518"/>
              <a:ext cx="58718" cy="52910"/>
            </a:xfrm>
            <a:custGeom>
              <a:rect b="b" l="l" r="r" t="t"/>
              <a:pathLst>
                <a:path extrusionOk="0" h="1494" w="1658">
                  <a:moveTo>
                    <a:pt x="827" y="485"/>
                  </a:moveTo>
                  <a:cubicBezTo>
                    <a:pt x="929" y="694"/>
                    <a:pt x="908" y="678"/>
                    <a:pt x="1138" y="709"/>
                  </a:cubicBezTo>
                  <a:lnTo>
                    <a:pt x="1041" y="806"/>
                  </a:lnTo>
                  <a:cubicBezTo>
                    <a:pt x="1005" y="841"/>
                    <a:pt x="989" y="890"/>
                    <a:pt x="997" y="938"/>
                  </a:cubicBezTo>
                  <a:lnTo>
                    <a:pt x="1021" y="1075"/>
                  </a:lnTo>
                  <a:cubicBezTo>
                    <a:pt x="919" y="1022"/>
                    <a:pt x="874" y="995"/>
                    <a:pt x="828" y="995"/>
                  </a:cubicBezTo>
                  <a:cubicBezTo>
                    <a:pt x="782" y="995"/>
                    <a:pt x="736" y="1022"/>
                    <a:pt x="634" y="1075"/>
                  </a:cubicBezTo>
                  <a:cubicBezTo>
                    <a:pt x="677" y="846"/>
                    <a:pt x="682" y="869"/>
                    <a:pt x="515" y="709"/>
                  </a:cubicBezTo>
                  <a:cubicBezTo>
                    <a:pt x="746" y="678"/>
                    <a:pt x="726" y="692"/>
                    <a:pt x="827" y="485"/>
                  </a:cubicBezTo>
                  <a:close/>
                  <a:moveTo>
                    <a:pt x="828" y="0"/>
                  </a:moveTo>
                  <a:cubicBezTo>
                    <a:pt x="775" y="0"/>
                    <a:pt x="721" y="27"/>
                    <a:pt x="694" y="82"/>
                  </a:cubicBezTo>
                  <a:lnTo>
                    <a:pt x="534" y="407"/>
                  </a:lnTo>
                  <a:lnTo>
                    <a:pt x="175" y="458"/>
                  </a:lnTo>
                  <a:cubicBezTo>
                    <a:pt x="67" y="473"/>
                    <a:pt x="0" y="621"/>
                    <a:pt x="92" y="711"/>
                  </a:cubicBezTo>
                  <a:lnTo>
                    <a:pt x="352" y="965"/>
                  </a:lnTo>
                  <a:lnTo>
                    <a:pt x="290" y="1321"/>
                  </a:lnTo>
                  <a:cubicBezTo>
                    <a:pt x="297" y="1433"/>
                    <a:pt x="343" y="1490"/>
                    <a:pt x="429" y="1490"/>
                  </a:cubicBezTo>
                  <a:cubicBezTo>
                    <a:pt x="452" y="1490"/>
                    <a:pt x="477" y="1486"/>
                    <a:pt x="506" y="1478"/>
                  </a:cubicBezTo>
                  <a:lnTo>
                    <a:pt x="827" y="1310"/>
                  </a:lnTo>
                  <a:lnTo>
                    <a:pt x="1147" y="1478"/>
                  </a:lnTo>
                  <a:cubicBezTo>
                    <a:pt x="1167" y="1489"/>
                    <a:pt x="1190" y="1494"/>
                    <a:pt x="1212" y="1494"/>
                  </a:cubicBezTo>
                  <a:cubicBezTo>
                    <a:pt x="1296" y="1494"/>
                    <a:pt x="1380" y="1421"/>
                    <a:pt x="1363" y="1321"/>
                  </a:cubicBezTo>
                  <a:lnTo>
                    <a:pt x="1303" y="965"/>
                  </a:lnTo>
                  <a:lnTo>
                    <a:pt x="1561" y="711"/>
                  </a:lnTo>
                  <a:cubicBezTo>
                    <a:pt x="1657" y="621"/>
                    <a:pt x="1591" y="473"/>
                    <a:pt x="1480" y="458"/>
                  </a:cubicBezTo>
                  <a:lnTo>
                    <a:pt x="1122" y="407"/>
                  </a:lnTo>
                  <a:lnTo>
                    <a:pt x="962" y="82"/>
                  </a:lnTo>
                  <a:cubicBezTo>
                    <a:pt x="935" y="27"/>
                    <a:pt x="882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3" name="Google Shape;2693;p44"/>
          <p:cNvGrpSpPr/>
          <p:nvPr/>
        </p:nvGrpSpPr>
        <p:grpSpPr>
          <a:xfrm>
            <a:off x="6023386" y="3397813"/>
            <a:ext cx="359144" cy="359108"/>
            <a:chOff x="6023386" y="3397813"/>
            <a:chExt cx="359144" cy="359108"/>
          </a:xfrm>
        </p:grpSpPr>
        <p:sp>
          <p:nvSpPr>
            <p:cNvPr id="2694" name="Google Shape;2694;p44"/>
            <p:cNvSpPr/>
            <p:nvPr/>
          </p:nvSpPr>
          <p:spPr>
            <a:xfrm>
              <a:off x="6023386" y="3397813"/>
              <a:ext cx="359144" cy="359108"/>
            </a:xfrm>
            <a:custGeom>
              <a:rect b="b" l="l" r="r" t="t"/>
              <a:pathLst>
                <a:path extrusionOk="0" h="10140" w="10141">
                  <a:moveTo>
                    <a:pt x="9401" y="655"/>
                  </a:moveTo>
                  <a:cubicBezTo>
                    <a:pt x="9646" y="655"/>
                    <a:pt x="9846" y="855"/>
                    <a:pt x="9846" y="1100"/>
                  </a:cubicBezTo>
                  <a:lnTo>
                    <a:pt x="9846" y="6401"/>
                  </a:lnTo>
                  <a:lnTo>
                    <a:pt x="300" y="6401"/>
                  </a:lnTo>
                  <a:lnTo>
                    <a:pt x="300" y="1100"/>
                  </a:lnTo>
                  <a:cubicBezTo>
                    <a:pt x="300" y="855"/>
                    <a:pt x="500" y="655"/>
                    <a:pt x="745" y="655"/>
                  </a:cubicBezTo>
                  <a:lnTo>
                    <a:pt x="1787" y="655"/>
                  </a:lnTo>
                  <a:cubicBezTo>
                    <a:pt x="1851" y="861"/>
                    <a:pt x="2042" y="1011"/>
                    <a:pt x="2271" y="1011"/>
                  </a:cubicBezTo>
                  <a:lnTo>
                    <a:pt x="7877" y="1011"/>
                  </a:lnTo>
                  <a:cubicBezTo>
                    <a:pt x="8103" y="1011"/>
                    <a:pt x="8297" y="861"/>
                    <a:pt x="8358" y="655"/>
                  </a:cubicBezTo>
                  <a:close/>
                  <a:moveTo>
                    <a:pt x="5071" y="9091"/>
                  </a:moveTo>
                  <a:cubicBezTo>
                    <a:pt x="5280" y="9091"/>
                    <a:pt x="5448" y="9260"/>
                    <a:pt x="5448" y="9466"/>
                  </a:cubicBezTo>
                  <a:cubicBezTo>
                    <a:pt x="5448" y="9674"/>
                    <a:pt x="5280" y="9843"/>
                    <a:pt x="5071" y="9843"/>
                  </a:cubicBezTo>
                  <a:cubicBezTo>
                    <a:pt x="4572" y="9822"/>
                    <a:pt x="4572" y="9110"/>
                    <a:pt x="5071" y="9091"/>
                  </a:cubicBezTo>
                  <a:close/>
                  <a:moveTo>
                    <a:pt x="2267" y="1"/>
                  </a:moveTo>
                  <a:cubicBezTo>
                    <a:pt x="2041" y="1"/>
                    <a:pt x="1848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90"/>
                    <a:pt x="0" y="1100"/>
                  </a:cubicBezTo>
                  <a:lnTo>
                    <a:pt x="0" y="6833"/>
                  </a:lnTo>
                  <a:cubicBezTo>
                    <a:pt x="0" y="7242"/>
                    <a:pt x="333" y="7575"/>
                    <a:pt x="743" y="7575"/>
                  </a:cubicBezTo>
                  <a:lnTo>
                    <a:pt x="4921" y="7575"/>
                  </a:lnTo>
                  <a:lnTo>
                    <a:pt x="4921" y="8809"/>
                  </a:lnTo>
                  <a:cubicBezTo>
                    <a:pt x="4149" y="9000"/>
                    <a:pt x="4267" y="10120"/>
                    <a:pt x="5070" y="10139"/>
                  </a:cubicBezTo>
                  <a:cubicBezTo>
                    <a:pt x="5874" y="10120"/>
                    <a:pt x="5990" y="9000"/>
                    <a:pt x="5219" y="8809"/>
                  </a:cubicBezTo>
                  <a:lnTo>
                    <a:pt x="5219" y="7575"/>
                  </a:lnTo>
                  <a:lnTo>
                    <a:pt x="7050" y="7575"/>
                  </a:lnTo>
                  <a:cubicBezTo>
                    <a:pt x="7245" y="7570"/>
                    <a:pt x="7248" y="7285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8" y="7079"/>
                    <a:pt x="298" y="6833"/>
                  </a:cubicBezTo>
                  <a:lnTo>
                    <a:pt x="298" y="6699"/>
                  </a:lnTo>
                  <a:lnTo>
                    <a:pt x="9843" y="6699"/>
                  </a:lnTo>
                  <a:lnTo>
                    <a:pt x="9843" y="6833"/>
                  </a:lnTo>
                  <a:cubicBezTo>
                    <a:pt x="9843" y="7079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6" y="7285"/>
                    <a:pt x="7644" y="7570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41" y="691"/>
                    <a:pt x="9809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1"/>
                    <a:pt x="7874" y="1"/>
                  </a:cubicBezTo>
                  <a:lnTo>
                    <a:pt x="3533" y="1"/>
                  </a:lnTo>
                  <a:cubicBezTo>
                    <a:pt x="3452" y="1"/>
                    <a:pt x="3384" y="69"/>
                    <a:pt x="3384" y="150"/>
                  </a:cubicBezTo>
                  <a:cubicBezTo>
                    <a:pt x="3384" y="230"/>
                    <a:pt x="3452" y="299"/>
                    <a:pt x="3533" y="299"/>
                  </a:cubicBezTo>
                  <a:lnTo>
                    <a:pt x="7874" y="299"/>
                  </a:lnTo>
                  <a:cubicBezTo>
                    <a:pt x="7989" y="299"/>
                    <a:pt x="8081" y="390"/>
                    <a:pt x="8081" y="506"/>
                  </a:cubicBezTo>
                  <a:cubicBezTo>
                    <a:pt x="8081" y="620"/>
                    <a:pt x="7989" y="714"/>
                    <a:pt x="7874" y="714"/>
                  </a:cubicBezTo>
                  <a:lnTo>
                    <a:pt x="2267" y="714"/>
                  </a:lnTo>
                  <a:cubicBezTo>
                    <a:pt x="2153" y="714"/>
                    <a:pt x="2060" y="620"/>
                    <a:pt x="2060" y="506"/>
                  </a:cubicBezTo>
                  <a:cubicBezTo>
                    <a:pt x="2060" y="390"/>
                    <a:pt x="2153" y="299"/>
                    <a:pt x="2267" y="299"/>
                  </a:cubicBezTo>
                  <a:lnTo>
                    <a:pt x="2741" y="299"/>
                  </a:lnTo>
                  <a:cubicBezTo>
                    <a:pt x="2939" y="292"/>
                    <a:pt x="2937" y="7"/>
                    <a:pt x="2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44"/>
            <p:cNvSpPr/>
            <p:nvPr/>
          </p:nvSpPr>
          <p:spPr>
            <a:xfrm>
              <a:off x="6127896" y="3480862"/>
              <a:ext cx="69484" cy="69343"/>
            </a:xfrm>
            <a:custGeom>
              <a:rect b="b" l="l" r="r" t="t"/>
              <a:pathLst>
                <a:path extrusionOk="0" h="1958" w="1962">
                  <a:moveTo>
                    <a:pt x="982" y="300"/>
                  </a:moveTo>
                  <a:cubicBezTo>
                    <a:pt x="1316" y="300"/>
                    <a:pt x="1649" y="527"/>
                    <a:pt x="1666" y="981"/>
                  </a:cubicBezTo>
                  <a:cubicBezTo>
                    <a:pt x="1666" y="1359"/>
                    <a:pt x="1358" y="1665"/>
                    <a:pt x="983" y="1665"/>
                  </a:cubicBezTo>
                  <a:cubicBezTo>
                    <a:pt x="604" y="1665"/>
                    <a:pt x="297" y="1359"/>
                    <a:pt x="297" y="981"/>
                  </a:cubicBezTo>
                  <a:cubicBezTo>
                    <a:pt x="314" y="527"/>
                    <a:pt x="648" y="300"/>
                    <a:pt x="982" y="300"/>
                  </a:cubicBezTo>
                  <a:close/>
                  <a:moveTo>
                    <a:pt x="983" y="0"/>
                  </a:moveTo>
                  <a:cubicBezTo>
                    <a:pt x="443" y="0"/>
                    <a:pt x="1" y="441"/>
                    <a:pt x="1" y="982"/>
                  </a:cubicBezTo>
                  <a:cubicBezTo>
                    <a:pt x="25" y="1633"/>
                    <a:pt x="504" y="1957"/>
                    <a:pt x="982" y="1957"/>
                  </a:cubicBezTo>
                  <a:cubicBezTo>
                    <a:pt x="1461" y="1957"/>
                    <a:pt x="1939" y="1632"/>
                    <a:pt x="1962" y="982"/>
                  </a:cubicBezTo>
                  <a:cubicBezTo>
                    <a:pt x="1962" y="441"/>
                    <a:pt x="1523" y="0"/>
                    <a:pt x="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44"/>
            <p:cNvSpPr/>
            <p:nvPr/>
          </p:nvSpPr>
          <p:spPr>
            <a:xfrm>
              <a:off x="6096483" y="3446757"/>
              <a:ext cx="213057" cy="164503"/>
            </a:xfrm>
            <a:custGeom>
              <a:rect b="b" l="l" r="r" t="t"/>
              <a:pathLst>
                <a:path extrusionOk="0" h="4645" w="6016">
                  <a:moveTo>
                    <a:pt x="2081" y="300"/>
                  </a:moveTo>
                  <a:cubicBezTo>
                    <a:pt x="2104" y="300"/>
                    <a:pt x="2125" y="315"/>
                    <a:pt x="2128" y="338"/>
                  </a:cubicBezTo>
                  <a:lnTo>
                    <a:pt x="2188" y="597"/>
                  </a:lnTo>
                  <a:cubicBezTo>
                    <a:pt x="2199" y="648"/>
                    <a:pt x="2237" y="688"/>
                    <a:pt x="2285" y="707"/>
                  </a:cubicBezTo>
                  <a:cubicBezTo>
                    <a:pt x="2461" y="765"/>
                    <a:pt x="2627" y="862"/>
                    <a:pt x="2765" y="990"/>
                  </a:cubicBezTo>
                  <a:cubicBezTo>
                    <a:pt x="2794" y="1017"/>
                    <a:pt x="2831" y="1031"/>
                    <a:pt x="2868" y="1031"/>
                  </a:cubicBezTo>
                  <a:cubicBezTo>
                    <a:pt x="2882" y="1031"/>
                    <a:pt x="2896" y="1029"/>
                    <a:pt x="2909" y="1025"/>
                  </a:cubicBezTo>
                  <a:lnTo>
                    <a:pt x="3153" y="949"/>
                  </a:lnTo>
                  <a:cubicBezTo>
                    <a:pt x="3158" y="948"/>
                    <a:pt x="3162" y="947"/>
                    <a:pt x="3167" y="947"/>
                  </a:cubicBezTo>
                  <a:cubicBezTo>
                    <a:pt x="3184" y="947"/>
                    <a:pt x="3200" y="955"/>
                    <a:pt x="3210" y="971"/>
                  </a:cubicBezTo>
                  <a:lnTo>
                    <a:pt x="3402" y="1302"/>
                  </a:lnTo>
                  <a:cubicBezTo>
                    <a:pt x="3414" y="1321"/>
                    <a:pt x="3410" y="1347"/>
                    <a:pt x="3392" y="1364"/>
                  </a:cubicBezTo>
                  <a:lnTo>
                    <a:pt x="3196" y="1543"/>
                  </a:lnTo>
                  <a:cubicBezTo>
                    <a:pt x="3158" y="1580"/>
                    <a:pt x="3140" y="1630"/>
                    <a:pt x="3150" y="1683"/>
                  </a:cubicBezTo>
                  <a:cubicBezTo>
                    <a:pt x="3182" y="1839"/>
                    <a:pt x="3186" y="2006"/>
                    <a:pt x="3161" y="2161"/>
                  </a:cubicBezTo>
                  <a:lnTo>
                    <a:pt x="3052" y="2349"/>
                  </a:lnTo>
                  <a:cubicBezTo>
                    <a:pt x="2971" y="2490"/>
                    <a:pt x="2996" y="2666"/>
                    <a:pt x="3117" y="2777"/>
                  </a:cubicBezTo>
                  <a:lnTo>
                    <a:pt x="3185" y="2841"/>
                  </a:lnTo>
                  <a:cubicBezTo>
                    <a:pt x="3178" y="2885"/>
                    <a:pt x="3172" y="2928"/>
                    <a:pt x="3170" y="2972"/>
                  </a:cubicBezTo>
                  <a:cubicBezTo>
                    <a:pt x="3163" y="2974"/>
                    <a:pt x="3154" y="2975"/>
                    <a:pt x="3145" y="2975"/>
                  </a:cubicBezTo>
                  <a:cubicBezTo>
                    <a:pt x="3069" y="2975"/>
                    <a:pt x="2932" y="2911"/>
                    <a:pt x="2879" y="2890"/>
                  </a:cubicBezTo>
                  <a:cubicBezTo>
                    <a:pt x="2865" y="2885"/>
                    <a:pt x="2850" y="2883"/>
                    <a:pt x="2836" y="2883"/>
                  </a:cubicBezTo>
                  <a:cubicBezTo>
                    <a:pt x="2800" y="2883"/>
                    <a:pt x="2765" y="2896"/>
                    <a:pt x="2736" y="2921"/>
                  </a:cubicBezTo>
                  <a:cubicBezTo>
                    <a:pt x="2594" y="3048"/>
                    <a:pt x="2432" y="3140"/>
                    <a:pt x="2250" y="3195"/>
                  </a:cubicBezTo>
                  <a:cubicBezTo>
                    <a:pt x="2198" y="3211"/>
                    <a:pt x="2160" y="3252"/>
                    <a:pt x="2149" y="3305"/>
                  </a:cubicBezTo>
                  <a:lnTo>
                    <a:pt x="2092" y="3553"/>
                  </a:lnTo>
                  <a:cubicBezTo>
                    <a:pt x="2085" y="3576"/>
                    <a:pt x="2065" y="3591"/>
                    <a:pt x="2044" y="3591"/>
                  </a:cubicBezTo>
                  <a:lnTo>
                    <a:pt x="1661" y="3591"/>
                  </a:lnTo>
                  <a:cubicBezTo>
                    <a:pt x="1637" y="3591"/>
                    <a:pt x="1618" y="3576"/>
                    <a:pt x="1615" y="3553"/>
                  </a:cubicBezTo>
                  <a:lnTo>
                    <a:pt x="1555" y="3294"/>
                  </a:lnTo>
                  <a:cubicBezTo>
                    <a:pt x="1542" y="3243"/>
                    <a:pt x="1506" y="3203"/>
                    <a:pt x="1458" y="3186"/>
                  </a:cubicBezTo>
                  <a:cubicBezTo>
                    <a:pt x="1282" y="3126"/>
                    <a:pt x="1116" y="3029"/>
                    <a:pt x="978" y="2901"/>
                  </a:cubicBezTo>
                  <a:cubicBezTo>
                    <a:pt x="949" y="2874"/>
                    <a:pt x="912" y="2859"/>
                    <a:pt x="875" y="2859"/>
                  </a:cubicBezTo>
                  <a:cubicBezTo>
                    <a:pt x="861" y="2859"/>
                    <a:pt x="847" y="2862"/>
                    <a:pt x="834" y="2866"/>
                  </a:cubicBezTo>
                  <a:lnTo>
                    <a:pt x="590" y="2942"/>
                  </a:lnTo>
                  <a:cubicBezTo>
                    <a:pt x="585" y="2943"/>
                    <a:pt x="581" y="2944"/>
                    <a:pt x="576" y="2944"/>
                  </a:cubicBezTo>
                  <a:cubicBezTo>
                    <a:pt x="559" y="2944"/>
                    <a:pt x="543" y="2936"/>
                    <a:pt x="533" y="2920"/>
                  </a:cubicBezTo>
                  <a:lnTo>
                    <a:pt x="341" y="2589"/>
                  </a:lnTo>
                  <a:cubicBezTo>
                    <a:pt x="329" y="2570"/>
                    <a:pt x="333" y="2544"/>
                    <a:pt x="351" y="2528"/>
                  </a:cubicBezTo>
                  <a:lnTo>
                    <a:pt x="547" y="2348"/>
                  </a:lnTo>
                  <a:cubicBezTo>
                    <a:pt x="585" y="2311"/>
                    <a:pt x="603" y="2261"/>
                    <a:pt x="592" y="2208"/>
                  </a:cubicBezTo>
                  <a:cubicBezTo>
                    <a:pt x="555" y="2026"/>
                    <a:pt x="557" y="1833"/>
                    <a:pt x="598" y="1651"/>
                  </a:cubicBezTo>
                  <a:cubicBezTo>
                    <a:pt x="611" y="1599"/>
                    <a:pt x="595" y="1543"/>
                    <a:pt x="555" y="1508"/>
                  </a:cubicBezTo>
                  <a:lnTo>
                    <a:pt x="368" y="1336"/>
                  </a:lnTo>
                  <a:cubicBezTo>
                    <a:pt x="351" y="1320"/>
                    <a:pt x="346" y="1294"/>
                    <a:pt x="359" y="1274"/>
                  </a:cubicBezTo>
                  <a:lnTo>
                    <a:pt x="550" y="944"/>
                  </a:lnTo>
                  <a:cubicBezTo>
                    <a:pt x="560" y="929"/>
                    <a:pt x="576" y="919"/>
                    <a:pt x="592" y="919"/>
                  </a:cubicBezTo>
                  <a:cubicBezTo>
                    <a:pt x="597" y="919"/>
                    <a:pt x="602" y="920"/>
                    <a:pt x="607" y="922"/>
                  </a:cubicBezTo>
                  <a:lnTo>
                    <a:pt x="864" y="1001"/>
                  </a:lnTo>
                  <a:cubicBezTo>
                    <a:pt x="878" y="1006"/>
                    <a:pt x="893" y="1008"/>
                    <a:pt x="907" y="1008"/>
                  </a:cubicBezTo>
                  <a:cubicBezTo>
                    <a:pt x="943" y="1008"/>
                    <a:pt x="978" y="994"/>
                    <a:pt x="1007" y="970"/>
                  </a:cubicBezTo>
                  <a:cubicBezTo>
                    <a:pt x="1149" y="843"/>
                    <a:pt x="1311" y="751"/>
                    <a:pt x="1493" y="696"/>
                  </a:cubicBezTo>
                  <a:cubicBezTo>
                    <a:pt x="1545" y="680"/>
                    <a:pt x="1582" y="639"/>
                    <a:pt x="1594" y="588"/>
                  </a:cubicBezTo>
                  <a:lnTo>
                    <a:pt x="1651" y="338"/>
                  </a:lnTo>
                  <a:cubicBezTo>
                    <a:pt x="1658" y="315"/>
                    <a:pt x="1677" y="300"/>
                    <a:pt x="1699" y="300"/>
                  </a:cubicBezTo>
                  <a:close/>
                  <a:moveTo>
                    <a:pt x="4626" y="1751"/>
                  </a:moveTo>
                  <a:cubicBezTo>
                    <a:pt x="4650" y="1751"/>
                    <a:pt x="4669" y="1766"/>
                    <a:pt x="4674" y="1789"/>
                  </a:cubicBezTo>
                  <a:lnTo>
                    <a:pt x="4715" y="1968"/>
                  </a:lnTo>
                  <a:cubicBezTo>
                    <a:pt x="4728" y="2018"/>
                    <a:pt x="4764" y="2058"/>
                    <a:pt x="4815" y="2075"/>
                  </a:cubicBezTo>
                  <a:cubicBezTo>
                    <a:pt x="4953" y="2121"/>
                    <a:pt x="5084" y="2199"/>
                    <a:pt x="5190" y="2300"/>
                  </a:cubicBezTo>
                  <a:cubicBezTo>
                    <a:pt x="5219" y="2326"/>
                    <a:pt x="5256" y="2340"/>
                    <a:pt x="5293" y="2340"/>
                  </a:cubicBezTo>
                  <a:cubicBezTo>
                    <a:pt x="5307" y="2340"/>
                    <a:pt x="5321" y="2338"/>
                    <a:pt x="5334" y="2334"/>
                  </a:cubicBezTo>
                  <a:lnTo>
                    <a:pt x="5501" y="2281"/>
                  </a:lnTo>
                  <a:cubicBezTo>
                    <a:pt x="5506" y="2280"/>
                    <a:pt x="5511" y="2279"/>
                    <a:pt x="5516" y="2279"/>
                  </a:cubicBezTo>
                  <a:cubicBezTo>
                    <a:pt x="5533" y="2279"/>
                    <a:pt x="5549" y="2289"/>
                    <a:pt x="5558" y="2303"/>
                  </a:cubicBezTo>
                  <a:lnTo>
                    <a:pt x="5681" y="2517"/>
                  </a:lnTo>
                  <a:cubicBezTo>
                    <a:pt x="5694" y="2538"/>
                    <a:pt x="5689" y="2563"/>
                    <a:pt x="5672" y="2579"/>
                  </a:cubicBezTo>
                  <a:lnTo>
                    <a:pt x="5537" y="2704"/>
                  </a:lnTo>
                  <a:cubicBezTo>
                    <a:pt x="5496" y="2739"/>
                    <a:pt x="5480" y="2793"/>
                    <a:pt x="5490" y="2842"/>
                  </a:cubicBezTo>
                  <a:cubicBezTo>
                    <a:pt x="5520" y="2989"/>
                    <a:pt x="5517" y="3134"/>
                    <a:pt x="5483" y="3281"/>
                  </a:cubicBezTo>
                  <a:cubicBezTo>
                    <a:pt x="5472" y="3332"/>
                    <a:pt x="5488" y="3387"/>
                    <a:pt x="5528" y="3423"/>
                  </a:cubicBezTo>
                  <a:lnTo>
                    <a:pt x="5656" y="3542"/>
                  </a:lnTo>
                  <a:cubicBezTo>
                    <a:pt x="5673" y="3558"/>
                    <a:pt x="5678" y="3583"/>
                    <a:pt x="5666" y="3602"/>
                  </a:cubicBezTo>
                  <a:lnTo>
                    <a:pt x="5544" y="3816"/>
                  </a:lnTo>
                  <a:cubicBezTo>
                    <a:pt x="5534" y="3832"/>
                    <a:pt x="5518" y="3841"/>
                    <a:pt x="5501" y="3841"/>
                  </a:cubicBezTo>
                  <a:cubicBezTo>
                    <a:pt x="5496" y="3841"/>
                    <a:pt x="5490" y="3840"/>
                    <a:pt x="5485" y="3839"/>
                  </a:cubicBezTo>
                  <a:lnTo>
                    <a:pt x="5309" y="3785"/>
                  </a:lnTo>
                  <a:cubicBezTo>
                    <a:pt x="5295" y="3780"/>
                    <a:pt x="5281" y="3778"/>
                    <a:pt x="5266" y="3778"/>
                  </a:cubicBezTo>
                  <a:cubicBezTo>
                    <a:pt x="5230" y="3778"/>
                    <a:pt x="5195" y="3791"/>
                    <a:pt x="5167" y="3816"/>
                  </a:cubicBezTo>
                  <a:cubicBezTo>
                    <a:pt x="5056" y="3916"/>
                    <a:pt x="4927" y="3987"/>
                    <a:pt x="4786" y="4030"/>
                  </a:cubicBezTo>
                  <a:cubicBezTo>
                    <a:pt x="4736" y="4046"/>
                    <a:pt x="4698" y="4089"/>
                    <a:pt x="4685" y="4139"/>
                  </a:cubicBezTo>
                  <a:lnTo>
                    <a:pt x="4645" y="4311"/>
                  </a:lnTo>
                  <a:cubicBezTo>
                    <a:pt x="4641" y="4331"/>
                    <a:pt x="4620" y="4347"/>
                    <a:pt x="4598" y="4347"/>
                  </a:cubicBezTo>
                  <a:lnTo>
                    <a:pt x="4352" y="4347"/>
                  </a:lnTo>
                  <a:cubicBezTo>
                    <a:pt x="4328" y="4347"/>
                    <a:pt x="4309" y="4331"/>
                    <a:pt x="4305" y="4311"/>
                  </a:cubicBezTo>
                  <a:lnTo>
                    <a:pt x="4264" y="4132"/>
                  </a:lnTo>
                  <a:cubicBezTo>
                    <a:pt x="4252" y="4081"/>
                    <a:pt x="4214" y="4041"/>
                    <a:pt x="4167" y="4022"/>
                  </a:cubicBezTo>
                  <a:cubicBezTo>
                    <a:pt x="4026" y="3975"/>
                    <a:pt x="3899" y="3900"/>
                    <a:pt x="3790" y="3799"/>
                  </a:cubicBezTo>
                  <a:cubicBezTo>
                    <a:pt x="3761" y="3774"/>
                    <a:pt x="3724" y="3759"/>
                    <a:pt x="3687" y="3759"/>
                  </a:cubicBezTo>
                  <a:cubicBezTo>
                    <a:pt x="3673" y="3759"/>
                    <a:pt x="3659" y="3761"/>
                    <a:pt x="3646" y="3766"/>
                  </a:cubicBezTo>
                  <a:lnTo>
                    <a:pt x="3479" y="3816"/>
                  </a:lnTo>
                  <a:cubicBezTo>
                    <a:pt x="3474" y="3818"/>
                    <a:pt x="3469" y="3818"/>
                    <a:pt x="3464" y="3818"/>
                  </a:cubicBezTo>
                  <a:cubicBezTo>
                    <a:pt x="3447" y="3818"/>
                    <a:pt x="3431" y="3810"/>
                    <a:pt x="3422" y="3796"/>
                  </a:cubicBezTo>
                  <a:lnTo>
                    <a:pt x="3299" y="3582"/>
                  </a:lnTo>
                  <a:cubicBezTo>
                    <a:pt x="3288" y="3561"/>
                    <a:pt x="3291" y="3536"/>
                    <a:pt x="3310" y="3520"/>
                  </a:cubicBezTo>
                  <a:lnTo>
                    <a:pt x="3445" y="3395"/>
                  </a:lnTo>
                  <a:cubicBezTo>
                    <a:pt x="3481" y="3360"/>
                    <a:pt x="3500" y="3308"/>
                    <a:pt x="3489" y="3257"/>
                  </a:cubicBezTo>
                  <a:cubicBezTo>
                    <a:pt x="3460" y="3110"/>
                    <a:pt x="3462" y="2966"/>
                    <a:pt x="3495" y="2818"/>
                  </a:cubicBezTo>
                  <a:cubicBezTo>
                    <a:pt x="3508" y="2768"/>
                    <a:pt x="3490" y="2712"/>
                    <a:pt x="3451" y="2676"/>
                  </a:cubicBezTo>
                  <a:lnTo>
                    <a:pt x="3323" y="2557"/>
                  </a:lnTo>
                  <a:cubicBezTo>
                    <a:pt x="3305" y="2541"/>
                    <a:pt x="3300" y="2516"/>
                    <a:pt x="3313" y="2497"/>
                  </a:cubicBezTo>
                  <a:lnTo>
                    <a:pt x="3437" y="2283"/>
                  </a:lnTo>
                  <a:cubicBezTo>
                    <a:pt x="3445" y="2267"/>
                    <a:pt x="3461" y="2258"/>
                    <a:pt x="3478" y="2258"/>
                  </a:cubicBezTo>
                  <a:cubicBezTo>
                    <a:pt x="3483" y="2258"/>
                    <a:pt x="3488" y="2259"/>
                    <a:pt x="3494" y="2261"/>
                  </a:cubicBezTo>
                  <a:lnTo>
                    <a:pt x="3669" y="2315"/>
                  </a:lnTo>
                  <a:cubicBezTo>
                    <a:pt x="3684" y="2319"/>
                    <a:pt x="3698" y="2321"/>
                    <a:pt x="3712" y="2321"/>
                  </a:cubicBezTo>
                  <a:cubicBezTo>
                    <a:pt x="3748" y="2321"/>
                    <a:pt x="3784" y="2308"/>
                    <a:pt x="3812" y="2283"/>
                  </a:cubicBezTo>
                  <a:cubicBezTo>
                    <a:pt x="3923" y="2183"/>
                    <a:pt x="4051" y="2112"/>
                    <a:pt x="4192" y="2067"/>
                  </a:cubicBezTo>
                  <a:cubicBezTo>
                    <a:pt x="4245" y="2052"/>
                    <a:pt x="4281" y="2010"/>
                    <a:pt x="4294" y="1960"/>
                  </a:cubicBezTo>
                  <a:lnTo>
                    <a:pt x="4333" y="1789"/>
                  </a:lnTo>
                  <a:cubicBezTo>
                    <a:pt x="4340" y="1766"/>
                    <a:pt x="4359" y="1751"/>
                    <a:pt x="4381" y="1751"/>
                  </a:cubicBezTo>
                  <a:close/>
                  <a:moveTo>
                    <a:pt x="1694" y="0"/>
                  </a:moveTo>
                  <a:cubicBezTo>
                    <a:pt x="1531" y="0"/>
                    <a:pt x="1392" y="111"/>
                    <a:pt x="1355" y="269"/>
                  </a:cubicBezTo>
                  <a:lnTo>
                    <a:pt x="1317" y="436"/>
                  </a:lnTo>
                  <a:cubicBezTo>
                    <a:pt x="1154" y="496"/>
                    <a:pt x="1005" y="582"/>
                    <a:pt x="867" y="689"/>
                  </a:cubicBezTo>
                  <a:lnTo>
                    <a:pt x="691" y="634"/>
                  </a:lnTo>
                  <a:cubicBezTo>
                    <a:pt x="657" y="623"/>
                    <a:pt x="622" y="618"/>
                    <a:pt x="587" y="618"/>
                  </a:cubicBezTo>
                  <a:cubicBezTo>
                    <a:pt x="466" y="618"/>
                    <a:pt x="352" y="681"/>
                    <a:pt x="289" y="792"/>
                  </a:cubicBezTo>
                  <a:lnTo>
                    <a:pt x="97" y="1123"/>
                  </a:lnTo>
                  <a:cubicBezTo>
                    <a:pt x="16" y="1264"/>
                    <a:pt x="42" y="1440"/>
                    <a:pt x="162" y="1551"/>
                  </a:cubicBezTo>
                  <a:lnTo>
                    <a:pt x="289" y="1668"/>
                  </a:lnTo>
                  <a:cubicBezTo>
                    <a:pt x="259" y="1838"/>
                    <a:pt x="257" y="2012"/>
                    <a:pt x="283" y="2183"/>
                  </a:cubicBezTo>
                  <a:lnTo>
                    <a:pt x="146" y="2310"/>
                  </a:lnTo>
                  <a:cubicBezTo>
                    <a:pt x="28" y="2421"/>
                    <a:pt x="1" y="2597"/>
                    <a:pt x="81" y="2738"/>
                  </a:cubicBezTo>
                  <a:lnTo>
                    <a:pt x="273" y="3069"/>
                  </a:lnTo>
                  <a:cubicBezTo>
                    <a:pt x="338" y="3178"/>
                    <a:pt x="454" y="3242"/>
                    <a:pt x="575" y="3242"/>
                  </a:cubicBezTo>
                  <a:cubicBezTo>
                    <a:pt x="608" y="3242"/>
                    <a:pt x="642" y="3237"/>
                    <a:pt x="675" y="3227"/>
                  </a:cubicBezTo>
                  <a:lnTo>
                    <a:pt x="840" y="3175"/>
                  </a:lnTo>
                  <a:cubicBezTo>
                    <a:pt x="973" y="3286"/>
                    <a:pt x="1122" y="3374"/>
                    <a:pt x="1284" y="3438"/>
                  </a:cubicBezTo>
                  <a:lnTo>
                    <a:pt x="1325" y="3618"/>
                  </a:lnTo>
                  <a:cubicBezTo>
                    <a:pt x="1360" y="3777"/>
                    <a:pt x="1499" y="3888"/>
                    <a:pt x="1664" y="3888"/>
                  </a:cubicBezTo>
                  <a:lnTo>
                    <a:pt x="2046" y="3888"/>
                  </a:lnTo>
                  <a:cubicBezTo>
                    <a:pt x="2209" y="3888"/>
                    <a:pt x="2347" y="3777"/>
                    <a:pt x="2385" y="3618"/>
                  </a:cubicBezTo>
                  <a:lnTo>
                    <a:pt x="2421" y="3452"/>
                  </a:lnTo>
                  <a:cubicBezTo>
                    <a:pt x="2584" y="3393"/>
                    <a:pt x="2735" y="3308"/>
                    <a:pt x="2871" y="3199"/>
                  </a:cubicBezTo>
                  <a:cubicBezTo>
                    <a:pt x="2953" y="3229"/>
                    <a:pt x="3053" y="3267"/>
                    <a:pt x="3140" y="3268"/>
                  </a:cubicBezTo>
                  <a:cubicBezTo>
                    <a:pt x="2998" y="3379"/>
                    <a:pt x="2947" y="3571"/>
                    <a:pt x="3041" y="3729"/>
                  </a:cubicBezTo>
                  <a:lnTo>
                    <a:pt x="3163" y="3943"/>
                  </a:lnTo>
                  <a:cubicBezTo>
                    <a:pt x="3226" y="4053"/>
                    <a:pt x="3341" y="4117"/>
                    <a:pt x="3462" y="4117"/>
                  </a:cubicBezTo>
                  <a:cubicBezTo>
                    <a:pt x="3496" y="4117"/>
                    <a:pt x="3531" y="4112"/>
                    <a:pt x="3565" y="4101"/>
                  </a:cubicBezTo>
                  <a:lnTo>
                    <a:pt x="3652" y="4075"/>
                  </a:lnTo>
                  <a:cubicBezTo>
                    <a:pt x="3755" y="4157"/>
                    <a:pt x="3868" y="4225"/>
                    <a:pt x="3991" y="4274"/>
                  </a:cubicBezTo>
                  <a:lnTo>
                    <a:pt x="4015" y="4376"/>
                  </a:lnTo>
                  <a:cubicBezTo>
                    <a:pt x="4050" y="4534"/>
                    <a:pt x="4189" y="4645"/>
                    <a:pt x="4352" y="4645"/>
                  </a:cubicBezTo>
                  <a:lnTo>
                    <a:pt x="4598" y="4645"/>
                  </a:lnTo>
                  <a:cubicBezTo>
                    <a:pt x="4761" y="4645"/>
                    <a:pt x="4899" y="4534"/>
                    <a:pt x="4937" y="4376"/>
                  </a:cubicBezTo>
                  <a:lnTo>
                    <a:pt x="4957" y="4287"/>
                  </a:lnTo>
                  <a:cubicBezTo>
                    <a:pt x="5079" y="4239"/>
                    <a:pt x="5195" y="4176"/>
                    <a:pt x="5300" y="4092"/>
                  </a:cubicBezTo>
                  <a:lnTo>
                    <a:pt x="5398" y="4122"/>
                  </a:lnTo>
                  <a:cubicBezTo>
                    <a:pt x="5432" y="4133"/>
                    <a:pt x="5468" y="4138"/>
                    <a:pt x="5502" y="4138"/>
                  </a:cubicBezTo>
                  <a:cubicBezTo>
                    <a:pt x="5623" y="4138"/>
                    <a:pt x="5737" y="4075"/>
                    <a:pt x="5800" y="3964"/>
                  </a:cubicBezTo>
                  <a:lnTo>
                    <a:pt x="5924" y="3750"/>
                  </a:lnTo>
                  <a:cubicBezTo>
                    <a:pt x="6005" y="3609"/>
                    <a:pt x="5978" y="3433"/>
                    <a:pt x="5857" y="3322"/>
                  </a:cubicBezTo>
                  <a:lnTo>
                    <a:pt x="5791" y="3259"/>
                  </a:lnTo>
                  <a:cubicBezTo>
                    <a:pt x="5813" y="3127"/>
                    <a:pt x="5813" y="2997"/>
                    <a:pt x="5794" y="2864"/>
                  </a:cubicBezTo>
                  <a:lnTo>
                    <a:pt x="5870" y="2795"/>
                  </a:lnTo>
                  <a:cubicBezTo>
                    <a:pt x="5990" y="2688"/>
                    <a:pt x="6016" y="2513"/>
                    <a:pt x="5935" y="2372"/>
                  </a:cubicBezTo>
                  <a:lnTo>
                    <a:pt x="5813" y="2158"/>
                  </a:lnTo>
                  <a:cubicBezTo>
                    <a:pt x="5749" y="2048"/>
                    <a:pt x="5633" y="1984"/>
                    <a:pt x="5512" y="1984"/>
                  </a:cubicBezTo>
                  <a:cubicBezTo>
                    <a:pt x="5478" y="1984"/>
                    <a:pt x="5444" y="1989"/>
                    <a:pt x="5410" y="1999"/>
                  </a:cubicBezTo>
                  <a:lnTo>
                    <a:pt x="5323" y="2026"/>
                  </a:lnTo>
                  <a:cubicBezTo>
                    <a:pt x="5220" y="1944"/>
                    <a:pt x="5105" y="1876"/>
                    <a:pt x="4984" y="1827"/>
                  </a:cubicBezTo>
                  <a:lnTo>
                    <a:pt x="4961" y="1725"/>
                  </a:lnTo>
                  <a:cubicBezTo>
                    <a:pt x="4926" y="1567"/>
                    <a:pt x="4786" y="1456"/>
                    <a:pt x="4622" y="1456"/>
                  </a:cubicBezTo>
                  <a:lnTo>
                    <a:pt x="4376" y="1456"/>
                  </a:lnTo>
                  <a:cubicBezTo>
                    <a:pt x="4214" y="1456"/>
                    <a:pt x="4075" y="1567"/>
                    <a:pt x="4037" y="1725"/>
                  </a:cubicBezTo>
                  <a:lnTo>
                    <a:pt x="4018" y="1814"/>
                  </a:lnTo>
                  <a:cubicBezTo>
                    <a:pt x="3894" y="1862"/>
                    <a:pt x="3780" y="1925"/>
                    <a:pt x="3676" y="2009"/>
                  </a:cubicBezTo>
                  <a:cubicBezTo>
                    <a:pt x="3616" y="1987"/>
                    <a:pt x="3536" y="1963"/>
                    <a:pt x="3473" y="1963"/>
                  </a:cubicBezTo>
                  <a:cubicBezTo>
                    <a:pt x="3476" y="1877"/>
                    <a:pt x="3470" y="1793"/>
                    <a:pt x="3456" y="1706"/>
                  </a:cubicBezTo>
                  <a:lnTo>
                    <a:pt x="3592" y="1580"/>
                  </a:lnTo>
                  <a:cubicBezTo>
                    <a:pt x="3711" y="1469"/>
                    <a:pt x="3739" y="1291"/>
                    <a:pt x="3657" y="1152"/>
                  </a:cubicBezTo>
                  <a:lnTo>
                    <a:pt x="3465" y="821"/>
                  </a:lnTo>
                  <a:cubicBezTo>
                    <a:pt x="3402" y="711"/>
                    <a:pt x="3287" y="647"/>
                    <a:pt x="3165" y="647"/>
                  </a:cubicBezTo>
                  <a:cubicBezTo>
                    <a:pt x="3131" y="647"/>
                    <a:pt x="3097" y="652"/>
                    <a:pt x="3063" y="662"/>
                  </a:cubicBezTo>
                  <a:lnTo>
                    <a:pt x="2900" y="713"/>
                  </a:lnTo>
                  <a:cubicBezTo>
                    <a:pt x="2767" y="602"/>
                    <a:pt x="2616" y="513"/>
                    <a:pt x="2456" y="450"/>
                  </a:cubicBezTo>
                  <a:lnTo>
                    <a:pt x="2413" y="269"/>
                  </a:lnTo>
                  <a:cubicBezTo>
                    <a:pt x="2378" y="111"/>
                    <a:pt x="2241" y="0"/>
                    <a:pt x="2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44"/>
            <p:cNvSpPr/>
            <p:nvPr/>
          </p:nvSpPr>
          <p:spPr>
            <a:xfrm>
              <a:off x="6230281" y="3529663"/>
              <a:ext cx="50148" cy="49971"/>
            </a:xfrm>
            <a:custGeom>
              <a:rect b="b" l="l" r="r" t="t"/>
              <a:pathLst>
                <a:path extrusionOk="0" h="1411" w="1416">
                  <a:moveTo>
                    <a:pt x="708" y="301"/>
                  </a:moveTo>
                  <a:cubicBezTo>
                    <a:pt x="908" y="301"/>
                    <a:pt x="1108" y="438"/>
                    <a:pt x="1119" y="710"/>
                  </a:cubicBezTo>
                  <a:cubicBezTo>
                    <a:pt x="1118" y="935"/>
                    <a:pt x="932" y="1119"/>
                    <a:pt x="707" y="1119"/>
                  </a:cubicBezTo>
                  <a:cubicBezTo>
                    <a:pt x="482" y="1119"/>
                    <a:pt x="297" y="935"/>
                    <a:pt x="297" y="710"/>
                  </a:cubicBezTo>
                  <a:cubicBezTo>
                    <a:pt x="307" y="438"/>
                    <a:pt x="507" y="301"/>
                    <a:pt x="708" y="301"/>
                  </a:cubicBezTo>
                  <a:close/>
                  <a:moveTo>
                    <a:pt x="707" y="1"/>
                  </a:moveTo>
                  <a:cubicBezTo>
                    <a:pt x="318" y="1"/>
                    <a:pt x="1" y="317"/>
                    <a:pt x="1" y="707"/>
                  </a:cubicBezTo>
                  <a:cubicBezTo>
                    <a:pt x="18" y="1176"/>
                    <a:pt x="363" y="1410"/>
                    <a:pt x="708" y="1410"/>
                  </a:cubicBezTo>
                  <a:cubicBezTo>
                    <a:pt x="1053" y="1410"/>
                    <a:pt x="1398" y="1176"/>
                    <a:pt x="1415" y="707"/>
                  </a:cubicBezTo>
                  <a:cubicBezTo>
                    <a:pt x="1414" y="319"/>
                    <a:pt x="1097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44"/>
            <p:cNvSpPr/>
            <p:nvPr/>
          </p:nvSpPr>
          <p:spPr>
            <a:xfrm>
              <a:off x="6253619" y="3457063"/>
              <a:ext cx="98383" cy="10589"/>
            </a:xfrm>
            <a:custGeom>
              <a:rect b="b" l="l" r="r" t="t"/>
              <a:pathLst>
                <a:path extrusionOk="0" h="299" w="2778">
                  <a:moveTo>
                    <a:pt x="150" y="1"/>
                  </a:moveTo>
                  <a:cubicBezTo>
                    <a:pt x="69" y="1"/>
                    <a:pt x="1" y="69"/>
                    <a:pt x="1" y="150"/>
                  </a:cubicBezTo>
                  <a:cubicBezTo>
                    <a:pt x="1" y="230"/>
                    <a:pt x="69" y="298"/>
                    <a:pt x="150" y="298"/>
                  </a:cubicBezTo>
                  <a:lnTo>
                    <a:pt x="2581" y="298"/>
                  </a:lnTo>
                  <a:cubicBezTo>
                    <a:pt x="2778" y="292"/>
                    <a:pt x="2778" y="9"/>
                    <a:pt x="2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44"/>
            <p:cNvSpPr/>
            <p:nvPr/>
          </p:nvSpPr>
          <p:spPr>
            <a:xfrm>
              <a:off x="6287795" y="3478949"/>
              <a:ext cx="64207" cy="10589"/>
            </a:xfrm>
            <a:custGeom>
              <a:rect b="b" l="l" r="r" t="t"/>
              <a:pathLst>
                <a:path extrusionOk="0" h="299" w="1813">
                  <a:moveTo>
                    <a:pt x="148" y="0"/>
                  </a:moveTo>
                  <a:cubicBezTo>
                    <a:pt x="67" y="0"/>
                    <a:pt x="1" y="69"/>
                    <a:pt x="1" y="149"/>
                  </a:cubicBezTo>
                  <a:cubicBezTo>
                    <a:pt x="1" y="230"/>
                    <a:pt x="67" y="298"/>
                    <a:pt x="148" y="298"/>
                  </a:cubicBezTo>
                  <a:lnTo>
                    <a:pt x="1616" y="298"/>
                  </a:lnTo>
                  <a:cubicBezTo>
                    <a:pt x="1813" y="292"/>
                    <a:pt x="1813" y="7"/>
                    <a:pt x="1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44"/>
            <p:cNvSpPr/>
            <p:nvPr/>
          </p:nvSpPr>
          <p:spPr>
            <a:xfrm>
              <a:off x="6055756" y="3592667"/>
              <a:ext cx="77276" cy="10518"/>
            </a:xfrm>
            <a:custGeom>
              <a:rect b="b" l="l" r="r" t="t"/>
              <a:pathLst>
                <a:path extrusionOk="0" h="297" w="2182">
                  <a:moveTo>
                    <a:pt x="148" y="0"/>
                  </a:moveTo>
                  <a:cubicBezTo>
                    <a:pt x="67" y="0"/>
                    <a:pt x="1" y="67"/>
                    <a:pt x="1" y="148"/>
                  </a:cubicBezTo>
                  <a:cubicBezTo>
                    <a:pt x="1" y="230"/>
                    <a:pt x="67" y="297"/>
                    <a:pt x="148" y="297"/>
                  </a:cubicBezTo>
                  <a:lnTo>
                    <a:pt x="1985" y="297"/>
                  </a:lnTo>
                  <a:cubicBezTo>
                    <a:pt x="2182" y="290"/>
                    <a:pt x="2182" y="5"/>
                    <a:pt x="1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44"/>
            <p:cNvSpPr/>
            <p:nvPr/>
          </p:nvSpPr>
          <p:spPr>
            <a:xfrm>
              <a:off x="6055685" y="3570780"/>
              <a:ext cx="43206" cy="10518"/>
            </a:xfrm>
            <a:custGeom>
              <a:rect b="b" l="l" r="r" t="t"/>
              <a:pathLst>
                <a:path extrusionOk="0" h="297" w="1220">
                  <a:moveTo>
                    <a:pt x="150" y="1"/>
                  </a:moveTo>
                  <a:cubicBezTo>
                    <a:pt x="69" y="1"/>
                    <a:pt x="1" y="67"/>
                    <a:pt x="1" y="148"/>
                  </a:cubicBezTo>
                  <a:cubicBezTo>
                    <a:pt x="1" y="230"/>
                    <a:pt x="69" y="297"/>
                    <a:pt x="150" y="297"/>
                  </a:cubicBezTo>
                  <a:lnTo>
                    <a:pt x="1024" y="297"/>
                  </a:lnTo>
                  <a:cubicBezTo>
                    <a:pt x="1219" y="291"/>
                    <a:pt x="1219" y="5"/>
                    <a:pt x="1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2" name="Google Shape;2702;p44"/>
          <p:cNvGrpSpPr/>
          <p:nvPr/>
        </p:nvGrpSpPr>
        <p:grpSpPr>
          <a:xfrm>
            <a:off x="5371078" y="3397813"/>
            <a:ext cx="359108" cy="359108"/>
            <a:chOff x="5371078" y="3397813"/>
            <a:chExt cx="359108" cy="359108"/>
          </a:xfrm>
        </p:grpSpPr>
        <p:sp>
          <p:nvSpPr>
            <p:cNvPr id="2703" name="Google Shape;2703;p44"/>
            <p:cNvSpPr/>
            <p:nvPr/>
          </p:nvSpPr>
          <p:spPr>
            <a:xfrm>
              <a:off x="5371078" y="3397813"/>
              <a:ext cx="359108" cy="359108"/>
            </a:xfrm>
            <a:custGeom>
              <a:rect b="b" l="l" r="r" t="t"/>
              <a:pathLst>
                <a:path extrusionOk="0" h="10140" w="10140">
                  <a:moveTo>
                    <a:pt x="9398" y="655"/>
                  </a:moveTo>
                  <a:cubicBezTo>
                    <a:pt x="9643" y="655"/>
                    <a:pt x="9845" y="855"/>
                    <a:pt x="9845" y="1100"/>
                  </a:cubicBezTo>
                  <a:lnTo>
                    <a:pt x="9845" y="6401"/>
                  </a:lnTo>
                  <a:lnTo>
                    <a:pt x="297" y="6401"/>
                  </a:lnTo>
                  <a:lnTo>
                    <a:pt x="297" y="1100"/>
                  </a:lnTo>
                  <a:cubicBezTo>
                    <a:pt x="297" y="855"/>
                    <a:pt x="498" y="655"/>
                    <a:pt x="744" y="655"/>
                  </a:cubicBezTo>
                  <a:lnTo>
                    <a:pt x="1784" y="655"/>
                  </a:lnTo>
                  <a:cubicBezTo>
                    <a:pt x="1848" y="861"/>
                    <a:pt x="2040" y="1011"/>
                    <a:pt x="2268" y="1011"/>
                  </a:cubicBezTo>
                  <a:lnTo>
                    <a:pt x="7874" y="1011"/>
                  </a:lnTo>
                  <a:cubicBezTo>
                    <a:pt x="8102" y="1011"/>
                    <a:pt x="8294" y="861"/>
                    <a:pt x="8357" y="655"/>
                  </a:cubicBezTo>
                  <a:close/>
                  <a:moveTo>
                    <a:pt x="5070" y="9091"/>
                  </a:moveTo>
                  <a:cubicBezTo>
                    <a:pt x="5277" y="9091"/>
                    <a:pt x="5445" y="9260"/>
                    <a:pt x="5445" y="9466"/>
                  </a:cubicBezTo>
                  <a:cubicBezTo>
                    <a:pt x="5445" y="9674"/>
                    <a:pt x="5277" y="9843"/>
                    <a:pt x="5070" y="9843"/>
                  </a:cubicBezTo>
                  <a:cubicBezTo>
                    <a:pt x="4571" y="9822"/>
                    <a:pt x="4571" y="9110"/>
                    <a:pt x="5070" y="9091"/>
                  </a:cubicBezTo>
                  <a:close/>
                  <a:moveTo>
                    <a:pt x="2266" y="1"/>
                  </a:moveTo>
                  <a:cubicBezTo>
                    <a:pt x="2038" y="1"/>
                    <a:pt x="1846" y="151"/>
                    <a:pt x="1783" y="357"/>
                  </a:cubicBezTo>
                  <a:lnTo>
                    <a:pt x="744" y="357"/>
                  </a:lnTo>
                  <a:cubicBezTo>
                    <a:pt x="333" y="357"/>
                    <a:pt x="1" y="690"/>
                    <a:pt x="1" y="1100"/>
                  </a:cubicBezTo>
                  <a:lnTo>
                    <a:pt x="1" y="6833"/>
                  </a:lnTo>
                  <a:cubicBezTo>
                    <a:pt x="1" y="7242"/>
                    <a:pt x="333" y="7575"/>
                    <a:pt x="744" y="7575"/>
                  </a:cubicBezTo>
                  <a:lnTo>
                    <a:pt x="4921" y="7575"/>
                  </a:lnTo>
                  <a:lnTo>
                    <a:pt x="4921" y="8809"/>
                  </a:lnTo>
                  <a:cubicBezTo>
                    <a:pt x="4150" y="9000"/>
                    <a:pt x="4265" y="10120"/>
                    <a:pt x="5070" y="10139"/>
                  </a:cubicBezTo>
                  <a:cubicBezTo>
                    <a:pt x="5873" y="10120"/>
                    <a:pt x="5990" y="9000"/>
                    <a:pt x="5219" y="8809"/>
                  </a:cubicBezTo>
                  <a:lnTo>
                    <a:pt x="5219" y="7575"/>
                  </a:lnTo>
                  <a:lnTo>
                    <a:pt x="7050" y="7575"/>
                  </a:lnTo>
                  <a:cubicBezTo>
                    <a:pt x="7243" y="7570"/>
                    <a:pt x="7248" y="7285"/>
                    <a:pt x="7050" y="7278"/>
                  </a:cubicBezTo>
                  <a:lnTo>
                    <a:pt x="744" y="7278"/>
                  </a:lnTo>
                  <a:cubicBezTo>
                    <a:pt x="498" y="7278"/>
                    <a:pt x="297" y="7079"/>
                    <a:pt x="297" y="6833"/>
                  </a:cubicBezTo>
                  <a:lnTo>
                    <a:pt x="297" y="6699"/>
                  </a:lnTo>
                  <a:lnTo>
                    <a:pt x="9841" y="6699"/>
                  </a:lnTo>
                  <a:lnTo>
                    <a:pt x="9841" y="6833"/>
                  </a:lnTo>
                  <a:cubicBezTo>
                    <a:pt x="9841" y="7079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6" y="7285"/>
                    <a:pt x="7644" y="7570"/>
                    <a:pt x="7842" y="7575"/>
                  </a:cubicBezTo>
                  <a:lnTo>
                    <a:pt x="9396" y="7575"/>
                  </a:lnTo>
                  <a:cubicBezTo>
                    <a:pt x="9807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39" y="691"/>
                    <a:pt x="9807" y="357"/>
                    <a:pt x="9396" y="357"/>
                  </a:cubicBezTo>
                  <a:lnTo>
                    <a:pt x="8355" y="357"/>
                  </a:lnTo>
                  <a:cubicBezTo>
                    <a:pt x="8292" y="151"/>
                    <a:pt x="8099" y="1"/>
                    <a:pt x="7872" y="1"/>
                  </a:cubicBezTo>
                  <a:lnTo>
                    <a:pt x="3532" y="1"/>
                  </a:lnTo>
                  <a:cubicBezTo>
                    <a:pt x="3449" y="1"/>
                    <a:pt x="3383" y="69"/>
                    <a:pt x="3383" y="150"/>
                  </a:cubicBezTo>
                  <a:cubicBezTo>
                    <a:pt x="3383" y="230"/>
                    <a:pt x="3449" y="299"/>
                    <a:pt x="3532" y="299"/>
                  </a:cubicBezTo>
                  <a:lnTo>
                    <a:pt x="7872" y="299"/>
                  </a:lnTo>
                  <a:cubicBezTo>
                    <a:pt x="7986" y="299"/>
                    <a:pt x="8080" y="390"/>
                    <a:pt x="8080" y="506"/>
                  </a:cubicBezTo>
                  <a:cubicBezTo>
                    <a:pt x="8080" y="620"/>
                    <a:pt x="7986" y="714"/>
                    <a:pt x="7872" y="714"/>
                  </a:cubicBezTo>
                  <a:lnTo>
                    <a:pt x="2266" y="714"/>
                  </a:lnTo>
                  <a:cubicBezTo>
                    <a:pt x="2150" y="714"/>
                    <a:pt x="2059" y="620"/>
                    <a:pt x="2059" y="506"/>
                  </a:cubicBezTo>
                  <a:cubicBezTo>
                    <a:pt x="2059" y="390"/>
                    <a:pt x="2150" y="299"/>
                    <a:pt x="2266" y="299"/>
                  </a:cubicBezTo>
                  <a:lnTo>
                    <a:pt x="2738" y="299"/>
                  </a:lnTo>
                  <a:cubicBezTo>
                    <a:pt x="2936" y="292"/>
                    <a:pt x="2935" y="7"/>
                    <a:pt x="2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44"/>
            <p:cNvSpPr/>
            <p:nvPr/>
          </p:nvSpPr>
          <p:spPr>
            <a:xfrm>
              <a:off x="5488691" y="3524670"/>
              <a:ext cx="13529" cy="10589"/>
            </a:xfrm>
            <a:custGeom>
              <a:rect b="b" l="l" r="r" t="t"/>
              <a:pathLst>
                <a:path extrusionOk="0" h="299" w="382">
                  <a:moveTo>
                    <a:pt x="192" y="1"/>
                  </a:moveTo>
                  <a:cubicBezTo>
                    <a:pt x="0" y="1"/>
                    <a:pt x="0" y="298"/>
                    <a:pt x="192" y="298"/>
                  </a:cubicBezTo>
                  <a:cubicBezTo>
                    <a:pt x="382" y="298"/>
                    <a:pt x="382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44"/>
            <p:cNvSpPr/>
            <p:nvPr/>
          </p:nvSpPr>
          <p:spPr>
            <a:xfrm>
              <a:off x="5496022" y="3552258"/>
              <a:ext cx="13670" cy="10554"/>
            </a:xfrm>
            <a:custGeom>
              <a:rect b="b" l="l" r="r" t="t"/>
              <a:pathLst>
                <a:path extrusionOk="0" h="298" w="386">
                  <a:moveTo>
                    <a:pt x="194" y="1"/>
                  </a:moveTo>
                  <a:cubicBezTo>
                    <a:pt x="1" y="1"/>
                    <a:pt x="1" y="297"/>
                    <a:pt x="194" y="297"/>
                  </a:cubicBezTo>
                  <a:cubicBezTo>
                    <a:pt x="384" y="297"/>
                    <a:pt x="386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4"/>
            <p:cNvSpPr/>
            <p:nvPr/>
          </p:nvSpPr>
          <p:spPr>
            <a:xfrm>
              <a:off x="5516208" y="3572480"/>
              <a:ext cx="13635" cy="10518"/>
            </a:xfrm>
            <a:custGeom>
              <a:rect b="b" l="l" r="r" t="t"/>
              <a:pathLst>
                <a:path extrusionOk="0" h="297" w="385">
                  <a:moveTo>
                    <a:pt x="194" y="0"/>
                  </a:moveTo>
                  <a:cubicBezTo>
                    <a:pt x="1" y="0"/>
                    <a:pt x="1" y="296"/>
                    <a:pt x="194" y="296"/>
                  </a:cubicBezTo>
                  <a:cubicBezTo>
                    <a:pt x="384" y="296"/>
                    <a:pt x="384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44"/>
            <p:cNvSpPr/>
            <p:nvPr/>
          </p:nvSpPr>
          <p:spPr>
            <a:xfrm>
              <a:off x="5543832" y="3579811"/>
              <a:ext cx="13599" cy="10518"/>
            </a:xfrm>
            <a:custGeom>
              <a:rect b="b" l="l" r="r" t="t"/>
              <a:pathLst>
                <a:path extrusionOk="0" h="297" w="384">
                  <a:moveTo>
                    <a:pt x="192" y="1"/>
                  </a:moveTo>
                  <a:cubicBezTo>
                    <a:pt x="0" y="1"/>
                    <a:pt x="0" y="297"/>
                    <a:pt x="192" y="297"/>
                  </a:cubicBezTo>
                  <a:cubicBezTo>
                    <a:pt x="384" y="297"/>
                    <a:pt x="384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44"/>
            <p:cNvSpPr/>
            <p:nvPr/>
          </p:nvSpPr>
          <p:spPr>
            <a:xfrm>
              <a:off x="5571385" y="3572480"/>
              <a:ext cx="13599" cy="10518"/>
            </a:xfrm>
            <a:custGeom>
              <a:rect b="b" l="l" r="r" t="t"/>
              <a:pathLst>
                <a:path extrusionOk="0" h="297" w="384">
                  <a:moveTo>
                    <a:pt x="192" y="0"/>
                  </a:moveTo>
                  <a:cubicBezTo>
                    <a:pt x="0" y="0"/>
                    <a:pt x="0" y="296"/>
                    <a:pt x="192" y="296"/>
                  </a:cubicBezTo>
                  <a:cubicBezTo>
                    <a:pt x="383" y="296"/>
                    <a:pt x="383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44"/>
            <p:cNvSpPr/>
            <p:nvPr/>
          </p:nvSpPr>
          <p:spPr>
            <a:xfrm>
              <a:off x="5591571" y="3497117"/>
              <a:ext cx="13599" cy="10589"/>
            </a:xfrm>
            <a:custGeom>
              <a:rect b="b" l="l" r="r" t="t"/>
              <a:pathLst>
                <a:path extrusionOk="0" h="299" w="384">
                  <a:moveTo>
                    <a:pt x="192" y="1"/>
                  </a:moveTo>
                  <a:cubicBezTo>
                    <a:pt x="2" y="1"/>
                    <a:pt x="0" y="299"/>
                    <a:pt x="192" y="299"/>
                  </a:cubicBezTo>
                  <a:cubicBezTo>
                    <a:pt x="384" y="299"/>
                    <a:pt x="384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44"/>
            <p:cNvSpPr/>
            <p:nvPr/>
          </p:nvSpPr>
          <p:spPr>
            <a:xfrm>
              <a:off x="5571420" y="3476930"/>
              <a:ext cx="13564" cy="10518"/>
            </a:xfrm>
            <a:custGeom>
              <a:rect b="b" l="l" r="r" t="t"/>
              <a:pathLst>
                <a:path extrusionOk="0" h="297" w="383">
                  <a:moveTo>
                    <a:pt x="191" y="0"/>
                  </a:moveTo>
                  <a:cubicBezTo>
                    <a:pt x="1" y="0"/>
                    <a:pt x="1" y="297"/>
                    <a:pt x="191" y="297"/>
                  </a:cubicBezTo>
                  <a:cubicBezTo>
                    <a:pt x="382" y="297"/>
                    <a:pt x="382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44"/>
            <p:cNvSpPr/>
            <p:nvPr/>
          </p:nvSpPr>
          <p:spPr>
            <a:xfrm>
              <a:off x="5543832" y="3469564"/>
              <a:ext cx="13599" cy="10554"/>
            </a:xfrm>
            <a:custGeom>
              <a:rect b="b" l="l" r="r" t="t"/>
              <a:pathLst>
                <a:path extrusionOk="0" h="298" w="384">
                  <a:moveTo>
                    <a:pt x="192" y="1"/>
                  </a:moveTo>
                  <a:cubicBezTo>
                    <a:pt x="2" y="1"/>
                    <a:pt x="0" y="297"/>
                    <a:pt x="192" y="297"/>
                  </a:cubicBezTo>
                  <a:cubicBezTo>
                    <a:pt x="384" y="297"/>
                    <a:pt x="384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4"/>
            <p:cNvSpPr/>
            <p:nvPr/>
          </p:nvSpPr>
          <p:spPr>
            <a:xfrm>
              <a:off x="5516208" y="3476930"/>
              <a:ext cx="13670" cy="10518"/>
            </a:xfrm>
            <a:custGeom>
              <a:rect b="b" l="l" r="r" t="t"/>
              <a:pathLst>
                <a:path extrusionOk="0" h="297" w="386">
                  <a:moveTo>
                    <a:pt x="194" y="0"/>
                  </a:moveTo>
                  <a:cubicBezTo>
                    <a:pt x="1" y="0"/>
                    <a:pt x="1" y="297"/>
                    <a:pt x="194" y="297"/>
                  </a:cubicBezTo>
                  <a:cubicBezTo>
                    <a:pt x="386" y="297"/>
                    <a:pt x="386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4"/>
            <p:cNvSpPr/>
            <p:nvPr/>
          </p:nvSpPr>
          <p:spPr>
            <a:xfrm>
              <a:off x="5496801" y="3497046"/>
              <a:ext cx="91194" cy="47456"/>
            </a:xfrm>
            <a:custGeom>
              <a:rect b="b" l="l" r="r" t="t"/>
              <a:pathLst>
                <a:path extrusionOk="0" h="1340" w="2575">
                  <a:moveTo>
                    <a:pt x="1520" y="812"/>
                  </a:moveTo>
                  <a:cubicBezTo>
                    <a:pt x="1672" y="819"/>
                    <a:pt x="1672" y="1040"/>
                    <a:pt x="1520" y="1045"/>
                  </a:cubicBezTo>
                  <a:cubicBezTo>
                    <a:pt x="1368" y="1040"/>
                    <a:pt x="1368" y="817"/>
                    <a:pt x="1520" y="812"/>
                  </a:cubicBezTo>
                  <a:close/>
                  <a:moveTo>
                    <a:pt x="171" y="0"/>
                  </a:moveTo>
                  <a:cubicBezTo>
                    <a:pt x="119" y="0"/>
                    <a:pt x="69" y="27"/>
                    <a:pt x="42" y="74"/>
                  </a:cubicBezTo>
                  <a:cubicBezTo>
                    <a:pt x="1" y="145"/>
                    <a:pt x="26" y="236"/>
                    <a:pt x="96" y="275"/>
                  </a:cubicBezTo>
                  <a:lnTo>
                    <a:pt x="1111" y="863"/>
                  </a:lnTo>
                  <a:cubicBezTo>
                    <a:pt x="1070" y="1109"/>
                    <a:pt x="1267" y="1340"/>
                    <a:pt x="1517" y="1340"/>
                  </a:cubicBezTo>
                  <a:cubicBezTo>
                    <a:pt x="1518" y="1340"/>
                    <a:pt x="1519" y="1340"/>
                    <a:pt x="1520" y="1340"/>
                  </a:cubicBezTo>
                  <a:cubicBezTo>
                    <a:pt x="1521" y="1340"/>
                    <a:pt x="1522" y="1340"/>
                    <a:pt x="1522" y="1340"/>
                  </a:cubicBezTo>
                  <a:cubicBezTo>
                    <a:pt x="1773" y="1340"/>
                    <a:pt x="1971" y="1104"/>
                    <a:pt x="1926" y="858"/>
                  </a:cubicBezTo>
                  <a:lnTo>
                    <a:pt x="2434" y="557"/>
                  </a:lnTo>
                  <a:cubicBezTo>
                    <a:pt x="2574" y="470"/>
                    <a:pt x="2494" y="282"/>
                    <a:pt x="2362" y="282"/>
                  </a:cubicBezTo>
                  <a:cubicBezTo>
                    <a:pt x="2337" y="282"/>
                    <a:pt x="2311" y="289"/>
                    <a:pt x="2284" y="304"/>
                  </a:cubicBezTo>
                  <a:lnTo>
                    <a:pt x="1775" y="605"/>
                  </a:lnTo>
                  <a:cubicBezTo>
                    <a:pt x="1707" y="546"/>
                    <a:pt x="1613" y="516"/>
                    <a:pt x="1520" y="516"/>
                  </a:cubicBezTo>
                  <a:cubicBezTo>
                    <a:pt x="1425" y="516"/>
                    <a:pt x="1330" y="546"/>
                    <a:pt x="1260" y="606"/>
                  </a:cubicBezTo>
                  <a:lnTo>
                    <a:pt x="245" y="20"/>
                  </a:lnTo>
                  <a:cubicBezTo>
                    <a:pt x="221" y="7"/>
                    <a:pt x="196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44"/>
            <p:cNvSpPr/>
            <p:nvPr/>
          </p:nvSpPr>
          <p:spPr>
            <a:xfrm>
              <a:off x="5404403" y="3524670"/>
              <a:ext cx="51954" cy="10589"/>
            </a:xfrm>
            <a:custGeom>
              <a:rect b="b" l="l" r="r" t="t"/>
              <a:pathLst>
                <a:path extrusionOk="0" h="299" w="1467">
                  <a:moveTo>
                    <a:pt x="148" y="1"/>
                  </a:moveTo>
                  <a:cubicBezTo>
                    <a:pt x="67" y="1"/>
                    <a:pt x="1" y="69"/>
                    <a:pt x="1" y="149"/>
                  </a:cubicBezTo>
                  <a:cubicBezTo>
                    <a:pt x="1" y="230"/>
                    <a:pt x="67" y="298"/>
                    <a:pt x="148" y="298"/>
                  </a:cubicBezTo>
                  <a:lnTo>
                    <a:pt x="1317" y="298"/>
                  </a:lnTo>
                  <a:cubicBezTo>
                    <a:pt x="1399" y="298"/>
                    <a:pt x="1466" y="230"/>
                    <a:pt x="1466" y="149"/>
                  </a:cubicBezTo>
                  <a:cubicBezTo>
                    <a:pt x="1466" y="69"/>
                    <a:pt x="1398" y="1"/>
                    <a:pt x="1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44"/>
            <p:cNvSpPr/>
            <p:nvPr/>
          </p:nvSpPr>
          <p:spPr>
            <a:xfrm>
              <a:off x="5418144" y="3495948"/>
              <a:ext cx="46606" cy="10518"/>
            </a:xfrm>
            <a:custGeom>
              <a:rect b="b" l="l" r="r" t="t"/>
              <a:pathLst>
                <a:path extrusionOk="0" h="297" w="1316">
                  <a:moveTo>
                    <a:pt x="196" y="0"/>
                  </a:moveTo>
                  <a:cubicBezTo>
                    <a:pt x="1" y="7"/>
                    <a:pt x="1" y="292"/>
                    <a:pt x="196" y="297"/>
                  </a:cubicBezTo>
                  <a:lnTo>
                    <a:pt x="1167" y="297"/>
                  </a:lnTo>
                  <a:cubicBezTo>
                    <a:pt x="1248" y="297"/>
                    <a:pt x="1316" y="230"/>
                    <a:pt x="1316" y="149"/>
                  </a:cubicBezTo>
                  <a:cubicBezTo>
                    <a:pt x="1316" y="67"/>
                    <a:pt x="124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4"/>
            <p:cNvSpPr/>
            <p:nvPr/>
          </p:nvSpPr>
          <p:spPr>
            <a:xfrm>
              <a:off x="5418144" y="3553462"/>
              <a:ext cx="46606" cy="10518"/>
            </a:xfrm>
            <a:custGeom>
              <a:rect b="b" l="l" r="r" t="t"/>
              <a:pathLst>
                <a:path extrusionOk="0" h="297" w="1316">
                  <a:moveTo>
                    <a:pt x="196" y="0"/>
                  </a:moveTo>
                  <a:cubicBezTo>
                    <a:pt x="1" y="7"/>
                    <a:pt x="1" y="292"/>
                    <a:pt x="196" y="296"/>
                  </a:cubicBezTo>
                  <a:lnTo>
                    <a:pt x="1167" y="296"/>
                  </a:lnTo>
                  <a:cubicBezTo>
                    <a:pt x="1248" y="296"/>
                    <a:pt x="1316" y="230"/>
                    <a:pt x="1316" y="149"/>
                  </a:cubicBezTo>
                  <a:cubicBezTo>
                    <a:pt x="1316" y="67"/>
                    <a:pt x="124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4"/>
            <p:cNvSpPr/>
            <p:nvPr/>
          </p:nvSpPr>
          <p:spPr>
            <a:xfrm>
              <a:off x="5459225" y="3450794"/>
              <a:ext cx="224991" cy="158695"/>
            </a:xfrm>
            <a:custGeom>
              <a:rect b="b" l="l" r="r" t="t"/>
              <a:pathLst>
                <a:path extrusionOk="0" h="4481" w="6353">
                  <a:moveTo>
                    <a:pt x="2606" y="288"/>
                  </a:moveTo>
                  <a:cubicBezTo>
                    <a:pt x="3491" y="288"/>
                    <a:pt x="4311" y="957"/>
                    <a:pt x="4484" y="1824"/>
                  </a:cubicBezTo>
                  <a:cubicBezTo>
                    <a:pt x="3728" y="2099"/>
                    <a:pt x="3360" y="3059"/>
                    <a:pt x="3775" y="3774"/>
                  </a:cubicBezTo>
                  <a:cubicBezTo>
                    <a:pt x="3436" y="4038"/>
                    <a:pt x="3017" y="4184"/>
                    <a:pt x="2581" y="4184"/>
                  </a:cubicBezTo>
                  <a:cubicBezTo>
                    <a:pt x="0" y="4086"/>
                    <a:pt x="0" y="385"/>
                    <a:pt x="2581" y="289"/>
                  </a:cubicBezTo>
                  <a:cubicBezTo>
                    <a:pt x="2589" y="288"/>
                    <a:pt x="2598" y="288"/>
                    <a:pt x="2606" y="288"/>
                  </a:cubicBezTo>
                  <a:close/>
                  <a:moveTo>
                    <a:pt x="4977" y="2036"/>
                  </a:moveTo>
                  <a:cubicBezTo>
                    <a:pt x="5502" y="2036"/>
                    <a:pt x="6027" y="2393"/>
                    <a:pt x="6053" y="3107"/>
                  </a:cubicBezTo>
                  <a:cubicBezTo>
                    <a:pt x="6057" y="3699"/>
                    <a:pt x="5570" y="4184"/>
                    <a:pt x="4976" y="4184"/>
                  </a:cubicBezTo>
                  <a:cubicBezTo>
                    <a:pt x="4382" y="4184"/>
                    <a:pt x="3899" y="3701"/>
                    <a:pt x="3899" y="3107"/>
                  </a:cubicBezTo>
                  <a:cubicBezTo>
                    <a:pt x="3926" y="2393"/>
                    <a:pt x="4451" y="2036"/>
                    <a:pt x="4977" y="2036"/>
                  </a:cubicBezTo>
                  <a:close/>
                  <a:moveTo>
                    <a:pt x="2595" y="0"/>
                  </a:moveTo>
                  <a:cubicBezTo>
                    <a:pt x="1484" y="0"/>
                    <a:pt x="375" y="784"/>
                    <a:pt x="335" y="2235"/>
                  </a:cubicBezTo>
                  <a:cubicBezTo>
                    <a:pt x="326" y="3556"/>
                    <a:pt x="1443" y="4481"/>
                    <a:pt x="2609" y="4481"/>
                  </a:cubicBezTo>
                  <a:cubicBezTo>
                    <a:pt x="3069" y="4481"/>
                    <a:pt x="3537" y="4337"/>
                    <a:pt x="3946" y="4016"/>
                  </a:cubicBezTo>
                  <a:cubicBezTo>
                    <a:pt x="4226" y="4336"/>
                    <a:pt x="4593" y="4479"/>
                    <a:pt x="4956" y="4479"/>
                  </a:cubicBezTo>
                  <a:cubicBezTo>
                    <a:pt x="5661" y="4479"/>
                    <a:pt x="6351" y="3939"/>
                    <a:pt x="6351" y="3105"/>
                  </a:cubicBezTo>
                  <a:cubicBezTo>
                    <a:pt x="6353" y="2346"/>
                    <a:pt x="5735" y="1730"/>
                    <a:pt x="4976" y="1730"/>
                  </a:cubicBezTo>
                  <a:cubicBezTo>
                    <a:pt x="4908" y="1730"/>
                    <a:pt x="4838" y="1736"/>
                    <a:pt x="4770" y="1746"/>
                  </a:cubicBezTo>
                  <a:cubicBezTo>
                    <a:pt x="4472" y="559"/>
                    <a:pt x="3533" y="0"/>
                    <a:pt x="2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4"/>
            <p:cNvSpPr/>
            <p:nvPr/>
          </p:nvSpPr>
          <p:spPr>
            <a:xfrm>
              <a:off x="5605348" y="3541280"/>
              <a:ext cx="57479" cy="40231"/>
            </a:xfrm>
            <a:custGeom>
              <a:rect b="b" l="l" r="r" t="t"/>
              <a:pathLst>
                <a:path extrusionOk="0" h="1136" w="1623">
                  <a:moveTo>
                    <a:pt x="1412" y="1"/>
                  </a:moveTo>
                  <a:cubicBezTo>
                    <a:pt x="1378" y="1"/>
                    <a:pt x="1341" y="14"/>
                    <a:pt x="1308" y="45"/>
                  </a:cubicBezTo>
                  <a:lnTo>
                    <a:pt x="576" y="778"/>
                  </a:lnTo>
                  <a:lnTo>
                    <a:pt x="315" y="517"/>
                  </a:lnTo>
                  <a:cubicBezTo>
                    <a:pt x="282" y="486"/>
                    <a:pt x="245" y="472"/>
                    <a:pt x="211" y="472"/>
                  </a:cubicBezTo>
                  <a:cubicBezTo>
                    <a:pt x="96" y="472"/>
                    <a:pt x="1" y="616"/>
                    <a:pt x="104" y="726"/>
                  </a:cubicBezTo>
                  <a:lnTo>
                    <a:pt x="470" y="1092"/>
                  </a:lnTo>
                  <a:cubicBezTo>
                    <a:pt x="505" y="1121"/>
                    <a:pt x="540" y="1136"/>
                    <a:pt x="575" y="1136"/>
                  </a:cubicBezTo>
                  <a:cubicBezTo>
                    <a:pt x="611" y="1136"/>
                    <a:pt x="646" y="1121"/>
                    <a:pt x="681" y="1092"/>
                  </a:cubicBezTo>
                  <a:lnTo>
                    <a:pt x="1519" y="255"/>
                  </a:lnTo>
                  <a:cubicBezTo>
                    <a:pt x="1622" y="146"/>
                    <a:pt x="1527" y="1"/>
                    <a:pt x="1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9" name="Google Shape;2719;p44"/>
          <p:cNvGrpSpPr/>
          <p:nvPr/>
        </p:nvGrpSpPr>
        <p:grpSpPr>
          <a:xfrm>
            <a:off x="4718627" y="3397813"/>
            <a:ext cx="359144" cy="359108"/>
            <a:chOff x="4718627" y="3397813"/>
            <a:chExt cx="359144" cy="359108"/>
          </a:xfrm>
        </p:grpSpPr>
        <p:sp>
          <p:nvSpPr>
            <p:cNvPr id="2720" name="Google Shape;2720;p44"/>
            <p:cNvSpPr/>
            <p:nvPr/>
          </p:nvSpPr>
          <p:spPr>
            <a:xfrm>
              <a:off x="4718627" y="3397813"/>
              <a:ext cx="359144" cy="359108"/>
            </a:xfrm>
            <a:custGeom>
              <a:rect b="b" l="l" r="r" t="t"/>
              <a:pathLst>
                <a:path extrusionOk="0" h="10140" w="10141">
                  <a:moveTo>
                    <a:pt x="9400" y="655"/>
                  </a:moveTo>
                  <a:cubicBezTo>
                    <a:pt x="9646" y="655"/>
                    <a:pt x="9846" y="855"/>
                    <a:pt x="9846" y="1100"/>
                  </a:cubicBezTo>
                  <a:lnTo>
                    <a:pt x="9846" y="6401"/>
                  </a:lnTo>
                  <a:lnTo>
                    <a:pt x="300" y="6401"/>
                  </a:lnTo>
                  <a:lnTo>
                    <a:pt x="300" y="1100"/>
                  </a:lnTo>
                  <a:cubicBezTo>
                    <a:pt x="300" y="855"/>
                    <a:pt x="499" y="655"/>
                    <a:pt x="745" y="655"/>
                  </a:cubicBezTo>
                  <a:lnTo>
                    <a:pt x="1786" y="655"/>
                  </a:lnTo>
                  <a:cubicBezTo>
                    <a:pt x="1849" y="861"/>
                    <a:pt x="2042" y="1011"/>
                    <a:pt x="2269" y="1011"/>
                  </a:cubicBezTo>
                  <a:lnTo>
                    <a:pt x="7875" y="1011"/>
                  </a:lnTo>
                  <a:cubicBezTo>
                    <a:pt x="8103" y="1011"/>
                    <a:pt x="8295" y="861"/>
                    <a:pt x="8358" y="655"/>
                  </a:cubicBezTo>
                  <a:close/>
                  <a:moveTo>
                    <a:pt x="5071" y="9091"/>
                  </a:moveTo>
                  <a:cubicBezTo>
                    <a:pt x="5279" y="9091"/>
                    <a:pt x="5448" y="9260"/>
                    <a:pt x="5448" y="9466"/>
                  </a:cubicBezTo>
                  <a:cubicBezTo>
                    <a:pt x="5448" y="9674"/>
                    <a:pt x="5279" y="9843"/>
                    <a:pt x="5071" y="9843"/>
                  </a:cubicBezTo>
                  <a:cubicBezTo>
                    <a:pt x="4572" y="9822"/>
                    <a:pt x="4572" y="9110"/>
                    <a:pt x="5071" y="9091"/>
                  </a:cubicBezTo>
                  <a:close/>
                  <a:moveTo>
                    <a:pt x="2267" y="1"/>
                  </a:moveTo>
                  <a:cubicBezTo>
                    <a:pt x="2039" y="1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90"/>
                    <a:pt x="0" y="1100"/>
                  </a:cubicBezTo>
                  <a:lnTo>
                    <a:pt x="0" y="6833"/>
                  </a:lnTo>
                  <a:cubicBezTo>
                    <a:pt x="0" y="7242"/>
                    <a:pt x="333" y="7575"/>
                    <a:pt x="743" y="7575"/>
                  </a:cubicBezTo>
                  <a:lnTo>
                    <a:pt x="4921" y="7575"/>
                  </a:lnTo>
                  <a:lnTo>
                    <a:pt x="4921" y="8809"/>
                  </a:lnTo>
                  <a:cubicBezTo>
                    <a:pt x="4149" y="9000"/>
                    <a:pt x="4265" y="10120"/>
                    <a:pt x="5069" y="10139"/>
                  </a:cubicBezTo>
                  <a:cubicBezTo>
                    <a:pt x="5873" y="10120"/>
                    <a:pt x="5990" y="9000"/>
                    <a:pt x="5218" y="8809"/>
                  </a:cubicBezTo>
                  <a:lnTo>
                    <a:pt x="5218" y="7575"/>
                  </a:lnTo>
                  <a:lnTo>
                    <a:pt x="7050" y="7575"/>
                  </a:lnTo>
                  <a:cubicBezTo>
                    <a:pt x="7243" y="7570"/>
                    <a:pt x="7248" y="7285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6" y="7079"/>
                    <a:pt x="296" y="6833"/>
                  </a:cubicBezTo>
                  <a:lnTo>
                    <a:pt x="296" y="6699"/>
                  </a:lnTo>
                  <a:lnTo>
                    <a:pt x="9841" y="6699"/>
                  </a:lnTo>
                  <a:lnTo>
                    <a:pt x="9841" y="6833"/>
                  </a:lnTo>
                  <a:cubicBezTo>
                    <a:pt x="9841" y="7079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5"/>
                    <a:pt x="7644" y="7570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40" y="691"/>
                    <a:pt x="9808" y="357"/>
                    <a:pt x="9397" y="357"/>
                  </a:cubicBezTo>
                  <a:lnTo>
                    <a:pt x="8357" y="357"/>
                  </a:lnTo>
                  <a:cubicBezTo>
                    <a:pt x="8293" y="151"/>
                    <a:pt x="8101" y="1"/>
                    <a:pt x="7873" y="1"/>
                  </a:cubicBezTo>
                  <a:lnTo>
                    <a:pt x="3533" y="1"/>
                  </a:lnTo>
                  <a:cubicBezTo>
                    <a:pt x="3452" y="1"/>
                    <a:pt x="3384" y="69"/>
                    <a:pt x="3384" y="150"/>
                  </a:cubicBezTo>
                  <a:cubicBezTo>
                    <a:pt x="3384" y="230"/>
                    <a:pt x="3452" y="299"/>
                    <a:pt x="3533" y="299"/>
                  </a:cubicBezTo>
                  <a:lnTo>
                    <a:pt x="7873" y="299"/>
                  </a:lnTo>
                  <a:cubicBezTo>
                    <a:pt x="7987" y="299"/>
                    <a:pt x="8081" y="390"/>
                    <a:pt x="8081" y="506"/>
                  </a:cubicBezTo>
                  <a:cubicBezTo>
                    <a:pt x="8081" y="620"/>
                    <a:pt x="7987" y="714"/>
                    <a:pt x="7873" y="714"/>
                  </a:cubicBezTo>
                  <a:lnTo>
                    <a:pt x="2267" y="714"/>
                  </a:lnTo>
                  <a:cubicBezTo>
                    <a:pt x="2151" y="714"/>
                    <a:pt x="2060" y="620"/>
                    <a:pt x="2060" y="506"/>
                  </a:cubicBezTo>
                  <a:cubicBezTo>
                    <a:pt x="2060" y="390"/>
                    <a:pt x="2151" y="299"/>
                    <a:pt x="2267" y="299"/>
                  </a:cubicBezTo>
                  <a:lnTo>
                    <a:pt x="2741" y="299"/>
                  </a:lnTo>
                  <a:cubicBezTo>
                    <a:pt x="2939" y="292"/>
                    <a:pt x="2936" y="7"/>
                    <a:pt x="2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44"/>
            <p:cNvSpPr/>
            <p:nvPr/>
          </p:nvSpPr>
          <p:spPr>
            <a:xfrm>
              <a:off x="4773945" y="3508804"/>
              <a:ext cx="42002" cy="41790"/>
            </a:xfrm>
            <a:custGeom>
              <a:rect b="b" l="l" r="r" t="t"/>
              <a:pathLst>
                <a:path extrusionOk="0" h="1180" w="1186">
                  <a:moveTo>
                    <a:pt x="591" y="299"/>
                  </a:moveTo>
                  <a:cubicBezTo>
                    <a:pt x="735" y="299"/>
                    <a:pt x="879" y="396"/>
                    <a:pt x="887" y="591"/>
                  </a:cubicBezTo>
                  <a:cubicBezTo>
                    <a:pt x="887" y="754"/>
                    <a:pt x="757" y="887"/>
                    <a:pt x="593" y="887"/>
                  </a:cubicBezTo>
                  <a:cubicBezTo>
                    <a:pt x="429" y="887"/>
                    <a:pt x="298" y="754"/>
                    <a:pt x="298" y="591"/>
                  </a:cubicBezTo>
                  <a:cubicBezTo>
                    <a:pt x="304" y="396"/>
                    <a:pt x="448" y="299"/>
                    <a:pt x="591" y="299"/>
                  </a:cubicBezTo>
                  <a:close/>
                  <a:moveTo>
                    <a:pt x="593" y="0"/>
                  </a:moveTo>
                  <a:cubicBezTo>
                    <a:pt x="266" y="0"/>
                    <a:pt x="0" y="265"/>
                    <a:pt x="0" y="591"/>
                  </a:cubicBezTo>
                  <a:cubicBezTo>
                    <a:pt x="15" y="983"/>
                    <a:pt x="304" y="1179"/>
                    <a:pt x="593" y="1179"/>
                  </a:cubicBezTo>
                  <a:cubicBezTo>
                    <a:pt x="881" y="1179"/>
                    <a:pt x="1170" y="983"/>
                    <a:pt x="1185" y="591"/>
                  </a:cubicBezTo>
                  <a:cubicBezTo>
                    <a:pt x="1185" y="265"/>
                    <a:pt x="919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44"/>
            <p:cNvSpPr/>
            <p:nvPr/>
          </p:nvSpPr>
          <p:spPr>
            <a:xfrm>
              <a:off x="4773945" y="3458869"/>
              <a:ext cx="42002" cy="41790"/>
            </a:xfrm>
            <a:custGeom>
              <a:rect b="b" l="l" r="r" t="t"/>
              <a:pathLst>
                <a:path extrusionOk="0" h="1180" w="1186">
                  <a:moveTo>
                    <a:pt x="591" y="299"/>
                  </a:moveTo>
                  <a:cubicBezTo>
                    <a:pt x="735" y="299"/>
                    <a:pt x="879" y="396"/>
                    <a:pt x="887" y="591"/>
                  </a:cubicBezTo>
                  <a:cubicBezTo>
                    <a:pt x="887" y="754"/>
                    <a:pt x="757" y="886"/>
                    <a:pt x="593" y="886"/>
                  </a:cubicBezTo>
                  <a:cubicBezTo>
                    <a:pt x="429" y="886"/>
                    <a:pt x="298" y="754"/>
                    <a:pt x="298" y="591"/>
                  </a:cubicBezTo>
                  <a:cubicBezTo>
                    <a:pt x="304" y="396"/>
                    <a:pt x="448" y="299"/>
                    <a:pt x="591" y="299"/>
                  </a:cubicBezTo>
                  <a:close/>
                  <a:moveTo>
                    <a:pt x="593" y="0"/>
                  </a:moveTo>
                  <a:cubicBezTo>
                    <a:pt x="266" y="0"/>
                    <a:pt x="0" y="265"/>
                    <a:pt x="0" y="591"/>
                  </a:cubicBezTo>
                  <a:cubicBezTo>
                    <a:pt x="15" y="983"/>
                    <a:pt x="304" y="1179"/>
                    <a:pt x="593" y="1179"/>
                  </a:cubicBezTo>
                  <a:cubicBezTo>
                    <a:pt x="881" y="1179"/>
                    <a:pt x="1170" y="983"/>
                    <a:pt x="1185" y="591"/>
                  </a:cubicBezTo>
                  <a:cubicBezTo>
                    <a:pt x="1185" y="265"/>
                    <a:pt x="919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44"/>
            <p:cNvSpPr/>
            <p:nvPr/>
          </p:nvSpPr>
          <p:spPr>
            <a:xfrm>
              <a:off x="4773945" y="3558775"/>
              <a:ext cx="42002" cy="41861"/>
            </a:xfrm>
            <a:custGeom>
              <a:rect b="b" l="l" r="r" t="t"/>
              <a:pathLst>
                <a:path extrusionOk="0" h="1182" w="1186">
                  <a:moveTo>
                    <a:pt x="591" y="298"/>
                  </a:moveTo>
                  <a:cubicBezTo>
                    <a:pt x="735" y="298"/>
                    <a:pt x="879" y="395"/>
                    <a:pt x="887" y="590"/>
                  </a:cubicBezTo>
                  <a:cubicBezTo>
                    <a:pt x="887" y="755"/>
                    <a:pt x="757" y="886"/>
                    <a:pt x="593" y="886"/>
                  </a:cubicBezTo>
                  <a:cubicBezTo>
                    <a:pt x="429" y="886"/>
                    <a:pt x="298" y="753"/>
                    <a:pt x="298" y="590"/>
                  </a:cubicBezTo>
                  <a:cubicBezTo>
                    <a:pt x="304" y="395"/>
                    <a:pt x="448" y="298"/>
                    <a:pt x="591" y="298"/>
                  </a:cubicBezTo>
                  <a:close/>
                  <a:moveTo>
                    <a:pt x="593" y="1"/>
                  </a:moveTo>
                  <a:cubicBezTo>
                    <a:pt x="266" y="1"/>
                    <a:pt x="0" y="265"/>
                    <a:pt x="0" y="593"/>
                  </a:cubicBezTo>
                  <a:cubicBezTo>
                    <a:pt x="15" y="985"/>
                    <a:pt x="304" y="1181"/>
                    <a:pt x="593" y="1181"/>
                  </a:cubicBezTo>
                  <a:cubicBezTo>
                    <a:pt x="881" y="1181"/>
                    <a:pt x="1170" y="985"/>
                    <a:pt x="1185" y="593"/>
                  </a:cubicBezTo>
                  <a:cubicBezTo>
                    <a:pt x="1185" y="265"/>
                    <a:pt x="919" y="1"/>
                    <a:pt x="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44"/>
            <p:cNvSpPr/>
            <p:nvPr/>
          </p:nvSpPr>
          <p:spPr>
            <a:xfrm>
              <a:off x="4838117" y="3474558"/>
              <a:ext cx="186070" cy="10554"/>
            </a:xfrm>
            <a:custGeom>
              <a:rect b="b" l="l" r="r" t="t"/>
              <a:pathLst>
                <a:path extrusionOk="0" h="298" w="5254">
                  <a:moveTo>
                    <a:pt x="149" y="1"/>
                  </a:moveTo>
                  <a:cubicBezTo>
                    <a:pt x="67" y="1"/>
                    <a:pt x="0" y="67"/>
                    <a:pt x="0" y="148"/>
                  </a:cubicBezTo>
                  <a:cubicBezTo>
                    <a:pt x="0" y="231"/>
                    <a:pt x="67" y="297"/>
                    <a:pt x="149" y="297"/>
                  </a:cubicBezTo>
                  <a:lnTo>
                    <a:pt x="5057" y="297"/>
                  </a:lnTo>
                  <a:cubicBezTo>
                    <a:pt x="5252" y="291"/>
                    <a:pt x="5253" y="6"/>
                    <a:pt x="50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44"/>
            <p:cNvSpPr/>
            <p:nvPr/>
          </p:nvSpPr>
          <p:spPr>
            <a:xfrm>
              <a:off x="4836382" y="3524493"/>
              <a:ext cx="147468" cy="10518"/>
            </a:xfrm>
            <a:custGeom>
              <a:rect b="b" l="l" r="r" t="t"/>
              <a:pathLst>
                <a:path extrusionOk="0" h="297" w="4164">
                  <a:moveTo>
                    <a:pt x="198" y="1"/>
                  </a:moveTo>
                  <a:cubicBezTo>
                    <a:pt x="2" y="6"/>
                    <a:pt x="0" y="291"/>
                    <a:pt x="198" y="297"/>
                  </a:cubicBezTo>
                  <a:lnTo>
                    <a:pt x="3965" y="297"/>
                  </a:lnTo>
                  <a:cubicBezTo>
                    <a:pt x="4162" y="291"/>
                    <a:pt x="4163" y="6"/>
                    <a:pt x="3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44"/>
            <p:cNvSpPr/>
            <p:nvPr/>
          </p:nvSpPr>
          <p:spPr>
            <a:xfrm>
              <a:off x="4838117" y="3574428"/>
              <a:ext cx="186070" cy="10518"/>
            </a:xfrm>
            <a:custGeom>
              <a:rect b="b" l="l" r="r" t="t"/>
              <a:pathLst>
                <a:path extrusionOk="0" h="297" w="5254">
                  <a:moveTo>
                    <a:pt x="149" y="1"/>
                  </a:moveTo>
                  <a:cubicBezTo>
                    <a:pt x="67" y="1"/>
                    <a:pt x="0" y="67"/>
                    <a:pt x="0" y="148"/>
                  </a:cubicBezTo>
                  <a:cubicBezTo>
                    <a:pt x="0" y="230"/>
                    <a:pt x="67" y="297"/>
                    <a:pt x="149" y="297"/>
                  </a:cubicBezTo>
                  <a:lnTo>
                    <a:pt x="5057" y="297"/>
                  </a:lnTo>
                  <a:cubicBezTo>
                    <a:pt x="5252" y="294"/>
                    <a:pt x="5253" y="9"/>
                    <a:pt x="50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7" name="Google Shape;2727;p44"/>
          <p:cNvGrpSpPr/>
          <p:nvPr/>
        </p:nvGrpSpPr>
        <p:grpSpPr>
          <a:xfrm>
            <a:off x="4066212" y="3397813"/>
            <a:ext cx="359144" cy="359108"/>
            <a:chOff x="4066212" y="3397813"/>
            <a:chExt cx="359144" cy="359108"/>
          </a:xfrm>
        </p:grpSpPr>
        <p:sp>
          <p:nvSpPr>
            <p:cNvPr id="2728" name="Google Shape;2728;p44"/>
            <p:cNvSpPr/>
            <p:nvPr/>
          </p:nvSpPr>
          <p:spPr>
            <a:xfrm>
              <a:off x="4066212" y="3397813"/>
              <a:ext cx="359144" cy="359108"/>
            </a:xfrm>
            <a:custGeom>
              <a:rect b="b" l="l" r="r" t="t"/>
              <a:pathLst>
                <a:path extrusionOk="0" h="10140" w="10141">
                  <a:moveTo>
                    <a:pt x="9401" y="655"/>
                  </a:moveTo>
                  <a:cubicBezTo>
                    <a:pt x="9646" y="655"/>
                    <a:pt x="9846" y="855"/>
                    <a:pt x="9846" y="1100"/>
                  </a:cubicBezTo>
                  <a:lnTo>
                    <a:pt x="9846" y="6401"/>
                  </a:lnTo>
                  <a:lnTo>
                    <a:pt x="300" y="6401"/>
                  </a:lnTo>
                  <a:lnTo>
                    <a:pt x="300" y="1100"/>
                  </a:lnTo>
                  <a:cubicBezTo>
                    <a:pt x="300" y="855"/>
                    <a:pt x="499" y="655"/>
                    <a:pt x="745" y="655"/>
                  </a:cubicBezTo>
                  <a:lnTo>
                    <a:pt x="1787" y="655"/>
                  </a:lnTo>
                  <a:cubicBezTo>
                    <a:pt x="1851" y="861"/>
                    <a:pt x="2042" y="1011"/>
                    <a:pt x="2270" y="1011"/>
                  </a:cubicBezTo>
                  <a:lnTo>
                    <a:pt x="7875" y="1011"/>
                  </a:lnTo>
                  <a:cubicBezTo>
                    <a:pt x="8103" y="1011"/>
                    <a:pt x="8295" y="861"/>
                    <a:pt x="8358" y="655"/>
                  </a:cubicBezTo>
                  <a:close/>
                  <a:moveTo>
                    <a:pt x="5071" y="9091"/>
                  </a:moveTo>
                  <a:cubicBezTo>
                    <a:pt x="5280" y="9091"/>
                    <a:pt x="5448" y="9260"/>
                    <a:pt x="5448" y="9466"/>
                  </a:cubicBezTo>
                  <a:cubicBezTo>
                    <a:pt x="5448" y="9674"/>
                    <a:pt x="5280" y="9843"/>
                    <a:pt x="5071" y="9843"/>
                  </a:cubicBezTo>
                  <a:cubicBezTo>
                    <a:pt x="4572" y="9822"/>
                    <a:pt x="4572" y="9110"/>
                    <a:pt x="5071" y="9091"/>
                  </a:cubicBezTo>
                  <a:close/>
                  <a:moveTo>
                    <a:pt x="2267" y="1"/>
                  </a:moveTo>
                  <a:cubicBezTo>
                    <a:pt x="2039" y="1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90"/>
                    <a:pt x="0" y="1100"/>
                  </a:cubicBezTo>
                  <a:lnTo>
                    <a:pt x="0" y="6833"/>
                  </a:lnTo>
                  <a:cubicBezTo>
                    <a:pt x="0" y="7242"/>
                    <a:pt x="333" y="7575"/>
                    <a:pt x="743" y="7575"/>
                  </a:cubicBezTo>
                  <a:lnTo>
                    <a:pt x="4921" y="7575"/>
                  </a:lnTo>
                  <a:lnTo>
                    <a:pt x="4921" y="8809"/>
                  </a:lnTo>
                  <a:cubicBezTo>
                    <a:pt x="4149" y="9000"/>
                    <a:pt x="4265" y="10120"/>
                    <a:pt x="5069" y="10139"/>
                  </a:cubicBezTo>
                  <a:cubicBezTo>
                    <a:pt x="5874" y="10120"/>
                    <a:pt x="5990" y="9000"/>
                    <a:pt x="5218" y="8809"/>
                  </a:cubicBezTo>
                  <a:lnTo>
                    <a:pt x="5218" y="7575"/>
                  </a:lnTo>
                  <a:lnTo>
                    <a:pt x="7050" y="7575"/>
                  </a:lnTo>
                  <a:cubicBezTo>
                    <a:pt x="7245" y="7570"/>
                    <a:pt x="7248" y="7285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6" y="7079"/>
                    <a:pt x="296" y="6833"/>
                  </a:cubicBezTo>
                  <a:lnTo>
                    <a:pt x="296" y="6699"/>
                  </a:lnTo>
                  <a:lnTo>
                    <a:pt x="9841" y="6699"/>
                  </a:lnTo>
                  <a:lnTo>
                    <a:pt x="9841" y="6833"/>
                  </a:lnTo>
                  <a:cubicBezTo>
                    <a:pt x="9841" y="7079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5"/>
                    <a:pt x="7644" y="7570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40" y="691"/>
                    <a:pt x="9808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1"/>
                    <a:pt x="7873" y="1"/>
                  </a:cubicBezTo>
                  <a:lnTo>
                    <a:pt x="3533" y="1"/>
                  </a:lnTo>
                  <a:cubicBezTo>
                    <a:pt x="3452" y="1"/>
                    <a:pt x="3384" y="69"/>
                    <a:pt x="3384" y="150"/>
                  </a:cubicBezTo>
                  <a:cubicBezTo>
                    <a:pt x="3384" y="230"/>
                    <a:pt x="3452" y="299"/>
                    <a:pt x="3533" y="299"/>
                  </a:cubicBezTo>
                  <a:lnTo>
                    <a:pt x="7873" y="299"/>
                  </a:lnTo>
                  <a:cubicBezTo>
                    <a:pt x="7989" y="299"/>
                    <a:pt x="8081" y="390"/>
                    <a:pt x="8081" y="506"/>
                  </a:cubicBezTo>
                  <a:cubicBezTo>
                    <a:pt x="8081" y="620"/>
                    <a:pt x="7989" y="714"/>
                    <a:pt x="7873" y="714"/>
                  </a:cubicBezTo>
                  <a:lnTo>
                    <a:pt x="2267" y="714"/>
                  </a:lnTo>
                  <a:cubicBezTo>
                    <a:pt x="2153" y="714"/>
                    <a:pt x="2060" y="620"/>
                    <a:pt x="2060" y="506"/>
                  </a:cubicBezTo>
                  <a:cubicBezTo>
                    <a:pt x="2060" y="390"/>
                    <a:pt x="2153" y="299"/>
                    <a:pt x="2267" y="299"/>
                  </a:cubicBezTo>
                  <a:lnTo>
                    <a:pt x="2741" y="299"/>
                  </a:lnTo>
                  <a:cubicBezTo>
                    <a:pt x="2939" y="292"/>
                    <a:pt x="2937" y="7"/>
                    <a:pt x="2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44"/>
            <p:cNvSpPr/>
            <p:nvPr/>
          </p:nvSpPr>
          <p:spPr>
            <a:xfrm>
              <a:off x="4258515" y="3492973"/>
              <a:ext cx="124130" cy="10589"/>
            </a:xfrm>
            <a:custGeom>
              <a:rect b="b" l="l" r="r" t="t"/>
              <a:pathLst>
                <a:path extrusionOk="0" h="299" w="3505">
                  <a:moveTo>
                    <a:pt x="148" y="0"/>
                  </a:moveTo>
                  <a:cubicBezTo>
                    <a:pt x="67" y="0"/>
                    <a:pt x="1" y="69"/>
                    <a:pt x="1" y="149"/>
                  </a:cubicBezTo>
                  <a:cubicBezTo>
                    <a:pt x="1" y="230"/>
                    <a:pt x="67" y="298"/>
                    <a:pt x="148" y="298"/>
                  </a:cubicBezTo>
                  <a:lnTo>
                    <a:pt x="3307" y="298"/>
                  </a:lnTo>
                  <a:cubicBezTo>
                    <a:pt x="3503" y="292"/>
                    <a:pt x="3505" y="7"/>
                    <a:pt x="3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44"/>
            <p:cNvSpPr/>
            <p:nvPr/>
          </p:nvSpPr>
          <p:spPr>
            <a:xfrm>
              <a:off x="4258515" y="3522474"/>
              <a:ext cx="124130" cy="10589"/>
            </a:xfrm>
            <a:custGeom>
              <a:rect b="b" l="l" r="r" t="t"/>
              <a:pathLst>
                <a:path extrusionOk="0" h="299" w="3505">
                  <a:moveTo>
                    <a:pt x="148" y="1"/>
                  </a:moveTo>
                  <a:cubicBezTo>
                    <a:pt x="67" y="1"/>
                    <a:pt x="1" y="69"/>
                    <a:pt x="1" y="150"/>
                  </a:cubicBezTo>
                  <a:cubicBezTo>
                    <a:pt x="1" y="232"/>
                    <a:pt x="67" y="299"/>
                    <a:pt x="148" y="299"/>
                  </a:cubicBezTo>
                  <a:lnTo>
                    <a:pt x="3307" y="299"/>
                  </a:lnTo>
                  <a:cubicBezTo>
                    <a:pt x="3503" y="292"/>
                    <a:pt x="3505" y="7"/>
                    <a:pt x="3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44"/>
            <p:cNvSpPr/>
            <p:nvPr/>
          </p:nvSpPr>
          <p:spPr>
            <a:xfrm>
              <a:off x="4256851" y="3551975"/>
              <a:ext cx="95727" cy="10554"/>
            </a:xfrm>
            <a:custGeom>
              <a:rect b="b" l="l" r="r" t="t"/>
              <a:pathLst>
                <a:path extrusionOk="0" h="298" w="2703">
                  <a:moveTo>
                    <a:pt x="195" y="1"/>
                  </a:moveTo>
                  <a:cubicBezTo>
                    <a:pt x="0" y="6"/>
                    <a:pt x="0" y="291"/>
                    <a:pt x="195" y="297"/>
                  </a:cubicBezTo>
                  <a:lnTo>
                    <a:pt x="2506" y="297"/>
                  </a:lnTo>
                  <a:cubicBezTo>
                    <a:pt x="2701" y="291"/>
                    <a:pt x="2703" y="6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44"/>
            <p:cNvSpPr/>
            <p:nvPr/>
          </p:nvSpPr>
          <p:spPr>
            <a:xfrm>
              <a:off x="4110764" y="3458869"/>
              <a:ext cx="118959" cy="137835"/>
            </a:xfrm>
            <a:custGeom>
              <a:rect b="b" l="l" r="r" t="t"/>
              <a:pathLst>
                <a:path extrusionOk="0" h="3892" w="3359">
                  <a:moveTo>
                    <a:pt x="3061" y="297"/>
                  </a:moveTo>
                  <a:lnTo>
                    <a:pt x="3061" y="2236"/>
                  </a:lnTo>
                  <a:lnTo>
                    <a:pt x="2712" y="1887"/>
                  </a:lnTo>
                  <a:cubicBezTo>
                    <a:pt x="2677" y="1859"/>
                    <a:pt x="2642" y="1844"/>
                    <a:pt x="2607" y="1844"/>
                  </a:cubicBezTo>
                  <a:cubicBezTo>
                    <a:pt x="2572" y="1844"/>
                    <a:pt x="2537" y="1859"/>
                    <a:pt x="2503" y="1887"/>
                  </a:cubicBezTo>
                  <a:lnTo>
                    <a:pt x="2009" y="2380"/>
                  </a:lnTo>
                  <a:lnTo>
                    <a:pt x="1174" y="1543"/>
                  </a:lnTo>
                  <a:cubicBezTo>
                    <a:pt x="1145" y="1515"/>
                    <a:pt x="1107" y="1501"/>
                    <a:pt x="1069" y="1501"/>
                  </a:cubicBezTo>
                  <a:cubicBezTo>
                    <a:pt x="1031" y="1501"/>
                    <a:pt x="993" y="1515"/>
                    <a:pt x="963" y="1543"/>
                  </a:cubicBezTo>
                  <a:lnTo>
                    <a:pt x="296" y="2212"/>
                  </a:lnTo>
                  <a:lnTo>
                    <a:pt x="296" y="297"/>
                  </a:lnTo>
                  <a:close/>
                  <a:moveTo>
                    <a:pt x="2608" y="2201"/>
                  </a:moveTo>
                  <a:lnTo>
                    <a:pt x="3061" y="2655"/>
                  </a:lnTo>
                  <a:lnTo>
                    <a:pt x="3061" y="3432"/>
                  </a:lnTo>
                  <a:lnTo>
                    <a:pt x="2219" y="2590"/>
                  </a:lnTo>
                  <a:lnTo>
                    <a:pt x="2608" y="2201"/>
                  </a:lnTo>
                  <a:close/>
                  <a:moveTo>
                    <a:pt x="1069" y="1859"/>
                  </a:moveTo>
                  <a:lnTo>
                    <a:pt x="2804" y="3593"/>
                  </a:lnTo>
                  <a:lnTo>
                    <a:pt x="296" y="3593"/>
                  </a:lnTo>
                  <a:lnTo>
                    <a:pt x="296" y="2632"/>
                  </a:lnTo>
                  <a:lnTo>
                    <a:pt x="1069" y="1859"/>
                  </a:lnTo>
                  <a:close/>
                  <a:moveTo>
                    <a:pt x="147" y="0"/>
                  </a:moveTo>
                  <a:cubicBezTo>
                    <a:pt x="67" y="0"/>
                    <a:pt x="0" y="67"/>
                    <a:pt x="0" y="148"/>
                  </a:cubicBezTo>
                  <a:lnTo>
                    <a:pt x="0" y="3742"/>
                  </a:lnTo>
                  <a:cubicBezTo>
                    <a:pt x="0" y="3823"/>
                    <a:pt x="67" y="3891"/>
                    <a:pt x="147" y="3891"/>
                  </a:cubicBezTo>
                  <a:lnTo>
                    <a:pt x="3162" y="3891"/>
                  </a:lnTo>
                  <a:cubicBezTo>
                    <a:pt x="3169" y="3892"/>
                    <a:pt x="3176" y="3892"/>
                    <a:pt x="3183" y="3892"/>
                  </a:cubicBezTo>
                  <a:cubicBezTo>
                    <a:pt x="3270" y="3892"/>
                    <a:pt x="3358" y="3845"/>
                    <a:pt x="3358" y="3742"/>
                  </a:cubicBezTo>
                  <a:lnTo>
                    <a:pt x="3358" y="148"/>
                  </a:lnTo>
                  <a:cubicBezTo>
                    <a:pt x="3358" y="67"/>
                    <a:pt x="3290" y="0"/>
                    <a:pt x="3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44"/>
            <p:cNvSpPr/>
            <p:nvPr/>
          </p:nvSpPr>
          <p:spPr>
            <a:xfrm>
              <a:off x="4161301" y="3478737"/>
              <a:ext cx="40090" cy="39913"/>
            </a:xfrm>
            <a:custGeom>
              <a:rect b="b" l="l" r="r" t="t"/>
              <a:pathLst>
                <a:path extrusionOk="0" h="1127" w="1132">
                  <a:moveTo>
                    <a:pt x="567" y="295"/>
                  </a:moveTo>
                  <a:cubicBezTo>
                    <a:pt x="715" y="295"/>
                    <a:pt x="834" y="415"/>
                    <a:pt x="834" y="561"/>
                  </a:cubicBezTo>
                  <a:cubicBezTo>
                    <a:pt x="827" y="738"/>
                    <a:pt x="697" y="827"/>
                    <a:pt x="566" y="827"/>
                  </a:cubicBezTo>
                  <a:cubicBezTo>
                    <a:pt x="435" y="827"/>
                    <a:pt x="305" y="738"/>
                    <a:pt x="298" y="561"/>
                  </a:cubicBezTo>
                  <a:cubicBezTo>
                    <a:pt x="298" y="414"/>
                    <a:pt x="419" y="295"/>
                    <a:pt x="567" y="295"/>
                  </a:cubicBezTo>
                  <a:close/>
                  <a:moveTo>
                    <a:pt x="566" y="0"/>
                  </a:moveTo>
                  <a:cubicBezTo>
                    <a:pt x="290" y="0"/>
                    <a:pt x="15" y="187"/>
                    <a:pt x="0" y="561"/>
                  </a:cubicBezTo>
                  <a:cubicBezTo>
                    <a:pt x="0" y="873"/>
                    <a:pt x="254" y="1126"/>
                    <a:pt x="567" y="1126"/>
                  </a:cubicBezTo>
                  <a:cubicBezTo>
                    <a:pt x="878" y="1126"/>
                    <a:pt x="1131" y="873"/>
                    <a:pt x="1131" y="561"/>
                  </a:cubicBezTo>
                  <a:cubicBezTo>
                    <a:pt x="1117" y="187"/>
                    <a:pt x="842" y="0"/>
                    <a:pt x="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4" name="Google Shape;2734;p44"/>
          <p:cNvGrpSpPr/>
          <p:nvPr/>
        </p:nvGrpSpPr>
        <p:grpSpPr>
          <a:xfrm>
            <a:off x="3413797" y="3397813"/>
            <a:ext cx="359179" cy="359108"/>
            <a:chOff x="3413797" y="3397813"/>
            <a:chExt cx="359179" cy="359108"/>
          </a:xfrm>
        </p:grpSpPr>
        <p:sp>
          <p:nvSpPr>
            <p:cNvPr id="2735" name="Google Shape;2735;p44"/>
            <p:cNvSpPr/>
            <p:nvPr/>
          </p:nvSpPr>
          <p:spPr>
            <a:xfrm>
              <a:off x="3413797" y="3397813"/>
              <a:ext cx="359179" cy="359108"/>
            </a:xfrm>
            <a:custGeom>
              <a:rect b="b" l="l" r="r" t="t"/>
              <a:pathLst>
                <a:path extrusionOk="0" h="10140" w="10142">
                  <a:moveTo>
                    <a:pt x="9401" y="655"/>
                  </a:moveTo>
                  <a:cubicBezTo>
                    <a:pt x="9646" y="655"/>
                    <a:pt x="9846" y="855"/>
                    <a:pt x="9846" y="1100"/>
                  </a:cubicBezTo>
                  <a:lnTo>
                    <a:pt x="9846" y="6401"/>
                  </a:lnTo>
                  <a:lnTo>
                    <a:pt x="300" y="6401"/>
                  </a:lnTo>
                  <a:lnTo>
                    <a:pt x="300" y="1100"/>
                  </a:lnTo>
                  <a:cubicBezTo>
                    <a:pt x="300" y="855"/>
                    <a:pt x="499" y="655"/>
                    <a:pt x="745" y="655"/>
                  </a:cubicBezTo>
                  <a:lnTo>
                    <a:pt x="1787" y="655"/>
                  </a:lnTo>
                  <a:cubicBezTo>
                    <a:pt x="1851" y="861"/>
                    <a:pt x="2042" y="1011"/>
                    <a:pt x="2270" y="1011"/>
                  </a:cubicBezTo>
                  <a:lnTo>
                    <a:pt x="7877" y="1011"/>
                  </a:lnTo>
                  <a:cubicBezTo>
                    <a:pt x="8103" y="1011"/>
                    <a:pt x="8296" y="861"/>
                    <a:pt x="8360" y="655"/>
                  </a:cubicBezTo>
                  <a:close/>
                  <a:moveTo>
                    <a:pt x="5073" y="9091"/>
                  </a:moveTo>
                  <a:cubicBezTo>
                    <a:pt x="5280" y="9091"/>
                    <a:pt x="5448" y="9260"/>
                    <a:pt x="5448" y="9466"/>
                  </a:cubicBezTo>
                  <a:cubicBezTo>
                    <a:pt x="5448" y="9674"/>
                    <a:pt x="5280" y="9843"/>
                    <a:pt x="5073" y="9843"/>
                  </a:cubicBezTo>
                  <a:cubicBezTo>
                    <a:pt x="4574" y="9822"/>
                    <a:pt x="4574" y="9110"/>
                    <a:pt x="5073" y="9091"/>
                  </a:cubicBezTo>
                  <a:close/>
                  <a:moveTo>
                    <a:pt x="2269" y="1"/>
                  </a:moveTo>
                  <a:cubicBezTo>
                    <a:pt x="2041" y="1"/>
                    <a:pt x="1849" y="151"/>
                    <a:pt x="1786" y="357"/>
                  </a:cubicBezTo>
                  <a:lnTo>
                    <a:pt x="743" y="357"/>
                  </a:lnTo>
                  <a:cubicBezTo>
                    <a:pt x="333" y="357"/>
                    <a:pt x="0" y="690"/>
                    <a:pt x="0" y="1100"/>
                  </a:cubicBezTo>
                  <a:lnTo>
                    <a:pt x="0" y="6833"/>
                  </a:lnTo>
                  <a:cubicBezTo>
                    <a:pt x="0" y="7242"/>
                    <a:pt x="333" y="7575"/>
                    <a:pt x="743" y="7575"/>
                  </a:cubicBezTo>
                  <a:lnTo>
                    <a:pt x="4922" y="7575"/>
                  </a:lnTo>
                  <a:lnTo>
                    <a:pt x="4922" y="8809"/>
                  </a:lnTo>
                  <a:cubicBezTo>
                    <a:pt x="4149" y="9000"/>
                    <a:pt x="4266" y="10120"/>
                    <a:pt x="5070" y="10139"/>
                  </a:cubicBezTo>
                  <a:cubicBezTo>
                    <a:pt x="5874" y="10120"/>
                    <a:pt x="5992" y="9000"/>
                    <a:pt x="5218" y="8809"/>
                  </a:cubicBezTo>
                  <a:lnTo>
                    <a:pt x="5218" y="7575"/>
                  </a:lnTo>
                  <a:lnTo>
                    <a:pt x="7050" y="7575"/>
                  </a:lnTo>
                  <a:cubicBezTo>
                    <a:pt x="7245" y="7570"/>
                    <a:pt x="7248" y="7285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8" y="7079"/>
                    <a:pt x="298" y="6833"/>
                  </a:cubicBezTo>
                  <a:lnTo>
                    <a:pt x="298" y="6699"/>
                  </a:lnTo>
                  <a:lnTo>
                    <a:pt x="9843" y="6699"/>
                  </a:lnTo>
                  <a:lnTo>
                    <a:pt x="9843" y="6833"/>
                  </a:lnTo>
                  <a:cubicBezTo>
                    <a:pt x="9843" y="7079"/>
                    <a:pt x="9641" y="7278"/>
                    <a:pt x="9397" y="7278"/>
                  </a:cubicBezTo>
                  <a:lnTo>
                    <a:pt x="7842" y="7278"/>
                  </a:lnTo>
                  <a:cubicBezTo>
                    <a:pt x="7647" y="7285"/>
                    <a:pt x="7644" y="7570"/>
                    <a:pt x="7842" y="7575"/>
                  </a:cubicBezTo>
                  <a:lnTo>
                    <a:pt x="9397" y="7575"/>
                  </a:lnTo>
                  <a:cubicBezTo>
                    <a:pt x="9806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42" y="691"/>
                    <a:pt x="9809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1"/>
                    <a:pt x="7873" y="1"/>
                  </a:cubicBezTo>
                  <a:lnTo>
                    <a:pt x="3533" y="1"/>
                  </a:lnTo>
                  <a:cubicBezTo>
                    <a:pt x="3452" y="1"/>
                    <a:pt x="3386" y="69"/>
                    <a:pt x="3386" y="150"/>
                  </a:cubicBezTo>
                  <a:cubicBezTo>
                    <a:pt x="3386" y="230"/>
                    <a:pt x="3452" y="299"/>
                    <a:pt x="3533" y="299"/>
                  </a:cubicBezTo>
                  <a:lnTo>
                    <a:pt x="7873" y="299"/>
                  </a:lnTo>
                  <a:cubicBezTo>
                    <a:pt x="7989" y="299"/>
                    <a:pt x="8083" y="390"/>
                    <a:pt x="8083" y="506"/>
                  </a:cubicBezTo>
                  <a:cubicBezTo>
                    <a:pt x="8083" y="620"/>
                    <a:pt x="7989" y="714"/>
                    <a:pt x="7873" y="714"/>
                  </a:cubicBezTo>
                  <a:lnTo>
                    <a:pt x="2269" y="714"/>
                  </a:lnTo>
                  <a:cubicBezTo>
                    <a:pt x="2153" y="714"/>
                    <a:pt x="2060" y="620"/>
                    <a:pt x="2060" y="506"/>
                  </a:cubicBezTo>
                  <a:cubicBezTo>
                    <a:pt x="2060" y="390"/>
                    <a:pt x="2153" y="299"/>
                    <a:pt x="2269" y="299"/>
                  </a:cubicBezTo>
                  <a:lnTo>
                    <a:pt x="2741" y="299"/>
                  </a:lnTo>
                  <a:cubicBezTo>
                    <a:pt x="2939" y="292"/>
                    <a:pt x="2937" y="7"/>
                    <a:pt x="2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44"/>
            <p:cNvSpPr/>
            <p:nvPr/>
          </p:nvSpPr>
          <p:spPr>
            <a:xfrm>
              <a:off x="3445033" y="3501792"/>
              <a:ext cx="287357" cy="58151"/>
            </a:xfrm>
            <a:custGeom>
              <a:rect b="b" l="l" r="r" t="t"/>
              <a:pathLst>
                <a:path extrusionOk="0" h="1642" w="8114">
                  <a:moveTo>
                    <a:pt x="7292" y="296"/>
                  </a:moveTo>
                  <a:cubicBezTo>
                    <a:pt x="7985" y="322"/>
                    <a:pt x="7988" y="1317"/>
                    <a:pt x="7292" y="1344"/>
                  </a:cubicBezTo>
                  <a:lnTo>
                    <a:pt x="1089" y="1344"/>
                  </a:lnTo>
                  <a:cubicBezTo>
                    <a:pt x="398" y="1318"/>
                    <a:pt x="394" y="325"/>
                    <a:pt x="1089" y="296"/>
                  </a:cubicBezTo>
                  <a:close/>
                  <a:moveTo>
                    <a:pt x="1089" y="0"/>
                  </a:moveTo>
                  <a:cubicBezTo>
                    <a:pt x="4" y="40"/>
                    <a:pt x="1" y="1600"/>
                    <a:pt x="1089" y="1641"/>
                  </a:cubicBezTo>
                  <a:lnTo>
                    <a:pt x="7292" y="1641"/>
                  </a:lnTo>
                  <a:cubicBezTo>
                    <a:pt x="7747" y="1641"/>
                    <a:pt x="8113" y="1272"/>
                    <a:pt x="8113" y="821"/>
                  </a:cubicBezTo>
                  <a:cubicBezTo>
                    <a:pt x="8113" y="369"/>
                    <a:pt x="7744" y="0"/>
                    <a:pt x="7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4"/>
            <p:cNvSpPr/>
            <p:nvPr/>
          </p:nvSpPr>
          <p:spPr>
            <a:xfrm>
              <a:off x="3514163" y="3574605"/>
              <a:ext cx="158518" cy="10589"/>
            </a:xfrm>
            <a:custGeom>
              <a:rect b="b" l="l" r="r" t="t"/>
              <a:pathLst>
                <a:path extrusionOk="0" h="299" w="4476">
                  <a:moveTo>
                    <a:pt x="198" y="0"/>
                  </a:moveTo>
                  <a:cubicBezTo>
                    <a:pt x="5" y="7"/>
                    <a:pt x="0" y="292"/>
                    <a:pt x="198" y="298"/>
                  </a:cubicBezTo>
                  <a:lnTo>
                    <a:pt x="4278" y="298"/>
                  </a:lnTo>
                  <a:cubicBezTo>
                    <a:pt x="4474" y="293"/>
                    <a:pt x="4476" y="8"/>
                    <a:pt x="4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44"/>
            <p:cNvSpPr/>
            <p:nvPr/>
          </p:nvSpPr>
          <p:spPr>
            <a:xfrm>
              <a:off x="3481404" y="3475974"/>
              <a:ext cx="50750" cy="10518"/>
            </a:xfrm>
            <a:custGeom>
              <a:rect b="b" l="l" r="r" t="t"/>
              <a:pathLst>
                <a:path extrusionOk="0" h="297" w="1433">
                  <a:moveTo>
                    <a:pt x="149" y="0"/>
                  </a:moveTo>
                  <a:cubicBezTo>
                    <a:pt x="68" y="0"/>
                    <a:pt x="0" y="67"/>
                    <a:pt x="0" y="148"/>
                  </a:cubicBezTo>
                  <a:cubicBezTo>
                    <a:pt x="0" y="230"/>
                    <a:pt x="68" y="297"/>
                    <a:pt x="149" y="297"/>
                  </a:cubicBezTo>
                  <a:lnTo>
                    <a:pt x="1236" y="297"/>
                  </a:lnTo>
                  <a:cubicBezTo>
                    <a:pt x="1432" y="290"/>
                    <a:pt x="1432" y="5"/>
                    <a:pt x="1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44"/>
            <p:cNvSpPr/>
            <p:nvPr/>
          </p:nvSpPr>
          <p:spPr>
            <a:xfrm>
              <a:off x="3619912" y="3475974"/>
              <a:ext cx="87227" cy="10518"/>
            </a:xfrm>
            <a:custGeom>
              <a:rect b="b" l="l" r="r" t="t"/>
              <a:pathLst>
                <a:path extrusionOk="0" h="297" w="2463">
                  <a:moveTo>
                    <a:pt x="198" y="0"/>
                  </a:moveTo>
                  <a:cubicBezTo>
                    <a:pt x="2" y="5"/>
                    <a:pt x="0" y="290"/>
                    <a:pt x="198" y="297"/>
                  </a:cubicBezTo>
                  <a:lnTo>
                    <a:pt x="2266" y="297"/>
                  </a:lnTo>
                  <a:cubicBezTo>
                    <a:pt x="2462" y="290"/>
                    <a:pt x="2462" y="5"/>
                    <a:pt x="2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4"/>
            <p:cNvSpPr/>
            <p:nvPr/>
          </p:nvSpPr>
          <p:spPr>
            <a:xfrm>
              <a:off x="3554040" y="3525520"/>
              <a:ext cx="13670" cy="10589"/>
            </a:xfrm>
            <a:custGeom>
              <a:rect b="b" l="l" r="r" t="t"/>
              <a:pathLst>
                <a:path extrusionOk="0" h="299" w="386">
                  <a:moveTo>
                    <a:pt x="194" y="0"/>
                  </a:moveTo>
                  <a:cubicBezTo>
                    <a:pt x="1" y="0"/>
                    <a:pt x="1" y="298"/>
                    <a:pt x="194" y="298"/>
                  </a:cubicBezTo>
                  <a:cubicBezTo>
                    <a:pt x="386" y="298"/>
                    <a:pt x="386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44"/>
            <p:cNvSpPr/>
            <p:nvPr/>
          </p:nvSpPr>
          <p:spPr>
            <a:xfrm>
              <a:off x="3586587" y="3525520"/>
              <a:ext cx="13670" cy="10589"/>
            </a:xfrm>
            <a:custGeom>
              <a:rect b="b" l="l" r="r" t="t"/>
              <a:pathLst>
                <a:path extrusionOk="0" h="299" w="386">
                  <a:moveTo>
                    <a:pt x="194" y="0"/>
                  </a:moveTo>
                  <a:cubicBezTo>
                    <a:pt x="0" y="0"/>
                    <a:pt x="0" y="298"/>
                    <a:pt x="194" y="298"/>
                  </a:cubicBezTo>
                  <a:cubicBezTo>
                    <a:pt x="385" y="298"/>
                    <a:pt x="385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44"/>
            <p:cNvSpPr/>
            <p:nvPr/>
          </p:nvSpPr>
          <p:spPr>
            <a:xfrm>
              <a:off x="3619133" y="3525520"/>
              <a:ext cx="13670" cy="10589"/>
            </a:xfrm>
            <a:custGeom>
              <a:rect b="b" l="l" r="r" t="t"/>
              <a:pathLst>
                <a:path extrusionOk="0" h="299" w="386">
                  <a:moveTo>
                    <a:pt x="194" y="0"/>
                  </a:moveTo>
                  <a:cubicBezTo>
                    <a:pt x="0" y="0"/>
                    <a:pt x="0" y="298"/>
                    <a:pt x="194" y="298"/>
                  </a:cubicBezTo>
                  <a:cubicBezTo>
                    <a:pt x="385" y="298"/>
                    <a:pt x="385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3" name="Google Shape;2743;p44"/>
          <p:cNvGrpSpPr/>
          <p:nvPr/>
        </p:nvGrpSpPr>
        <p:grpSpPr>
          <a:xfrm>
            <a:off x="2761417" y="3397813"/>
            <a:ext cx="359179" cy="359108"/>
            <a:chOff x="2761417" y="3397813"/>
            <a:chExt cx="359179" cy="359108"/>
          </a:xfrm>
        </p:grpSpPr>
        <p:sp>
          <p:nvSpPr>
            <p:cNvPr id="2744" name="Google Shape;2744;p44"/>
            <p:cNvSpPr/>
            <p:nvPr/>
          </p:nvSpPr>
          <p:spPr>
            <a:xfrm>
              <a:off x="2761417" y="3397813"/>
              <a:ext cx="359179" cy="359108"/>
            </a:xfrm>
            <a:custGeom>
              <a:rect b="b" l="l" r="r" t="t"/>
              <a:pathLst>
                <a:path extrusionOk="0" h="10140" w="10142">
                  <a:moveTo>
                    <a:pt x="9400" y="655"/>
                  </a:moveTo>
                  <a:cubicBezTo>
                    <a:pt x="9645" y="655"/>
                    <a:pt x="9846" y="855"/>
                    <a:pt x="9846" y="1100"/>
                  </a:cubicBezTo>
                  <a:lnTo>
                    <a:pt x="9846" y="6401"/>
                  </a:lnTo>
                  <a:lnTo>
                    <a:pt x="299" y="6401"/>
                  </a:lnTo>
                  <a:lnTo>
                    <a:pt x="299" y="1100"/>
                  </a:lnTo>
                  <a:cubicBezTo>
                    <a:pt x="299" y="855"/>
                    <a:pt x="500" y="655"/>
                    <a:pt x="745" y="655"/>
                  </a:cubicBezTo>
                  <a:lnTo>
                    <a:pt x="1786" y="655"/>
                  </a:lnTo>
                  <a:cubicBezTo>
                    <a:pt x="1850" y="861"/>
                    <a:pt x="2041" y="1011"/>
                    <a:pt x="2269" y="1011"/>
                  </a:cubicBezTo>
                  <a:lnTo>
                    <a:pt x="7876" y="1011"/>
                  </a:lnTo>
                  <a:cubicBezTo>
                    <a:pt x="8104" y="1011"/>
                    <a:pt x="8296" y="861"/>
                    <a:pt x="8359" y="655"/>
                  </a:cubicBezTo>
                  <a:close/>
                  <a:moveTo>
                    <a:pt x="5072" y="9091"/>
                  </a:moveTo>
                  <a:cubicBezTo>
                    <a:pt x="5279" y="9091"/>
                    <a:pt x="5447" y="9260"/>
                    <a:pt x="5447" y="9466"/>
                  </a:cubicBezTo>
                  <a:cubicBezTo>
                    <a:pt x="5447" y="9674"/>
                    <a:pt x="5279" y="9843"/>
                    <a:pt x="5072" y="9843"/>
                  </a:cubicBezTo>
                  <a:cubicBezTo>
                    <a:pt x="4573" y="9822"/>
                    <a:pt x="4573" y="9110"/>
                    <a:pt x="5072" y="9091"/>
                  </a:cubicBezTo>
                  <a:close/>
                  <a:moveTo>
                    <a:pt x="2268" y="1"/>
                  </a:moveTo>
                  <a:cubicBezTo>
                    <a:pt x="2040" y="1"/>
                    <a:pt x="1848" y="151"/>
                    <a:pt x="1785" y="357"/>
                  </a:cubicBezTo>
                  <a:lnTo>
                    <a:pt x="742" y="357"/>
                  </a:lnTo>
                  <a:cubicBezTo>
                    <a:pt x="334" y="357"/>
                    <a:pt x="1" y="690"/>
                    <a:pt x="1" y="1100"/>
                  </a:cubicBezTo>
                  <a:lnTo>
                    <a:pt x="1" y="6833"/>
                  </a:lnTo>
                  <a:cubicBezTo>
                    <a:pt x="1" y="7242"/>
                    <a:pt x="334" y="7575"/>
                    <a:pt x="742" y="7575"/>
                  </a:cubicBezTo>
                  <a:lnTo>
                    <a:pt x="4921" y="7575"/>
                  </a:lnTo>
                  <a:lnTo>
                    <a:pt x="4921" y="8809"/>
                  </a:lnTo>
                  <a:cubicBezTo>
                    <a:pt x="4148" y="9000"/>
                    <a:pt x="4265" y="10120"/>
                    <a:pt x="5070" y="10139"/>
                  </a:cubicBezTo>
                  <a:cubicBezTo>
                    <a:pt x="5873" y="10120"/>
                    <a:pt x="5991" y="9000"/>
                    <a:pt x="5218" y="8809"/>
                  </a:cubicBezTo>
                  <a:lnTo>
                    <a:pt x="5218" y="7575"/>
                  </a:lnTo>
                  <a:lnTo>
                    <a:pt x="7050" y="7575"/>
                  </a:lnTo>
                  <a:cubicBezTo>
                    <a:pt x="7244" y="7570"/>
                    <a:pt x="7248" y="7285"/>
                    <a:pt x="7050" y="7278"/>
                  </a:cubicBezTo>
                  <a:lnTo>
                    <a:pt x="742" y="7278"/>
                  </a:lnTo>
                  <a:cubicBezTo>
                    <a:pt x="497" y="7278"/>
                    <a:pt x="297" y="7079"/>
                    <a:pt x="297" y="6833"/>
                  </a:cubicBezTo>
                  <a:lnTo>
                    <a:pt x="297" y="6699"/>
                  </a:lnTo>
                  <a:lnTo>
                    <a:pt x="9842" y="6699"/>
                  </a:lnTo>
                  <a:lnTo>
                    <a:pt x="9842" y="6833"/>
                  </a:lnTo>
                  <a:cubicBezTo>
                    <a:pt x="9842" y="7079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6" y="7285"/>
                    <a:pt x="7644" y="7570"/>
                    <a:pt x="7842" y="7575"/>
                  </a:cubicBezTo>
                  <a:lnTo>
                    <a:pt x="9396" y="7575"/>
                  </a:lnTo>
                  <a:cubicBezTo>
                    <a:pt x="9807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41" y="691"/>
                    <a:pt x="9808" y="357"/>
                    <a:pt x="9398" y="357"/>
                  </a:cubicBezTo>
                  <a:lnTo>
                    <a:pt x="8357" y="357"/>
                  </a:lnTo>
                  <a:cubicBezTo>
                    <a:pt x="8294" y="151"/>
                    <a:pt x="8101" y="1"/>
                    <a:pt x="7874" y="1"/>
                  </a:cubicBezTo>
                  <a:lnTo>
                    <a:pt x="3534" y="1"/>
                  </a:lnTo>
                  <a:cubicBezTo>
                    <a:pt x="3451" y="1"/>
                    <a:pt x="3385" y="69"/>
                    <a:pt x="3385" y="150"/>
                  </a:cubicBezTo>
                  <a:cubicBezTo>
                    <a:pt x="3385" y="230"/>
                    <a:pt x="3451" y="299"/>
                    <a:pt x="3534" y="299"/>
                  </a:cubicBezTo>
                  <a:lnTo>
                    <a:pt x="7874" y="299"/>
                  </a:lnTo>
                  <a:cubicBezTo>
                    <a:pt x="7988" y="299"/>
                    <a:pt x="8082" y="390"/>
                    <a:pt x="8082" y="506"/>
                  </a:cubicBezTo>
                  <a:cubicBezTo>
                    <a:pt x="8082" y="620"/>
                    <a:pt x="7988" y="714"/>
                    <a:pt x="7874" y="714"/>
                  </a:cubicBezTo>
                  <a:lnTo>
                    <a:pt x="2268" y="714"/>
                  </a:lnTo>
                  <a:cubicBezTo>
                    <a:pt x="2152" y="714"/>
                    <a:pt x="2060" y="620"/>
                    <a:pt x="2060" y="506"/>
                  </a:cubicBezTo>
                  <a:cubicBezTo>
                    <a:pt x="2060" y="390"/>
                    <a:pt x="2152" y="299"/>
                    <a:pt x="2268" y="299"/>
                  </a:cubicBezTo>
                  <a:lnTo>
                    <a:pt x="2742" y="299"/>
                  </a:lnTo>
                  <a:cubicBezTo>
                    <a:pt x="2940" y="292"/>
                    <a:pt x="2936" y="7"/>
                    <a:pt x="2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4"/>
            <p:cNvSpPr/>
            <p:nvPr/>
          </p:nvSpPr>
          <p:spPr>
            <a:xfrm>
              <a:off x="2960662" y="3475018"/>
              <a:ext cx="50077" cy="10589"/>
            </a:xfrm>
            <a:custGeom>
              <a:rect b="b" l="l" r="r" t="t"/>
              <a:pathLst>
                <a:path extrusionOk="0" h="299" w="1414">
                  <a:moveTo>
                    <a:pt x="149" y="1"/>
                  </a:moveTo>
                  <a:cubicBezTo>
                    <a:pt x="67" y="1"/>
                    <a:pt x="0" y="69"/>
                    <a:pt x="0" y="149"/>
                  </a:cubicBezTo>
                  <a:cubicBezTo>
                    <a:pt x="0" y="230"/>
                    <a:pt x="65" y="298"/>
                    <a:pt x="149" y="298"/>
                  </a:cubicBezTo>
                  <a:lnTo>
                    <a:pt x="1218" y="298"/>
                  </a:lnTo>
                  <a:cubicBezTo>
                    <a:pt x="1413" y="292"/>
                    <a:pt x="1413" y="7"/>
                    <a:pt x="1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4"/>
            <p:cNvSpPr/>
            <p:nvPr/>
          </p:nvSpPr>
          <p:spPr>
            <a:xfrm>
              <a:off x="2960662" y="3494815"/>
              <a:ext cx="38177" cy="10518"/>
            </a:xfrm>
            <a:custGeom>
              <a:rect b="b" l="l" r="r" t="t"/>
              <a:pathLst>
                <a:path extrusionOk="0" h="297" w="1078">
                  <a:moveTo>
                    <a:pt x="149" y="1"/>
                  </a:moveTo>
                  <a:cubicBezTo>
                    <a:pt x="67" y="1"/>
                    <a:pt x="0" y="67"/>
                    <a:pt x="0" y="148"/>
                  </a:cubicBezTo>
                  <a:cubicBezTo>
                    <a:pt x="0" y="232"/>
                    <a:pt x="65" y="297"/>
                    <a:pt x="149" y="297"/>
                  </a:cubicBezTo>
                  <a:lnTo>
                    <a:pt x="881" y="297"/>
                  </a:lnTo>
                  <a:cubicBezTo>
                    <a:pt x="1077" y="291"/>
                    <a:pt x="1077" y="7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4"/>
            <p:cNvSpPr/>
            <p:nvPr/>
          </p:nvSpPr>
          <p:spPr>
            <a:xfrm>
              <a:off x="2958962" y="3554914"/>
              <a:ext cx="38177" cy="10589"/>
            </a:xfrm>
            <a:custGeom>
              <a:rect b="b" l="l" r="r" t="t"/>
              <a:pathLst>
                <a:path extrusionOk="0" h="299" w="1078">
                  <a:moveTo>
                    <a:pt x="197" y="0"/>
                  </a:moveTo>
                  <a:cubicBezTo>
                    <a:pt x="1" y="7"/>
                    <a:pt x="1" y="292"/>
                    <a:pt x="197" y="298"/>
                  </a:cubicBezTo>
                  <a:lnTo>
                    <a:pt x="929" y="298"/>
                  </a:lnTo>
                  <a:cubicBezTo>
                    <a:pt x="1010" y="298"/>
                    <a:pt x="1078" y="230"/>
                    <a:pt x="1078" y="149"/>
                  </a:cubicBezTo>
                  <a:cubicBezTo>
                    <a:pt x="1078" y="68"/>
                    <a:pt x="1010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4"/>
            <p:cNvSpPr/>
            <p:nvPr/>
          </p:nvSpPr>
          <p:spPr>
            <a:xfrm>
              <a:off x="2958962" y="3574711"/>
              <a:ext cx="38177" cy="10518"/>
            </a:xfrm>
            <a:custGeom>
              <a:rect b="b" l="l" r="r" t="t"/>
              <a:pathLst>
                <a:path extrusionOk="0" h="297" w="1078">
                  <a:moveTo>
                    <a:pt x="197" y="1"/>
                  </a:moveTo>
                  <a:cubicBezTo>
                    <a:pt x="1" y="5"/>
                    <a:pt x="1" y="290"/>
                    <a:pt x="197" y="297"/>
                  </a:cubicBezTo>
                  <a:lnTo>
                    <a:pt x="929" y="297"/>
                  </a:lnTo>
                  <a:cubicBezTo>
                    <a:pt x="1010" y="297"/>
                    <a:pt x="1078" y="230"/>
                    <a:pt x="1078" y="148"/>
                  </a:cubicBezTo>
                  <a:cubicBezTo>
                    <a:pt x="1078" y="67"/>
                    <a:pt x="1010" y="1"/>
                    <a:pt x="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4"/>
            <p:cNvSpPr/>
            <p:nvPr/>
          </p:nvSpPr>
          <p:spPr>
            <a:xfrm>
              <a:off x="2793857" y="3463898"/>
              <a:ext cx="155259" cy="132523"/>
            </a:xfrm>
            <a:custGeom>
              <a:rect b="b" l="l" r="r" t="t"/>
              <a:pathLst>
                <a:path extrusionOk="0" h="3742" w="4384">
                  <a:moveTo>
                    <a:pt x="4037" y="297"/>
                  </a:moveTo>
                  <a:cubicBezTo>
                    <a:pt x="4064" y="297"/>
                    <a:pt x="4086" y="319"/>
                    <a:pt x="4086" y="346"/>
                  </a:cubicBezTo>
                  <a:lnTo>
                    <a:pt x="4086" y="1138"/>
                  </a:lnTo>
                  <a:cubicBezTo>
                    <a:pt x="4086" y="1167"/>
                    <a:pt x="4064" y="1189"/>
                    <a:pt x="4037" y="1189"/>
                  </a:cubicBezTo>
                  <a:lnTo>
                    <a:pt x="3395" y="1189"/>
                  </a:lnTo>
                  <a:lnTo>
                    <a:pt x="3395" y="297"/>
                  </a:lnTo>
                  <a:close/>
                  <a:moveTo>
                    <a:pt x="2322" y="297"/>
                  </a:moveTo>
                  <a:cubicBezTo>
                    <a:pt x="2325" y="297"/>
                    <a:pt x="2329" y="297"/>
                    <a:pt x="2332" y="297"/>
                  </a:cubicBezTo>
                  <a:lnTo>
                    <a:pt x="3096" y="297"/>
                  </a:lnTo>
                  <a:lnTo>
                    <a:pt x="3096" y="1189"/>
                  </a:lnTo>
                  <a:lnTo>
                    <a:pt x="2344" y="1189"/>
                  </a:lnTo>
                  <a:cubicBezTo>
                    <a:pt x="1973" y="1189"/>
                    <a:pt x="1662" y="1485"/>
                    <a:pt x="1651" y="1851"/>
                  </a:cubicBezTo>
                  <a:cubicBezTo>
                    <a:pt x="1640" y="2228"/>
                    <a:pt x="1955" y="2553"/>
                    <a:pt x="2332" y="2553"/>
                  </a:cubicBezTo>
                  <a:lnTo>
                    <a:pt x="3096" y="2553"/>
                  </a:lnTo>
                  <a:lnTo>
                    <a:pt x="3096" y="3443"/>
                  </a:lnTo>
                  <a:lnTo>
                    <a:pt x="2209" y="3443"/>
                  </a:lnTo>
                  <a:cubicBezTo>
                    <a:pt x="1688" y="3443"/>
                    <a:pt x="1216" y="3158"/>
                    <a:pt x="973" y="2702"/>
                  </a:cubicBezTo>
                  <a:cubicBezTo>
                    <a:pt x="370" y="1631"/>
                    <a:pt x="1113" y="297"/>
                    <a:pt x="2322" y="297"/>
                  </a:cubicBezTo>
                  <a:close/>
                  <a:moveTo>
                    <a:pt x="4037" y="2553"/>
                  </a:moveTo>
                  <a:cubicBezTo>
                    <a:pt x="4064" y="2553"/>
                    <a:pt x="4086" y="2575"/>
                    <a:pt x="4086" y="2602"/>
                  </a:cubicBezTo>
                  <a:lnTo>
                    <a:pt x="4086" y="3394"/>
                  </a:lnTo>
                  <a:cubicBezTo>
                    <a:pt x="4086" y="3423"/>
                    <a:pt x="4064" y="3443"/>
                    <a:pt x="4037" y="3443"/>
                  </a:cubicBezTo>
                  <a:lnTo>
                    <a:pt x="3395" y="3443"/>
                  </a:lnTo>
                  <a:lnTo>
                    <a:pt x="3395" y="2553"/>
                  </a:lnTo>
                  <a:close/>
                  <a:moveTo>
                    <a:pt x="2334" y="1"/>
                  </a:moveTo>
                  <a:cubicBezTo>
                    <a:pt x="899" y="1"/>
                    <a:pt x="1" y="1563"/>
                    <a:pt x="712" y="2838"/>
                  </a:cubicBezTo>
                  <a:cubicBezTo>
                    <a:pt x="1003" y="3394"/>
                    <a:pt x="1577" y="3741"/>
                    <a:pt x="2209" y="3741"/>
                  </a:cubicBezTo>
                  <a:lnTo>
                    <a:pt x="4037" y="3741"/>
                  </a:lnTo>
                  <a:cubicBezTo>
                    <a:pt x="4227" y="3741"/>
                    <a:pt x="4384" y="3584"/>
                    <a:pt x="4384" y="3394"/>
                  </a:cubicBezTo>
                  <a:lnTo>
                    <a:pt x="4384" y="2602"/>
                  </a:lnTo>
                  <a:cubicBezTo>
                    <a:pt x="4384" y="2412"/>
                    <a:pt x="4227" y="2255"/>
                    <a:pt x="4037" y="2255"/>
                  </a:cubicBezTo>
                  <a:lnTo>
                    <a:pt x="2334" y="2255"/>
                  </a:lnTo>
                  <a:cubicBezTo>
                    <a:pt x="2120" y="2255"/>
                    <a:pt x="1944" y="2073"/>
                    <a:pt x="1949" y="1859"/>
                  </a:cubicBezTo>
                  <a:cubicBezTo>
                    <a:pt x="1955" y="1653"/>
                    <a:pt x="2134" y="1485"/>
                    <a:pt x="2345" y="1485"/>
                  </a:cubicBezTo>
                  <a:lnTo>
                    <a:pt x="4037" y="1485"/>
                  </a:lnTo>
                  <a:cubicBezTo>
                    <a:pt x="4227" y="1485"/>
                    <a:pt x="4384" y="1328"/>
                    <a:pt x="4384" y="1138"/>
                  </a:cubicBezTo>
                  <a:lnTo>
                    <a:pt x="4384" y="346"/>
                  </a:lnTo>
                  <a:cubicBezTo>
                    <a:pt x="4384" y="156"/>
                    <a:pt x="4227" y="1"/>
                    <a:pt x="4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4"/>
            <p:cNvSpPr/>
            <p:nvPr/>
          </p:nvSpPr>
          <p:spPr>
            <a:xfrm>
              <a:off x="2993031" y="3464146"/>
              <a:ext cx="79507" cy="132169"/>
            </a:xfrm>
            <a:custGeom>
              <a:rect b="b" l="l" r="r" t="t"/>
              <a:pathLst>
                <a:path extrusionOk="0" h="3732" w="2245">
                  <a:moveTo>
                    <a:pt x="1092" y="759"/>
                  </a:moveTo>
                  <a:lnTo>
                    <a:pt x="1090" y="1523"/>
                  </a:lnTo>
                  <a:cubicBezTo>
                    <a:pt x="1098" y="1613"/>
                    <a:pt x="1147" y="1662"/>
                    <a:pt x="1237" y="1670"/>
                  </a:cubicBezTo>
                  <a:lnTo>
                    <a:pt x="1830" y="1670"/>
                  </a:lnTo>
                  <a:lnTo>
                    <a:pt x="1154" y="2969"/>
                  </a:lnTo>
                  <a:lnTo>
                    <a:pt x="1154" y="2969"/>
                  </a:lnTo>
                  <a:lnTo>
                    <a:pt x="1155" y="2207"/>
                  </a:lnTo>
                  <a:cubicBezTo>
                    <a:pt x="1147" y="2117"/>
                    <a:pt x="1098" y="2066"/>
                    <a:pt x="1006" y="2058"/>
                  </a:cubicBezTo>
                  <a:lnTo>
                    <a:pt x="414" y="2058"/>
                  </a:lnTo>
                  <a:lnTo>
                    <a:pt x="1092" y="759"/>
                  </a:lnTo>
                  <a:close/>
                  <a:moveTo>
                    <a:pt x="1239" y="0"/>
                  </a:moveTo>
                  <a:cubicBezTo>
                    <a:pt x="1189" y="0"/>
                    <a:pt x="1139" y="24"/>
                    <a:pt x="1112" y="78"/>
                  </a:cubicBezTo>
                  <a:lnTo>
                    <a:pt x="38" y="2137"/>
                  </a:lnTo>
                  <a:cubicBezTo>
                    <a:pt x="0" y="2261"/>
                    <a:pt x="45" y="2332"/>
                    <a:pt x="170" y="2356"/>
                  </a:cubicBezTo>
                  <a:lnTo>
                    <a:pt x="859" y="2356"/>
                  </a:lnTo>
                  <a:lnTo>
                    <a:pt x="854" y="3582"/>
                  </a:lnTo>
                  <a:cubicBezTo>
                    <a:pt x="854" y="3670"/>
                    <a:pt x="931" y="3732"/>
                    <a:pt x="1008" y="3732"/>
                  </a:cubicBezTo>
                  <a:cubicBezTo>
                    <a:pt x="1056" y="3732"/>
                    <a:pt x="1104" y="3707"/>
                    <a:pt x="1133" y="3650"/>
                  </a:cubicBezTo>
                  <a:lnTo>
                    <a:pt x="2207" y="1591"/>
                  </a:lnTo>
                  <a:cubicBezTo>
                    <a:pt x="2245" y="1469"/>
                    <a:pt x="2201" y="1396"/>
                    <a:pt x="2075" y="1374"/>
                  </a:cubicBezTo>
                  <a:lnTo>
                    <a:pt x="1386" y="1374"/>
                  </a:lnTo>
                  <a:lnTo>
                    <a:pt x="1391" y="148"/>
                  </a:lnTo>
                  <a:cubicBezTo>
                    <a:pt x="1391" y="56"/>
                    <a:pt x="1315" y="0"/>
                    <a:pt x="1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1" name="Google Shape;2751;p44"/>
          <p:cNvGrpSpPr/>
          <p:nvPr/>
        </p:nvGrpSpPr>
        <p:grpSpPr>
          <a:xfrm>
            <a:off x="2109037" y="3397813"/>
            <a:ext cx="359144" cy="359108"/>
            <a:chOff x="2109037" y="3397813"/>
            <a:chExt cx="359144" cy="359108"/>
          </a:xfrm>
        </p:grpSpPr>
        <p:sp>
          <p:nvSpPr>
            <p:cNvPr id="2752" name="Google Shape;2752;p44"/>
            <p:cNvSpPr/>
            <p:nvPr/>
          </p:nvSpPr>
          <p:spPr>
            <a:xfrm>
              <a:off x="2109037" y="3397813"/>
              <a:ext cx="359144" cy="359108"/>
            </a:xfrm>
            <a:custGeom>
              <a:rect b="b" l="l" r="r" t="t"/>
              <a:pathLst>
                <a:path extrusionOk="0" h="10140" w="10141">
                  <a:moveTo>
                    <a:pt x="4213" y="2705"/>
                  </a:moveTo>
                  <a:cubicBezTo>
                    <a:pt x="4294" y="2705"/>
                    <a:pt x="4379" y="2735"/>
                    <a:pt x="4458" y="2806"/>
                  </a:cubicBezTo>
                  <a:cubicBezTo>
                    <a:pt x="4592" y="2941"/>
                    <a:pt x="4592" y="3163"/>
                    <a:pt x="4458" y="3297"/>
                  </a:cubicBezTo>
                  <a:cubicBezTo>
                    <a:pt x="4390" y="3365"/>
                    <a:pt x="4302" y="3398"/>
                    <a:pt x="4213" y="3398"/>
                  </a:cubicBezTo>
                  <a:cubicBezTo>
                    <a:pt x="4124" y="3398"/>
                    <a:pt x="4035" y="3365"/>
                    <a:pt x="3967" y="3297"/>
                  </a:cubicBezTo>
                  <a:cubicBezTo>
                    <a:pt x="3726" y="3038"/>
                    <a:pt x="3945" y="2705"/>
                    <a:pt x="4213" y="2705"/>
                  </a:cubicBezTo>
                  <a:close/>
                  <a:moveTo>
                    <a:pt x="4954" y="1857"/>
                  </a:moveTo>
                  <a:cubicBezTo>
                    <a:pt x="5090" y="1857"/>
                    <a:pt x="5227" y="1872"/>
                    <a:pt x="5362" y="1902"/>
                  </a:cubicBezTo>
                  <a:cubicBezTo>
                    <a:pt x="5491" y="2478"/>
                    <a:pt x="5340" y="3084"/>
                    <a:pt x="4958" y="3532"/>
                  </a:cubicBezTo>
                  <a:lnTo>
                    <a:pt x="4779" y="3353"/>
                  </a:lnTo>
                  <a:cubicBezTo>
                    <a:pt x="5018" y="2895"/>
                    <a:pt x="4657" y="2408"/>
                    <a:pt x="4212" y="2408"/>
                  </a:cubicBezTo>
                  <a:cubicBezTo>
                    <a:pt x="4113" y="2408"/>
                    <a:pt x="4011" y="2432"/>
                    <a:pt x="3910" y="2485"/>
                  </a:cubicBezTo>
                  <a:lnTo>
                    <a:pt x="3732" y="2306"/>
                  </a:lnTo>
                  <a:cubicBezTo>
                    <a:pt x="4076" y="2014"/>
                    <a:pt x="4511" y="1857"/>
                    <a:pt x="4954" y="1857"/>
                  </a:cubicBezTo>
                  <a:close/>
                  <a:moveTo>
                    <a:pt x="2212" y="3361"/>
                  </a:moveTo>
                  <a:cubicBezTo>
                    <a:pt x="2318" y="3361"/>
                    <a:pt x="2425" y="3414"/>
                    <a:pt x="2481" y="3521"/>
                  </a:cubicBezTo>
                  <a:cubicBezTo>
                    <a:pt x="2558" y="3670"/>
                    <a:pt x="2498" y="3857"/>
                    <a:pt x="2351" y="3934"/>
                  </a:cubicBezTo>
                  <a:cubicBezTo>
                    <a:pt x="2116" y="4055"/>
                    <a:pt x="1880" y="4177"/>
                    <a:pt x="1648" y="4300"/>
                  </a:cubicBezTo>
                  <a:cubicBezTo>
                    <a:pt x="1638" y="4302"/>
                    <a:pt x="1630" y="4303"/>
                    <a:pt x="1622" y="4303"/>
                  </a:cubicBezTo>
                  <a:cubicBezTo>
                    <a:pt x="1580" y="4303"/>
                    <a:pt x="1564" y="4277"/>
                    <a:pt x="1575" y="4227"/>
                  </a:cubicBezTo>
                  <a:lnTo>
                    <a:pt x="1939" y="3524"/>
                  </a:lnTo>
                  <a:cubicBezTo>
                    <a:pt x="1995" y="3415"/>
                    <a:pt x="2103" y="3361"/>
                    <a:pt x="2212" y="3361"/>
                  </a:cubicBezTo>
                  <a:close/>
                  <a:moveTo>
                    <a:pt x="3520" y="2510"/>
                  </a:moveTo>
                  <a:lnTo>
                    <a:pt x="3689" y="2678"/>
                  </a:lnTo>
                  <a:cubicBezTo>
                    <a:pt x="3365" y="3152"/>
                    <a:pt x="3743" y="3693"/>
                    <a:pt x="4214" y="3693"/>
                  </a:cubicBezTo>
                  <a:cubicBezTo>
                    <a:pt x="4336" y="3693"/>
                    <a:pt x="4463" y="3657"/>
                    <a:pt x="4586" y="3575"/>
                  </a:cubicBezTo>
                  <a:lnTo>
                    <a:pt x="4754" y="3744"/>
                  </a:lnTo>
                  <a:lnTo>
                    <a:pt x="3943" y="4557"/>
                  </a:lnTo>
                  <a:cubicBezTo>
                    <a:pt x="3839" y="4486"/>
                    <a:pt x="3729" y="4454"/>
                    <a:pt x="3621" y="4454"/>
                  </a:cubicBezTo>
                  <a:cubicBezTo>
                    <a:pt x="3366" y="4454"/>
                    <a:pt x="3124" y="4630"/>
                    <a:pt x="3016" y="4882"/>
                  </a:cubicBezTo>
                  <a:cubicBezTo>
                    <a:pt x="2722" y="4802"/>
                    <a:pt x="2463" y="4543"/>
                    <a:pt x="2384" y="4251"/>
                  </a:cubicBezTo>
                  <a:cubicBezTo>
                    <a:pt x="2744" y="4096"/>
                    <a:pt x="2947" y="3673"/>
                    <a:pt x="2709" y="3321"/>
                  </a:cubicBezTo>
                  <a:lnTo>
                    <a:pt x="3520" y="2510"/>
                  </a:lnTo>
                  <a:close/>
                  <a:moveTo>
                    <a:pt x="2129" y="4427"/>
                  </a:moveTo>
                  <a:cubicBezTo>
                    <a:pt x="2245" y="4744"/>
                    <a:pt x="2522" y="5019"/>
                    <a:pt x="2839" y="5135"/>
                  </a:cubicBezTo>
                  <a:cubicBezTo>
                    <a:pt x="2641" y="5270"/>
                    <a:pt x="2124" y="5441"/>
                    <a:pt x="1711" y="5555"/>
                  </a:cubicBezTo>
                  <a:cubicBezTo>
                    <a:pt x="1823" y="5141"/>
                    <a:pt x="1994" y="4625"/>
                    <a:pt x="2129" y="4427"/>
                  </a:cubicBezTo>
                  <a:close/>
                  <a:moveTo>
                    <a:pt x="3601" y="4756"/>
                  </a:moveTo>
                  <a:cubicBezTo>
                    <a:pt x="3709" y="4756"/>
                    <a:pt x="3817" y="4809"/>
                    <a:pt x="3873" y="4916"/>
                  </a:cubicBezTo>
                  <a:cubicBezTo>
                    <a:pt x="3951" y="5064"/>
                    <a:pt x="3892" y="5251"/>
                    <a:pt x="3742" y="5328"/>
                  </a:cubicBezTo>
                  <a:lnTo>
                    <a:pt x="3040" y="5694"/>
                  </a:lnTo>
                  <a:cubicBezTo>
                    <a:pt x="3032" y="5695"/>
                    <a:pt x="3024" y="5696"/>
                    <a:pt x="3017" y="5696"/>
                  </a:cubicBezTo>
                  <a:cubicBezTo>
                    <a:pt x="2974" y="5696"/>
                    <a:pt x="2957" y="5670"/>
                    <a:pt x="2966" y="5618"/>
                  </a:cubicBezTo>
                  <a:lnTo>
                    <a:pt x="3330" y="4916"/>
                  </a:lnTo>
                  <a:cubicBezTo>
                    <a:pt x="3385" y="4809"/>
                    <a:pt x="3493" y="4756"/>
                    <a:pt x="3601" y="4756"/>
                  </a:cubicBezTo>
                  <a:close/>
                  <a:moveTo>
                    <a:pt x="1785" y="655"/>
                  </a:moveTo>
                  <a:cubicBezTo>
                    <a:pt x="1849" y="861"/>
                    <a:pt x="2042" y="1011"/>
                    <a:pt x="2268" y="1011"/>
                  </a:cubicBezTo>
                  <a:lnTo>
                    <a:pt x="2527" y="1011"/>
                  </a:lnTo>
                  <a:lnTo>
                    <a:pt x="3571" y="2054"/>
                  </a:lnTo>
                  <a:cubicBezTo>
                    <a:pt x="3484" y="2114"/>
                    <a:pt x="2585" y="3028"/>
                    <a:pt x="2484" y="3123"/>
                  </a:cubicBezTo>
                  <a:cubicBezTo>
                    <a:pt x="2399" y="3080"/>
                    <a:pt x="2307" y="3059"/>
                    <a:pt x="2216" y="3059"/>
                  </a:cubicBezTo>
                  <a:cubicBezTo>
                    <a:pt x="1996" y="3059"/>
                    <a:pt x="1781" y="3177"/>
                    <a:pt x="1674" y="3383"/>
                  </a:cubicBezTo>
                  <a:lnTo>
                    <a:pt x="1309" y="4088"/>
                  </a:lnTo>
                  <a:cubicBezTo>
                    <a:pt x="1187" y="4322"/>
                    <a:pt x="1376" y="4602"/>
                    <a:pt x="1621" y="4602"/>
                  </a:cubicBezTo>
                  <a:cubicBezTo>
                    <a:pt x="1651" y="4602"/>
                    <a:pt x="1682" y="4598"/>
                    <a:pt x="1714" y="4588"/>
                  </a:cubicBezTo>
                  <a:lnTo>
                    <a:pt x="1714" y="4588"/>
                  </a:lnTo>
                  <a:cubicBezTo>
                    <a:pt x="1538" y="5013"/>
                    <a:pt x="1391" y="5579"/>
                    <a:pt x="1354" y="5727"/>
                  </a:cubicBezTo>
                  <a:cubicBezTo>
                    <a:pt x="1332" y="5824"/>
                    <a:pt x="1416" y="5912"/>
                    <a:pt x="1504" y="5912"/>
                  </a:cubicBezTo>
                  <a:cubicBezTo>
                    <a:pt x="1515" y="5912"/>
                    <a:pt x="1525" y="5910"/>
                    <a:pt x="1535" y="5908"/>
                  </a:cubicBezTo>
                  <a:cubicBezTo>
                    <a:pt x="1682" y="5870"/>
                    <a:pt x="2251" y="5726"/>
                    <a:pt x="2676" y="5547"/>
                  </a:cubicBezTo>
                  <a:lnTo>
                    <a:pt x="2676" y="5547"/>
                  </a:lnTo>
                  <a:cubicBezTo>
                    <a:pt x="2606" y="5783"/>
                    <a:pt x="2805" y="5993"/>
                    <a:pt x="3022" y="5993"/>
                  </a:cubicBezTo>
                  <a:cubicBezTo>
                    <a:pt x="3073" y="5993"/>
                    <a:pt x="3126" y="5982"/>
                    <a:pt x="3176" y="5956"/>
                  </a:cubicBezTo>
                  <a:lnTo>
                    <a:pt x="3880" y="5590"/>
                  </a:lnTo>
                  <a:cubicBezTo>
                    <a:pt x="4174" y="5436"/>
                    <a:pt x="4288" y="5075"/>
                    <a:pt x="4136" y="4779"/>
                  </a:cubicBezTo>
                  <a:cubicBezTo>
                    <a:pt x="4236" y="4674"/>
                    <a:pt x="5142" y="3787"/>
                    <a:pt x="5205" y="3697"/>
                  </a:cubicBezTo>
                  <a:lnTo>
                    <a:pt x="7906" y="6401"/>
                  </a:lnTo>
                  <a:lnTo>
                    <a:pt x="299" y="6401"/>
                  </a:lnTo>
                  <a:lnTo>
                    <a:pt x="299" y="1100"/>
                  </a:lnTo>
                  <a:cubicBezTo>
                    <a:pt x="299" y="855"/>
                    <a:pt x="499" y="655"/>
                    <a:pt x="745" y="655"/>
                  </a:cubicBezTo>
                  <a:close/>
                  <a:moveTo>
                    <a:pt x="9400" y="658"/>
                  </a:moveTo>
                  <a:cubicBezTo>
                    <a:pt x="9646" y="658"/>
                    <a:pt x="9845" y="858"/>
                    <a:pt x="9845" y="1103"/>
                  </a:cubicBezTo>
                  <a:lnTo>
                    <a:pt x="9845" y="6405"/>
                  </a:lnTo>
                  <a:lnTo>
                    <a:pt x="8331" y="6405"/>
                  </a:lnTo>
                  <a:lnTo>
                    <a:pt x="8331" y="6401"/>
                  </a:lnTo>
                  <a:lnTo>
                    <a:pt x="5384" y="3453"/>
                  </a:lnTo>
                  <a:cubicBezTo>
                    <a:pt x="5692" y="2947"/>
                    <a:pt x="5788" y="2329"/>
                    <a:pt x="5632" y="1748"/>
                  </a:cubicBezTo>
                  <a:cubicBezTo>
                    <a:pt x="5617" y="1694"/>
                    <a:pt x="5576" y="1648"/>
                    <a:pt x="5521" y="1637"/>
                  </a:cubicBezTo>
                  <a:cubicBezTo>
                    <a:pt x="5334" y="1587"/>
                    <a:pt x="5144" y="1562"/>
                    <a:pt x="4956" y="1562"/>
                  </a:cubicBezTo>
                  <a:cubicBezTo>
                    <a:pt x="4554" y="1562"/>
                    <a:pt x="4158" y="1674"/>
                    <a:pt x="3816" y="1884"/>
                  </a:cubicBezTo>
                  <a:lnTo>
                    <a:pt x="2947" y="1015"/>
                  </a:lnTo>
                  <a:lnTo>
                    <a:pt x="7875" y="1015"/>
                  </a:lnTo>
                  <a:cubicBezTo>
                    <a:pt x="8103" y="1015"/>
                    <a:pt x="8295" y="864"/>
                    <a:pt x="8358" y="658"/>
                  </a:cubicBezTo>
                  <a:close/>
                  <a:moveTo>
                    <a:pt x="5071" y="9091"/>
                  </a:moveTo>
                  <a:cubicBezTo>
                    <a:pt x="5278" y="9091"/>
                    <a:pt x="5448" y="9260"/>
                    <a:pt x="5448" y="9466"/>
                  </a:cubicBezTo>
                  <a:cubicBezTo>
                    <a:pt x="5448" y="9674"/>
                    <a:pt x="5278" y="9843"/>
                    <a:pt x="5071" y="9843"/>
                  </a:cubicBezTo>
                  <a:cubicBezTo>
                    <a:pt x="4572" y="9822"/>
                    <a:pt x="4572" y="9110"/>
                    <a:pt x="5071" y="9091"/>
                  </a:cubicBezTo>
                  <a:close/>
                  <a:moveTo>
                    <a:pt x="2267" y="1"/>
                  </a:moveTo>
                  <a:cubicBezTo>
                    <a:pt x="2039" y="1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90"/>
                    <a:pt x="0" y="1100"/>
                  </a:cubicBezTo>
                  <a:lnTo>
                    <a:pt x="0" y="6833"/>
                  </a:lnTo>
                  <a:cubicBezTo>
                    <a:pt x="0" y="7242"/>
                    <a:pt x="333" y="7575"/>
                    <a:pt x="743" y="7575"/>
                  </a:cubicBezTo>
                  <a:lnTo>
                    <a:pt x="4920" y="7575"/>
                  </a:lnTo>
                  <a:lnTo>
                    <a:pt x="4920" y="8809"/>
                  </a:lnTo>
                  <a:cubicBezTo>
                    <a:pt x="4149" y="9000"/>
                    <a:pt x="4265" y="10120"/>
                    <a:pt x="5069" y="10139"/>
                  </a:cubicBezTo>
                  <a:cubicBezTo>
                    <a:pt x="5872" y="10120"/>
                    <a:pt x="5990" y="9000"/>
                    <a:pt x="5218" y="8809"/>
                  </a:cubicBezTo>
                  <a:lnTo>
                    <a:pt x="5218" y="7575"/>
                  </a:lnTo>
                  <a:lnTo>
                    <a:pt x="7049" y="7575"/>
                  </a:lnTo>
                  <a:cubicBezTo>
                    <a:pt x="7243" y="7570"/>
                    <a:pt x="7247" y="7285"/>
                    <a:pt x="7049" y="7278"/>
                  </a:cubicBezTo>
                  <a:lnTo>
                    <a:pt x="743" y="7278"/>
                  </a:lnTo>
                  <a:cubicBezTo>
                    <a:pt x="497" y="7278"/>
                    <a:pt x="296" y="7079"/>
                    <a:pt x="296" y="6833"/>
                  </a:cubicBezTo>
                  <a:lnTo>
                    <a:pt x="296" y="6699"/>
                  </a:lnTo>
                  <a:lnTo>
                    <a:pt x="9841" y="6699"/>
                  </a:lnTo>
                  <a:lnTo>
                    <a:pt x="9841" y="6833"/>
                  </a:lnTo>
                  <a:cubicBezTo>
                    <a:pt x="9841" y="7079"/>
                    <a:pt x="9641" y="7278"/>
                    <a:pt x="9396" y="7278"/>
                  </a:cubicBezTo>
                  <a:lnTo>
                    <a:pt x="7843" y="7278"/>
                  </a:lnTo>
                  <a:cubicBezTo>
                    <a:pt x="7762" y="7278"/>
                    <a:pt x="7694" y="7345"/>
                    <a:pt x="7694" y="7427"/>
                  </a:cubicBezTo>
                  <a:cubicBezTo>
                    <a:pt x="7694" y="7508"/>
                    <a:pt x="7762" y="7575"/>
                    <a:pt x="7843" y="7575"/>
                  </a:cubicBezTo>
                  <a:lnTo>
                    <a:pt x="9397" y="7575"/>
                  </a:lnTo>
                  <a:cubicBezTo>
                    <a:pt x="9807" y="7575"/>
                    <a:pt x="10140" y="7242"/>
                    <a:pt x="10140" y="6833"/>
                  </a:cubicBezTo>
                  <a:lnTo>
                    <a:pt x="10140" y="6550"/>
                  </a:lnTo>
                  <a:lnTo>
                    <a:pt x="10140" y="1100"/>
                  </a:lnTo>
                  <a:cubicBezTo>
                    <a:pt x="10140" y="691"/>
                    <a:pt x="9807" y="357"/>
                    <a:pt x="9397" y="357"/>
                  </a:cubicBezTo>
                  <a:lnTo>
                    <a:pt x="8356" y="357"/>
                  </a:lnTo>
                  <a:cubicBezTo>
                    <a:pt x="8293" y="151"/>
                    <a:pt x="8101" y="1"/>
                    <a:pt x="7873" y="1"/>
                  </a:cubicBezTo>
                  <a:lnTo>
                    <a:pt x="3533" y="1"/>
                  </a:lnTo>
                  <a:cubicBezTo>
                    <a:pt x="3452" y="1"/>
                    <a:pt x="3384" y="69"/>
                    <a:pt x="3384" y="150"/>
                  </a:cubicBezTo>
                  <a:cubicBezTo>
                    <a:pt x="3384" y="230"/>
                    <a:pt x="3452" y="299"/>
                    <a:pt x="3533" y="299"/>
                  </a:cubicBezTo>
                  <a:lnTo>
                    <a:pt x="7873" y="299"/>
                  </a:lnTo>
                  <a:cubicBezTo>
                    <a:pt x="7987" y="299"/>
                    <a:pt x="8081" y="390"/>
                    <a:pt x="8081" y="506"/>
                  </a:cubicBezTo>
                  <a:cubicBezTo>
                    <a:pt x="8081" y="620"/>
                    <a:pt x="7987" y="714"/>
                    <a:pt x="7873" y="714"/>
                  </a:cubicBezTo>
                  <a:lnTo>
                    <a:pt x="2267" y="714"/>
                  </a:lnTo>
                  <a:cubicBezTo>
                    <a:pt x="2153" y="714"/>
                    <a:pt x="2059" y="620"/>
                    <a:pt x="2059" y="506"/>
                  </a:cubicBezTo>
                  <a:cubicBezTo>
                    <a:pt x="2059" y="390"/>
                    <a:pt x="2153" y="299"/>
                    <a:pt x="2267" y="299"/>
                  </a:cubicBezTo>
                  <a:lnTo>
                    <a:pt x="2741" y="299"/>
                  </a:lnTo>
                  <a:cubicBezTo>
                    <a:pt x="2939" y="292"/>
                    <a:pt x="2937" y="7"/>
                    <a:pt x="2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44"/>
            <p:cNvSpPr/>
            <p:nvPr/>
          </p:nvSpPr>
          <p:spPr>
            <a:xfrm>
              <a:off x="2334950" y="3470379"/>
              <a:ext cx="97462" cy="10518"/>
            </a:xfrm>
            <a:custGeom>
              <a:rect b="b" l="l" r="r" t="t"/>
              <a:pathLst>
                <a:path extrusionOk="0" h="297" w="2752">
                  <a:moveTo>
                    <a:pt x="197" y="0"/>
                  </a:moveTo>
                  <a:cubicBezTo>
                    <a:pt x="0" y="5"/>
                    <a:pt x="0" y="290"/>
                    <a:pt x="197" y="296"/>
                  </a:cubicBezTo>
                  <a:lnTo>
                    <a:pt x="2554" y="296"/>
                  </a:lnTo>
                  <a:cubicBezTo>
                    <a:pt x="2749" y="290"/>
                    <a:pt x="2752" y="5"/>
                    <a:pt x="2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4"/>
            <p:cNvSpPr/>
            <p:nvPr/>
          </p:nvSpPr>
          <p:spPr>
            <a:xfrm>
              <a:off x="2334950" y="3495063"/>
              <a:ext cx="97462" cy="10518"/>
            </a:xfrm>
            <a:custGeom>
              <a:rect b="b" l="l" r="r" t="t"/>
              <a:pathLst>
                <a:path extrusionOk="0" h="297" w="2752">
                  <a:moveTo>
                    <a:pt x="197" y="0"/>
                  </a:moveTo>
                  <a:cubicBezTo>
                    <a:pt x="0" y="5"/>
                    <a:pt x="0" y="290"/>
                    <a:pt x="197" y="296"/>
                  </a:cubicBezTo>
                  <a:lnTo>
                    <a:pt x="2554" y="296"/>
                  </a:lnTo>
                  <a:cubicBezTo>
                    <a:pt x="2749" y="290"/>
                    <a:pt x="2752" y="5"/>
                    <a:pt x="2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44"/>
            <p:cNvSpPr/>
            <p:nvPr/>
          </p:nvSpPr>
          <p:spPr>
            <a:xfrm>
              <a:off x="2374933" y="3519676"/>
              <a:ext cx="57372" cy="10589"/>
            </a:xfrm>
            <a:custGeom>
              <a:rect b="b" l="l" r="r" t="t"/>
              <a:pathLst>
                <a:path extrusionOk="0" h="299" w="1620">
                  <a:moveTo>
                    <a:pt x="197" y="1"/>
                  </a:moveTo>
                  <a:cubicBezTo>
                    <a:pt x="1" y="7"/>
                    <a:pt x="1" y="292"/>
                    <a:pt x="197" y="298"/>
                  </a:cubicBezTo>
                  <a:lnTo>
                    <a:pt x="1425" y="298"/>
                  </a:lnTo>
                  <a:cubicBezTo>
                    <a:pt x="1620" y="292"/>
                    <a:pt x="1620" y="7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6" name="Google Shape;2756;p44"/>
          <p:cNvGrpSpPr/>
          <p:nvPr/>
        </p:nvGrpSpPr>
        <p:grpSpPr>
          <a:xfrm>
            <a:off x="1456622" y="3397813"/>
            <a:ext cx="359144" cy="359108"/>
            <a:chOff x="1456622" y="3397813"/>
            <a:chExt cx="359144" cy="359108"/>
          </a:xfrm>
        </p:grpSpPr>
        <p:sp>
          <p:nvSpPr>
            <p:cNvPr id="2757" name="Google Shape;2757;p44"/>
            <p:cNvSpPr/>
            <p:nvPr/>
          </p:nvSpPr>
          <p:spPr>
            <a:xfrm>
              <a:off x="1456622" y="3397813"/>
              <a:ext cx="359144" cy="359108"/>
            </a:xfrm>
            <a:custGeom>
              <a:rect b="b" l="l" r="r" t="t"/>
              <a:pathLst>
                <a:path extrusionOk="0" h="10140" w="10141">
                  <a:moveTo>
                    <a:pt x="9400" y="655"/>
                  </a:moveTo>
                  <a:cubicBezTo>
                    <a:pt x="9646" y="655"/>
                    <a:pt x="9845" y="855"/>
                    <a:pt x="9845" y="1100"/>
                  </a:cubicBezTo>
                  <a:lnTo>
                    <a:pt x="9845" y="5118"/>
                  </a:lnTo>
                  <a:lnTo>
                    <a:pt x="8341" y="5118"/>
                  </a:lnTo>
                  <a:cubicBezTo>
                    <a:pt x="8257" y="4804"/>
                    <a:pt x="7993" y="4647"/>
                    <a:pt x="7729" y="4647"/>
                  </a:cubicBezTo>
                  <a:cubicBezTo>
                    <a:pt x="7465" y="4647"/>
                    <a:pt x="7202" y="4804"/>
                    <a:pt x="7118" y="5118"/>
                  </a:cubicBezTo>
                  <a:lnTo>
                    <a:pt x="5636" y="5118"/>
                  </a:lnTo>
                  <a:cubicBezTo>
                    <a:pt x="5552" y="4804"/>
                    <a:pt x="5288" y="4647"/>
                    <a:pt x="5024" y="4647"/>
                  </a:cubicBezTo>
                  <a:cubicBezTo>
                    <a:pt x="4760" y="4647"/>
                    <a:pt x="4496" y="4804"/>
                    <a:pt x="4412" y="5118"/>
                  </a:cubicBezTo>
                  <a:lnTo>
                    <a:pt x="2931" y="5118"/>
                  </a:lnTo>
                  <a:cubicBezTo>
                    <a:pt x="2847" y="4804"/>
                    <a:pt x="2583" y="4647"/>
                    <a:pt x="2319" y="4647"/>
                  </a:cubicBezTo>
                  <a:cubicBezTo>
                    <a:pt x="2055" y="4647"/>
                    <a:pt x="1792" y="4804"/>
                    <a:pt x="1708" y="5118"/>
                  </a:cubicBezTo>
                  <a:lnTo>
                    <a:pt x="303" y="5118"/>
                  </a:lnTo>
                  <a:lnTo>
                    <a:pt x="303" y="1100"/>
                  </a:lnTo>
                  <a:cubicBezTo>
                    <a:pt x="299" y="855"/>
                    <a:pt x="499" y="655"/>
                    <a:pt x="745" y="655"/>
                  </a:cubicBezTo>
                  <a:lnTo>
                    <a:pt x="1787" y="655"/>
                  </a:lnTo>
                  <a:cubicBezTo>
                    <a:pt x="1850" y="861"/>
                    <a:pt x="2042" y="1011"/>
                    <a:pt x="2270" y="1011"/>
                  </a:cubicBezTo>
                  <a:lnTo>
                    <a:pt x="7875" y="1011"/>
                  </a:lnTo>
                  <a:cubicBezTo>
                    <a:pt x="8103" y="1011"/>
                    <a:pt x="8295" y="861"/>
                    <a:pt x="8358" y="655"/>
                  </a:cubicBezTo>
                  <a:close/>
                  <a:moveTo>
                    <a:pt x="2314" y="4942"/>
                  </a:moveTo>
                  <a:cubicBezTo>
                    <a:pt x="2500" y="4942"/>
                    <a:pt x="2650" y="5092"/>
                    <a:pt x="2650" y="5276"/>
                  </a:cubicBezTo>
                  <a:cubicBezTo>
                    <a:pt x="2642" y="5498"/>
                    <a:pt x="2479" y="5609"/>
                    <a:pt x="2315" y="5609"/>
                  </a:cubicBezTo>
                  <a:cubicBezTo>
                    <a:pt x="2152" y="5609"/>
                    <a:pt x="1988" y="5498"/>
                    <a:pt x="1980" y="5276"/>
                  </a:cubicBezTo>
                  <a:cubicBezTo>
                    <a:pt x="1980" y="5092"/>
                    <a:pt x="2131" y="4942"/>
                    <a:pt x="2314" y="4942"/>
                  </a:cubicBezTo>
                  <a:close/>
                  <a:moveTo>
                    <a:pt x="5022" y="4942"/>
                  </a:moveTo>
                  <a:cubicBezTo>
                    <a:pt x="5206" y="4942"/>
                    <a:pt x="5356" y="5092"/>
                    <a:pt x="5356" y="5276"/>
                  </a:cubicBezTo>
                  <a:cubicBezTo>
                    <a:pt x="5348" y="5498"/>
                    <a:pt x="5185" y="5609"/>
                    <a:pt x="5022" y="5609"/>
                  </a:cubicBezTo>
                  <a:cubicBezTo>
                    <a:pt x="4859" y="5609"/>
                    <a:pt x="4695" y="5498"/>
                    <a:pt x="4688" y="5276"/>
                  </a:cubicBezTo>
                  <a:cubicBezTo>
                    <a:pt x="4686" y="5092"/>
                    <a:pt x="4836" y="4942"/>
                    <a:pt x="5022" y="4942"/>
                  </a:cubicBezTo>
                  <a:close/>
                  <a:moveTo>
                    <a:pt x="7727" y="4942"/>
                  </a:moveTo>
                  <a:cubicBezTo>
                    <a:pt x="7911" y="4942"/>
                    <a:pt x="8062" y="5092"/>
                    <a:pt x="8062" y="5276"/>
                  </a:cubicBezTo>
                  <a:cubicBezTo>
                    <a:pt x="8054" y="5498"/>
                    <a:pt x="7890" y="5609"/>
                    <a:pt x="7727" y="5609"/>
                  </a:cubicBezTo>
                  <a:cubicBezTo>
                    <a:pt x="7563" y="5609"/>
                    <a:pt x="7400" y="5498"/>
                    <a:pt x="7392" y="5276"/>
                  </a:cubicBezTo>
                  <a:cubicBezTo>
                    <a:pt x="7392" y="5092"/>
                    <a:pt x="7542" y="4942"/>
                    <a:pt x="7727" y="4942"/>
                  </a:cubicBezTo>
                  <a:close/>
                  <a:moveTo>
                    <a:pt x="9842" y="5415"/>
                  </a:moveTo>
                  <a:lnTo>
                    <a:pt x="9842" y="6399"/>
                  </a:lnTo>
                  <a:lnTo>
                    <a:pt x="299" y="6399"/>
                  </a:lnTo>
                  <a:lnTo>
                    <a:pt x="299" y="5415"/>
                  </a:lnTo>
                  <a:lnTo>
                    <a:pt x="1700" y="5415"/>
                  </a:lnTo>
                  <a:cubicBezTo>
                    <a:pt x="1777" y="5742"/>
                    <a:pt x="2047" y="5905"/>
                    <a:pt x="2316" y="5905"/>
                  </a:cubicBezTo>
                  <a:cubicBezTo>
                    <a:pt x="2585" y="5905"/>
                    <a:pt x="2854" y="5742"/>
                    <a:pt x="2931" y="5415"/>
                  </a:cubicBezTo>
                  <a:lnTo>
                    <a:pt x="4404" y="5415"/>
                  </a:lnTo>
                  <a:cubicBezTo>
                    <a:pt x="4482" y="5742"/>
                    <a:pt x="4752" y="5905"/>
                    <a:pt x="5021" y="5905"/>
                  </a:cubicBezTo>
                  <a:cubicBezTo>
                    <a:pt x="5290" y="5905"/>
                    <a:pt x="5559" y="5742"/>
                    <a:pt x="5636" y="5415"/>
                  </a:cubicBezTo>
                  <a:lnTo>
                    <a:pt x="7110" y="5415"/>
                  </a:lnTo>
                  <a:cubicBezTo>
                    <a:pt x="7187" y="5742"/>
                    <a:pt x="7457" y="5905"/>
                    <a:pt x="7726" y="5905"/>
                  </a:cubicBezTo>
                  <a:cubicBezTo>
                    <a:pt x="7995" y="5905"/>
                    <a:pt x="8264" y="5742"/>
                    <a:pt x="8341" y="5415"/>
                  </a:cubicBezTo>
                  <a:close/>
                  <a:moveTo>
                    <a:pt x="5071" y="9091"/>
                  </a:moveTo>
                  <a:cubicBezTo>
                    <a:pt x="5280" y="9091"/>
                    <a:pt x="5448" y="9260"/>
                    <a:pt x="5448" y="9466"/>
                  </a:cubicBezTo>
                  <a:cubicBezTo>
                    <a:pt x="5448" y="9674"/>
                    <a:pt x="5280" y="9843"/>
                    <a:pt x="5071" y="9843"/>
                  </a:cubicBezTo>
                  <a:cubicBezTo>
                    <a:pt x="4572" y="9822"/>
                    <a:pt x="4572" y="9110"/>
                    <a:pt x="5071" y="9091"/>
                  </a:cubicBezTo>
                  <a:close/>
                  <a:moveTo>
                    <a:pt x="2267" y="1"/>
                  </a:moveTo>
                  <a:cubicBezTo>
                    <a:pt x="2040" y="1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90"/>
                    <a:pt x="0" y="1100"/>
                  </a:cubicBezTo>
                  <a:lnTo>
                    <a:pt x="0" y="6833"/>
                  </a:lnTo>
                  <a:cubicBezTo>
                    <a:pt x="0" y="7242"/>
                    <a:pt x="333" y="7575"/>
                    <a:pt x="743" y="7575"/>
                  </a:cubicBezTo>
                  <a:lnTo>
                    <a:pt x="4920" y="7575"/>
                  </a:lnTo>
                  <a:lnTo>
                    <a:pt x="4920" y="8809"/>
                  </a:lnTo>
                  <a:cubicBezTo>
                    <a:pt x="4149" y="9000"/>
                    <a:pt x="4266" y="10120"/>
                    <a:pt x="5069" y="10139"/>
                  </a:cubicBezTo>
                  <a:cubicBezTo>
                    <a:pt x="5872" y="10120"/>
                    <a:pt x="5990" y="9000"/>
                    <a:pt x="5218" y="8809"/>
                  </a:cubicBezTo>
                  <a:lnTo>
                    <a:pt x="5218" y="7575"/>
                  </a:lnTo>
                  <a:lnTo>
                    <a:pt x="7049" y="7575"/>
                  </a:lnTo>
                  <a:cubicBezTo>
                    <a:pt x="7244" y="7570"/>
                    <a:pt x="7247" y="7285"/>
                    <a:pt x="7049" y="7278"/>
                  </a:cubicBezTo>
                  <a:lnTo>
                    <a:pt x="743" y="7278"/>
                  </a:lnTo>
                  <a:cubicBezTo>
                    <a:pt x="497" y="7278"/>
                    <a:pt x="298" y="7079"/>
                    <a:pt x="298" y="6833"/>
                  </a:cubicBezTo>
                  <a:lnTo>
                    <a:pt x="298" y="6699"/>
                  </a:lnTo>
                  <a:lnTo>
                    <a:pt x="9842" y="6699"/>
                  </a:lnTo>
                  <a:lnTo>
                    <a:pt x="9842" y="6833"/>
                  </a:lnTo>
                  <a:cubicBezTo>
                    <a:pt x="9842" y="7079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5"/>
                    <a:pt x="7644" y="7570"/>
                    <a:pt x="7842" y="7575"/>
                  </a:cubicBezTo>
                  <a:lnTo>
                    <a:pt x="9396" y="7575"/>
                  </a:lnTo>
                  <a:cubicBezTo>
                    <a:pt x="9806" y="7575"/>
                    <a:pt x="10139" y="7242"/>
                    <a:pt x="10139" y="6833"/>
                  </a:cubicBezTo>
                  <a:lnTo>
                    <a:pt x="10139" y="1100"/>
                  </a:lnTo>
                  <a:cubicBezTo>
                    <a:pt x="10140" y="691"/>
                    <a:pt x="9807" y="357"/>
                    <a:pt x="9397" y="357"/>
                  </a:cubicBezTo>
                  <a:lnTo>
                    <a:pt x="8356" y="357"/>
                  </a:lnTo>
                  <a:cubicBezTo>
                    <a:pt x="8293" y="151"/>
                    <a:pt x="8101" y="1"/>
                    <a:pt x="7873" y="1"/>
                  </a:cubicBezTo>
                  <a:lnTo>
                    <a:pt x="3533" y="1"/>
                  </a:lnTo>
                  <a:cubicBezTo>
                    <a:pt x="3452" y="1"/>
                    <a:pt x="3384" y="69"/>
                    <a:pt x="3384" y="150"/>
                  </a:cubicBezTo>
                  <a:cubicBezTo>
                    <a:pt x="3384" y="230"/>
                    <a:pt x="3452" y="299"/>
                    <a:pt x="3533" y="299"/>
                  </a:cubicBezTo>
                  <a:lnTo>
                    <a:pt x="7873" y="299"/>
                  </a:lnTo>
                  <a:cubicBezTo>
                    <a:pt x="7989" y="299"/>
                    <a:pt x="8081" y="390"/>
                    <a:pt x="8081" y="506"/>
                  </a:cubicBezTo>
                  <a:cubicBezTo>
                    <a:pt x="8081" y="620"/>
                    <a:pt x="7989" y="714"/>
                    <a:pt x="7873" y="714"/>
                  </a:cubicBezTo>
                  <a:lnTo>
                    <a:pt x="2267" y="714"/>
                  </a:lnTo>
                  <a:cubicBezTo>
                    <a:pt x="2153" y="714"/>
                    <a:pt x="2059" y="620"/>
                    <a:pt x="2059" y="506"/>
                  </a:cubicBezTo>
                  <a:cubicBezTo>
                    <a:pt x="2059" y="390"/>
                    <a:pt x="2153" y="299"/>
                    <a:pt x="2267" y="299"/>
                  </a:cubicBezTo>
                  <a:lnTo>
                    <a:pt x="2741" y="299"/>
                  </a:lnTo>
                  <a:cubicBezTo>
                    <a:pt x="2939" y="292"/>
                    <a:pt x="2937" y="7"/>
                    <a:pt x="2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44"/>
            <p:cNvSpPr/>
            <p:nvPr/>
          </p:nvSpPr>
          <p:spPr>
            <a:xfrm>
              <a:off x="1496712" y="3465314"/>
              <a:ext cx="84323" cy="82836"/>
            </a:xfrm>
            <a:custGeom>
              <a:rect b="b" l="l" r="r" t="t"/>
              <a:pathLst>
                <a:path extrusionOk="0" h="2339" w="2381">
                  <a:moveTo>
                    <a:pt x="1178" y="299"/>
                  </a:moveTo>
                  <a:cubicBezTo>
                    <a:pt x="1491" y="299"/>
                    <a:pt x="1804" y="516"/>
                    <a:pt x="1819" y="930"/>
                  </a:cubicBezTo>
                  <a:cubicBezTo>
                    <a:pt x="1819" y="1005"/>
                    <a:pt x="1799" y="1132"/>
                    <a:pt x="1704" y="1296"/>
                  </a:cubicBezTo>
                  <a:lnTo>
                    <a:pt x="1316" y="1968"/>
                  </a:lnTo>
                  <a:cubicBezTo>
                    <a:pt x="1286" y="2019"/>
                    <a:pt x="1234" y="2044"/>
                    <a:pt x="1183" y="2044"/>
                  </a:cubicBezTo>
                  <a:cubicBezTo>
                    <a:pt x="1131" y="2044"/>
                    <a:pt x="1080" y="2019"/>
                    <a:pt x="1051" y="1968"/>
                  </a:cubicBezTo>
                  <a:lnTo>
                    <a:pt x="664" y="1301"/>
                  </a:lnTo>
                  <a:cubicBezTo>
                    <a:pt x="573" y="1173"/>
                    <a:pt x="531" y="1014"/>
                    <a:pt x="552" y="853"/>
                  </a:cubicBezTo>
                  <a:cubicBezTo>
                    <a:pt x="610" y="479"/>
                    <a:pt x="894" y="299"/>
                    <a:pt x="1178" y="299"/>
                  </a:cubicBezTo>
                  <a:close/>
                  <a:moveTo>
                    <a:pt x="1169" y="0"/>
                  </a:moveTo>
                  <a:cubicBezTo>
                    <a:pt x="1160" y="0"/>
                    <a:pt x="1151" y="0"/>
                    <a:pt x="1141" y="1"/>
                  </a:cubicBezTo>
                  <a:cubicBezTo>
                    <a:pt x="422" y="27"/>
                    <a:pt x="1" y="865"/>
                    <a:pt x="411" y="1455"/>
                  </a:cubicBezTo>
                  <a:lnTo>
                    <a:pt x="793" y="2118"/>
                  </a:lnTo>
                  <a:cubicBezTo>
                    <a:pt x="877" y="2265"/>
                    <a:pt x="1030" y="2338"/>
                    <a:pt x="1183" y="2338"/>
                  </a:cubicBezTo>
                  <a:cubicBezTo>
                    <a:pt x="1336" y="2338"/>
                    <a:pt x="1488" y="2265"/>
                    <a:pt x="1574" y="2118"/>
                  </a:cubicBezTo>
                  <a:lnTo>
                    <a:pt x="1962" y="1447"/>
                  </a:lnTo>
                  <a:cubicBezTo>
                    <a:pt x="2381" y="777"/>
                    <a:pt x="1889" y="0"/>
                    <a:pt x="1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4"/>
            <p:cNvSpPr/>
            <p:nvPr/>
          </p:nvSpPr>
          <p:spPr>
            <a:xfrm>
              <a:off x="1592545" y="3465314"/>
              <a:ext cx="84323" cy="82836"/>
            </a:xfrm>
            <a:custGeom>
              <a:rect b="b" l="l" r="r" t="t"/>
              <a:pathLst>
                <a:path extrusionOk="0" h="2339" w="2381">
                  <a:moveTo>
                    <a:pt x="1177" y="299"/>
                  </a:moveTo>
                  <a:cubicBezTo>
                    <a:pt x="1489" y="299"/>
                    <a:pt x="1802" y="516"/>
                    <a:pt x="1817" y="930"/>
                  </a:cubicBezTo>
                  <a:cubicBezTo>
                    <a:pt x="1817" y="1005"/>
                    <a:pt x="1798" y="1132"/>
                    <a:pt x="1703" y="1296"/>
                  </a:cubicBezTo>
                  <a:lnTo>
                    <a:pt x="1315" y="1968"/>
                  </a:lnTo>
                  <a:cubicBezTo>
                    <a:pt x="1285" y="2019"/>
                    <a:pt x="1233" y="2044"/>
                    <a:pt x="1181" y="2044"/>
                  </a:cubicBezTo>
                  <a:cubicBezTo>
                    <a:pt x="1129" y="2044"/>
                    <a:pt x="1078" y="2019"/>
                    <a:pt x="1049" y="1968"/>
                  </a:cubicBezTo>
                  <a:lnTo>
                    <a:pt x="663" y="1301"/>
                  </a:lnTo>
                  <a:cubicBezTo>
                    <a:pt x="574" y="1173"/>
                    <a:pt x="533" y="1014"/>
                    <a:pt x="550" y="853"/>
                  </a:cubicBezTo>
                  <a:cubicBezTo>
                    <a:pt x="609" y="479"/>
                    <a:pt x="893" y="299"/>
                    <a:pt x="1177" y="299"/>
                  </a:cubicBezTo>
                  <a:close/>
                  <a:moveTo>
                    <a:pt x="1169" y="0"/>
                  </a:moveTo>
                  <a:cubicBezTo>
                    <a:pt x="1160" y="0"/>
                    <a:pt x="1150" y="0"/>
                    <a:pt x="1141" y="1"/>
                  </a:cubicBezTo>
                  <a:cubicBezTo>
                    <a:pt x="422" y="27"/>
                    <a:pt x="0" y="865"/>
                    <a:pt x="409" y="1455"/>
                  </a:cubicBezTo>
                  <a:lnTo>
                    <a:pt x="793" y="2118"/>
                  </a:lnTo>
                  <a:cubicBezTo>
                    <a:pt x="877" y="2265"/>
                    <a:pt x="1030" y="2338"/>
                    <a:pt x="1183" y="2338"/>
                  </a:cubicBezTo>
                  <a:cubicBezTo>
                    <a:pt x="1335" y="2338"/>
                    <a:pt x="1487" y="2265"/>
                    <a:pt x="1572" y="2118"/>
                  </a:cubicBezTo>
                  <a:lnTo>
                    <a:pt x="1960" y="1447"/>
                  </a:lnTo>
                  <a:cubicBezTo>
                    <a:pt x="2381" y="777"/>
                    <a:pt x="1887" y="0"/>
                    <a:pt x="1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44"/>
            <p:cNvSpPr/>
            <p:nvPr/>
          </p:nvSpPr>
          <p:spPr>
            <a:xfrm>
              <a:off x="1688378" y="3465314"/>
              <a:ext cx="84359" cy="82942"/>
            </a:xfrm>
            <a:custGeom>
              <a:rect b="b" l="l" r="r" t="t"/>
              <a:pathLst>
                <a:path extrusionOk="0" h="2342" w="2382">
                  <a:moveTo>
                    <a:pt x="1180" y="299"/>
                  </a:moveTo>
                  <a:cubicBezTo>
                    <a:pt x="1491" y="299"/>
                    <a:pt x="1801" y="515"/>
                    <a:pt x="1819" y="930"/>
                  </a:cubicBezTo>
                  <a:cubicBezTo>
                    <a:pt x="1819" y="1005"/>
                    <a:pt x="1798" y="1132"/>
                    <a:pt x="1703" y="1296"/>
                  </a:cubicBezTo>
                  <a:lnTo>
                    <a:pt x="1315" y="1968"/>
                  </a:lnTo>
                  <a:cubicBezTo>
                    <a:pt x="1286" y="2019"/>
                    <a:pt x="1234" y="2044"/>
                    <a:pt x="1182" y="2044"/>
                  </a:cubicBezTo>
                  <a:cubicBezTo>
                    <a:pt x="1130" y="2044"/>
                    <a:pt x="1079" y="2019"/>
                    <a:pt x="1050" y="1968"/>
                  </a:cubicBezTo>
                  <a:lnTo>
                    <a:pt x="664" y="1301"/>
                  </a:lnTo>
                  <a:cubicBezTo>
                    <a:pt x="574" y="1173"/>
                    <a:pt x="531" y="1014"/>
                    <a:pt x="551" y="853"/>
                  </a:cubicBezTo>
                  <a:cubicBezTo>
                    <a:pt x="613" y="479"/>
                    <a:pt x="897" y="299"/>
                    <a:pt x="1180" y="299"/>
                  </a:cubicBezTo>
                  <a:close/>
                  <a:moveTo>
                    <a:pt x="1169" y="0"/>
                  </a:moveTo>
                  <a:cubicBezTo>
                    <a:pt x="1160" y="0"/>
                    <a:pt x="1150" y="0"/>
                    <a:pt x="1141" y="1"/>
                  </a:cubicBezTo>
                  <a:cubicBezTo>
                    <a:pt x="423" y="27"/>
                    <a:pt x="0" y="865"/>
                    <a:pt x="410" y="1455"/>
                  </a:cubicBezTo>
                  <a:lnTo>
                    <a:pt x="792" y="2118"/>
                  </a:lnTo>
                  <a:cubicBezTo>
                    <a:pt x="879" y="2267"/>
                    <a:pt x="1031" y="2342"/>
                    <a:pt x="1183" y="2342"/>
                  </a:cubicBezTo>
                  <a:cubicBezTo>
                    <a:pt x="1335" y="2342"/>
                    <a:pt x="1487" y="2267"/>
                    <a:pt x="1573" y="2118"/>
                  </a:cubicBezTo>
                  <a:lnTo>
                    <a:pt x="1961" y="1447"/>
                  </a:lnTo>
                  <a:cubicBezTo>
                    <a:pt x="2382" y="777"/>
                    <a:pt x="1889" y="0"/>
                    <a:pt x="1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44"/>
            <p:cNvSpPr/>
            <p:nvPr/>
          </p:nvSpPr>
          <p:spPr>
            <a:xfrm>
              <a:off x="1531773" y="3493753"/>
              <a:ext cx="13670" cy="10518"/>
            </a:xfrm>
            <a:custGeom>
              <a:rect b="b" l="l" r="r" t="t"/>
              <a:pathLst>
                <a:path extrusionOk="0" h="297" w="386">
                  <a:moveTo>
                    <a:pt x="192" y="1"/>
                  </a:moveTo>
                  <a:cubicBezTo>
                    <a:pt x="2" y="1"/>
                    <a:pt x="1" y="297"/>
                    <a:pt x="192" y="297"/>
                  </a:cubicBezTo>
                  <a:cubicBezTo>
                    <a:pt x="386" y="297"/>
                    <a:pt x="386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4"/>
            <p:cNvSpPr/>
            <p:nvPr/>
          </p:nvSpPr>
          <p:spPr>
            <a:xfrm>
              <a:off x="1627677" y="3493753"/>
              <a:ext cx="13599" cy="10518"/>
            </a:xfrm>
            <a:custGeom>
              <a:rect b="b" l="l" r="r" t="t"/>
              <a:pathLst>
                <a:path extrusionOk="0" h="297" w="384">
                  <a:moveTo>
                    <a:pt x="192" y="1"/>
                  </a:moveTo>
                  <a:cubicBezTo>
                    <a:pt x="0" y="1"/>
                    <a:pt x="0" y="297"/>
                    <a:pt x="192" y="297"/>
                  </a:cubicBezTo>
                  <a:cubicBezTo>
                    <a:pt x="383" y="297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44"/>
            <p:cNvSpPr/>
            <p:nvPr/>
          </p:nvSpPr>
          <p:spPr>
            <a:xfrm>
              <a:off x="1723439" y="3493753"/>
              <a:ext cx="13670" cy="10518"/>
            </a:xfrm>
            <a:custGeom>
              <a:rect b="b" l="l" r="r" t="t"/>
              <a:pathLst>
                <a:path extrusionOk="0" h="297" w="386">
                  <a:moveTo>
                    <a:pt x="193" y="1"/>
                  </a:moveTo>
                  <a:cubicBezTo>
                    <a:pt x="0" y="1"/>
                    <a:pt x="0" y="297"/>
                    <a:pt x="193" y="297"/>
                  </a:cubicBezTo>
                  <a:cubicBezTo>
                    <a:pt x="385" y="297"/>
                    <a:pt x="385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4" name="Google Shape;2764;p44"/>
          <p:cNvGrpSpPr/>
          <p:nvPr/>
        </p:nvGrpSpPr>
        <p:grpSpPr>
          <a:xfrm>
            <a:off x="7328217" y="2555184"/>
            <a:ext cx="359144" cy="359073"/>
            <a:chOff x="7328217" y="2555184"/>
            <a:chExt cx="359144" cy="359073"/>
          </a:xfrm>
        </p:grpSpPr>
        <p:sp>
          <p:nvSpPr>
            <p:cNvPr id="2765" name="Google Shape;2765;p44"/>
            <p:cNvSpPr/>
            <p:nvPr/>
          </p:nvSpPr>
          <p:spPr>
            <a:xfrm>
              <a:off x="7328217" y="2555184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1" y="654"/>
                  </a:moveTo>
                  <a:cubicBezTo>
                    <a:pt x="9646" y="654"/>
                    <a:pt x="9846" y="854"/>
                    <a:pt x="9846" y="1099"/>
                  </a:cubicBezTo>
                  <a:lnTo>
                    <a:pt x="9846" y="6400"/>
                  </a:lnTo>
                  <a:lnTo>
                    <a:pt x="300" y="6400"/>
                  </a:lnTo>
                  <a:lnTo>
                    <a:pt x="300" y="1099"/>
                  </a:lnTo>
                  <a:cubicBezTo>
                    <a:pt x="300" y="854"/>
                    <a:pt x="499" y="654"/>
                    <a:pt x="745" y="654"/>
                  </a:cubicBezTo>
                  <a:lnTo>
                    <a:pt x="1786" y="654"/>
                  </a:lnTo>
                  <a:cubicBezTo>
                    <a:pt x="1849" y="860"/>
                    <a:pt x="2042" y="1011"/>
                    <a:pt x="2269" y="1011"/>
                  </a:cubicBezTo>
                  <a:lnTo>
                    <a:pt x="7875" y="1011"/>
                  </a:lnTo>
                  <a:cubicBezTo>
                    <a:pt x="8103" y="1011"/>
                    <a:pt x="8295" y="860"/>
                    <a:pt x="8358" y="654"/>
                  </a:cubicBezTo>
                  <a:close/>
                  <a:moveTo>
                    <a:pt x="5071" y="9090"/>
                  </a:moveTo>
                  <a:cubicBezTo>
                    <a:pt x="5279" y="9090"/>
                    <a:pt x="5448" y="9258"/>
                    <a:pt x="5448" y="9465"/>
                  </a:cubicBezTo>
                  <a:cubicBezTo>
                    <a:pt x="5448" y="9673"/>
                    <a:pt x="5279" y="9842"/>
                    <a:pt x="5071" y="9842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39" y="0"/>
                    <a:pt x="1847" y="151"/>
                    <a:pt x="1784" y="357"/>
                  </a:cubicBezTo>
                  <a:lnTo>
                    <a:pt x="742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1"/>
                    <a:pt x="333" y="7574"/>
                    <a:pt x="742" y="7574"/>
                  </a:cubicBezTo>
                  <a:lnTo>
                    <a:pt x="4921" y="7574"/>
                  </a:lnTo>
                  <a:lnTo>
                    <a:pt x="4921" y="8808"/>
                  </a:lnTo>
                  <a:cubicBezTo>
                    <a:pt x="4148" y="9000"/>
                    <a:pt x="4265" y="10120"/>
                    <a:pt x="5070" y="10139"/>
                  </a:cubicBezTo>
                  <a:cubicBezTo>
                    <a:pt x="5873" y="10120"/>
                    <a:pt x="5990" y="9000"/>
                    <a:pt x="5217" y="8808"/>
                  </a:cubicBezTo>
                  <a:lnTo>
                    <a:pt x="5217" y="7574"/>
                  </a:lnTo>
                  <a:lnTo>
                    <a:pt x="7050" y="7574"/>
                  </a:lnTo>
                  <a:cubicBezTo>
                    <a:pt x="7243" y="7569"/>
                    <a:pt x="7248" y="7284"/>
                    <a:pt x="7050" y="7278"/>
                  </a:cubicBezTo>
                  <a:lnTo>
                    <a:pt x="742" y="7278"/>
                  </a:lnTo>
                  <a:cubicBezTo>
                    <a:pt x="498" y="7278"/>
                    <a:pt x="297" y="7076"/>
                    <a:pt x="297" y="6832"/>
                  </a:cubicBezTo>
                  <a:lnTo>
                    <a:pt x="297" y="6695"/>
                  </a:lnTo>
                  <a:lnTo>
                    <a:pt x="9841" y="6695"/>
                  </a:lnTo>
                  <a:lnTo>
                    <a:pt x="9841" y="6832"/>
                  </a:lnTo>
                  <a:cubicBezTo>
                    <a:pt x="9841" y="7076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4"/>
                    <a:pt x="7644" y="7569"/>
                    <a:pt x="7842" y="7574"/>
                  </a:cubicBezTo>
                  <a:lnTo>
                    <a:pt x="9396" y="7574"/>
                  </a:lnTo>
                  <a:cubicBezTo>
                    <a:pt x="9806" y="7574"/>
                    <a:pt x="10139" y="7241"/>
                    <a:pt x="10139" y="6832"/>
                  </a:cubicBezTo>
                  <a:lnTo>
                    <a:pt x="10139" y="1099"/>
                  </a:lnTo>
                  <a:cubicBezTo>
                    <a:pt x="10140" y="689"/>
                    <a:pt x="9808" y="357"/>
                    <a:pt x="9397" y="357"/>
                  </a:cubicBezTo>
                  <a:lnTo>
                    <a:pt x="8357" y="357"/>
                  </a:lnTo>
                  <a:cubicBezTo>
                    <a:pt x="8293" y="151"/>
                    <a:pt x="8102" y="0"/>
                    <a:pt x="7874" y="0"/>
                  </a:cubicBezTo>
                  <a:lnTo>
                    <a:pt x="3533" y="0"/>
                  </a:lnTo>
                  <a:cubicBezTo>
                    <a:pt x="3451" y="0"/>
                    <a:pt x="3384" y="68"/>
                    <a:pt x="3384" y="149"/>
                  </a:cubicBezTo>
                  <a:cubicBezTo>
                    <a:pt x="3384" y="230"/>
                    <a:pt x="3451" y="298"/>
                    <a:pt x="3533" y="298"/>
                  </a:cubicBezTo>
                  <a:lnTo>
                    <a:pt x="7874" y="298"/>
                  </a:lnTo>
                  <a:cubicBezTo>
                    <a:pt x="7988" y="298"/>
                    <a:pt x="8081" y="390"/>
                    <a:pt x="8081" y="505"/>
                  </a:cubicBezTo>
                  <a:cubicBezTo>
                    <a:pt x="8081" y="619"/>
                    <a:pt x="7988" y="713"/>
                    <a:pt x="7874" y="713"/>
                  </a:cubicBezTo>
                  <a:lnTo>
                    <a:pt x="2267" y="713"/>
                  </a:lnTo>
                  <a:cubicBezTo>
                    <a:pt x="2153" y="713"/>
                    <a:pt x="2060" y="619"/>
                    <a:pt x="2060" y="505"/>
                  </a:cubicBezTo>
                  <a:cubicBezTo>
                    <a:pt x="2060" y="390"/>
                    <a:pt x="2153" y="298"/>
                    <a:pt x="2267" y="298"/>
                  </a:cubicBezTo>
                  <a:lnTo>
                    <a:pt x="2741" y="298"/>
                  </a:lnTo>
                  <a:cubicBezTo>
                    <a:pt x="2939" y="292"/>
                    <a:pt x="2936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44"/>
            <p:cNvSpPr/>
            <p:nvPr/>
          </p:nvSpPr>
          <p:spPr>
            <a:xfrm>
              <a:off x="7363844" y="2607563"/>
              <a:ext cx="85598" cy="85279"/>
            </a:xfrm>
            <a:custGeom>
              <a:rect b="b" l="l" r="r" t="t"/>
              <a:pathLst>
                <a:path extrusionOk="0" h="2408" w="2417">
                  <a:moveTo>
                    <a:pt x="1208" y="305"/>
                  </a:moveTo>
                  <a:cubicBezTo>
                    <a:pt x="1652" y="305"/>
                    <a:pt x="2096" y="607"/>
                    <a:pt x="2118" y="1211"/>
                  </a:cubicBezTo>
                  <a:cubicBezTo>
                    <a:pt x="2118" y="1712"/>
                    <a:pt x="1711" y="2122"/>
                    <a:pt x="1207" y="2122"/>
                  </a:cubicBezTo>
                  <a:cubicBezTo>
                    <a:pt x="705" y="2122"/>
                    <a:pt x="297" y="1713"/>
                    <a:pt x="297" y="1211"/>
                  </a:cubicBezTo>
                  <a:cubicBezTo>
                    <a:pt x="320" y="607"/>
                    <a:pt x="764" y="305"/>
                    <a:pt x="1208" y="305"/>
                  </a:cubicBezTo>
                  <a:close/>
                  <a:moveTo>
                    <a:pt x="1207" y="1"/>
                  </a:moveTo>
                  <a:cubicBezTo>
                    <a:pt x="542" y="1"/>
                    <a:pt x="0" y="542"/>
                    <a:pt x="0" y="1208"/>
                  </a:cubicBezTo>
                  <a:cubicBezTo>
                    <a:pt x="31" y="2008"/>
                    <a:pt x="620" y="2408"/>
                    <a:pt x="1209" y="2408"/>
                  </a:cubicBezTo>
                  <a:cubicBezTo>
                    <a:pt x="1798" y="2408"/>
                    <a:pt x="2386" y="2008"/>
                    <a:pt x="2416" y="1208"/>
                  </a:cubicBezTo>
                  <a:cubicBezTo>
                    <a:pt x="2416" y="542"/>
                    <a:pt x="1873" y="1"/>
                    <a:pt x="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44"/>
            <p:cNvSpPr/>
            <p:nvPr/>
          </p:nvSpPr>
          <p:spPr>
            <a:xfrm>
              <a:off x="7393699" y="2629095"/>
              <a:ext cx="20116" cy="42569"/>
            </a:xfrm>
            <a:custGeom>
              <a:rect b="b" l="l" r="r" t="t"/>
              <a:pathLst>
                <a:path extrusionOk="0" h="1202" w="568">
                  <a:moveTo>
                    <a:pt x="197" y="1"/>
                  </a:moveTo>
                  <a:cubicBezTo>
                    <a:pt x="0" y="6"/>
                    <a:pt x="0" y="291"/>
                    <a:pt x="197" y="297"/>
                  </a:cubicBezTo>
                  <a:lnTo>
                    <a:pt x="269" y="297"/>
                  </a:lnTo>
                  <a:lnTo>
                    <a:pt x="269" y="1054"/>
                  </a:lnTo>
                  <a:cubicBezTo>
                    <a:pt x="269" y="1135"/>
                    <a:pt x="337" y="1202"/>
                    <a:pt x="418" y="1202"/>
                  </a:cubicBezTo>
                  <a:cubicBezTo>
                    <a:pt x="499" y="1202"/>
                    <a:pt x="567" y="1135"/>
                    <a:pt x="567" y="1054"/>
                  </a:cubicBezTo>
                  <a:lnTo>
                    <a:pt x="567" y="148"/>
                  </a:lnTo>
                  <a:cubicBezTo>
                    <a:pt x="567" y="68"/>
                    <a:pt x="499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44"/>
            <p:cNvSpPr/>
            <p:nvPr/>
          </p:nvSpPr>
          <p:spPr>
            <a:xfrm>
              <a:off x="7463714" y="2607563"/>
              <a:ext cx="85563" cy="85279"/>
            </a:xfrm>
            <a:custGeom>
              <a:rect b="b" l="l" r="r" t="t"/>
              <a:pathLst>
                <a:path extrusionOk="0" h="2408" w="2416">
                  <a:moveTo>
                    <a:pt x="1207" y="305"/>
                  </a:moveTo>
                  <a:cubicBezTo>
                    <a:pt x="1652" y="305"/>
                    <a:pt x="2096" y="607"/>
                    <a:pt x="2118" y="1211"/>
                  </a:cubicBezTo>
                  <a:cubicBezTo>
                    <a:pt x="2118" y="1712"/>
                    <a:pt x="1708" y="2122"/>
                    <a:pt x="1207" y="2122"/>
                  </a:cubicBezTo>
                  <a:cubicBezTo>
                    <a:pt x="705" y="2122"/>
                    <a:pt x="296" y="1713"/>
                    <a:pt x="296" y="1211"/>
                  </a:cubicBezTo>
                  <a:cubicBezTo>
                    <a:pt x="319" y="607"/>
                    <a:pt x="763" y="305"/>
                    <a:pt x="1207" y="305"/>
                  </a:cubicBezTo>
                  <a:close/>
                  <a:moveTo>
                    <a:pt x="1207" y="1"/>
                  </a:moveTo>
                  <a:cubicBezTo>
                    <a:pt x="542" y="1"/>
                    <a:pt x="0" y="542"/>
                    <a:pt x="0" y="1208"/>
                  </a:cubicBezTo>
                  <a:cubicBezTo>
                    <a:pt x="31" y="2008"/>
                    <a:pt x="620" y="2408"/>
                    <a:pt x="1209" y="2408"/>
                  </a:cubicBezTo>
                  <a:cubicBezTo>
                    <a:pt x="1797" y="2408"/>
                    <a:pt x="2386" y="2008"/>
                    <a:pt x="2416" y="1208"/>
                  </a:cubicBezTo>
                  <a:cubicBezTo>
                    <a:pt x="2416" y="542"/>
                    <a:pt x="1873" y="1"/>
                    <a:pt x="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4"/>
            <p:cNvSpPr/>
            <p:nvPr/>
          </p:nvSpPr>
          <p:spPr>
            <a:xfrm>
              <a:off x="7490949" y="2628493"/>
              <a:ext cx="31519" cy="43915"/>
            </a:xfrm>
            <a:custGeom>
              <a:rect b="b" l="l" r="r" t="t"/>
              <a:pathLst>
                <a:path extrusionOk="0" h="1240" w="890">
                  <a:moveTo>
                    <a:pt x="412" y="0"/>
                  </a:moveTo>
                  <a:cubicBezTo>
                    <a:pt x="247" y="0"/>
                    <a:pt x="83" y="99"/>
                    <a:pt x="36" y="308"/>
                  </a:cubicBezTo>
                  <a:cubicBezTo>
                    <a:pt x="22" y="390"/>
                    <a:pt x="74" y="466"/>
                    <a:pt x="153" y="482"/>
                  </a:cubicBezTo>
                  <a:cubicBezTo>
                    <a:pt x="163" y="484"/>
                    <a:pt x="172" y="485"/>
                    <a:pt x="182" y="485"/>
                  </a:cubicBezTo>
                  <a:cubicBezTo>
                    <a:pt x="252" y="485"/>
                    <a:pt x="313" y="436"/>
                    <a:pt x="327" y="366"/>
                  </a:cubicBezTo>
                  <a:cubicBezTo>
                    <a:pt x="337" y="319"/>
                    <a:pt x="376" y="296"/>
                    <a:pt x="414" y="296"/>
                  </a:cubicBezTo>
                  <a:cubicBezTo>
                    <a:pt x="456" y="296"/>
                    <a:pt x="497" y="323"/>
                    <a:pt x="502" y="376"/>
                  </a:cubicBezTo>
                  <a:cubicBezTo>
                    <a:pt x="487" y="435"/>
                    <a:pt x="462" y="485"/>
                    <a:pt x="427" y="534"/>
                  </a:cubicBezTo>
                  <a:cubicBezTo>
                    <a:pt x="280" y="742"/>
                    <a:pt x="193" y="858"/>
                    <a:pt x="145" y="918"/>
                  </a:cubicBezTo>
                  <a:cubicBezTo>
                    <a:pt x="80" y="1003"/>
                    <a:pt x="1" y="1170"/>
                    <a:pt x="170" y="1227"/>
                  </a:cubicBezTo>
                  <a:cubicBezTo>
                    <a:pt x="191" y="1233"/>
                    <a:pt x="205" y="1239"/>
                    <a:pt x="391" y="1239"/>
                  </a:cubicBezTo>
                  <a:cubicBezTo>
                    <a:pt x="462" y="1239"/>
                    <a:pt x="559" y="1239"/>
                    <a:pt x="692" y="1238"/>
                  </a:cubicBezTo>
                  <a:cubicBezTo>
                    <a:pt x="890" y="1230"/>
                    <a:pt x="888" y="946"/>
                    <a:pt x="692" y="940"/>
                  </a:cubicBezTo>
                  <a:cubicBezTo>
                    <a:pt x="628" y="940"/>
                    <a:pt x="565" y="942"/>
                    <a:pt x="502" y="942"/>
                  </a:cubicBezTo>
                  <a:cubicBezTo>
                    <a:pt x="597" y="797"/>
                    <a:pt x="799" y="590"/>
                    <a:pt x="801" y="384"/>
                  </a:cubicBezTo>
                  <a:cubicBezTo>
                    <a:pt x="794" y="134"/>
                    <a:pt x="603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44"/>
            <p:cNvSpPr/>
            <p:nvPr/>
          </p:nvSpPr>
          <p:spPr>
            <a:xfrm>
              <a:off x="7566205" y="2607563"/>
              <a:ext cx="85598" cy="85279"/>
            </a:xfrm>
            <a:custGeom>
              <a:rect b="b" l="l" r="r" t="t"/>
              <a:pathLst>
                <a:path extrusionOk="0" h="2408" w="2417">
                  <a:moveTo>
                    <a:pt x="1209" y="306"/>
                  </a:moveTo>
                  <a:cubicBezTo>
                    <a:pt x="1653" y="306"/>
                    <a:pt x="2097" y="607"/>
                    <a:pt x="2120" y="1211"/>
                  </a:cubicBezTo>
                  <a:cubicBezTo>
                    <a:pt x="2120" y="1712"/>
                    <a:pt x="1711" y="2122"/>
                    <a:pt x="1209" y="2122"/>
                  </a:cubicBezTo>
                  <a:cubicBezTo>
                    <a:pt x="705" y="2122"/>
                    <a:pt x="298" y="1713"/>
                    <a:pt x="298" y="1211"/>
                  </a:cubicBezTo>
                  <a:cubicBezTo>
                    <a:pt x="321" y="607"/>
                    <a:pt x="765" y="306"/>
                    <a:pt x="1209" y="306"/>
                  </a:cubicBezTo>
                  <a:close/>
                  <a:moveTo>
                    <a:pt x="1209" y="1"/>
                  </a:moveTo>
                  <a:cubicBezTo>
                    <a:pt x="544" y="1"/>
                    <a:pt x="0" y="542"/>
                    <a:pt x="0" y="1208"/>
                  </a:cubicBezTo>
                  <a:cubicBezTo>
                    <a:pt x="31" y="2008"/>
                    <a:pt x="620" y="2408"/>
                    <a:pt x="1209" y="2408"/>
                  </a:cubicBezTo>
                  <a:cubicBezTo>
                    <a:pt x="1798" y="2408"/>
                    <a:pt x="2387" y="2008"/>
                    <a:pt x="2416" y="1208"/>
                  </a:cubicBezTo>
                  <a:cubicBezTo>
                    <a:pt x="2416" y="542"/>
                    <a:pt x="1876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44"/>
            <p:cNvSpPr/>
            <p:nvPr/>
          </p:nvSpPr>
          <p:spPr>
            <a:xfrm>
              <a:off x="7594821" y="2628316"/>
              <a:ext cx="31944" cy="44127"/>
            </a:xfrm>
            <a:custGeom>
              <a:rect b="b" l="l" r="r" t="t"/>
              <a:pathLst>
                <a:path extrusionOk="0" h="1246" w="902">
                  <a:moveTo>
                    <a:pt x="403" y="1"/>
                  </a:moveTo>
                  <a:cubicBezTo>
                    <a:pt x="402" y="1"/>
                    <a:pt x="402" y="1"/>
                    <a:pt x="401" y="1"/>
                  </a:cubicBezTo>
                  <a:cubicBezTo>
                    <a:pt x="217" y="1"/>
                    <a:pt x="59" y="131"/>
                    <a:pt x="22" y="311"/>
                  </a:cubicBezTo>
                  <a:cubicBezTo>
                    <a:pt x="1" y="419"/>
                    <a:pt x="88" y="484"/>
                    <a:pt x="173" y="484"/>
                  </a:cubicBezTo>
                  <a:cubicBezTo>
                    <a:pt x="236" y="484"/>
                    <a:pt x="298" y="449"/>
                    <a:pt x="314" y="368"/>
                  </a:cubicBezTo>
                  <a:cubicBezTo>
                    <a:pt x="322" y="327"/>
                    <a:pt x="360" y="297"/>
                    <a:pt x="401" y="297"/>
                  </a:cubicBezTo>
                  <a:cubicBezTo>
                    <a:pt x="518" y="302"/>
                    <a:pt x="518" y="471"/>
                    <a:pt x="401" y="474"/>
                  </a:cubicBezTo>
                  <a:cubicBezTo>
                    <a:pt x="209" y="474"/>
                    <a:pt x="209" y="771"/>
                    <a:pt x="401" y="771"/>
                  </a:cubicBezTo>
                  <a:cubicBezTo>
                    <a:pt x="450" y="771"/>
                    <a:pt x="490" y="810"/>
                    <a:pt x="490" y="859"/>
                  </a:cubicBezTo>
                  <a:cubicBezTo>
                    <a:pt x="489" y="917"/>
                    <a:pt x="445" y="948"/>
                    <a:pt x="401" y="948"/>
                  </a:cubicBezTo>
                  <a:cubicBezTo>
                    <a:pt x="361" y="948"/>
                    <a:pt x="322" y="924"/>
                    <a:pt x="314" y="872"/>
                  </a:cubicBezTo>
                  <a:cubicBezTo>
                    <a:pt x="303" y="787"/>
                    <a:pt x="237" y="748"/>
                    <a:pt x="171" y="748"/>
                  </a:cubicBezTo>
                  <a:cubicBezTo>
                    <a:pt x="88" y="748"/>
                    <a:pt x="4" y="808"/>
                    <a:pt x="19" y="913"/>
                  </a:cubicBezTo>
                  <a:cubicBezTo>
                    <a:pt x="45" y="1103"/>
                    <a:pt x="209" y="1246"/>
                    <a:pt x="401" y="1246"/>
                  </a:cubicBezTo>
                  <a:cubicBezTo>
                    <a:pt x="402" y="1246"/>
                    <a:pt x="402" y="1246"/>
                    <a:pt x="403" y="1246"/>
                  </a:cubicBezTo>
                  <a:cubicBezTo>
                    <a:pt x="720" y="1246"/>
                    <a:pt x="901" y="870"/>
                    <a:pt x="704" y="625"/>
                  </a:cubicBezTo>
                  <a:cubicBezTo>
                    <a:pt x="901" y="377"/>
                    <a:pt x="719" y="1"/>
                    <a:pt x="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44"/>
            <p:cNvSpPr/>
            <p:nvPr/>
          </p:nvSpPr>
          <p:spPr>
            <a:xfrm>
              <a:off x="7376523" y="2705592"/>
              <a:ext cx="60241" cy="10554"/>
            </a:xfrm>
            <a:custGeom>
              <a:rect b="b" l="l" r="r" t="t"/>
              <a:pathLst>
                <a:path extrusionOk="0" h="298" w="1701">
                  <a:moveTo>
                    <a:pt x="197" y="0"/>
                  </a:moveTo>
                  <a:cubicBezTo>
                    <a:pt x="0" y="6"/>
                    <a:pt x="0" y="292"/>
                    <a:pt x="197" y="298"/>
                  </a:cubicBezTo>
                  <a:lnTo>
                    <a:pt x="1504" y="298"/>
                  </a:lnTo>
                  <a:cubicBezTo>
                    <a:pt x="1700" y="292"/>
                    <a:pt x="1700" y="6"/>
                    <a:pt x="1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44"/>
            <p:cNvSpPr/>
            <p:nvPr/>
          </p:nvSpPr>
          <p:spPr>
            <a:xfrm>
              <a:off x="7376523" y="2727337"/>
              <a:ext cx="60241" cy="10554"/>
            </a:xfrm>
            <a:custGeom>
              <a:rect b="b" l="l" r="r" t="t"/>
              <a:pathLst>
                <a:path extrusionOk="0" h="298" w="1701">
                  <a:moveTo>
                    <a:pt x="197" y="1"/>
                  </a:moveTo>
                  <a:cubicBezTo>
                    <a:pt x="0" y="7"/>
                    <a:pt x="0" y="292"/>
                    <a:pt x="197" y="297"/>
                  </a:cubicBezTo>
                  <a:lnTo>
                    <a:pt x="1504" y="297"/>
                  </a:lnTo>
                  <a:cubicBezTo>
                    <a:pt x="1700" y="292"/>
                    <a:pt x="1700" y="7"/>
                    <a:pt x="1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44"/>
            <p:cNvSpPr/>
            <p:nvPr/>
          </p:nvSpPr>
          <p:spPr>
            <a:xfrm>
              <a:off x="7376523" y="2749046"/>
              <a:ext cx="41896" cy="10589"/>
            </a:xfrm>
            <a:custGeom>
              <a:rect b="b" l="l" r="r" t="t"/>
              <a:pathLst>
                <a:path extrusionOk="0" h="299" w="1183">
                  <a:moveTo>
                    <a:pt x="197" y="1"/>
                  </a:moveTo>
                  <a:cubicBezTo>
                    <a:pt x="0" y="7"/>
                    <a:pt x="0" y="292"/>
                    <a:pt x="197" y="299"/>
                  </a:cubicBezTo>
                  <a:lnTo>
                    <a:pt x="1035" y="299"/>
                  </a:lnTo>
                  <a:cubicBezTo>
                    <a:pt x="1116" y="299"/>
                    <a:pt x="1182" y="231"/>
                    <a:pt x="1182" y="150"/>
                  </a:cubicBezTo>
                  <a:cubicBezTo>
                    <a:pt x="1182" y="69"/>
                    <a:pt x="1116" y="1"/>
                    <a:pt x="1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44"/>
            <p:cNvSpPr/>
            <p:nvPr/>
          </p:nvSpPr>
          <p:spPr>
            <a:xfrm>
              <a:off x="7476393" y="2705592"/>
              <a:ext cx="60205" cy="10554"/>
            </a:xfrm>
            <a:custGeom>
              <a:rect b="b" l="l" r="r" t="t"/>
              <a:pathLst>
                <a:path extrusionOk="0" h="298" w="1700">
                  <a:moveTo>
                    <a:pt x="197" y="0"/>
                  </a:moveTo>
                  <a:cubicBezTo>
                    <a:pt x="0" y="6"/>
                    <a:pt x="0" y="292"/>
                    <a:pt x="197" y="298"/>
                  </a:cubicBezTo>
                  <a:lnTo>
                    <a:pt x="1503" y="298"/>
                  </a:lnTo>
                  <a:cubicBezTo>
                    <a:pt x="1700" y="292"/>
                    <a:pt x="1700" y="6"/>
                    <a:pt x="1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4"/>
            <p:cNvSpPr/>
            <p:nvPr/>
          </p:nvSpPr>
          <p:spPr>
            <a:xfrm>
              <a:off x="7476393" y="2727337"/>
              <a:ext cx="60205" cy="10554"/>
            </a:xfrm>
            <a:custGeom>
              <a:rect b="b" l="l" r="r" t="t"/>
              <a:pathLst>
                <a:path extrusionOk="0" h="298" w="1700">
                  <a:moveTo>
                    <a:pt x="197" y="1"/>
                  </a:moveTo>
                  <a:cubicBezTo>
                    <a:pt x="0" y="7"/>
                    <a:pt x="0" y="292"/>
                    <a:pt x="197" y="297"/>
                  </a:cubicBezTo>
                  <a:lnTo>
                    <a:pt x="1503" y="297"/>
                  </a:lnTo>
                  <a:cubicBezTo>
                    <a:pt x="1700" y="292"/>
                    <a:pt x="1700" y="7"/>
                    <a:pt x="1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44"/>
            <p:cNvSpPr/>
            <p:nvPr/>
          </p:nvSpPr>
          <p:spPr>
            <a:xfrm>
              <a:off x="7476393" y="2749046"/>
              <a:ext cx="41861" cy="10589"/>
            </a:xfrm>
            <a:custGeom>
              <a:rect b="b" l="l" r="r" t="t"/>
              <a:pathLst>
                <a:path extrusionOk="0" h="299" w="1182">
                  <a:moveTo>
                    <a:pt x="197" y="1"/>
                  </a:moveTo>
                  <a:cubicBezTo>
                    <a:pt x="0" y="7"/>
                    <a:pt x="0" y="292"/>
                    <a:pt x="197" y="299"/>
                  </a:cubicBezTo>
                  <a:lnTo>
                    <a:pt x="1033" y="299"/>
                  </a:lnTo>
                  <a:cubicBezTo>
                    <a:pt x="1115" y="299"/>
                    <a:pt x="1182" y="231"/>
                    <a:pt x="1182" y="150"/>
                  </a:cubicBezTo>
                  <a:cubicBezTo>
                    <a:pt x="1182" y="69"/>
                    <a:pt x="1115" y="1"/>
                    <a:pt x="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44"/>
            <p:cNvSpPr/>
            <p:nvPr/>
          </p:nvSpPr>
          <p:spPr>
            <a:xfrm>
              <a:off x="7578919" y="2705592"/>
              <a:ext cx="60205" cy="10554"/>
            </a:xfrm>
            <a:custGeom>
              <a:rect b="b" l="l" r="r" t="t"/>
              <a:pathLst>
                <a:path extrusionOk="0" h="298" w="1700">
                  <a:moveTo>
                    <a:pt x="196" y="0"/>
                  </a:moveTo>
                  <a:cubicBezTo>
                    <a:pt x="1" y="6"/>
                    <a:pt x="1" y="292"/>
                    <a:pt x="196" y="298"/>
                  </a:cubicBezTo>
                  <a:lnTo>
                    <a:pt x="1503" y="298"/>
                  </a:lnTo>
                  <a:cubicBezTo>
                    <a:pt x="1699" y="292"/>
                    <a:pt x="1699" y="6"/>
                    <a:pt x="1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44"/>
            <p:cNvSpPr/>
            <p:nvPr/>
          </p:nvSpPr>
          <p:spPr>
            <a:xfrm>
              <a:off x="7578919" y="2727337"/>
              <a:ext cx="60205" cy="10554"/>
            </a:xfrm>
            <a:custGeom>
              <a:rect b="b" l="l" r="r" t="t"/>
              <a:pathLst>
                <a:path extrusionOk="0" h="298" w="1700">
                  <a:moveTo>
                    <a:pt x="196" y="1"/>
                  </a:moveTo>
                  <a:cubicBezTo>
                    <a:pt x="1" y="7"/>
                    <a:pt x="1" y="292"/>
                    <a:pt x="196" y="297"/>
                  </a:cubicBezTo>
                  <a:lnTo>
                    <a:pt x="1503" y="297"/>
                  </a:lnTo>
                  <a:cubicBezTo>
                    <a:pt x="1699" y="292"/>
                    <a:pt x="1699" y="7"/>
                    <a:pt x="1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44"/>
            <p:cNvSpPr/>
            <p:nvPr/>
          </p:nvSpPr>
          <p:spPr>
            <a:xfrm>
              <a:off x="7578919" y="2749046"/>
              <a:ext cx="41896" cy="10589"/>
            </a:xfrm>
            <a:custGeom>
              <a:rect b="b" l="l" r="r" t="t"/>
              <a:pathLst>
                <a:path extrusionOk="0" h="299" w="1183">
                  <a:moveTo>
                    <a:pt x="196" y="1"/>
                  </a:moveTo>
                  <a:cubicBezTo>
                    <a:pt x="1" y="7"/>
                    <a:pt x="1" y="292"/>
                    <a:pt x="196" y="299"/>
                  </a:cubicBezTo>
                  <a:lnTo>
                    <a:pt x="1034" y="299"/>
                  </a:lnTo>
                  <a:cubicBezTo>
                    <a:pt x="1115" y="299"/>
                    <a:pt x="1183" y="231"/>
                    <a:pt x="1183" y="150"/>
                  </a:cubicBezTo>
                  <a:cubicBezTo>
                    <a:pt x="1183" y="69"/>
                    <a:pt x="1118" y="1"/>
                    <a:pt x="1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1" name="Google Shape;2781;p44"/>
          <p:cNvGrpSpPr/>
          <p:nvPr/>
        </p:nvGrpSpPr>
        <p:grpSpPr>
          <a:xfrm>
            <a:off x="6675802" y="2555184"/>
            <a:ext cx="359144" cy="359073"/>
            <a:chOff x="6675802" y="2555184"/>
            <a:chExt cx="359144" cy="359073"/>
          </a:xfrm>
        </p:grpSpPr>
        <p:sp>
          <p:nvSpPr>
            <p:cNvPr id="2782" name="Google Shape;2782;p44"/>
            <p:cNvSpPr/>
            <p:nvPr/>
          </p:nvSpPr>
          <p:spPr>
            <a:xfrm>
              <a:off x="6675802" y="2555184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1" y="654"/>
                  </a:moveTo>
                  <a:cubicBezTo>
                    <a:pt x="9646" y="654"/>
                    <a:pt x="9846" y="854"/>
                    <a:pt x="9846" y="1099"/>
                  </a:cubicBezTo>
                  <a:lnTo>
                    <a:pt x="9846" y="6400"/>
                  </a:lnTo>
                  <a:lnTo>
                    <a:pt x="300" y="6400"/>
                  </a:lnTo>
                  <a:lnTo>
                    <a:pt x="300" y="1099"/>
                  </a:lnTo>
                  <a:cubicBezTo>
                    <a:pt x="300" y="854"/>
                    <a:pt x="499" y="654"/>
                    <a:pt x="745" y="654"/>
                  </a:cubicBezTo>
                  <a:lnTo>
                    <a:pt x="1787" y="654"/>
                  </a:lnTo>
                  <a:cubicBezTo>
                    <a:pt x="1851" y="860"/>
                    <a:pt x="2042" y="1011"/>
                    <a:pt x="2271" y="1011"/>
                  </a:cubicBezTo>
                  <a:lnTo>
                    <a:pt x="7875" y="1011"/>
                  </a:lnTo>
                  <a:cubicBezTo>
                    <a:pt x="8103" y="1011"/>
                    <a:pt x="8295" y="860"/>
                    <a:pt x="8358" y="654"/>
                  </a:cubicBezTo>
                  <a:close/>
                  <a:moveTo>
                    <a:pt x="5071" y="9090"/>
                  </a:moveTo>
                  <a:cubicBezTo>
                    <a:pt x="5280" y="9090"/>
                    <a:pt x="5448" y="9258"/>
                    <a:pt x="5448" y="9465"/>
                  </a:cubicBezTo>
                  <a:cubicBezTo>
                    <a:pt x="5448" y="9673"/>
                    <a:pt x="5280" y="9842"/>
                    <a:pt x="5071" y="9842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41" y="0"/>
                    <a:pt x="1848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1"/>
                    <a:pt x="333" y="7574"/>
                    <a:pt x="743" y="7574"/>
                  </a:cubicBezTo>
                  <a:lnTo>
                    <a:pt x="4921" y="7574"/>
                  </a:lnTo>
                  <a:lnTo>
                    <a:pt x="4921" y="8808"/>
                  </a:lnTo>
                  <a:cubicBezTo>
                    <a:pt x="4149" y="9000"/>
                    <a:pt x="4267" y="10120"/>
                    <a:pt x="5070" y="10139"/>
                  </a:cubicBezTo>
                  <a:cubicBezTo>
                    <a:pt x="5874" y="10120"/>
                    <a:pt x="5990" y="9000"/>
                    <a:pt x="5219" y="8808"/>
                  </a:cubicBezTo>
                  <a:lnTo>
                    <a:pt x="5219" y="7574"/>
                  </a:lnTo>
                  <a:lnTo>
                    <a:pt x="7050" y="7574"/>
                  </a:lnTo>
                  <a:cubicBezTo>
                    <a:pt x="7243" y="7569"/>
                    <a:pt x="7248" y="7284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8" y="7076"/>
                    <a:pt x="298" y="6832"/>
                  </a:cubicBezTo>
                  <a:lnTo>
                    <a:pt x="298" y="6695"/>
                  </a:lnTo>
                  <a:lnTo>
                    <a:pt x="9843" y="6695"/>
                  </a:lnTo>
                  <a:lnTo>
                    <a:pt x="9843" y="6832"/>
                  </a:lnTo>
                  <a:cubicBezTo>
                    <a:pt x="9843" y="7076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5" y="7284"/>
                    <a:pt x="7644" y="7569"/>
                    <a:pt x="7842" y="7574"/>
                  </a:cubicBezTo>
                  <a:lnTo>
                    <a:pt x="9396" y="7574"/>
                  </a:lnTo>
                  <a:cubicBezTo>
                    <a:pt x="9806" y="7574"/>
                    <a:pt x="10139" y="7241"/>
                    <a:pt x="10139" y="6832"/>
                  </a:cubicBezTo>
                  <a:lnTo>
                    <a:pt x="10139" y="1099"/>
                  </a:lnTo>
                  <a:cubicBezTo>
                    <a:pt x="10141" y="689"/>
                    <a:pt x="9808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0"/>
                    <a:pt x="7874" y="0"/>
                  </a:cubicBezTo>
                  <a:lnTo>
                    <a:pt x="3533" y="0"/>
                  </a:lnTo>
                  <a:cubicBezTo>
                    <a:pt x="3452" y="0"/>
                    <a:pt x="3384" y="68"/>
                    <a:pt x="3384" y="149"/>
                  </a:cubicBezTo>
                  <a:cubicBezTo>
                    <a:pt x="3384" y="230"/>
                    <a:pt x="3452" y="298"/>
                    <a:pt x="3533" y="298"/>
                  </a:cubicBezTo>
                  <a:lnTo>
                    <a:pt x="7874" y="298"/>
                  </a:lnTo>
                  <a:cubicBezTo>
                    <a:pt x="7989" y="298"/>
                    <a:pt x="8081" y="390"/>
                    <a:pt x="8081" y="505"/>
                  </a:cubicBezTo>
                  <a:cubicBezTo>
                    <a:pt x="8081" y="619"/>
                    <a:pt x="7989" y="713"/>
                    <a:pt x="7874" y="713"/>
                  </a:cubicBezTo>
                  <a:lnTo>
                    <a:pt x="2267" y="713"/>
                  </a:lnTo>
                  <a:cubicBezTo>
                    <a:pt x="2153" y="713"/>
                    <a:pt x="2060" y="619"/>
                    <a:pt x="2060" y="505"/>
                  </a:cubicBezTo>
                  <a:cubicBezTo>
                    <a:pt x="2060" y="390"/>
                    <a:pt x="2153" y="298"/>
                    <a:pt x="2267" y="298"/>
                  </a:cubicBezTo>
                  <a:lnTo>
                    <a:pt x="2741" y="298"/>
                  </a:lnTo>
                  <a:cubicBezTo>
                    <a:pt x="2939" y="292"/>
                    <a:pt x="2937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44"/>
            <p:cNvSpPr/>
            <p:nvPr/>
          </p:nvSpPr>
          <p:spPr>
            <a:xfrm>
              <a:off x="6866618" y="2607811"/>
              <a:ext cx="125971" cy="157774"/>
            </a:xfrm>
            <a:custGeom>
              <a:rect b="b" l="l" r="r" t="t"/>
              <a:pathLst>
                <a:path extrusionOk="0" h="4455" w="3557">
                  <a:moveTo>
                    <a:pt x="3167" y="296"/>
                  </a:moveTo>
                  <a:cubicBezTo>
                    <a:pt x="3219" y="296"/>
                    <a:pt x="3259" y="337"/>
                    <a:pt x="3259" y="388"/>
                  </a:cubicBezTo>
                  <a:lnTo>
                    <a:pt x="3259" y="903"/>
                  </a:lnTo>
                  <a:lnTo>
                    <a:pt x="299" y="903"/>
                  </a:lnTo>
                  <a:lnTo>
                    <a:pt x="299" y="388"/>
                  </a:lnTo>
                  <a:cubicBezTo>
                    <a:pt x="299" y="336"/>
                    <a:pt x="341" y="296"/>
                    <a:pt x="391" y="296"/>
                  </a:cubicBezTo>
                  <a:close/>
                  <a:moveTo>
                    <a:pt x="1630" y="1199"/>
                  </a:moveTo>
                  <a:lnTo>
                    <a:pt x="1630" y="2530"/>
                  </a:lnTo>
                  <a:lnTo>
                    <a:pt x="299" y="2530"/>
                  </a:lnTo>
                  <a:lnTo>
                    <a:pt x="299" y="1199"/>
                  </a:lnTo>
                  <a:close/>
                  <a:moveTo>
                    <a:pt x="3260" y="1199"/>
                  </a:moveTo>
                  <a:lnTo>
                    <a:pt x="3260" y="2530"/>
                  </a:lnTo>
                  <a:lnTo>
                    <a:pt x="1930" y="2530"/>
                  </a:lnTo>
                  <a:lnTo>
                    <a:pt x="1930" y="1199"/>
                  </a:lnTo>
                  <a:close/>
                  <a:moveTo>
                    <a:pt x="1630" y="2829"/>
                  </a:moveTo>
                  <a:lnTo>
                    <a:pt x="1630" y="4160"/>
                  </a:lnTo>
                  <a:lnTo>
                    <a:pt x="390" y="4160"/>
                  </a:lnTo>
                  <a:cubicBezTo>
                    <a:pt x="339" y="4160"/>
                    <a:pt x="299" y="4119"/>
                    <a:pt x="299" y="4068"/>
                  </a:cubicBezTo>
                  <a:lnTo>
                    <a:pt x="299" y="2829"/>
                  </a:lnTo>
                  <a:close/>
                  <a:moveTo>
                    <a:pt x="3259" y="2829"/>
                  </a:moveTo>
                  <a:lnTo>
                    <a:pt x="3259" y="4068"/>
                  </a:lnTo>
                  <a:cubicBezTo>
                    <a:pt x="3260" y="4119"/>
                    <a:pt x="3219" y="4160"/>
                    <a:pt x="3167" y="4160"/>
                  </a:cubicBezTo>
                  <a:lnTo>
                    <a:pt x="1928" y="4160"/>
                  </a:lnTo>
                  <a:lnTo>
                    <a:pt x="1928" y="2829"/>
                  </a:lnTo>
                  <a:close/>
                  <a:moveTo>
                    <a:pt x="390" y="0"/>
                  </a:moveTo>
                  <a:cubicBezTo>
                    <a:pt x="178" y="0"/>
                    <a:pt x="2" y="174"/>
                    <a:pt x="2" y="388"/>
                  </a:cubicBezTo>
                  <a:lnTo>
                    <a:pt x="2" y="1050"/>
                  </a:lnTo>
                  <a:cubicBezTo>
                    <a:pt x="5" y="1800"/>
                    <a:pt x="0" y="3322"/>
                    <a:pt x="2" y="4066"/>
                  </a:cubicBezTo>
                  <a:cubicBezTo>
                    <a:pt x="2" y="4280"/>
                    <a:pt x="176" y="4455"/>
                    <a:pt x="390" y="4455"/>
                  </a:cubicBezTo>
                  <a:lnTo>
                    <a:pt x="3167" y="4455"/>
                  </a:lnTo>
                  <a:cubicBezTo>
                    <a:pt x="3381" y="4455"/>
                    <a:pt x="3555" y="4280"/>
                    <a:pt x="3555" y="4066"/>
                  </a:cubicBezTo>
                  <a:lnTo>
                    <a:pt x="3555" y="1050"/>
                  </a:lnTo>
                  <a:lnTo>
                    <a:pt x="3555" y="387"/>
                  </a:lnTo>
                  <a:cubicBezTo>
                    <a:pt x="3556" y="174"/>
                    <a:pt x="3382" y="0"/>
                    <a:pt x="3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44"/>
            <p:cNvSpPr/>
            <p:nvPr/>
          </p:nvSpPr>
          <p:spPr>
            <a:xfrm>
              <a:off x="6884396" y="2659127"/>
              <a:ext cx="31094" cy="29501"/>
            </a:xfrm>
            <a:custGeom>
              <a:rect b="b" l="l" r="r" t="t"/>
              <a:pathLst>
                <a:path extrusionOk="0" h="833" w="878">
                  <a:moveTo>
                    <a:pt x="463" y="0"/>
                  </a:moveTo>
                  <a:cubicBezTo>
                    <a:pt x="382" y="0"/>
                    <a:pt x="314" y="67"/>
                    <a:pt x="314" y="148"/>
                  </a:cubicBezTo>
                  <a:lnTo>
                    <a:pt x="314" y="267"/>
                  </a:lnTo>
                  <a:lnTo>
                    <a:pt x="195" y="267"/>
                  </a:lnTo>
                  <a:cubicBezTo>
                    <a:pt x="0" y="273"/>
                    <a:pt x="0" y="558"/>
                    <a:pt x="195" y="564"/>
                  </a:cubicBezTo>
                  <a:lnTo>
                    <a:pt x="314" y="564"/>
                  </a:lnTo>
                  <a:lnTo>
                    <a:pt x="314" y="683"/>
                  </a:lnTo>
                  <a:cubicBezTo>
                    <a:pt x="314" y="764"/>
                    <a:pt x="382" y="832"/>
                    <a:pt x="463" y="832"/>
                  </a:cubicBezTo>
                  <a:cubicBezTo>
                    <a:pt x="544" y="832"/>
                    <a:pt x="612" y="764"/>
                    <a:pt x="612" y="683"/>
                  </a:cubicBezTo>
                  <a:lnTo>
                    <a:pt x="612" y="564"/>
                  </a:lnTo>
                  <a:lnTo>
                    <a:pt x="731" y="564"/>
                  </a:lnTo>
                  <a:cubicBezTo>
                    <a:pt x="811" y="564"/>
                    <a:pt x="878" y="496"/>
                    <a:pt x="878" y="416"/>
                  </a:cubicBezTo>
                  <a:cubicBezTo>
                    <a:pt x="878" y="335"/>
                    <a:pt x="811" y="267"/>
                    <a:pt x="731" y="267"/>
                  </a:cubicBezTo>
                  <a:lnTo>
                    <a:pt x="612" y="267"/>
                  </a:lnTo>
                  <a:lnTo>
                    <a:pt x="612" y="148"/>
                  </a:lnTo>
                  <a:cubicBezTo>
                    <a:pt x="612" y="67"/>
                    <a:pt x="544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4"/>
            <p:cNvSpPr/>
            <p:nvPr/>
          </p:nvSpPr>
          <p:spPr>
            <a:xfrm>
              <a:off x="6942016" y="2668548"/>
              <a:ext cx="32830" cy="10589"/>
            </a:xfrm>
            <a:custGeom>
              <a:rect b="b" l="l" r="r" t="t"/>
              <a:pathLst>
                <a:path extrusionOk="0" h="299" w="927">
                  <a:moveTo>
                    <a:pt x="197" y="1"/>
                  </a:moveTo>
                  <a:cubicBezTo>
                    <a:pt x="0" y="7"/>
                    <a:pt x="0" y="292"/>
                    <a:pt x="197" y="298"/>
                  </a:cubicBezTo>
                  <a:lnTo>
                    <a:pt x="730" y="298"/>
                  </a:lnTo>
                  <a:cubicBezTo>
                    <a:pt x="927" y="292"/>
                    <a:pt x="927" y="7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4"/>
            <p:cNvSpPr/>
            <p:nvPr/>
          </p:nvSpPr>
          <p:spPr>
            <a:xfrm>
              <a:off x="6888433" y="2719581"/>
              <a:ext cx="24897" cy="23834"/>
            </a:xfrm>
            <a:custGeom>
              <a:rect b="b" l="l" r="r" t="t"/>
              <a:pathLst>
                <a:path extrusionOk="0" h="673" w="703">
                  <a:moveTo>
                    <a:pt x="162" y="0"/>
                  </a:moveTo>
                  <a:cubicBezTo>
                    <a:pt x="124" y="0"/>
                    <a:pt x="86" y="15"/>
                    <a:pt x="57" y="44"/>
                  </a:cubicBezTo>
                  <a:cubicBezTo>
                    <a:pt x="0" y="101"/>
                    <a:pt x="0" y="196"/>
                    <a:pt x="57" y="253"/>
                  </a:cubicBezTo>
                  <a:lnTo>
                    <a:pt x="141" y="337"/>
                  </a:lnTo>
                  <a:lnTo>
                    <a:pt x="57" y="419"/>
                  </a:lnTo>
                  <a:cubicBezTo>
                    <a:pt x="0" y="476"/>
                    <a:pt x="0" y="571"/>
                    <a:pt x="57" y="630"/>
                  </a:cubicBezTo>
                  <a:cubicBezTo>
                    <a:pt x="86" y="659"/>
                    <a:pt x="124" y="673"/>
                    <a:pt x="162" y="673"/>
                  </a:cubicBezTo>
                  <a:cubicBezTo>
                    <a:pt x="200" y="673"/>
                    <a:pt x="239" y="659"/>
                    <a:pt x="268" y="630"/>
                  </a:cubicBezTo>
                  <a:lnTo>
                    <a:pt x="350" y="546"/>
                  </a:lnTo>
                  <a:lnTo>
                    <a:pt x="434" y="630"/>
                  </a:lnTo>
                  <a:cubicBezTo>
                    <a:pt x="463" y="659"/>
                    <a:pt x="501" y="673"/>
                    <a:pt x="539" y="673"/>
                  </a:cubicBezTo>
                  <a:cubicBezTo>
                    <a:pt x="577" y="673"/>
                    <a:pt x="615" y="659"/>
                    <a:pt x="643" y="630"/>
                  </a:cubicBezTo>
                  <a:cubicBezTo>
                    <a:pt x="702" y="571"/>
                    <a:pt x="702" y="476"/>
                    <a:pt x="643" y="419"/>
                  </a:cubicBezTo>
                  <a:lnTo>
                    <a:pt x="561" y="337"/>
                  </a:lnTo>
                  <a:lnTo>
                    <a:pt x="643" y="253"/>
                  </a:lnTo>
                  <a:cubicBezTo>
                    <a:pt x="702" y="196"/>
                    <a:pt x="702" y="101"/>
                    <a:pt x="643" y="44"/>
                  </a:cubicBezTo>
                  <a:cubicBezTo>
                    <a:pt x="615" y="15"/>
                    <a:pt x="577" y="0"/>
                    <a:pt x="539" y="0"/>
                  </a:cubicBezTo>
                  <a:cubicBezTo>
                    <a:pt x="501" y="0"/>
                    <a:pt x="463" y="15"/>
                    <a:pt x="434" y="44"/>
                  </a:cubicBezTo>
                  <a:lnTo>
                    <a:pt x="350" y="126"/>
                  </a:lnTo>
                  <a:lnTo>
                    <a:pt x="268" y="44"/>
                  </a:lnTo>
                  <a:cubicBezTo>
                    <a:pt x="239" y="15"/>
                    <a:pt x="200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44"/>
            <p:cNvSpPr/>
            <p:nvPr/>
          </p:nvSpPr>
          <p:spPr>
            <a:xfrm>
              <a:off x="6951472" y="2719545"/>
              <a:ext cx="13635" cy="10518"/>
            </a:xfrm>
            <a:custGeom>
              <a:rect b="b" l="l" r="r" t="t"/>
              <a:pathLst>
                <a:path extrusionOk="0" h="297" w="385">
                  <a:moveTo>
                    <a:pt x="193" y="1"/>
                  </a:moveTo>
                  <a:cubicBezTo>
                    <a:pt x="1" y="1"/>
                    <a:pt x="1" y="297"/>
                    <a:pt x="193" y="297"/>
                  </a:cubicBezTo>
                  <a:cubicBezTo>
                    <a:pt x="383" y="297"/>
                    <a:pt x="384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44"/>
            <p:cNvSpPr/>
            <p:nvPr/>
          </p:nvSpPr>
          <p:spPr>
            <a:xfrm>
              <a:off x="6951472" y="2732968"/>
              <a:ext cx="13635" cy="10518"/>
            </a:xfrm>
            <a:custGeom>
              <a:rect b="b" l="l" r="r" t="t"/>
              <a:pathLst>
                <a:path extrusionOk="0" h="297" w="385">
                  <a:moveTo>
                    <a:pt x="193" y="0"/>
                  </a:moveTo>
                  <a:cubicBezTo>
                    <a:pt x="1" y="0"/>
                    <a:pt x="1" y="296"/>
                    <a:pt x="193" y="296"/>
                  </a:cubicBezTo>
                  <a:cubicBezTo>
                    <a:pt x="383" y="296"/>
                    <a:pt x="384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44"/>
            <p:cNvSpPr/>
            <p:nvPr/>
          </p:nvSpPr>
          <p:spPr>
            <a:xfrm>
              <a:off x="6718618" y="2652009"/>
              <a:ext cx="117897" cy="10589"/>
            </a:xfrm>
            <a:custGeom>
              <a:rect b="b" l="l" r="r" t="t"/>
              <a:pathLst>
                <a:path extrusionOk="0" h="299" w="3329">
                  <a:moveTo>
                    <a:pt x="147" y="0"/>
                  </a:moveTo>
                  <a:cubicBezTo>
                    <a:pt x="67" y="0"/>
                    <a:pt x="0" y="68"/>
                    <a:pt x="0" y="149"/>
                  </a:cubicBezTo>
                  <a:cubicBezTo>
                    <a:pt x="0" y="230"/>
                    <a:pt x="67" y="298"/>
                    <a:pt x="147" y="298"/>
                  </a:cubicBezTo>
                  <a:lnTo>
                    <a:pt x="3130" y="298"/>
                  </a:lnTo>
                  <a:cubicBezTo>
                    <a:pt x="3327" y="292"/>
                    <a:pt x="3328" y="7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44"/>
            <p:cNvSpPr/>
            <p:nvPr/>
          </p:nvSpPr>
          <p:spPr>
            <a:xfrm>
              <a:off x="6718618" y="2681403"/>
              <a:ext cx="117897" cy="10589"/>
            </a:xfrm>
            <a:custGeom>
              <a:rect b="b" l="l" r="r" t="t"/>
              <a:pathLst>
                <a:path extrusionOk="0" h="299" w="3329">
                  <a:moveTo>
                    <a:pt x="147" y="0"/>
                  </a:moveTo>
                  <a:cubicBezTo>
                    <a:pt x="67" y="0"/>
                    <a:pt x="0" y="69"/>
                    <a:pt x="0" y="149"/>
                  </a:cubicBezTo>
                  <a:cubicBezTo>
                    <a:pt x="0" y="230"/>
                    <a:pt x="67" y="298"/>
                    <a:pt x="147" y="298"/>
                  </a:cubicBezTo>
                  <a:lnTo>
                    <a:pt x="3130" y="298"/>
                  </a:lnTo>
                  <a:cubicBezTo>
                    <a:pt x="3327" y="293"/>
                    <a:pt x="3328" y="8"/>
                    <a:pt x="3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44"/>
            <p:cNvSpPr/>
            <p:nvPr/>
          </p:nvSpPr>
          <p:spPr>
            <a:xfrm>
              <a:off x="6718618" y="2710869"/>
              <a:ext cx="92716" cy="10554"/>
            </a:xfrm>
            <a:custGeom>
              <a:rect b="b" l="l" r="r" t="t"/>
              <a:pathLst>
                <a:path extrusionOk="0" h="298" w="2618">
                  <a:moveTo>
                    <a:pt x="147" y="0"/>
                  </a:moveTo>
                  <a:cubicBezTo>
                    <a:pt x="67" y="0"/>
                    <a:pt x="0" y="68"/>
                    <a:pt x="0" y="149"/>
                  </a:cubicBezTo>
                  <a:cubicBezTo>
                    <a:pt x="0" y="230"/>
                    <a:pt x="67" y="298"/>
                    <a:pt x="147" y="298"/>
                  </a:cubicBezTo>
                  <a:lnTo>
                    <a:pt x="2419" y="298"/>
                  </a:lnTo>
                  <a:cubicBezTo>
                    <a:pt x="2616" y="292"/>
                    <a:pt x="2617" y="6"/>
                    <a:pt x="2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2" name="Google Shape;2792;p44"/>
          <p:cNvGrpSpPr/>
          <p:nvPr/>
        </p:nvGrpSpPr>
        <p:grpSpPr>
          <a:xfrm>
            <a:off x="6023386" y="2555184"/>
            <a:ext cx="359144" cy="359073"/>
            <a:chOff x="6023386" y="2555184"/>
            <a:chExt cx="359144" cy="359073"/>
          </a:xfrm>
        </p:grpSpPr>
        <p:sp>
          <p:nvSpPr>
            <p:cNvPr id="2793" name="Google Shape;2793;p44"/>
            <p:cNvSpPr/>
            <p:nvPr/>
          </p:nvSpPr>
          <p:spPr>
            <a:xfrm>
              <a:off x="6023386" y="2555184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1" y="654"/>
                  </a:moveTo>
                  <a:cubicBezTo>
                    <a:pt x="9646" y="654"/>
                    <a:pt x="9846" y="854"/>
                    <a:pt x="9846" y="1099"/>
                  </a:cubicBezTo>
                  <a:lnTo>
                    <a:pt x="9846" y="6400"/>
                  </a:lnTo>
                  <a:lnTo>
                    <a:pt x="300" y="6400"/>
                  </a:lnTo>
                  <a:lnTo>
                    <a:pt x="300" y="1099"/>
                  </a:lnTo>
                  <a:cubicBezTo>
                    <a:pt x="300" y="854"/>
                    <a:pt x="500" y="654"/>
                    <a:pt x="745" y="654"/>
                  </a:cubicBezTo>
                  <a:lnTo>
                    <a:pt x="1787" y="654"/>
                  </a:lnTo>
                  <a:cubicBezTo>
                    <a:pt x="1851" y="860"/>
                    <a:pt x="2042" y="1011"/>
                    <a:pt x="2271" y="1011"/>
                  </a:cubicBezTo>
                  <a:lnTo>
                    <a:pt x="7877" y="1011"/>
                  </a:lnTo>
                  <a:cubicBezTo>
                    <a:pt x="8103" y="1011"/>
                    <a:pt x="8297" y="860"/>
                    <a:pt x="8358" y="654"/>
                  </a:cubicBezTo>
                  <a:close/>
                  <a:moveTo>
                    <a:pt x="5071" y="9090"/>
                  </a:moveTo>
                  <a:cubicBezTo>
                    <a:pt x="5280" y="9090"/>
                    <a:pt x="5448" y="9258"/>
                    <a:pt x="5448" y="9465"/>
                  </a:cubicBezTo>
                  <a:cubicBezTo>
                    <a:pt x="5448" y="9673"/>
                    <a:pt x="5280" y="9842"/>
                    <a:pt x="5071" y="9842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41" y="0"/>
                    <a:pt x="1848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1"/>
                    <a:pt x="333" y="7574"/>
                    <a:pt x="743" y="7574"/>
                  </a:cubicBezTo>
                  <a:lnTo>
                    <a:pt x="4921" y="7574"/>
                  </a:lnTo>
                  <a:lnTo>
                    <a:pt x="4921" y="8808"/>
                  </a:lnTo>
                  <a:cubicBezTo>
                    <a:pt x="4149" y="9000"/>
                    <a:pt x="4267" y="10120"/>
                    <a:pt x="5070" y="10139"/>
                  </a:cubicBezTo>
                  <a:cubicBezTo>
                    <a:pt x="5874" y="10120"/>
                    <a:pt x="5990" y="9000"/>
                    <a:pt x="5219" y="8808"/>
                  </a:cubicBezTo>
                  <a:lnTo>
                    <a:pt x="5219" y="7574"/>
                  </a:lnTo>
                  <a:lnTo>
                    <a:pt x="7050" y="7574"/>
                  </a:lnTo>
                  <a:cubicBezTo>
                    <a:pt x="7245" y="7569"/>
                    <a:pt x="7248" y="7284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8" y="7076"/>
                    <a:pt x="298" y="6832"/>
                  </a:cubicBezTo>
                  <a:lnTo>
                    <a:pt x="298" y="6695"/>
                  </a:lnTo>
                  <a:lnTo>
                    <a:pt x="9843" y="6695"/>
                  </a:lnTo>
                  <a:lnTo>
                    <a:pt x="9843" y="6832"/>
                  </a:lnTo>
                  <a:cubicBezTo>
                    <a:pt x="9843" y="7076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6" y="7284"/>
                    <a:pt x="7644" y="7569"/>
                    <a:pt x="7842" y="7574"/>
                  </a:cubicBezTo>
                  <a:lnTo>
                    <a:pt x="9396" y="7574"/>
                  </a:lnTo>
                  <a:cubicBezTo>
                    <a:pt x="9806" y="7574"/>
                    <a:pt x="10139" y="7241"/>
                    <a:pt x="10139" y="6832"/>
                  </a:cubicBezTo>
                  <a:lnTo>
                    <a:pt x="10139" y="1099"/>
                  </a:lnTo>
                  <a:cubicBezTo>
                    <a:pt x="10141" y="689"/>
                    <a:pt x="9809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0"/>
                    <a:pt x="7874" y="0"/>
                  </a:cubicBezTo>
                  <a:lnTo>
                    <a:pt x="3533" y="0"/>
                  </a:lnTo>
                  <a:cubicBezTo>
                    <a:pt x="3452" y="0"/>
                    <a:pt x="3384" y="68"/>
                    <a:pt x="3384" y="149"/>
                  </a:cubicBezTo>
                  <a:cubicBezTo>
                    <a:pt x="3384" y="230"/>
                    <a:pt x="3452" y="298"/>
                    <a:pt x="3533" y="298"/>
                  </a:cubicBezTo>
                  <a:lnTo>
                    <a:pt x="7874" y="298"/>
                  </a:lnTo>
                  <a:cubicBezTo>
                    <a:pt x="7989" y="298"/>
                    <a:pt x="8081" y="390"/>
                    <a:pt x="8081" y="505"/>
                  </a:cubicBezTo>
                  <a:cubicBezTo>
                    <a:pt x="8081" y="619"/>
                    <a:pt x="7989" y="713"/>
                    <a:pt x="7874" y="713"/>
                  </a:cubicBezTo>
                  <a:lnTo>
                    <a:pt x="2267" y="713"/>
                  </a:lnTo>
                  <a:cubicBezTo>
                    <a:pt x="2153" y="713"/>
                    <a:pt x="2060" y="619"/>
                    <a:pt x="2060" y="505"/>
                  </a:cubicBezTo>
                  <a:cubicBezTo>
                    <a:pt x="2060" y="390"/>
                    <a:pt x="2153" y="298"/>
                    <a:pt x="2267" y="298"/>
                  </a:cubicBezTo>
                  <a:lnTo>
                    <a:pt x="2741" y="298"/>
                  </a:lnTo>
                  <a:cubicBezTo>
                    <a:pt x="2939" y="292"/>
                    <a:pt x="2937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44"/>
            <p:cNvSpPr/>
            <p:nvPr/>
          </p:nvSpPr>
          <p:spPr>
            <a:xfrm>
              <a:off x="6090321" y="2620242"/>
              <a:ext cx="50750" cy="10589"/>
            </a:xfrm>
            <a:custGeom>
              <a:rect b="b" l="l" r="r" t="t"/>
              <a:pathLst>
                <a:path extrusionOk="0" h="299" w="1433">
                  <a:moveTo>
                    <a:pt x="149" y="1"/>
                  </a:moveTo>
                  <a:cubicBezTo>
                    <a:pt x="67" y="1"/>
                    <a:pt x="0" y="69"/>
                    <a:pt x="0" y="150"/>
                  </a:cubicBezTo>
                  <a:cubicBezTo>
                    <a:pt x="0" y="230"/>
                    <a:pt x="65" y="299"/>
                    <a:pt x="149" y="299"/>
                  </a:cubicBezTo>
                  <a:lnTo>
                    <a:pt x="1284" y="299"/>
                  </a:lnTo>
                  <a:cubicBezTo>
                    <a:pt x="1364" y="299"/>
                    <a:pt x="1432" y="230"/>
                    <a:pt x="1432" y="150"/>
                  </a:cubicBezTo>
                  <a:cubicBezTo>
                    <a:pt x="1432" y="69"/>
                    <a:pt x="1364" y="1"/>
                    <a:pt x="1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44"/>
            <p:cNvSpPr/>
            <p:nvPr/>
          </p:nvSpPr>
          <p:spPr>
            <a:xfrm>
              <a:off x="6265023" y="2745469"/>
              <a:ext cx="50679" cy="10589"/>
            </a:xfrm>
            <a:custGeom>
              <a:rect b="b" l="l" r="r" t="t"/>
              <a:pathLst>
                <a:path extrusionOk="0" h="299" w="1431">
                  <a:moveTo>
                    <a:pt x="148" y="0"/>
                  </a:moveTo>
                  <a:cubicBezTo>
                    <a:pt x="67" y="0"/>
                    <a:pt x="0" y="69"/>
                    <a:pt x="0" y="149"/>
                  </a:cubicBezTo>
                  <a:cubicBezTo>
                    <a:pt x="0" y="232"/>
                    <a:pt x="67" y="298"/>
                    <a:pt x="148" y="298"/>
                  </a:cubicBezTo>
                  <a:lnTo>
                    <a:pt x="1284" y="298"/>
                  </a:lnTo>
                  <a:cubicBezTo>
                    <a:pt x="1364" y="298"/>
                    <a:pt x="1431" y="232"/>
                    <a:pt x="1431" y="149"/>
                  </a:cubicBezTo>
                  <a:cubicBezTo>
                    <a:pt x="1431" y="69"/>
                    <a:pt x="1366" y="0"/>
                    <a:pt x="1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44"/>
            <p:cNvSpPr/>
            <p:nvPr/>
          </p:nvSpPr>
          <p:spPr>
            <a:xfrm>
              <a:off x="6067159" y="2609475"/>
              <a:ext cx="271739" cy="157136"/>
            </a:xfrm>
            <a:custGeom>
              <a:rect b="b" l="l" r="r" t="t"/>
              <a:pathLst>
                <a:path extrusionOk="0" h="4437" w="7673">
                  <a:moveTo>
                    <a:pt x="4645" y="1184"/>
                  </a:moveTo>
                  <a:cubicBezTo>
                    <a:pt x="4715" y="1184"/>
                    <a:pt x="4786" y="1231"/>
                    <a:pt x="4789" y="1326"/>
                  </a:cubicBezTo>
                  <a:cubicBezTo>
                    <a:pt x="4785" y="1421"/>
                    <a:pt x="4715" y="1468"/>
                    <a:pt x="4644" y="1468"/>
                  </a:cubicBezTo>
                  <a:cubicBezTo>
                    <a:pt x="4574" y="1468"/>
                    <a:pt x="4505" y="1421"/>
                    <a:pt x="4502" y="1326"/>
                  </a:cubicBezTo>
                  <a:cubicBezTo>
                    <a:pt x="4505" y="1231"/>
                    <a:pt x="4575" y="1184"/>
                    <a:pt x="4645" y="1184"/>
                  </a:cubicBezTo>
                  <a:close/>
                  <a:moveTo>
                    <a:pt x="5461" y="1184"/>
                  </a:moveTo>
                  <a:cubicBezTo>
                    <a:pt x="5531" y="1184"/>
                    <a:pt x="5602" y="1231"/>
                    <a:pt x="5605" y="1326"/>
                  </a:cubicBezTo>
                  <a:cubicBezTo>
                    <a:pt x="5601" y="1421"/>
                    <a:pt x="5530" y="1468"/>
                    <a:pt x="5460" y="1468"/>
                  </a:cubicBezTo>
                  <a:cubicBezTo>
                    <a:pt x="5390" y="1468"/>
                    <a:pt x="5320" y="1421"/>
                    <a:pt x="5318" y="1326"/>
                  </a:cubicBezTo>
                  <a:cubicBezTo>
                    <a:pt x="5320" y="1231"/>
                    <a:pt x="5391" y="1184"/>
                    <a:pt x="5461" y="1184"/>
                  </a:cubicBezTo>
                  <a:close/>
                  <a:moveTo>
                    <a:pt x="6276" y="1184"/>
                  </a:moveTo>
                  <a:cubicBezTo>
                    <a:pt x="6347" y="1184"/>
                    <a:pt x="6417" y="1231"/>
                    <a:pt x="6421" y="1326"/>
                  </a:cubicBezTo>
                  <a:cubicBezTo>
                    <a:pt x="6417" y="1421"/>
                    <a:pt x="6346" y="1468"/>
                    <a:pt x="6276" y="1468"/>
                  </a:cubicBezTo>
                  <a:cubicBezTo>
                    <a:pt x="6206" y="1468"/>
                    <a:pt x="6135" y="1421"/>
                    <a:pt x="6132" y="1326"/>
                  </a:cubicBezTo>
                  <a:cubicBezTo>
                    <a:pt x="6135" y="1231"/>
                    <a:pt x="6206" y="1184"/>
                    <a:pt x="6276" y="1184"/>
                  </a:cubicBezTo>
                  <a:close/>
                  <a:moveTo>
                    <a:pt x="7121" y="298"/>
                  </a:moveTo>
                  <a:cubicBezTo>
                    <a:pt x="7262" y="298"/>
                    <a:pt x="7377" y="414"/>
                    <a:pt x="7377" y="555"/>
                  </a:cubicBezTo>
                  <a:lnTo>
                    <a:pt x="7377" y="2131"/>
                  </a:lnTo>
                  <a:lnTo>
                    <a:pt x="7374" y="2131"/>
                  </a:lnTo>
                  <a:cubicBezTo>
                    <a:pt x="7374" y="2271"/>
                    <a:pt x="7260" y="2386"/>
                    <a:pt x="7119" y="2386"/>
                  </a:cubicBezTo>
                  <a:lnTo>
                    <a:pt x="6725" y="2386"/>
                  </a:lnTo>
                  <a:cubicBezTo>
                    <a:pt x="6644" y="2386"/>
                    <a:pt x="6577" y="2453"/>
                    <a:pt x="6577" y="2535"/>
                  </a:cubicBezTo>
                  <a:lnTo>
                    <a:pt x="6577" y="2888"/>
                  </a:lnTo>
                  <a:cubicBezTo>
                    <a:pt x="6568" y="2924"/>
                    <a:pt x="6552" y="2941"/>
                    <a:pt x="6529" y="2941"/>
                  </a:cubicBezTo>
                  <a:cubicBezTo>
                    <a:pt x="6516" y="2941"/>
                    <a:pt x="6502" y="2936"/>
                    <a:pt x="6486" y="2926"/>
                  </a:cubicBezTo>
                  <a:lnTo>
                    <a:pt x="5988" y="2429"/>
                  </a:lnTo>
                  <a:cubicBezTo>
                    <a:pt x="5961" y="2402"/>
                    <a:pt x="5923" y="2386"/>
                    <a:pt x="5884" y="2386"/>
                  </a:cubicBezTo>
                  <a:lnTo>
                    <a:pt x="4426" y="2386"/>
                  </a:lnTo>
                  <a:cubicBezTo>
                    <a:pt x="4426" y="2382"/>
                    <a:pt x="4428" y="1738"/>
                    <a:pt x="4425" y="1707"/>
                  </a:cubicBezTo>
                  <a:lnTo>
                    <a:pt x="4425" y="1707"/>
                  </a:lnTo>
                  <a:cubicBezTo>
                    <a:pt x="4491" y="1748"/>
                    <a:pt x="4566" y="1767"/>
                    <a:pt x="4640" y="1767"/>
                  </a:cubicBezTo>
                  <a:cubicBezTo>
                    <a:pt x="4816" y="1767"/>
                    <a:pt x="4990" y="1661"/>
                    <a:pt x="5054" y="1493"/>
                  </a:cubicBezTo>
                  <a:cubicBezTo>
                    <a:pt x="5128" y="1675"/>
                    <a:pt x="5295" y="1766"/>
                    <a:pt x="5462" y="1766"/>
                  </a:cubicBezTo>
                  <a:cubicBezTo>
                    <a:pt x="5629" y="1766"/>
                    <a:pt x="5796" y="1675"/>
                    <a:pt x="5869" y="1493"/>
                  </a:cubicBezTo>
                  <a:cubicBezTo>
                    <a:pt x="5948" y="1680"/>
                    <a:pt x="6111" y="1766"/>
                    <a:pt x="6273" y="1766"/>
                  </a:cubicBezTo>
                  <a:cubicBezTo>
                    <a:pt x="6493" y="1766"/>
                    <a:pt x="6712" y="1606"/>
                    <a:pt x="6717" y="1326"/>
                  </a:cubicBezTo>
                  <a:cubicBezTo>
                    <a:pt x="6712" y="1047"/>
                    <a:pt x="6492" y="887"/>
                    <a:pt x="6271" y="887"/>
                  </a:cubicBezTo>
                  <a:cubicBezTo>
                    <a:pt x="6109" y="887"/>
                    <a:pt x="5947" y="973"/>
                    <a:pt x="5869" y="1160"/>
                  </a:cubicBezTo>
                  <a:cubicBezTo>
                    <a:pt x="5796" y="978"/>
                    <a:pt x="5629" y="887"/>
                    <a:pt x="5462" y="887"/>
                  </a:cubicBezTo>
                  <a:cubicBezTo>
                    <a:pt x="5295" y="887"/>
                    <a:pt x="5128" y="978"/>
                    <a:pt x="5054" y="1160"/>
                  </a:cubicBezTo>
                  <a:cubicBezTo>
                    <a:pt x="4976" y="974"/>
                    <a:pt x="4813" y="888"/>
                    <a:pt x="4651" y="888"/>
                  </a:cubicBezTo>
                  <a:cubicBezTo>
                    <a:pt x="4434" y="888"/>
                    <a:pt x="4218" y="1042"/>
                    <a:pt x="4206" y="1315"/>
                  </a:cubicBezTo>
                  <a:cubicBezTo>
                    <a:pt x="4113" y="1246"/>
                    <a:pt x="3998" y="1204"/>
                    <a:pt x="3873" y="1204"/>
                  </a:cubicBezTo>
                  <a:lnTo>
                    <a:pt x="3547" y="1204"/>
                  </a:lnTo>
                  <a:lnTo>
                    <a:pt x="3547" y="555"/>
                  </a:lnTo>
                  <a:cubicBezTo>
                    <a:pt x="3547" y="414"/>
                    <a:pt x="3663" y="298"/>
                    <a:pt x="3802" y="298"/>
                  </a:cubicBezTo>
                  <a:close/>
                  <a:moveTo>
                    <a:pt x="3872" y="1501"/>
                  </a:moveTo>
                  <a:cubicBezTo>
                    <a:pt x="4013" y="1501"/>
                    <a:pt x="4127" y="1616"/>
                    <a:pt x="4127" y="1756"/>
                  </a:cubicBezTo>
                  <a:lnTo>
                    <a:pt x="4127" y="3335"/>
                  </a:lnTo>
                  <a:cubicBezTo>
                    <a:pt x="4127" y="3475"/>
                    <a:pt x="4013" y="3590"/>
                    <a:pt x="3872" y="3590"/>
                  </a:cubicBezTo>
                  <a:lnTo>
                    <a:pt x="1790" y="3590"/>
                  </a:lnTo>
                  <a:cubicBezTo>
                    <a:pt x="1751" y="3590"/>
                    <a:pt x="1714" y="3606"/>
                    <a:pt x="1686" y="3633"/>
                  </a:cubicBezTo>
                  <a:lnTo>
                    <a:pt x="1188" y="4130"/>
                  </a:lnTo>
                  <a:cubicBezTo>
                    <a:pt x="1172" y="4140"/>
                    <a:pt x="1158" y="4144"/>
                    <a:pt x="1145" y="4144"/>
                  </a:cubicBezTo>
                  <a:cubicBezTo>
                    <a:pt x="1123" y="4144"/>
                    <a:pt x="1107" y="4128"/>
                    <a:pt x="1098" y="4092"/>
                  </a:cubicBezTo>
                  <a:lnTo>
                    <a:pt x="1098" y="3739"/>
                  </a:lnTo>
                  <a:cubicBezTo>
                    <a:pt x="1098" y="3657"/>
                    <a:pt x="1030" y="3590"/>
                    <a:pt x="949" y="3590"/>
                  </a:cubicBezTo>
                  <a:lnTo>
                    <a:pt x="553" y="3590"/>
                  </a:lnTo>
                  <a:cubicBezTo>
                    <a:pt x="412" y="3590"/>
                    <a:pt x="298" y="3475"/>
                    <a:pt x="298" y="3335"/>
                  </a:cubicBezTo>
                  <a:lnTo>
                    <a:pt x="298" y="1756"/>
                  </a:lnTo>
                  <a:cubicBezTo>
                    <a:pt x="298" y="1616"/>
                    <a:pt x="412" y="1501"/>
                    <a:pt x="553" y="1501"/>
                  </a:cubicBezTo>
                  <a:close/>
                  <a:moveTo>
                    <a:pt x="3800" y="1"/>
                  </a:moveTo>
                  <a:cubicBezTo>
                    <a:pt x="3496" y="1"/>
                    <a:pt x="3248" y="248"/>
                    <a:pt x="3248" y="552"/>
                  </a:cubicBezTo>
                  <a:lnTo>
                    <a:pt x="3248" y="1201"/>
                  </a:lnTo>
                  <a:lnTo>
                    <a:pt x="553" y="1201"/>
                  </a:lnTo>
                  <a:cubicBezTo>
                    <a:pt x="249" y="1201"/>
                    <a:pt x="0" y="1450"/>
                    <a:pt x="0" y="1754"/>
                  </a:cubicBezTo>
                  <a:lnTo>
                    <a:pt x="0" y="3332"/>
                  </a:lnTo>
                  <a:cubicBezTo>
                    <a:pt x="0" y="3638"/>
                    <a:pt x="249" y="3885"/>
                    <a:pt x="553" y="3885"/>
                  </a:cubicBezTo>
                  <a:lnTo>
                    <a:pt x="799" y="3885"/>
                  </a:lnTo>
                  <a:lnTo>
                    <a:pt x="799" y="4091"/>
                  </a:lnTo>
                  <a:cubicBezTo>
                    <a:pt x="799" y="4296"/>
                    <a:pt x="976" y="4437"/>
                    <a:pt x="1158" y="4437"/>
                  </a:cubicBezTo>
                  <a:cubicBezTo>
                    <a:pt x="1243" y="4437"/>
                    <a:pt x="1328" y="4406"/>
                    <a:pt x="1397" y="4338"/>
                  </a:cubicBezTo>
                  <a:lnTo>
                    <a:pt x="1850" y="3885"/>
                  </a:lnTo>
                  <a:lnTo>
                    <a:pt x="3870" y="3885"/>
                  </a:lnTo>
                  <a:cubicBezTo>
                    <a:pt x="4174" y="3885"/>
                    <a:pt x="4423" y="3638"/>
                    <a:pt x="4423" y="3332"/>
                  </a:cubicBezTo>
                  <a:lnTo>
                    <a:pt x="4423" y="2682"/>
                  </a:lnTo>
                  <a:lnTo>
                    <a:pt x="5815" y="2682"/>
                  </a:lnTo>
                  <a:lnTo>
                    <a:pt x="6270" y="3137"/>
                  </a:lnTo>
                  <a:cubicBezTo>
                    <a:pt x="6338" y="3205"/>
                    <a:pt x="6424" y="3236"/>
                    <a:pt x="6509" y="3236"/>
                  </a:cubicBezTo>
                  <a:cubicBezTo>
                    <a:pt x="6690" y="3236"/>
                    <a:pt x="6867" y="3097"/>
                    <a:pt x="6867" y="2888"/>
                  </a:cubicBezTo>
                  <a:lnTo>
                    <a:pt x="6867" y="2682"/>
                  </a:lnTo>
                  <a:lnTo>
                    <a:pt x="7113" y="2682"/>
                  </a:lnTo>
                  <a:cubicBezTo>
                    <a:pt x="7419" y="2682"/>
                    <a:pt x="7666" y="2435"/>
                    <a:pt x="7666" y="2131"/>
                  </a:cubicBezTo>
                  <a:lnTo>
                    <a:pt x="7666" y="552"/>
                  </a:lnTo>
                  <a:cubicBezTo>
                    <a:pt x="7672" y="248"/>
                    <a:pt x="7425" y="1"/>
                    <a:pt x="7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44"/>
            <p:cNvSpPr/>
            <p:nvPr/>
          </p:nvSpPr>
          <p:spPr>
            <a:xfrm>
              <a:off x="6101016" y="2684697"/>
              <a:ext cx="88962" cy="31271"/>
            </a:xfrm>
            <a:custGeom>
              <a:rect b="b" l="l" r="r" t="t"/>
              <a:pathLst>
                <a:path extrusionOk="0" h="883" w="2512">
                  <a:moveTo>
                    <a:pt x="441" y="297"/>
                  </a:moveTo>
                  <a:cubicBezTo>
                    <a:pt x="631" y="303"/>
                    <a:pt x="631" y="579"/>
                    <a:pt x="441" y="585"/>
                  </a:cubicBezTo>
                  <a:cubicBezTo>
                    <a:pt x="251" y="579"/>
                    <a:pt x="251" y="303"/>
                    <a:pt x="441" y="297"/>
                  </a:cubicBezTo>
                  <a:close/>
                  <a:moveTo>
                    <a:pt x="1256" y="297"/>
                  </a:moveTo>
                  <a:cubicBezTo>
                    <a:pt x="1447" y="303"/>
                    <a:pt x="1447" y="579"/>
                    <a:pt x="1256" y="585"/>
                  </a:cubicBezTo>
                  <a:cubicBezTo>
                    <a:pt x="1065" y="579"/>
                    <a:pt x="1065" y="303"/>
                    <a:pt x="1256" y="297"/>
                  </a:cubicBezTo>
                  <a:close/>
                  <a:moveTo>
                    <a:pt x="2073" y="297"/>
                  </a:moveTo>
                  <a:cubicBezTo>
                    <a:pt x="2263" y="303"/>
                    <a:pt x="2263" y="579"/>
                    <a:pt x="2073" y="585"/>
                  </a:cubicBezTo>
                  <a:cubicBezTo>
                    <a:pt x="1883" y="579"/>
                    <a:pt x="1883" y="303"/>
                    <a:pt x="2073" y="297"/>
                  </a:cubicBezTo>
                  <a:close/>
                  <a:moveTo>
                    <a:pt x="2073" y="1"/>
                  </a:moveTo>
                  <a:cubicBezTo>
                    <a:pt x="1888" y="1"/>
                    <a:pt x="1729" y="113"/>
                    <a:pt x="1664" y="276"/>
                  </a:cubicBezTo>
                  <a:cubicBezTo>
                    <a:pt x="1590" y="94"/>
                    <a:pt x="1423" y="3"/>
                    <a:pt x="1256" y="3"/>
                  </a:cubicBezTo>
                  <a:cubicBezTo>
                    <a:pt x="1090" y="3"/>
                    <a:pt x="923" y="94"/>
                    <a:pt x="848" y="276"/>
                  </a:cubicBezTo>
                  <a:cubicBezTo>
                    <a:pt x="769" y="89"/>
                    <a:pt x="607" y="3"/>
                    <a:pt x="445" y="3"/>
                  </a:cubicBezTo>
                  <a:cubicBezTo>
                    <a:pt x="224" y="3"/>
                    <a:pt x="6" y="163"/>
                    <a:pt x="1" y="443"/>
                  </a:cubicBezTo>
                  <a:cubicBezTo>
                    <a:pt x="6" y="722"/>
                    <a:pt x="226" y="881"/>
                    <a:pt x="446" y="881"/>
                  </a:cubicBezTo>
                  <a:cubicBezTo>
                    <a:pt x="608" y="881"/>
                    <a:pt x="771" y="796"/>
                    <a:pt x="848" y="609"/>
                  </a:cubicBezTo>
                  <a:cubicBezTo>
                    <a:pt x="923" y="791"/>
                    <a:pt x="1090" y="882"/>
                    <a:pt x="1256" y="882"/>
                  </a:cubicBezTo>
                  <a:cubicBezTo>
                    <a:pt x="1423" y="882"/>
                    <a:pt x="1590" y="791"/>
                    <a:pt x="1664" y="609"/>
                  </a:cubicBezTo>
                  <a:cubicBezTo>
                    <a:pt x="1743" y="796"/>
                    <a:pt x="1905" y="881"/>
                    <a:pt x="2067" y="881"/>
                  </a:cubicBezTo>
                  <a:cubicBezTo>
                    <a:pt x="2288" y="881"/>
                    <a:pt x="2507" y="722"/>
                    <a:pt x="2512" y="443"/>
                  </a:cubicBezTo>
                  <a:cubicBezTo>
                    <a:pt x="2512" y="199"/>
                    <a:pt x="2315" y="1"/>
                    <a:pt x="2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8" name="Google Shape;2798;p44"/>
          <p:cNvGrpSpPr/>
          <p:nvPr/>
        </p:nvGrpSpPr>
        <p:grpSpPr>
          <a:xfrm>
            <a:off x="5371078" y="2555184"/>
            <a:ext cx="359108" cy="359073"/>
            <a:chOff x="5371078" y="2555184"/>
            <a:chExt cx="359108" cy="359073"/>
          </a:xfrm>
        </p:grpSpPr>
        <p:sp>
          <p:nvSpPr>
            <p:cNvPr id="2799" name="Google Shape;2799;p44"/>
            <p:cNvSpPr/>
            <p:nvPr/>
          </p:nvSpPr>
          <p:spPr>
            <a:xfrm>
              <a:off x="5371078" y="2555184"/>
              <a:ext cx="359108" cy="359073"/>
            </a:xfrm>
            <a:custGeom>
              <a:rect b="b" l="l" r="r" t="t"/>
              <a:pathLst>
                <a:path extrusionOk="0" h="10139" w="10140">
                  <a:moveTo>
                    <a:pt x="2331" y="1819"/>
                  </a:moveTo>
                  <a:cubicBezTo>
                    <a:pt x="2613" y="2180"/>
                    <a:pt x="2765" y="2576"/>
                    <a:pt x="2740" y="2901"/>
                  </a:cubicBezTo>
                  <a:cubicBezTo>
                    <a:pt x="2713" y="3211"/>
                    <a:pt x="2494" y="3438"/>
                    <a:pt x="2214" y="3438"/>
                  </a:cubicBezTo>
                  <a:cubicBezTo>
                    <a:pt x="1925" y="3438"/>
                    <a:pt x="1689" y="3202"/>
                    <a:pt x="1689" y="2913"/>
                  </a:cubicBezTo>
                  <a:cubicBezTo>
                    <a:pt x="1702" y="2501"/>
                    <a:pt x="2217" y="2384"/>
                    <a:pt x="2331" y="1819"/>
                  </a:cubicBezTo>
                  <a:close/>
                  <a:moveTo>
                    <a:pt x="2217" y="3737"/>
                  </a:moveTo>
                  <a:cubicBezTo>
                    <a:pt x="2499" y="3737"/>
                    <a:pt x="2733" y="3987"/>
                    <a:pt x="2713" y="4271"/>
                  </a:cubicBezTo>
                  <a:lnTo>
                    <a:pt x="2694" y="4626"/>
                  </a:lnTo>
                  <a:lnTo>
                    <a:pt x="1739" y="4626"/>
                  </a:lnTo>
                  <a:lnTo>
                    <a:pt x="1720" y="4269"/>
                  </a:lnTo>
                  <a:cubicBezTo>
                    <a:pt x="1699" y="3989"/>
                    <a:pt x="1933" y="3737"/>
                    <a:pt x="2217" y="3737"/>
                  </a:cubicBezTo>
                  <a:close/>
                  <a:moveTo>
                    <a:pt x="2472" y="4922"/>
                  </a:moveTo>
                  <a:cubicBezTo>
                    <a:pt x="2150" y="5351"/>
                    <a:pt x="2182" y="5947"/>
                    <a:pt x="2432" y="6400"/>
                  </a:cubicBezTo>
                  <a:lnTo>
                    <a:pt x="1841" y="6400"/>
                  </a:lnTo>
                  <a:lnTo>
                    <a:pt x="1758" y="4922"/>
                  </a:lnTo>
                  <a:close/>
                  <a:moveTo>
                    <a:pt x="4986" y="2259"/>
                  </a:moveTo>
                  <a:cubicBezTo>
                    <a:pt x="5052" y="2259"/>
                    <a:pt x="5121" y="2266"/>
                    <a:pt x="5190" y="2281"/>
                  </a:cubicBezTo>
                  <a:cubicBezTo>
                    <a:pt x="5726" y="2400"/>
                    <a:pt x="6204" y="2780"/>
                    <a:pt x="6507" y="3325"/>
                  </a:cubicBezTo>
                  <a:cubicBezTo>
                    <a:pt x="7053" y="4253"/>
                    <a:pt x="6890" y="5586"/>
                    <a:pt x="6214" y="6400"/>
                  </a:cubicBezTo>
                  <a:lnTo>
                    <a:pt x="5525" y="6400"/>
                  </a:lnTo>
                  <a:cubicBezTo>
                    <a:pt x="5648" y="6123"/>
                    <a:pt x="5482" y="5787"/>
                    <a:pt x="5189" y="5725"/>
                  </a:cubicBezTo>
                  <a:cubicBezTo>
                    <a:pt x="5154" y="5717"/>
                    <a:pt x="5120" y="5714"/>
                    <a:pt x="5086" y="5714"/>
                  </a:cubicBezTo>
                  <a:cubicBezTo>
                    <a:pt x="4752" y="5714"/>
                    <a:pt x="4492" y="6079"/>
                    <a:pt x="4633" y="6400"/>
                  </a:cubicBezTo>
                  <a:lnTo>
                    <a:pt x="2781" y="6400"/>
                  </a:lnTo>
                  <a:cubicBezTo>
                    <a:pt x="2315" y="5728"/>
                    <a:pt x="2520" y="4916"/>
                    <a:pt x="3342" y="4689"/>
                  </a:cubicBezTo>
                  <a:cubicBezTo>
                    <a:pt x="3985" y="4520"/>
                    <a:pt x="4348" y="3769"/>
                    <a:pt x="4245" y="3135"/>
                  </a:cubicBezTo>
                  <a:cubicBezTo>
                    <a:pt x="4164" y="2622"/>
                    <a:pt x="4519" y="2259"/>
                    <a:pt x="4986" y="2259"/>
                  </a:cubicBezTo>
                  <a:close/>
                  <a:moveTo>
                    <a:pt x="9401" y="654"/>
                  </a:moveTo>
                  <a:cubicBezTo>
                    <a:pt x="9647" y="654"/>
                    <a:pt x="9846" y="854"/>
                    <a:pt x="9846" y="1099"/>
                  </a:cubicBezTo>
                  <a:lnTo>
                    <a:pt x="9846" y="6400"/>
                  </a:lnTo>
                  <a:lnTo>
                    <a:pt x="6584" y="6400"/>
                  </a:lnTo>
                  <a:cubicBezTo>
                    <a:pt x="7646" y="4897"/>
                    <a:pt x="7133" y="2465"/>
                    <a:pt x="5255" y="1993"/>
                  </a:cubicBezTo>
                  <a:cubicBezTo>
                    <a:pt x="5158" y="1968"/>
                    <a:pt x="5062" y="1956"/>
                    <a:pt x="4969" y="1956"/>
                  </a:cubicBezTo>
                  <a:cubicBezTo>
                    <a:pt x="4335" y="1956"/>
                    <a:pt x="3848" y="2511"/>
                    <a:pt x="3952" y="3183"/>
                  </a:cubicBezTo>
                  <a:cubicBezTo>
                    <a:pt x="4010" y="3666"/>
                    <a:pt x="3822" y="4225"/>
                    <a:pt x="3258" y="4406"/>
                  </a:cubicBezTo>
                  <a:cubicBezTo>
                    <a:pt x="3167" y="4434"/>
                    <a:pt x="3082" y="4466"/>
                    <a:pt x="3001" y="4504"/>
                  </a:cubicBezTo>
                  <a:lnTo>
                    <a:pt x="3012" y="4292"/>
                  </a:lnTo>
                  <a:cubicBezTo>
                    <a:pt x="3030" y="4021"/>
                    <a:pt x="2900" y="3743"/>
                    <a:pt x="2678" y="3587"/>
                  </a:cubicBezTo>
                  <a:cubicBezTo>
                    <a:pt x="3384" y="3019"/>
                    <a:pt x="2969" y="2006"/>
                    <a:pt x="2321" y="1356"/>
                  </a:cubicBezTo>
                  <a:cubicBezTo>
                    <a:pt x="2293" y="1327"/>
                    <a:pt x="2257" y="1314"/>
                    <a:pt x="2221" y="1314"/>
                  </a:cubicBezTo>
                  <a:cubicBezTo>
                    <a:pt x="2138" y="1314"/>
                    <a:pt x="2057" y="1384"/>
                    <a:pt x="2068" y="1480"/>
                  </a:cubicBezTo>
                  <a:cubicBezTo>
                    <a:pt x="2127" y="2175"/>
                    <a:pt x="1406" y="2299"/>
                    <a:pt x="1395" y="2915"/>
                  </a:cubicBezTo>
                  <a:cubicBezTo>
                    <a:pt x="1395" y="3197"/>
                    <a:pt x="1537" y="3444"/>
                    <a:pt x="1751" y="3593"/>
                  </a:cubicBezTo>
                  <a:cubicBezTo>
                    <a:pt x="1325" y="3921"/>
                    <a:pt x="1430" y="4301"/>
                    <a:pt x="1450" y="4762"/>
                  </a:cubicBezTo>
                  <a:cubicBezTo>
                    <a:pt x="1450" y="4770"/>
                    <a:pt x="1449" y="4776"/>
                    <a:pt x="1450" y="4784"/>
                  </a:cubicBezTo>
                  <a:lnTo>
                    <a:pt x="1545" y="6400"/>
                  </a:lnTo>
                  <a:lnTo>
                    <a:pt x="300" y="6400"/>
                  </a:lnTo>
                  <a:lnTo>
                    <a:pt x="300" y="1099"/>
                  </a:lnTo>
                  <a:cubicBezTo>
                    <a:pt x="300" y="854"/>
                    <a:pt x="500" y="654"/>
                    <a:pt x="745" y="654"/>
                  </a:cubicBezTo>
                  <a:lnTo>
                    <a:pt x="1786" y="654"/>
                  </a:lnTo>
                  <a:cubicBezTo>
                    <a:pt x="1849" y="860"/>
                    <a:pt x="2043" y="1011"/>
                    <a:pt x="2269" y="1011"/>
                  </a:cubicBezTo>
                  <a:lnTo>
                    <a:pt x="7875" y="1011"/>
                  </a:lnTo>
                  <a:cubicBezTo>
                    <a:pt x="8104" y="1011"/>
                    <a:pt x="8295" y="860"/>
                    <a:pt x="8359" y="654"/>
                  </a:cubicBezTo>
                  <a:close/>
                  <a:moveTo>
                    <a:pt x="5086" y="6010"/>
                  </a:moveTo>
                  <a:cubicBezTo>
                    <a:pt x="5097" y="6010"/>
                    <a:pt x="5108" y="6011"/>
                    <a:pt x="5119" y="6013"/>
                  </a:cubicBezTo>
                  <a:cubicBezTo>
                    <a:pt x="5220" y="6036"/>
                    <a:pt x="5284" y="6140"/>
                    <a:pt x="5260" y="6248"/>
                  </a:cubicBezTo>
                  <a:cubicBezTo>
                    <a:pt x="5239" y="6347"/>
                    <a:pt x="5157" y="6400"/>
                    <a:pt x="5062" y="6400"/>
                  </a:cubicBezTo>
                  <a:cubicBezTo>
                    <a:pt x="5057" y="6400"/>
                    <a:pt x="5052" y="6400"/>
                    <a:pt x="5046" y="6400"/>
                  </a:cubicBezTo>
                  <a:cubicBezTo>
                    <a:pt x="4945" y="6384"/>
                    <a:pt x="4874" y="6262"/>
                    <a:pt x="4894" y="6164"/>
                  </a:cubicBezTo>
                  <a:cubicBezTo>
                    <a:pt x="4912" y="6078"/>
                    <a:pt x="4999" y="6010"/>
                    <a:pt x="5086" y="6010"/>
                  </a:cubicBezTo>
                  <a:close/>
                  <a:moveTo>
                    <a:pt x="5070" y="9090"/>
                  </a:moveTo>
                  <a:cubicBezTo>
                    <a:pt x="5277" y="9090"/>
                    <a:pt x="5445" y="9258"/>
                    <a:pt x="5445" y="9465"/>
                  </a:cubicBezTo>
                  <a:cubicBezTo>
                    <a:pt x="5445" y="9673"/>
                    <a:pt x="5277" y="9842"/>
                    <a:pt x="5070" y="9842"/>
                  </a:cubicBezTo>
                  <a:cubicBezTo>
                    <a:pt x="4571" y="9822"/>
                    <a:pt x="4571" y="9109"/>
                    <a:pt x="5070" y="9090"/>
                  </a:cubicBezTo>
                  <a:close/>
                  <a:moveTo>
                    <a:pt x="2266" y="0"/>
                  </a:moveTo>
                  <a:cubicBezTo>
                    <a:pt x="2038" y="0"/>
                    <a:pt x="1846" y="151"/>
                    <a:pt x="1783" y="357"/>
                  </a:cubicBezTo>
                  <a:lnTo>
                    <a:pt x="744" y="357"/>
                  </a:lnTo>
                  <a:cubicBezTo>
                    <a:pt x="333" y="357"/>
                    <a:pt x="1" y="689"/>
                    <a:pt x="1" y="1099"/>
                  </a:cubicBezTo>
                  <a:lnTo>
                    <a:pt x="1" y="6832"/>
                  </a:lnTo>
                  <a:cubicBezTo>
                    <a:pt x="1" y="7241"/>
                    <a:pt x="333" y="7574"/>
                    <a:pt x="744" y="7574"/>
                  </a:cubicBezTo>
                  <a:lnTo>
                    <a:pt x="4921" y="7574"/>
                  </a:lnTo>
                  <a:lnTo>
                    <a:pt x="4921" y="8808"/>
                  </a:lnTo>
                  <a:cubicBezTo>
                    <a:pt x="4150" y="9000"/>
                    <a:pt x="4265" y="10120"/>
                    <a:pt x="5070" y="10139"/>
                  </a:cubicBezTo>
                  <a:cubicBezTo>
                    <a:pt x="5873" y="10120"/>
                    <a:pt x="5990" y="9000"/>
                    <a:pt x="5219" y="8808"/>
                  </a:cubicBezTo>
                  <a:lnTo>
                    <a:pt x="5219" y="7574"/>
                  </a:lnTo>
                  <a:lnTo>
                    <a:pt x="7050" y="7574"/>
                  </a:lnTo>
                  <a:cubicBezTo>
                    <a:pt x="7243" y="7569"/>
                    <a:pt x="7248" y="7284"/>
                    <a:pt x="7050" y="7278"/>
                  </a:cubicBezTo>
                  <a:lnTo>
                    <a:pt x="744" y="7278"/>
                  </a:lnTo>
                  <a:cubicBezTo>
                    <a:pt x="498" y="7278"/>
                    <a:pt x="297" y="7076"/>
                    <a:pt x="297" y="6832"/>
                  </a:cubicBezTo>
                  <a:lnTo>
                    <a:pt x="297" y="6695"/>
                  </a:lnTo>
                  <a:lnTo>
                    <a:pt x="9841" y="6695"/>
                  </a:lnTo>
                  <a:lnTo>
                    <a:pt x="9841" y="6832"/>
                  </a:lnTo>
                  <a:cubicBezTo>
                    <a:pt x="9841" y="7076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6" y="7284"/>
                    <a:pt x="7644" y="7569"/>
                    <a:pt x="7842" y="7574"/>
                  </a:cubicBezTo>
                  <a:lnTo>
                    <a:pt x="9396" y="7574"/>
                  </a:lnTo>
                  <a:cubicBezTo>
                    <a:pt x="9807" y="7574"/>
                    <a:pt x="10139" y="7241"/>
                    <a:pt x="10139" y="6832"/>
                  </a:cubicBezTo>
                  <a:lnTo>
                    <a:pt x="10139" y="1099"/>
                  </a:lnTo>
                  <a:cubicBezTo>
                    <a:pt x="10139" y="689"/>
                    <a:pt x="9807" y="357"/>
                    <a:pt x="9396" y="357"/>
                  </a:cubicBezTo>
                  <a:lnTo>
                    <a:pt x="8355" y="357"/>
                  </a:lnTo>
                  <a:cubicBezTo>
                    <a:pt x="8292" y="151"/>
                    <a:pt x="8099" y="0"/>
                    <a:pt x="7872" y="0"/>
                  </a:cubicBezTo>
                  <a:lnTo>
                    <a:pt x="3532" y="0"/>
                  </a:lnTo>
                  <a:cubicBezTo>
                    <a:pt x="3449" y="0"/>
                    <a:pt x="3383" y="68"/>
                    <a:pt x="3383" y="149"/>
                  </a:cubicBezTo>
                  <a:cubicBezTo>
                    <a:pt x="3383" y="230"/>
                    <a:pt x="3449" y="298"/>
                    <a:pt x="3532" y="298"/>
                  </a:cubicBezTo>
                  <a:lnTo>
                    <a:pt x="7872" y="298"/>
                  </a:lnTo>
                  <a:cubicBezTo>
                    <a:pt x="7986" y="298"/>
                    <a:pt x="8080" y="390"/>
                    <a:pt x="8080" y="505"/>
                  </a:cubicBezTo>
                  <a:cubicBezTo>
                    <a:pt x="8080" y="619"/>
                    <a:pt x="7986" y="713"/>
                    <a:pt x="7872" y="713"/>
                  </a:cubicBezTo>
                  <a:lnTo>
                    <a:pt x="2266" y="713"/>
                  </a:lnTo>
                  <a:cubicBezTo>
                    <a:pt x="2150" y="713"/>
                    <a:pt x="2059" y="619"/>
                    <a:pt x="2059" y="505"/>
                  </a:cubicBezTo>
                  <a:cubicBezTo>
                    <a:pt x="2059" y="390"/>
                    <a:pt x="2150" y="298"/>
                    <a:pt x="2266" y="298"/>
                  </a:cubicBezTo>
                  <a:lnTo>
                    <a:pt x="2738" y="298"/>
                  </a:lnTo>
                  <a:cubicBezTo>
                    <a:pt x="2936" y="292"/>
                    <a:pt x="2935" y="6"/>
                    <a:pt x="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44"/>
            <p:cNvSpPr/>
            <p:nvPr/>
          </p:nvSpPr>
          <p:spPr>
            <a:xfrm>
              <a:off x="5471833" y="2733853"/>
              <a:ext cx="47067" cy="43596"/>
            </a:xfrm>
            <a:custGeom>
              <a:rect b="b" l="l" r="r" t="t"/>
              <a:pathLst>
                <a:path extrusionOk="0" h="1231" w="1329">
                  <a:moveTo>
                    <a:pt x="671" y="296"/>
                  </a:moveTo>
                  <a:cubicBezTo>
                    <a:pt x="692" y="296"/>
                    <a:pt x="713" y="299"/>
                    <a:pt x="734" y="303"/>
                  </a:cubicBezTo>
                  <a:cubicBezTo>
                    <a:pt x="897" y="341"/>
                    <a:pt x="1000" y="509"/>
                    <a:pt x="964" y="682"/>
                  </a:cubicBezTo>
                  <a:cubicBezTo>
                    <a:pt x="931" y="826"/>
                    <a:pt x="802" y="932"/>
                    <a:pt x="657" y="932"/>
                  </a:cubicBezTo>
                  <a:cubicBezTo>
                    <a:pt x="637" y="932"/>
                    <a:pt x="616" y="930"/>
                    <a:pt x="595" y="926"/>
                  </a:cubicBezTo>
                  <a:cubicBezTo>
                    <a:pt x="427" y="888"/>
                    <a:pt x="327" y="712"/>
                    <a:pt x="365" y="547"/>
                  </a:cubicBezTo>
                  <a:cubicBezTo>
                    <a:pt x="397" y="403"/>
                    <a:pt x="526" y="296"/>
                    <a:pt x="671" y="296"/>
                  </a:cubicBezTo>
                  <a:close/>
                  <a:moveTo>
                    <a:pt x="673" y="1"/>
                  </a:moveTo>
                  <a:cubicBezTo>
                    <a:pt x="394" y="1"/>
                    <a:pt x="136" y="205"/>
                    <a:pt x="72" y="484"/>
                  </a:cubicBezTo>
                  <a:cubicBezTo>
                    <a:pt x="1" y="804"/>
                    <a:pt x="204" y="1143"/>
                    <a:pt x="527" y="1217"/>
                  </a:cubicBezTo>
                  <a:cubicBezTo>
                    <a:pt x="568" y="1226"/>
                    <a:pt x="609" y="1231"/>
                    <a:pt x="650" y="1231"/>
                  </a:cubicBezTo>
                  <a:cubicBezTo>
                    <a:pt x="930" y="1231"/>
                    <a:pt x="1189" y="1027"/>
                    <a:pt x="1252" y="747"/>
                  </a:cubicBezTo>
                  <a:cubicBezTo>
                    <a:pt x="1328" y="417"/>
                    <a:pt x="1124" y="88"/>
                    <a:pt x="798" y="15"/>
                  </a:cubicBezTo>
                  <a:cubicBezTo>
                    <a:pt x="756" y="5"/>
                    <a:pt x="714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44"/>
            <p:cNvSpPr/>
            <p:nvPr/>
          </p:nvSpPr>
          <p:spPr>
            <a:xfrm>
              <a:off x="5536324" y="2651796"/>
              <a:ext cx="37646" cy="34955"/>
            </a:xfrm>
            <a:custGeom>
              <a:rect b="b" l="l" r="r" t="t"/>
              <a:pathLst>
                <a:path extrusionOk="0" h="987" w="1063">
                  <a:moveTo>
                    <a:pt x="536" y="300"/>
                  </a:moveTo>
                  <a:cubicBezTo>
                    <a:pt x="547" y="300"/>
                    <a:pt x="559" y="301"/>
                    <a:pt x="572" y="303"/>
                  </a:cubicBezTo>
                  <a:cubicBezTo>
                    <a:pt x="683" y="339"/>
                    <a:pt x="730" y="418"/>
                    <a:pt x="713" y="535"/>
                  </a:cubicBezTo>
                  <a:cubicBezTo>
                    <a:pt x="692" y="626"/>
                    <a:pt x="613" y="691"/>
                    <a:pt x="527" y="691"/>
                  </a:cubicBezTo>
                  <a:cubicBezTo>
                    <a:pt x="513" y="691"/>
                    <a:pt x="500" y="689"/>
                    <a:pt x="486" y="686"/>
                  </a:cubicBezTo>
                  <a:cubicBezTo>
                    <a:pt x="379" y="646"/>
                    <a:pt x="331" y="569"/>
                    <a:pt x="347" y="453"/>
                  </a:cubicBezTo>
                  <a:cubicBezTo>
                    <a:pt x="377" y="352"/>
                    <a:pt x="441" y="300"/>
                    <a:pt x="536" y="300"/>
                  </a:cubicBezTo>
                  <a:close/>
                  <a:moveTo>
                    <a:pt x="541" y="0"/>
                  </a:moveTo>
                  <a:cubicBezTo>
                    <a:pt x="316" y="0"/>
                    <a:pt x="107" y="164"/>
                    <a:pt x="57" y="386"/>
                  </a:cubicBezTo>
                  <a:cubicBezTo>
                    <a:pt x="0" y="645"/>
                    <a:pt x="166" y="917"/>
                    <a:pt x="423" y="976"/>
                  </a:cubicBezTo>
                  <a:cubicBezTo>
                    <a:pt x="456" y="983"/>
                    <a:pt x="488" y="986"/>
                    <a:pt x="521" y="986"/>
                  </a:cubicBezTo>
                  <a:cubicBezTo>
                    <a:pt x="745" y="986"/>
                    <a:pt x="956" y="822"/>
                    <a:pt x="1006" y="599"/>
                  </a:cubicBezTo>
                  <a:cubicBezTo>
                    <a:pt x="1063" y="342"/>
                    <a:pt x="897" y="68"/>
                    <a:pt x="640" y="11"/>
                  </a:cubicBezTo>
                  <a:cubicBezTo>
                    <a:pt x="607" y="4"/>
                    <a:pt x="574" y="0"/>
                    <a:pt x="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44"/>
            <p:cNvSpPr/>
            <p:nvPr/>
          </p:nvSpPr>
          <p:spPr>
            <a:xfrm>
              <a:off x="5562956" y="2682749"/>
              <a:ext cx="37752" cy="34990"/>
            </a:xfrm>
            <a:custGeom>
              <a:rect b="b" l="l" r="r" t="t"/>
              <a:pathLst>
                <a:path extrusionOk="0" h="988" w="1066">
                  <a:moveTo>
                    <a:pt x="539" y="299"/>
                  </a:moveTo>
                  <a:cubicBezTo>
                    <a:pt x="551" y="299"/>
                    <a:pt x="562" y="300"/>
                    <a:pt x="574" y="303"/>
                  </a:cubicBezTo>
                  <a:cubicBezTo>
                    <a:pt x="685" y="341"/>
                    <a:pt x="732" y="420"/>
                    <a:pt x="715" y="537"/>
                  </a:cubicBezTo>
                  <a:cubicBezTo>
                    <a:pt x="691" y="644"/>
                    <a:pt x="599" y="688"/>
                    <a:pt x="505" y="688"/>
                  </a:cubicBezTo>
                  <a:cubicBezTo>
                    <a:pt x="500" y="688"/>
                    <a:pt x="495" y="688"/>
                    <a:pt x="490" y="688"/>
                  </a:cubicBezTo>
                  <a:cubicBezTo>
                    <a:pt x="389" y="664"/>
                    <a:pt x="325" y="561"/>
                    <a:pt x="349" y="453"/>
                  </a:cubicBezTo>
                  <a:cubicBezTo>
                    <a:pt x="369" y="368"/>
                    <a:pt x="453" y="299"/>
                    <a:pt x="539" y="299"/>
                  </a:cubicBezTo>
                  <a:close/>
                  <a:moveTo>
                    <a:pt x="544" y="1"/>
                  </a:moveTo>
                  <a:cubicBezTo>
                    <a:pt x="317" y="1"/>
                    <a:pt x="108" y="167"/>
                    <a:pt x="59" y="389"/>
                  </a:cubicBezTo>
                  <a:cubicBezTo>
                    <a:pt x="0" y="653"/>
                    <a:pt x="165" y="918"/>
                    <a:pt x="427" y="976"/>
                  </a:cubicBezTo>
                  <a:cubicBezTo>
                    <a:pt x="460" y="984"/>
                    <a:pt x="493" y="987"/>
                    <a:pt x="526" y="987"/>
                  </a:cubicBezTo>
                  <a:cubicBezTo>
                    <a:pt x="749" y="987"/>
                    <a:pt x="958" y="825"/>
                    <a:pt x="1008" y="601"/>
                  </a:cubicBezTo>
                  <a:cubicBezTo>
                    <a:pt x="1065" y="343"/>
                    <a:pt x="899" y="69"/>
                    <a:pt x="642" y="12"/>
                  </a:cubicBezTo>
                  <a:cubicBezTo>
                    <a:pt x="609" y="4"/>
                    <a:pt x="576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44"/>
            <p:cNvSpPr/>
            <p:nvPr/>
          </p:nvSpPr>
          <p:spPr>
            <a:xfrm>
              <a:off x="5561823" y="2725460"/>
              <a:ext cx="37682" cy="34955"/>
            </a:xfrm>
            <a:custGeom>
              <a:rect b="b" l="l" r="r" t="t"/>
              <a:pathLst>
                <a:path extrusionOk="0" h="987" w="1064">
                  <a:moveTo>
                    <a:pt x="539" y="299"/>
                  </a:moveTo>
                  <a:cubicBezTo>
                    <a:pt x="550" y="299"/>
                    <a:pt x="562" y="299"/>
                    <a:pt x="574" y="301"/>
                  </a:cubicBezTo>
                  <a:cubicBezTo>
                    <a:pt x="685" y="339"/>
                    <a:pt x="733" y="418"/>
                    <a:pt x="715" y="535"/>
                  </a:cubicBezTo>
                  <a:cubicBezTo>
                    <a:pt x="695" y="626"/>
                    <a:pt x="616" y="691"/>
                    <a:pt x="530" y="691"/>
                  </a:cubicBezTo>
                  <a:cubicBezTo>
                    <a:pt x="517" y="691"/>
                    <a:pt x="504" y="689"/>
                    <a:pt x="490" y="686"/>
                  </a:cubicBezTo>
                  <a:cubicBezTo>
                    <a:pt x="379" y="648"/>
                    <a:pt x="332" y="569"/>
                    <a:pt x="349" y="451"/>
                  </a:cubicBezTo>
                  <a:cubicBezTo>
                    <a:pt x="379" y="351"/>
                    <a:pt x="444" y="299"/>
                    <a:pt x="539" y="299"/>
                  </a:cubicBezTo>
                  <a:close/>
                  <a:moveTo>
                    <a:pt x="543" y="0"/>
                  </a:moveTo>
                  <a:cubicBezTo>
                    <a:pt x="317" y="0"/>
                    <a:pt x="108" y="165"/>
                    <a:pt x="58" y="388"/>
                  </a:cubicBezTo>
                  <a:cubicBezTo>
                    <a:pt x="1" y="645"/>
                    <a:pt x="167" y="919"/>
                    <a:pt x="424" y="976"/>
                  </a:cubicBezTo>
                  <a:cubicBezTo>
                    <a:pt x="457" y="983"/>
                    <a:pt x="490" y="986"/>
                    <a:pt x="522" y="986"/>
                  </a:cubicBezTo>
                  <a:cubicBezTo>
                    <a:pt x="747" y="986"/>
                    <a:pt x="957" y="823"/>
                    <a:pt x="1007" y="600"/>
                  </a:cubicBezTo>
                  <a:cubicBezTo>
                    <a:pt x="1064" y="342"/>
                    <a:pt x="897" y="70"/>
                    <a:pt x="641" y="11"/>
                  </a:cubicBezTo>
                  <a:cubicBezTo>
                    <a:pt x="608" y="4"/>
                    <a:pt x="575" y="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44"/>
            <p:cNvSpPr/>
            <p:nvPr/>
          </p:nvSpPr>
          <p:spPr>
            <a:xfrm>
              <a:off x="5590934" y="2611423"/>
              <a:ext cx="91619" cy="10554"/>
            </a:xfrm>
            <a:custGeom>
              <a:rect b="b" l="l" r="r" t="t"/>
              <a:pathLst>
                <a:path extrusionOk="0" h="298" w="2587">
                  <a:moveTo>
                    <a:pt x="196" y="1"/>
                  </a:moveTo>
                  <a:cubicBezTo>
                    <a:pt x="1" y="6"/>
                    <a:pt x="1" y="291"/>
                    <a:pt x="196" y="297"/>
                  </a:cubicBezTo>
                  <a:lnTo>
                    <a:pt x="2390" y="297"/>
                  </a:lnTo>
                  <a:cubicBezTo>
                    <a:pt x="2586" y="291"/>
                    <a:pt x="2586" y="6"/>
                    <a:pt x="2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44"/>
            <p:cNvSpPr/>
            <p:nvPr/>
          </p:nvSpPr>
          <p:spPr>
            <a:xfrm>
              <a:off x="5617708" y="2636178"/>
              <a:ext cx="64845" cy="10518"/>
            </a:xfrm>
            <a:custGeom>
              <a:rect b="b" l="l" r="r" t="t"/>
              <a:pathLst>
                <a:path extrusionOk="0" h="297" w="1831">
                  <a:moveTo>
                    <a:pt x="150" y="1"/>
                  </a:moveTo>
                  <a:cubicBezTo>
                    <a:pt x="69" y="1"/>
                    <a:pt x="1" y="67"/>
                    <a:pt x="1" y="149"/>
                  </a:cubicBezTo>
                  <a:cubicBezTo>
                    <a:pt x="1" y="230"/>
                    <a:pt x="69" y="297"/>
                    <a:pt x="150" y="297"/>
                  </a:cubicBezTo>
                  <a:lnTo>
                    <a:pt x="1634" y="297"/>
                  </a:lnTo>
                  <a:cubicBezTo>
                    <a:pt x="1830" y="292"/>
                    <a:pt x="1830" y="7"/>
                    <a:pt x="1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44"/>
            <p:cNvSpPr/>
            <p:nvPr/>
          </p:nvSpPr>
          <p:spPr>
            <a:xfrm>
              <a:off x="5645367" y="2744407"/>
              <a:ext cx="37186" cy="10518"/>
            </a:xfrm>
            <a:custGeom>
              <a:rect b="b" l="l" r="r" t="t"/>
              <a:pathLst>
                <a:path extrusionOk="0" h="297" w="1050">
                  <a:moveTo>
                    <a:pt x="195" y="0"/>
                  </a:moveTo>
                  <a:cubicBezTo>
                    <a:pt x="1" y="5"/>
                    <a:pt x="1" y="290"/>
                    <a:pt x="195" y="297"/>
                  </a:cubicBezTo>
                  <a:lnTo>
                    <a:pt x="853" y="297"/>
                  </a:lnTo>
                  <a:cubicBezTo>
                    <a:pt x="1049" y="290"/>
                    <a:pt x="1049" y="5"/>
                    <a:pt x="8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44"/>
            <p:cNvSpPr/>
            <p:nvPr/>
          </p:nvSpPr>
          <p:spPr>
            <a:xfrm>
              <a:off x="5645367" y="2721953"/>
              <a:ext cx="37186" cy="10518"/>
            </a:xfrm>
            <a:custGeom>
              <a:rect b="b" l="l" r="r" t="t"/>
              <a:pathLst>
                <a:path extrusionOk="0" h="297" w="1050">
                  <a:moveTo>
                    <a:pt x="195" y="1"/>
                  </a:moveTo>
                  <a:cubicBezTo>
                    <a:pt x="1" y="5"/>
                    <a:pt x="1" y="291"/>
                    <a:pt x="195" y="297"/>
                  </a:cubicBezTo>
                  <a:lnTo>
                    <a:pt x="853" y="297"/>
                  </a:lnTo>
                  <a:cubicBezTo>
                    <a:pt x="1049" y="291"/>
                    <a:pt x="1049" y="5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44"/>
            <p:cNvSpPr/>
            <p:nvPr/>
          </p:nvSpPr>
          <p:spPr>
            <a:xfrm>
              <a:off x="5645367" y="2699394"/>
              <a:ext cx="37186" cy="10589"/>
            </a:xfrm>
            <a:custGeom>
              <a:rect b="b" l="l" r="r" t="t"/>
              <a:pathLst>
                <a:path extrusionOk="0" h="299" w="1050">
                  <a:moveTo>
                    <a:pt x="195" y="1"/>
                  </a:moveTo>
                  <a:cubicBezTo>
                    <a:pt x="1" y="7"/>
                    <a:pt x="1" y="292"/>
                    <a:pt x="195" y="299"/>
                  </a:cubicBezTo>
                  <a:lnTo>
                    <a:pt x="853" y="299"/>
                  </a:lnTo>
                  <a:cubicBezTo>
                    <a:pt x="1049" y="292"/>
                    <a:pt x="1049" y="7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9" name="Google Shape;2809;p44"/>
          <p:cNvGrpSpPr/>
          <p:nvPr/>
        </p:nvGrpSpPr>
        <p:grpSpPr>
          <a:xfrm>
            <a:off x="4718627" y="2555184"/>
            <a:ext cx="359144" cy="359073"/>
            <a:chOff x="4718627" y="2555184"/>
            <a:chExt cx="359144" cy="359073"/>
          </a:xfrm>
        </p:grpSpPr>
        <p:sp>
          <p:nvSpPr>
            <p:cNvPr id="2810" name="Google Shape;2810;p44"/>
            <p:cNvSpPr/>
            <p:nvPr/>
          </p:nvSpPr>
          <p:spPr>
            <a:xfrm>
              <a:off x="4718627" y="2555184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0" y="654"/>
                  </a:moveTo>
                  <a:cubicBezTo>
                    <a:pt x="9646" y="654"/>
                    <a:pt x="9846" y="854"/>
                    <a:pt x="9846" y="1099"/>
                  </a:cubicBezTo>
                  <a:lnTo>
                    <a:pt x="9846" y="6400"/>
                  </a:lnTo>
                  <a:lnTo>
                    <a:pt x="300" y="6400"/>
                  </a:lnTo>
                  <a:lnTo>
                    <a:pt x="300" y="1099"/>
                  </a:lnTo>
                  <a:cubicBezTo>
                    <a:pt x="300" y="854"/>
                    <a:pt x="499" y="654"/>
                    <a:pt x="745" y="654"/>
                  </a:cubicBezTo>
                  <a:lnTo>
                    <a:pt x="1786" y="654"/>
                  </a:lnTo>
                  <a:cubicBezTo>
                    <a:pt x="1849" y="860"/>
                    <a:pt x="2042" y="1011"/>
                    <a:pt x="2269" y="1011"/>
                  </a:cubicBezTo>
                  <a:lnTo>
                    <a:pt x="7875" y="1011"/>
                  </a:lnTo>
                  <a:cubicBezTo>
                    <a:pt x="8103" y="1011"/>
                    <a:pt x="8295" y="860"/>
                    <a:pt x="8358" y="654"/>
                  </a:cubicBezTo>
                  <a:close/>
                  <a:moveTo>
                    <a:pt x="5071" y="9090"/>
                  </a:moveTo>
                  <a:cubicBezTo>
                    <a:pt x="5279" y="9090"/>
                    <a:pt x="5448" y="9258"/>
                    <a:pt x="5448" y="9465"/>
                  </a:cubicBezTo>
                  <a:cubicBezTo>
                    <a:pt x="5448" y="9673"/>
                    <a:pt x="5279" y="9842"/>
                    <a:pt x="5071" y="9842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39" y="0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1"/>
                    <a:pt x="333" y="7574"/>
                    <a:pt x="743" y="7574"/>
                  </a:cubicBezTo>
                  <a:lnTo>
                    <a:pt x="4921" y="7574"/>
                  </a:lnTo>
                  <a:lnTo>
                    <a:pt x="4921" y="8808"/>
                  </a:lnTo>
                  <a:cubicBezTo>
                    <a:pt x="4149" y="9000"/>
                    <a:pt x="4265" y="10120"/>
                    <a:pt x="5069" y="10139"/>
                  </a:cubicBezTo>
                  <a:cubicBezTo>
                    <a:pt x="5873" y="10120"/>
                    <a:pt x="5990" y="9000"/>
                    <a:pt x="5218" y="8808"/>
                  </a:cubicBezTo>
                  <a:lnTo>
                    <a:pt x="5218" y="7574"/>
                  </a:lnTo>
                  <a:lnTo>
                    <a:pt x="7050" y="7574"/>
                  </a:lnTo>
                  <a:cubicBezTo>
                    <a:pt x="7243" y="7569"/>
                    <a:pt x="7248" y="7284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6" y="7076"/>
                    <a:pt x="296" y="6832"/>
                  </a:cubicBezTo>
                  <a:lnTo>
                    <a:pt x="296" y="6695"/>
                  </a:lnTo>
                  <a:lnTo>
                    <a:pt x="9841" y="6695"/>
                  </a:lnTo>
                  <a:lnTo>
                    <a:pt x="9841" y="6832"/>
                  </a:lnTo>
                  <a:cubicBezTo>
                    <a:pt x="9841" y="7076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4"/>
                    <a:pt x="7644" y="7569"/>
                    <a:pt x="7842" y="7574"/>
                  </a:cubicBezTo>
                  <a:lnTo>
                    <a:pt x="9396" y="7574"/>
                  </a:lnTo>
                  <a:cubicBezTo>
                    <a:pt x="9806" y="7574"/>
                    <a:pt x="10139" y="7241"/>
                    <a:pt x="10139" y="6832"/>
                  </a:cubicBezTo>
                  <a:lnTo>
                    <a:pt x="10139" y="1099"/>
                  </a:lnTo>
                  <a:cubicBezTo>
                    <a:pt x="10140" y="689"/>
                    <a:pt x="9808" y="357"/>
                    <a:pt x="9397" y="357"/>
                  </a:cubicBezTo>
                  <a:lnTo>
                    <a:pt x="8357" y="357"/>
                  </a:lnTo>
                  <a:cubicBezTo>
                    <a:pt x="8293" y="151"/>
                    <a:pt x="8101" y="0"/>
                    <a:pt x="7873" y="0"/>
                  </a:cubicBezTo>
                  <a:lnTo>
                    <a:pt x="3533" y="0"/>
                  </a:lnTo>
                  <a:cubicBezTo>
                    <a:pt x="3452" y="0"/>
                    <a:pt x="3384" y="68"/>
                    <a:pt x="3384" y="149"/>
                  </a:cubicBezTo>
                  <a:cubicBezTo>
                    <a:pt x="3384" y="230"/>
                    <a:pt x="3452" y="298"/>
                    <a:pt x="3533" y="298"/>
                  </a:cubicBezTo>
                  <a:lnTo>
                    <a:pt x="7873" y="298"/>
                  </a:lnTo>
                  <a:cubicBezTo>
                    <a:pt x="7987" y="298"/>
                    <a:pt x="8081" y="390"/>
                    <a:pt x="8081" y="505"/>
                  </a:cubicBezTo>
                  <a:cubicBezTo>
                    <a:pt x="8081" y="619"/>
                    <a:pt x="7987" y="713"/>
                    <a:pt x="7873" y="713"/>
                  </a:cubicBezTo>
                  <a:lnTo>
                    <a:pt x="2267" y="713"/>
                  </a:lnTo>
                  <a:cubicBezTo>
                    <a:pt x="2151" y="713"/>
                    <a:pt x="2060" y="619"/>
                    <a:pt x="2060" y="505"/>
                  </a:cubicBezTo>
                  <a:cubicBezTo>
                    <a:pt x="2060" y="390"/>
                    <a:pt x="2151" y="298"/>
                    <a:pt x="2267" y="298"/>
                  </a:cubicBezTo>
                  <a:lnTo>
                    <a:pt x="2741" y="298"/>
                  </a:lnTo>
                  <a:cubicBezTo>
                    <a:pt x="2939" y="292"/>
                    <a:pt x="2936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44"/>
            <p:cNvSpPr/>
            <p:nvPr/>
          </p:nvSpPr>
          <p:spPr>
            <a:xfrm>
              <a:off x="4804544" y="2605792"/>
              <a:ext cx="186247" cy="162165"/>
            </a:xfrm>
            <a:custGeom>
              <a:rect b="b" l="l" r="r" t="t"/>
              <a:pathLst>
                <a:path extrusionOk="0" h="4579" w="5259">
                  <a:moveTo>
                    <a:pt x="2644" y="295"/>
                  </a:moveTo>
                  <a:cubicBezTo>
                    <a:pt x="3278" y="295"/>
                    <a:pt x="3908" y="609"/>
                    <a:pt x="4274" y="1136"/>
                  </a:cubicBezTo>
                  <a:cubicBezTo>
                    <a:pt x="4625" y="1630"/>
                    <a:pt x="4735" y="2275"/>
                    <a:pt x="4562" y="2858"/>
                  </a:cubicBezTo>
                  <a:cubicBezTo>
                    <a:pt x="4210" y="2634"/>
                    <a:pt x="3879" y="2428"/>
                    <a:pt x="3447" y="2425"/>
                  </a:cubicBezTo>
                  <a:cubicBezTo>
                    <a:pt x="3220" y="2422"/>
                    <a:pt x="3066" y="2406"/>
                    <a:pt x="3033" y="2153"/>
                  </a:cubicBezTo>
                  <a:cubicBezTo>
                    <a:pt x="2987" y="1801"/>
                    <a:pt x="2770" y="1586"/>
                    <a:pt x="2422" y="1526"/>
                  </a:cubicBezTo>
                  <a:cubicBezTo>
                    <a:pt x="2265" y="1500"/>
                    <a:pt x="2195" y="1467"/>
                    <a:pt x="2198" y="1301"/>
                  </a:cubicBezTo>
                  <a:cubicBezTo>
                    <a:pt x="2200" y="977"/>
                    <a:pt x="2290" y="661"/>
                    <a:pt x="2238" y="339"/>
                  </a:cubicBezTo>
                  <a:cubicBezTo>
                    <a:pt x="2372" y="309"/>
                    <a:pt x="2508" y="295"/>
                    <a:pt x="2644" y="295"/>
                  </a:cubicBezTo>
                  <a:close/>
                  <a:moveTo>
                    <a:pt x="1946" y="423"/>
                  </a:moveTo>
                  <a:cubicBezTo>
                    <a:pt x="2026" y="933"/>
                    <a:pt x="1604" y="1697"/>
                    <a:pt x="2369" y="1819"/>
                  </a:cubicBezTo>
                  <a:cubicBezTo>
                    <a:pt x="2588" y="1857"/>
                    <a:pt x="2708" y="1969"/>
                    <a:pt x="2738" y="2191"/>
                  </a:cubicBezTo>
                  <a:cubicBezTo>
                    <a:pt x="2789" y="2587"/>
                    <a:pt x="3065" y="2720"/>
                    <a:pt x="3443" y="2722"/>
                  </a:cubicBezTo>
                  <a:cubicBezTo>
                    <a:pt x="3833" y="2726"/>
                    <a:pt x="4136" y="2940"/>
                    <a:pt x="4453" y="3141"/>
                  </a:cubicBezTo>
                  <a:cubicBezTo>
                    <a:pt x="4286" y="3499"/>
                    <a:pt x="4020" y="3791"/>
                    <a:pt x="3698" y="3989"/>
                  </a:cubicBezTo>
                  <a:cubicBezTo>
                    <a:pt x="3421" y="3613"/>
                    <a:pt x="3055" y="3433"/>
                    <a:pt x="2602" y="3354"/>
                  </a:cubicBezTo>
                  <a:cubicBezTo>
                    <a:pt x="2422" y="3322"/>
                    <a:pt x="2297" y="3317"/>
                    <a:pt x="2265" y="3125"/>
                  </a:cubicBezTo>
                  <a:cubicBezTo>
                    <a:pt x="2249" y="3024"/>
                    <a:pt x="2230" y="2902"/>
                    <a:pt x="2122" y="2813"/>
                  </a:cubicBezTo>
                  <a:cubicBezTo>
                    <a:pt x="2018" y="2727"/>
                    <a:pt x="1897" y="2685"/>
                    <a:pt x="1759" y="2685"/>
                  </a:cubicBezTo>
                  <a:cubicBezTo>
                    <a:pt x="1504" y="2685"/>
                    <a:pt x="1192" y="2829"/>
                    <a:pt x="825" y="3118"/>
                  </a:cubicBezTo>
                  <a:cubicBezTo>
                    <a:pt x="345" y="2102"/>
                    <a:pt x="871" y="806"/>
                    <a:pt x="1946" y="423"/>
                  </a:cubicBezTo>
                  <a:close/>
                  <a:moveTo>
                    <a:pt x="1754" y="2981"/>
                  </a:moveTo>
                  <a:cubicBezTo>
                    <a:pt x="1822" y="2981"/>
                    <a:pt x="1883" y="2998"/>
                    <a:pt x="1934" y="3040"/>
                  </a:cubicBezTo>
                  <a:cubicBezTo>
                    <a:pt x="1956" y="3059"/>
                    <a:pt x="1964" y="3116"/>
                    <a:pt x="1973" y="3171"/>
                  </a:cubicBezTo>
                  <a:cubicBezTo>
                    <a:pt x="2027" y="3499"/>
                    <a:pt x="2243" y="3591"/>
                    <a:pt x="2552" y="3645"/>
                  </a:cubicBezTo>
                  <a:cubicBezTo>
                    <a:pt x="2911" y="3707"/>
                    <a:pt x="3206" y="3832"/>
                    <a:pt x="3434" y="4127"/>
                  </a:cubicBezTo>
                  <a:cubicBezTo>
                    <a:pt x="3187" y="4234"/>
                    <a:pt x="2920" y="4291"/>
                    <a:pt x="2646" y="4291"/>
                  </a:cubicBezTo>
                  <a:cubicBezTo>
                    <a:pt x="2589" y="4291"/>
                    <a:pt x="2533" y="4288"/>
                    <a:pt x="2476" y="4283"/>
                  </a:cubicBezTo>
                  <a:cubicBezTo>
                    <a:pt x="1866" y="4231"/>
                    <a:pt x="1305" y="3895"/>
                    <a:pt x="971" y="3381"/>
                  </a:cubicBezTo>
                  <a:cubicBezTo>
                    <a:pt x="1200" y="3195"/>
                    <a:pt x="1518" y="2981"/>
                    <a:pt x="1754" y="2981"/>
                  </a:cubicBezTo>
                  <a:close/>
                  <a:moveTo>
                    <a:pt x="2662" y="0"/>
                  </a:moveTo>
                  <a:cubicBezTo>
                    <a:pt x="1672" y="0"/>
                    <a:pt x="742" y="649"/>
                    <a:pt x="445" y="1635"/>
                  </a:cubicBezTo>
                  <a:cubicBezTo>
                    <a:pt x="1" y="3392"/>
                    <a:pt x="1341" y="4579"/>
                    <a:pt x="2695" y="4579"/>
                  </a:cubicBezTo>
                  <a:cubicBezTo>
                    <a:pt x="3519" y="4579"/>
                    <a:pt x="4349" y="4139"/>
                    <a:pt x="4784" y="3119"/>
                  </a:cubicBezTo>
                  <a:cubicBezTo>
                    <a:pt x="5259" y="1890"/>
                    <a:pt x="4567" y="472"/>
                    <a:pt x="3302" y="93"/>
                  </a:cubicBezTo>
                  <a:cubicBezTo>
                    <a:pt x="3090" y="30"/>
                    <a:pt x="2875" y="0"/>
                    <a:pt x="2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44"/>
            <p:cNvSpPr/>
            <p:nvPr/>
          </p:nvSpPr>
          <p:spPr>
            <a:xfrm>
              <a:off x="4980592" y="2627679"/>
              <a:ext cx="32440" cy="118782"/>
            </a:xfrm>
            <a:custGeom>
              <a:rect b="b" l="l" r="r" t="t"/>
              <a:pathLst>
                <a:path extrusionOk="0" h="3354" w="916">
                  <a:moveTo>
                    <a:pt x="193" y="1"/>
                  </a:moveTo>
                  <a:cubicBezTo>
                    <a:pt x="167" y="1"/>
                    <a:pt x="141" y="8"/>
                    <a:pt x="118" y="22"/>
                  </a:cubicBezTo>
                  <a:cubicBezTo>
                    <a:pt x="49" y="65"/>
                    <a:pt x="25" y="157"/>
                    <a:pt x="68" y="226"/>
                  </a:cubicBezTo>
                  <a:cubicBezTo>
                    <a:pt x="605" y="1094"/>
                    <a:pt x="605" y="2259"/>
                    <a:pt x="68" y="3125"/>
                  </a:cubicBezTo>
                  <a:cubicBezTo>
                    <a:pt x="1" y="3236"/>
                    <a:pt x="101" y="3354"/>
                    <a:pt x="203" y="3354"/>
                  </a:cubicBezTo>
                  <a:cubicBezTo>
                    <a:pt x="246" y="3354"/>
                    <a:pt x="290" y="3333"/>
                    <a:pt x="321" y="3281"/>
                  </a:cubicBezTo>
                  <a:cubicBezTo>
                    <a:pt x="915" y="2322"/>
                    <a:pt x="915" y="1033"/>
                    <a:pt x="321" y="74"/>
                  </a:cubicBezTo>
                  <a:cubicBezTo>
                    <a:pt x="293" y="27"/>
                    <a:pt x="243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4"/>
            <p:cNvSpPr/>
            <p:nvPr/>
          </p:nvSpPr>
          <p:spPr>
            <a:xfrm>
              <a:off x="4783472" y="2627714"/>
              <a:ext cx="32440" cy="118640"/>
            </a:xfrm>
            <a:custGeom>
              <a:rect b="b" l="l" r="r" t="t"/>
              <a:pathLst>
                <a:path extrusionOk="0" h="3350" w="916">
                  <a:moveTo>
                    <a:pt x="723" y="0"/>
                  </a:moveTo>
                  <a:cubicBezTo>
                    <a:pt x="672" y="0"/>
                    <a:pt x="622" y="26"/>
                    <a:pt x="595" y="72"/>
                  </a:cubicBezTo>
                  <a:cubicBezTo>
                    <a:pt x="0" y="1030"/>
                    <a:pt x="0" y="2318"/>
                    <a:pt x="595" y="3276"/>
                  </a:cubicBezTo>
                  <a:cubicBezTo>
                    <a:pt x="626" y="3329"/>
                    <a:pt x="670" y="3350"/>
                    <a:pt x="714" y="3350"/>
                  </a:cubicBezTo>
                  <a:cubicBezTo>
                    <a:pt x="816" y="3350"/>
                    <a:pt x="916" y="3234"/>
                    <a:pt x="848" y="3123"/>
                  </a:cubicBezTo>
                  <a:cubicBezTo>
                    <a:pt x="311" y="2255"/>
                    <a:pt x="311" y="1090"/>
                    <a:pt x="848" y="224"/>
                  </a:cubicBezTo>
                  <a:cubicBezTo>
                    <a:pt x="889" y="154"/>
                    <a:pt x="869" y="64"/>
                    <a:pt x="799" y="21"/>
                  </a:cubicBezTo>
                  <a:cubicBezTo>
                    <a:pt x="775" y="7"/>
                    <a:pt x="749" y="0"/>
                    <a:pt x="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4" name="Google Shape;2814;p44"/>
          <p:cNvGrpSpPr/>
          <p:nvPr/>
        </p:nvGrpSpPr>
        <p:grpSpPr>
          <a:xfrm>
            <a:off x="4066212" y="2555184"/>
            <a:ext cx="359144" cy="359073"/>
            <a:chOff x="4066212" y="2555184"/>
            <a:chExt cx="359144" cy="359073"/>
          </a:xfrm>
        </p:grpSpPr>
        <p:sp>
          <p:nvSpPr>
            <p:cNvPr id="2815" name="Google Shape;2815;p44"/>
            <p:cNvSpPr/>
            <p:nvPr/>
          </p:nvSpPr>
          <p:spPr>
            <a:xfrm>
              <a:off x="4066212" y="2555184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1" y="654"/>
                  </a:moveTo>
                  <a:cubicBezTo>
                    <a:pt x="9646" y="654"/>
                    <a:pt x="9846" y="854"/>
                    <a:pt x="9846" y="1099"/>
                  </a:cubicBezTo>
                  <a:lnTo>
                    <a:pt x="9846" y="6400"/>
                  </a:lnTo>
                  <a:lnTo>
                    <a:pt x="300" y="6400"/>
                  </a:lnTo>
                  <a:lnTo>
                    <a:pt x="300" y="1099"/>
                  </a:lnTo>
                  <a:cubicBezTo>
                    <a:pt x="300" y="854"/>
                    <a:pt x="499" y="654"/>
                    <a:pt x="745" y="654"/>
                  </a:cubicBezTo>
                  <a:lnTo>
                    <a:pt x="1787" y="654"/>
                  </a:lnTo>
                  <a:cubicBezTo>
                    <a:pt x="1851" y="860"/>
                    <a:pt x="2042" y="1011"/>
                    <a:pt x="2270" y="1011"/>
                  </a:cubicBezTo>
                  <a:lnTo>
                    <a:pt x="7875" y="1011"/>
                  </a:lnTo>
                  <a:cubicBezTo>
                    <a:pt x="8103" y="1011"/>
                    <a:pt x="8295" y="860"/>
                    <a:pt x="8358" y="654"/>
                  </a:cubicBezTo>
                  <a:close/>
                  <a:moveTo>
                    <a:pt x="5071" y="9090"/>
                  </a:moveTo>
                  <a:cubicBezTo>
                    <a:pt x="5280" y="9090"/>
                    <a:pt x="5448" y="9258"/>
                    <a:pt x="5448" y="9465"/>
                  </a:cubicBezTo>
                  <a:cubicBezTo>
                    <a:pt x="5448" y="9673"/>
                    <a:pt x="5280" y="9842"/>
                    <a:pt x="5071" y="9842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39" y="0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1"/>
                    <a:pt x="333" y="7574"/>
                    <a:pt x="743" y="7574"/>
                  </a:cubicBezTo>
                  <a:lnTo>
                    <a:pt x="4921" y="7574"/>
                  </a:lnTo>
                  <a:lnTo>
                    <a:pt x="4921" y="8808"/>
                  </a:lnTo>
                  <a:cubicBezTo>
                    <a:pt x="4149" y="9000"/>
                    <a:pt x="4265" y="10120"/>
                    <a:pt x="5069" y="10139"/>
                  </a:cubicBezTo>
                  <a:cubicBezTo>
                    <a:pt x="5874" y="10120"/>
                    <a:pt x="5990" y="9000"/>
                    <a:pt x="5218" y="8808"/>
                  </a:cubicBezTo>
                  <a:lnTo>
                    <a:pt x="5218" y="7574"/>
                  </a:lnTo>
                  <a:lnTo>
                    <a:pt x="7050" y="7574"/>
                  </a:lnTo>
                  <a:cubicBezTo>
                    <a:pt x="7245" y="7569"/>
                    <a:pt x="7248" y="7284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6" y="7076"/>
                    <a:pt x="296" y="6832"/>
                  </a:cubicBezTo>
                  <a:lnTo>
                    <a:pt x="296" y="6695"/>
                  </a:lnTo>
                  <a:lnTo>
                    <a:pt x="9841" y="6695"/>
                  </a:lnTo>
                  <a:lnTo>
                    <a:pt x="9841" y="6832"/>
                  </a:lnTo>
                  <a:cubicBezTo>
                    <a:pt x="9841" y="7076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4"/>
                    <a:pt x="7644" y="7569"/>
                    <a:pt x="7842" y="7574"/>
                  </a:cubicBezTo>
                  <a:lnTo>
                    <a:pt x="9396" y="7574"/>
                  </a:lnTo>
                  <a:cubicBezTo>
                    <a:pt x="9806" y="7574"/>
                    <a:pt x="10139" y="7241"/>
                    <a:pt x="10139" y="6832"/>
                  </a:cubicBezTo>
                  <a:lnTo>
                    <a:pt x="10139" y="1099"/>
                  </a:lnTo>
                  <a:cubicBezTo>
                    <a:pt x="10140" y="689"/>
                    <a:pt x="9808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0"/>
                    <a:pt x="7873" y="0"/>
                  </a:cubicBezTo>
                  <a:lnTo>
                    <a:pt x="3533" y="0"/>
                  </a:lnTo>
                  <a:cubicBezTo>
                    <a:pt x="3452" y="0"/>
                    <a:pt x="3384" y="68"/>
                    <a:pt x="3384" y="149"/>
                  </a:cubicBezTo>
                  <a:cubicBezTo>
                    <a:pt x="3384" y="230"/>
                    <a:pt x="3452" y="298"/>
                    <a:pt x="3533" y="298"/>
                  </a:cubicBezTo>
                  <a:lnTo>
                    <a:pt x="7873" y="298"/>
                  </a:lnTo>
                  <a:cubicBezTo>
                    <a:pt x="7989" y="298"/>
                    <a:pt x="8081" y="390"/>
                    <a:pt x="8081" y="505"/>
                  </a:cubicBezTo>
                  <a:cubicBezTo>
                    <a:pt x="8081" y="619"/>
                    <a:pt x="7989" y="713"/>
                    <a:pt x="7873" y="713"/>
                  </a:cubicBezTo>
                  <a:lnTo>
                    <a:pt x="2267" y="713"/>
                  </a:lnTo>
                  <a:cubicBezTo>
                    <a:pt x="2153" y="713"/>
                    <a:pt x="2060" y="619"/>
                    <a:pt x="2060" y="505"/>
                  </a:cubicBezTo>
                  <a:cubicBezTo>
                    <a:pt x="2060" y="390"/>
                    <a:pt x="2153" y="298"/>
                    <a:pt x="2267" y="298"/>
                  </a:cubicBezTo>
                  <a:lnTo>
                    <a:pt x="2741" y="298"/>
                  </a:lnTo>
                  <a:cubicBezTo>
                    <a:pt x="2939" y="292"/>
                    <a:pt x="2937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4"/>
            <p:cNvSpPr/>
            <p:nvPr/>
          </p:nvSpPr>
          <p:spPr>
            <a:xfrm>
              <a:off x="4124328" y="2606571"/>
              <a:ext cx="243230" cy="158518"/>
            </a:xfrm>
            <a:custGeom>
              <a:rect b="b" l="l" r="r" t="t"/>
              <a:pathLst>
                <a:path extrusionOk="0" h="4476" w="6868">
                  <a:moveTo>
                    <a:pt x="2659" y="298"/>
                  </a:moveTo>
                  <a:cubicBezTo>
                    <a:pt x="3002" y="298"/>
                    <a:pt x="3283" y="513"/>
                    <a:pt x="3283" y="776"/>
                  </a:cubicBezTo>
                  <a:lnTo>
                    <a:pt x="3283" y="3161"/>
                  </a:lnTo>
                  <a:cubicBezTo>
                    <a:pt x="3100" y="3015"/>
                    <a:pt x="2874" y="2959"/>
                    <a:pt x="2632" y="2959"/>
                  </a:cubicBezTo>
                  <a:cubicBezTo>
                    <a:pt x="2018" y="2959"/>
                    <a:pt x="1298" y="3320"/>
                    <a:pt x="895" y="3492"/>
                  </a:cubicBezTo>
                  <a:lnTo>
                    <a:pt x="895" y="868"/>
                  </a:lnTo>
                  <a:cubicBezTo>
                    <a:pt x="1171" y="732"/>
                    <a:pt x="2091" y="298"/>
                    <a:pt x="2659" y="298"/>
                  </a:cubicBezTo>
                  <a:close/>
                  <a:moveTo>
                    <a:pt x="4203" y="298"/>
                  </a:moveTo>
                  <a:cubicBezTo>
                    <a:pt x="4767" y="298"/>
                    <a:pt x="5691" y="732"/>
                    <a:pt x="5965" y="868"/>
                  </a:cubicBezTo>
                  <a:lnTo>
                    <a:pt x="5965" y="3492"/>
                  </a:lnTo>
                  <a:cubicBezTo>
                    <a:pt x="5564" y="3320"/>
                    <a:pt x="4844" y="2958"/>
                    <a:pt x="4230" y="2958"/>
                  </a:cubicBezTo>
                  <a:cubicBezTo>
                    <a:pt x="3988" y="2958"/>
                    <a:pt x="3762" y="3015"/>
                    <a:pt x="3579" y="3161"/>
                  </a:cubicBezTo>
                  <a:lnTo>
                    <a:pt x="3579" y="776"/>
                  </a:lnTo>
                  <a:cubicBezTo>
                    <a:pt x="3579" y="513"/>
                    <a:pt x="3858" y="298"/>
                    <a:pt x="4203" y="298"/>
                  </a:cubicBezTo>
                  <a:close/>
                  <a:moveTo>
                    <a:pt x="2638" y="3253"/>
                  </a:moveTo>
                  <a:cubicBezTo>
                    <a:pt x="2897" y="3253"/>
                    <a:pt x="3121" y="3338"/>
                    <a:pt x="3253" y="3583"/>
                  </a:cubicBezTo>
                  <a:lnTo>
                    <a:pt x="1425" y="3583"/>
                  </a:lnTo>
                  <a:cubicBezTo>
                    <a:pt x="1762" y="3456"/>
                    <a:pt x="2240" y="3253"/>
                    <a:pt x="2638" y="3253"/>
                  </a:cubicBezTo>
                  <a:close/>
                  <a:moveTo>
                    <a:pt x="4225" y="3253"/>
                  </a:moveTo>
                  <a:cubicBezTo>
                    <a:pt x="4622" y="3253"/>
                    <a:pt x="5099" y="3455"/>
                    <a:pt x="5437" y="3583"/>
                  </a:cubicBezTo>
                  <a:lnTo>
                    <a:pt x="3611" y="3583"/>
                  </a:lnTo>
                  <a:cubicBezTo>
                    <a:pt x="3742" y="3338"/>
                    <a:pt x="3967" y="3253"/>
                    <a:pt x="4225" y="3253"/>
                  </a:cubicBezTo>
                  <a:close/>
                  <a:moveTo>
                    <a:pt x="6510" y="1085"/>
                  </a:moveTo>
                  <a:cubicBezTo>
                    <a:pt x="6541" y="1085"/>
                    <a:pt x="6567" y="1112"/>
                    <a:pt x="6567" y="1144"/>
                  </a:cubicBezTo>
                  <a:lnTo>
                    <a:pt x="6567" y="4119"/>
                  </a:lnTo>
                  <a:cubicBezTo>
                    <a:pt x="6567" y="4151"/>
                    <a:pt x="6541" y="4178"/>
                    <a:pt x="6510" y="4178"/>
                  </a:cubicBezTo>
                  <a:lnTo>
                    <a:pt x="352" y="4178"/>
                  </a:lnTo>
                  <a:cubicBezTo>
                    <a:pt x="320" y="4178"/>
                    <a:pt x="293" y="4151"/>
                    <a:pt x="293" y="4119"/>
                  </a:cubicBezTo>
                  <a:lnTo>
                    <a:pt x="293" y="1144"/>
                  </a:lnTo>
                  <a:cubicBezTo>
                    <a:pt x="293" y="1112"/>
                    <a:pt x="320" y="1085"/>
                    <a:pt x="352" y="1085"/>
                  </a:cubicBezTo>
                  <a:lnTo>
                    <a:pt x="599" y="1085"/>
                  </a:lnTo>
                  <a:lnTo>
                    <a:pt x="599" y="3731"/>
                  </a:lnTo>
                  <a:cubicBezTo>
                    <a:pt x="599" y="3813"/>
                    <a:pt x="666" y="3880"/>
                    <a:pt x="748" y="3880"/>
                  </a:cubicBezTo>
                  <a:lnTo>
                    <a:pt x="6114" y="3880"/>
                  </a:lnTo>
                  <a:cubicBezTo>
                    <a:pt x="6194" y="3880"/>
                    <a:pt x="6263" y="3813"/>
                    <a:pt x="6263" y="3731"/>
                  </a:cubicBezTo>
                  <a:lnTo>
                    <a:pt x="6263" y="1085"/>
                  </a:lnTo>
                  <a:close/>
                  <a:moveTo>
                    <a:pt x="2660" y="0"/>
                  </a:moveTo>
                  <a:cubicBezTo>
                    <a:pt x="1922" y="0"/>
                    <a:pt x="732" y="618"/>
                    <a:pt x="682" y="646"/>
                  </a:cubicBezTo>
                  <a:cubicBezTo>
                    <a:pt x="629" y="673"/>
                    <a:pt x="599" y="732"/>
                    <a:pt x="602" y="791"/>
                  </a:cubicBezTo>
                  <a:lnTo>
                    <a:pt x="355" y="791"/>
                  </a:lnTo>
                  <a:cubicBezTo>
                    <a:pt x="162" y="791"/>
                    <a:pt x="0" y="949"/>
                    <a:pt x="0" y="1145"/>
                  </a:cubicBezTo>
                  <a:lnTo>
                    <a:pt x="0" y="4120"/>
                  </a:lnTo>
                  <a:cubicBezTo>
                    <a:pt x="0" y="4315"/>
                    <a:pt x="159" y="4475"/>
                    <a:pt x="355" y="4475"/>
                  </a:cubicBezTo>
                  <a:lnTo>
                    <a:pt x="6514" y="4475"/>
                  </a:lnTo>
                  <a:cubicBezTo>
                    <a:pt x="6708" y="4475"/>
                    <a:pt x="6868" y="4317"/>
                    <a:pt x="6868" y="4120"/>
                  </a:cubicBezTo>
                  <a:lnTo>
                    <a:pt x="6868" y="1144"/>
                  </a:lnTo>
                  <a:cubicBezTo>
                    <a:pt x="6864" y="949"/>
                    <a:pt x="6704" y="791"/>
                    <a:pt x="6510" y="791"/>
                  </a:cubicBezTo>
                  <a:lnTo>
                    <a:pt x="6263" y="791"/>
                  </a:lnTo>
                  <a:cubicBezTo>
                    <a:pt x="6266" y="732"/>
                    <a:pt x="6237" y="673"/>
                    <a:pt x="6183" y="646"/>
                  </a:cubicBezTo>
                  <a:cubicBezTo>
                    <a:pt x="6134" y="620"/>
                    <a:pt x="4943" y="0"/>
                    <a:pt x="4205" y="0"/>
                  </a:cubicBezTo>
                  <a:cubicBezTo>
                    <a:pt x="3882" y="0"/>
                    <a:pt x="3596" y="141"/>
                    <a:pt x="3433" y="355"/>
                  </a:cubicBezTo>
                  <a:cubicBezTo>
                    <a:pt x="3268" y="141"/>
                    <a:pt x="2983" y="0"/>
                    <a:pt x="2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7" name="Google Shape;2817;p44"/>
          <p:cNvGrpSpPr/>
          <p:nvPr/>
        </p:nvGrpSpPr>
        <p:grpSpPr>
          <a:xfrm>
            <a:off x="3413797" y="2555184"/>
            <a:ext cx="359179" cy="359073"/>
            <a:chOff x="3413797" y="2555184"/>
            <a:chExt cx="359179" cy="359073"/>
          </a:xfrm>
        </p:grpSpPr>
        <p:sp>
          <p:nvSpPr>
            <p:cNvPr id="2818" name="Google Shape;2818;p44"/>
            <p:cNvSpPr/>
            <p:nvPr/>
          </p:nvSpPr>
          <p:spPr>
            <a:xfrm>
              <a:off x="3413797" y="2555184"/>
              <a:ext cx="359179" cy="359073"/>
            </a:xfrm>
            <a:custGeom>
              <a:rect b="b" l="l" r="r" t="t"/>
              <a:pathLst>
                <a:path extrusionOk="0" h="10139" w="10142">
                  <a:moveTo>
                    <a:pt x="9401" y="654"/>
                  </a:moveTo>
                  <a:cubicBezTo>
                    <a:pt x="9646" y="654"/>
                    <a:pt x="9846" y="854"/>
                    <a:pt x="9846" y="1099"/>
                  </a:cubicBezTo>
                  <a:lnTo>
                    <a:pt x="9846" y="6400"/>
                  </a:lnTo>
                  <a:lnTo>
                    <a:pt x="300" y="6400"/>
                  </a:lnTo>
                  <a:lnTo>
                    <a:pt x="300" y="1099"/>
                  </a:lnTo>
                  <a:cubicBezTo>
                    <a:pt x="300" y="854"/>
                    <a:pt x="499" y="654"/>
                    <a:pt x="745" y="654"/>
                  </a:cubicBezTo>
                  <a:lnTo>
                    <a:pt x="1787" y="654"/>
                  </a:lnTo>
                  <a:cubicBezTo>
                    <a:pt x="1851" y="860"/>
                    <a:pt x="2042" y="1011"/>
                    <a:pt x="2270" y="1011"/>
                  </a:cubicBezTo>
                  <a:lnTo>
                    <a:pt x="7877" y="1011"/>
                  </a:lnTo>
                  <a:cubicBezTo>
                    <a:pt x="8103" y="1011"/>
                    <a:pt x="8296" y="860"/>
                    <a:pt x="8360" y="654"/>
                  </a:cubicBezTo>
                  <a:close/>
                  <a:moveTo>
                    <a:pt x="5073" y="9090"/>
                  </a:moveTo>
                  <a:cubicBezTo>
                    <a:pt x="5280" y="9090"/>
                    <a:pt x="5448" y="9258"/>
                    <a:pt x="5448" y="9465"/>
                  </a:cubicBezTo>
                  <a:cubicBezTo>
                    <a:pt x="5448" y="9673"/>
                    <a:pt x="5280" y="9842"/>
                    <a:pt x="5073" y="9842"/>
                  </a:cubicBezTo>
                  <a:cubicBezTo>
                    <a:pt x="4574" y="9822"/>
                    <a:pt x="4574" y="9109"/>
                    <a:pt x="5073" y="9090"/>
                  </a:cubicBezTo>
                  <a:close/>
                  <a:moveTo>
                    <a:pt x="2269" y="0"/>
                  </a:moveTo>
                  <a:cubicBezTo>
                    <a:pt x="2041" y="0"/>
                    <a:pt x="1849" y="151"/>
                    <a:pt x="1786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1"/>
                    <a:pt x="333" y="7574"/>
                    <a:pt x="743" y="7574"/>
                  </a:cubicBezTo>
                  <a:lnTo>
                    <a:pt x="4922" y="7574"/>
                  </a:lnTo>
                  <a:lnTo>
                    <a:pt x="4922" y="8808"/>
                  </a:lnTo>
                  <a:cubicBezTo>
                    <a:pt x="4149" y="9000"/>
                    <a:pt x="4266" y="10120"/>
                    <a:pt x="5070" y="10139"/>
                  </a:cubicBezTo>
                  <a:cubicBezTo>
                    <a:pt x="5874" y="10120"/>
                    <a:pt x="5992" y="9000"/>
                    <a:pt x="5218" y="8808"/>
                  </a:cubicBezTo>
                  <a:lnTo>
                    <a:pt x="5218" y="7574"/>
                  </a:lnTo>
                  <a:lnTo>
                    <a:pt x="7050" y="7574"/>
                  </a:lnTo>
                  <a:cubicBezTo>
                    <a:pt x="7245" y="7569"/>
                    <a:pt x="7248" y="7284"/>
                    <a:pt x="7050" y="7278"/>
                  </a:cubicBezTo>
                  <a:lnTo>
                    <a:pt x="743" y="7278"/>
                  </a:lnTo>
                  <a:cubicBezTo>
                    <a:pt x="498" y="7278"/>
                    <a:pt x="298" y="7076"/>
                    <a:pt x="298" y="6832"/>
                  </a:cubicBezTo>
                  <a:lnTo>
                    <a:pt x="298" y="6695"/>
                  </a:lnTo>
                  <a:lnTo>
                    <a:pt x="9843" y="6695"/>
                  </a:lnTo>
                  <a:lnTo>
                    <a:pt x="9843" y="6832"/>
                  </a:lnTo>
                  <a:cubicBezTo>
                    <a:pt x="9843" y="7076"/>
                    <a:pt x="9641" y="7278"/>
                    <a:pt x="9397" y="7278"/>
                  </a:cubicBezTo>
                  <a:lnTo>
                    <a:pt x="7842" y="7278"/>
                  </a:lnTo>
                  <a:cubicBezTo>
                    <a:pt x="7647" y="7284"/>
                    <a:pt x="7644" y="7569"/>
                    <a:pt x="7842" y="7574"/>
                  </a:cubicBezTo>
                  <a:lnTo>
                    <a:pt x="9397" y="7574"/>
                  </a:lnTo>
                  <a:cubicBezTo>
                    <a:pt x="9806" y="7574"/>
                    <a:pt x="10139" y="7241"/>
                    <a:pt x="10139" y="6832"/>
                  </a:cubicBezTo>
                  <a:lnTo>
                    <a:pt x="10139" y="1099"/>
                  </a:lnTo>
                  <a:cubicBezTo>
                    <a:pt x="10142" y="689"/>
                    <a:pt x="9809" y="357"/>
                    <a:pt x="9399" y="357"/>
                  </a:cubicBezTo>
                  <a:lnTo>
                    <a:pt x="8357" y="357"/>
                  </a:lnTo>
                  <a:cubicBezTo>
                    <a:pt x="8293" y="151"/>
                    <a:pt x="8102" y="0"/>
                    <a:pt x="7873" y="0"/>
                  </a:cubicBezTo>
                  <a:lnTo>
                    <a:pt x="3533" y="0"/>
                  </a:lnTo>
                  <a:cubicBezTo>
                    <a:pt x="3452" y="0"/>
                    <a:pt x="3386" y="68"/>
                    <a:pt x="3386" y="149"/>
                  </a:cubicBezTo>
                  <a:cubicBezTo>
                    <a:pt x="3386" y="230"/>
                    <a:pt x="3452" y="298"/>
                    <a:pt x="3533" y="298"/>
                  </a:cubicBezTo>
                  <a:lnTo>
                    <a:pt x="7873" y="298"/>
                  </a:lnTo>
                  <a:cubicBezTo>
                    <a:pt x="7989" y="298"/>
                    <a:pt x="8083" y="390"/>
                    <a:pt x="8083" y="505"/>
                  </a:cubicBezTo>
                  <a:cubicBezTo>
                    <a:pt x="8083" y="619"/>
                    <a:pt x="7989" y="713"/>
                    <a:pt x="7873" y="713"/>
                  </a:cubicBezTo>
                  <a:lnTo>
                    <a:pt x="2269" y="713"/>
                  </a:lnTo>
                  <a:cubicBezTo>
                    <a:pt x="2153" y="713"/>
                    <a:pt x="2060" y="619"/>
                    <a:pt x="2060" y="505"/>
                  </a:cubicBezTo>
                  <a:cubicBezTo>
                    <a:pt x="2060" y="390"/>
                    <a:pt x="2153" y="298"/>
                    <a:pt x="2269" y="298"/>
                  </a:cubicBezTo>
                  <a:lnTo>
                    <a:pt x="2741" y="298"/>
                  </a:lnTo>
                  <a:cubicBezTo>
                    <a:pt x="2939" y="292"/>
                    <a:pt x="2937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4"/>
            <p:cNvSpPr/>
            <p:nvPr/>
          </p:nvSpPr>
          <p:spPr>
            <a:xfrm>
              <a:off x="3435400" y="2611282"/>
              <a:ext cx="306446" cy="148920"/>
            </a:xfrm>
            <a:custGeom>
              <a:rect b="b" l="l" r="r" t="t"/>
              <a:pathLst>
                <a:path extrusionOk="0" h="4205" w="8653">
                  <a:moveTo>
                    <a:pt x="7317" y="401"/>
                  </a:moveTo>
                  <a:cubicBezTo>
                    <a:pt x="7514" y="406"/>
                    <a:pt x="7514" y="689"/>
                    <a:pt x="7317" y="696"/>
                  </a:cubicBezTo>
                  <a:cubicBezTo>
                    <a:pt x="7124" y="689"/>
                    <a:pt x="7124" y="406"/>
                    <a:pt x="7317" y="401"/>
                  </a:cubicBezTo>
                  <a:close/>
                  <a:moveTo>
                    <a:pt x="6603" y="1185"/>
                  </a:moveTo>
                  <a:cubicBezTo>
                    <a:pt x="6798" y="1190"/>
                    <a:pt x="6798" y="1473"/>
                    <a:pt x="6603" y="1480"/>
                  </a:cubicBezTo>
                  <a:cubicBezTo>
                    <a:pt x="6408" y="1473"/>
                    <a:pt x="6408" y="1190"/>
                    <a:pt x="6603" y="1185"/>
                  </a:cubicBezTo>
                  <a:close/>
                  <a:moveTo>
                    <a:pt x="8040" y="1185"/>
                  </a:moveTo>
                  <a:cubicBezTo>
                    <a:pt x="8236" y="1190"/>
                    <a:pt x="8236" y="1473"/>
                    <a:pt x="8040" y="1480"/>
                  </a:cubicBezTo>
                  <a:cubicBezTo>
                    <a:pt x="7843" y="1473"/>
                    <a:pt x="7843" y="1190"/>
                    <a:pt x="8040" y="1185"/>
                  </a:cubicBezTo>
                  <a:close/>
                  <a:moveTo>
                    <a:pt x="3401" y="2630"/>
                  </a:moveTo>
                  <a:cubicBezTo>
                    <a:pt x="3561" y="2631"/>
                    <a:pt x="3691" y="2763"/>
                    <a:pt x="3691" y="2923"/>
                  </a:cubicBezTo>
                  <a:cubicBezTo>
                    <a:pt x="3691" y="3083"/>
                    <a:pt x="3561" y="3214"/>
                    <a:pt x="3401" y="3214"/>
                  </a:cubicBezTo>
                  <a:cubicBezTo>
                    <a:pt x="3015" y="3200"/>
                    <a:pt x="3015" y="2646"/>
                    <a:pt x="3401" y="2630"/>
                  </a:cubicBezTo>
                  <a:close/>
                  <a:moveTo>
                    <a:pt x="3401" y="285"/>
                  </a:moveTo>
                  <a:cubicBezTo>
                    <a:pt x="4243" y="285"/>
                    <a:pt x="4930" y="971"/>
                    <a:pt x="4933" y="1814"/>
                  </a:cubicBezTo>
                  <a:cubicBezTo>
                    <a:pt x="4933" y="1895"/>
                    <a:pt x="5000" y="1963"/>
                    <a:pt x="5082" y="1963"/>
                  </a:cubicBezTo>
                  <a:cubicBezTo>
                    <a:pt x="5086" y="1963"/>
                    <a:pt x="5091" y="1963"/>
                    <a:pt x="5095" y="1963"/>
                  </a:cubicBezTo>
                  <a:cubicBezTo>
                    <a:pt x="5574" y="1963"/>
                    <a:pt x="5973" y="2316"/>
                    <a:pt x="6050" y="2774"/>
                  </a:cubicBezTo>
                  <a:lnTo>
                    <a:pt x="3970" y="2774"/>
                  </a:lnTo>
                  <a:cubicBezTo>
                    <a:pt x="3886" y="2477"/>
                    <a:pt x="3646" y="2337"/>
                    <a:pt x="3406" y="2337"/>
                  </a:cubicBezTo>
                  <a:cubicBezTo>
                    <a:pt x="3113" y="2337"/>
                    <a:pt x="2821" y="2544"/>
                    <a:pt x="2812" y="2923"/>
                  </a:cubicBezTo>
                  <a:cubicBezTo>
                    <a:pt x="2821" y="3302"/>
                    <a:pt x="3113" y="3508"/>
                    <a:pt x="3406" y="3508"/>
                  </a:cubicBezTo>
                  <a:cubicBezTo>
                    <a:pt x="3647" y="3508"/>
                    <a:pt x="3887" y="3369"/>
                    <a:pt x="3970" y="3072"/>
                  </a:cubicBezTo>
                  <a:lnTo>
                    <a:pt x="6055" y="3072"/>
                  </a:lnTo>
                  <a:cubicBezTo>
                    <a:pt x="5987" y="3542"/>
                    <a:pt x="5581" y="3907"/>
                    <a:pt x="5090" y="3907"/>
                  </a:cubicBezTo>
                  <a:lnTo>
                    <a:pt x="1709" y="3907"/>
                  </a:lnTo>
                  <a:cubicBezTo>
                    <a:pt x="417" y="3858"/>
                    <a:pt x="425" y="1998"/>
                    <a:pt x="1719" y="1963"/>
                  </a:cubicBezTo>
                  <a:cubicBezTo>
                    <a:pt x="1801" y="1963"/>
                    <a:pt x="1868" y="1898"/>
                    <a:pt x="1868" y="1814"/>
                  </a:cubicBezTo>
                  <a:cubicBezTo>
                    <a:pt x="1869" y="973"/>
                    <a:pt x="2557" y="285"/>
                    <a:pt x="3401" y="285"/>
                  </a:cubicBezTo>
                  <a:close/>
                  <a:moveTo>
                    <a:pt x="3403" y="0"/>
                  </a:moveTo>
                  <a:cubicBezTo>
                    <a:pt x="2551" y="0"/>
                    <a:pt x="1698" y="558"/>
                    <a:pt x="1580" y="1671"/>
                  </a:cubicBezTo>
                  <a:cubicBezTo>
                    <a:pt x="0" y="1882"/>
                    <a:pt x="110" y="4155"/>
                    <a:pt x="1711" y="4205"/>
                  </a:cubicBezTo>
                  <a:lnTo>
                    <a:pt x="5092" y="4205"/>
                  </a:lnTo>
                  <a:cubicBezTo>
                    <a:pt x="5746" y="4205"/>
                    <a:pt x="6286" y="3707"/>
                    <a:pt x="6353" y="3072"/>
                  </a:cubicBezTo>
                  <a:lnTo>
                    <a:pt x="6931" y="3072"/>
                  </a:lnTo>
                  <a:cubicBezTo>
                    <a:pt x="7227" y="3072"/>
                    <a:pt x="7466" y="2833"/>
                    <a:pt x="7466" y="2536"/>
                  </a:cubicBezTo>
                  <a:lnTo>
                    <a:pt x="7466" y="2432"/>
                  </a:lnTo>
                  <a:lnTo>
                    <a:pt x="7652" y="2432"/>
                  </a:lnTo>
                  <a:cubicBezTo>
                    <a:pt x="7946" y="2432"/>
                    <a:pt x="8187" y="2193"/>
                    <a:pt x="8187" y="1898"/>
                  </a:cubicBezTo>
                  <a:lnTo>
                    <a:pt x="8187" y="1752"/>
                  </a:lnTo>
                  <a:cubicBezTo>
                    <a:pt x="8653" y="1581"/>
                    <a:pt x="8542" y="897"/>
                    <a:pt x="8040" y="887"/>
                  </a:cubicBezTo>
                  <a:cubicBezTo>
                    <a:pt x="7539" y="897"/>
                    <a:pt x="7428" y="1578"/>
                    <a:pt x="7892" y="1751"/>
                  </a:cubicBezTo>
                  <a:lnTo>
                    <a:pt x="7892" y="1895"/>
                  </a:lnTo>
                  <a:cubicBezTo>
                    <a:pt x="7892" y="2026"/>
                    <a:pt x="7785" y="2132"/>
                    <a:pt x="7655" y="2132"/>
                  </a:cubicBezTo>
                  <a:lnTo>
                    <a:pt x="7468" y="2132"/>
                  </a:lnTo>
                  <a:lnTo>
                    <a:pt x="7468" y="965"/>
                  </a:lnTo>
                  <a:cubicBezTo>
                    <a:pt x="7932" y="792"/>
                    <a:pt x="7821" y="110"/>
                    <a:pt x="7319" y="102"/>
                  </a:cubicBezTo>
                  <a:cubicBezTo>
                    <a:pt x="6818" y="111"/>
                    <a:pt x="6707" y="792"/>
                    <a:pt x="7172" y="965"/>
                  </a:cubicBezTo>
                  <a:lnTo>
                    <a:pt x="7172" y="2132"/>
                  </a:lnTo>
                  <a:lnTo>
                    <a:pt x="6991" y="2132"/>
                  </a:lnTo>
                  <a:cubicBezTo>
                    <a:pt x="6860" y="2132"/>
                    <a:pt x="6753" y="2026"/>
                    <a:pt x="6753" y="1895"/>
                  </a:cubicBezTo>
                  <a:lnTo>
                    <a:pt x="6753" y="1751"/>
                  </a:lnTo>
                  <a:cubicBezTo>
                    <a:pt x="7216" y="1578"/>
                    <a:pt x="7105" y="895"/>
                    <a:pt x="6604" y="887"/>
                  </a:cubicBezTo>
                  <a:cubicBezTo>
                    <a:pt x="6104" y="897"/>
                    <a:pt x="5993" y="1578"/>
                    <a:pt x="6456" y="1751"/>
                  </a:cubicBezTo>
                  <a:lnTo>
                    <a:pt x="6456" y="1895"/>
                  </a:lnTo>
                  <a:cubicBezTo>
                    <a:pt x="6456" y="2191"/>
                    <a:pt x="6696" y="2430"/>
                    <a:pt x="6991" y="2430"/>
                  </a:cubicBezTo>
                  <a:lnTo>
                    <a:pt x="7172" y="2430"/>
                  </a:lnTo>
                  <a:lnTo>
                    <a:pt x="7172" y="2535"/>
                  </a:lnTo>
                  <a:cubicBezTo>
                    <a:pt x="7172" y="2666"/>
                    <a:pt x="7064" y="2772"/>
                    <a:pt x="6934" y="2772"/>
                  </a:cubicBezTo>
                  <a:lnTo>
                    <a:pt x="6351" y="2772"/>
                  </a:lnTo>
                  <a:cubicBezTo>
                    <a:pt x="6278" y="2193"/>
                    <a:pt x="5811" y="1732"/>
                    <a:pt x="5225" y="1671"/>
                  </a:cubicBezTo>
                  <a:cubicBezTo>
                    <a:pt x="5106" y="557"/>
                    <a:pt x="4254" y="0"/>
                    <a:pt x="3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4"/>
            <p:cNvSpPr/>
            <p:nvPr/>
          </p:nvSpPr>
          <p:spPr>
            <a:xfrm>
              <a:off x="3522627" y="2646520"/>
              <a:ext cx="66155" cy="21214"/>
            </a:xfrm>
            <a:custGeom>
              <a:rect b="b" l="l" r="r" t="t"/>
              <a:pathLst>
                <a:path extrusionOk="0" h="599" w="1868">
                  <a:moveTo>
                    <a:pt x="933" y="0"/>
                  </a:moveTo>
                  <a:cubicBezTo>
                    <a:pt x="633" y="0"/>
                    <a:pt x="334" y="115"/>
                    <a:pt x="107" y="344"/>
                  </a:cubicBezTo>
                  <a:cubicBezTo>
                    <a:pt x="0" y="449"/>
                    <a:pt x="102" y="599"/>
                    <a:pt x="216" y="599"/>
                  </a:cubicBezTo>
                  <a:cubicBezTo>
                    <a:pt x="250" y="599"/>
                    <a:pt x="285" y="586"/>
                    <a:pt x="316" y="555"/>
                  </a:cubicBezTo>
                  <a:cubicBezTo>
                    <a:pt x="486" y="384"/>
                    <a:pt x="710" y="299"/>
                    <a:pt x="934" y="299"/>
                  </a:cubicBezTo>
                  <a:cubicBezTo>
                    <a:pt x="1157" y="299"/>
                    <a:pt x="1381" y="384"/>
                    <a:pt x="1551" y="555"/>
                  </a:cubicBezTo>
                  <a:cubicBezTo>
                    <a:pt x="1582" y="585"/>
                    <a:pt x="1617" y="598"/>
                    <a:pt x="1651" y="598"/>
                  </a:cubicBezTo>
                  <a:cubicBezTo>
                    <a:pt x="1765" y="598"/>
                    <a:pt x="1867" y="448"/>
                    <a:pt x="1762" y="344"/>
                  </a:cubicBezTo>
                  <a:cubicBezTo>
                    <a:pt x="1533" y="115"/>
                    <a:pt x="1233" y="0"/>
                    <a:pt x="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4"/>
            <p:cNvSpPr/>
            <p:nvPr/>
          </p:nvSpPr>
          <p:spPr>
            <a:xfrm>
              <a:off x="3535801" y="2666104"/>
              <a:ext cx="39736" cy="15724"/>
            </a:xfrm>
            <a:custGeom>
              <a:rect b="b" l="l" r="r" t="t"/>
              <a:pathLst>
                <a:path extrusionOk="0" h="444" w="1122">
                  <a:moveTo>
                    <a:pt x="561" y="1"/>
                  </a:moveTo>
                  <a:cubicBezTo>
                    <a:pt x="397" y="1"/>
                    <a:pt x="232" y="63"/>
                    <a:pt x="107" y="188"/>
                  </a:cubicBezTo>
                  <a:cubicBezTo>
                    <a:pt x="1" y="295"/>
                    <a:pt x="102" y="443"/>
                    <a:pt x="216" y="443"/>
                  </a:cubicBezTo>
                  <a:cubicBezTo>
                    <a:pt x="250" y="443"/>
                    <a:pt x="285" y="430"/>
                    <a:pt x="316" y="399"/>
                  </a:cubicBezTo>
                  <a:cubicBezTo>
                    <a:pt x="383" y="332"/>
                    <a:pt x="472" y="298"/>
                    <a:pt x="561" y="298"/>
                  </a:cubicBezTo>
                  <a:cubicBezTo>
                    <a:pt x="650" y="298"/>
                    <a:pt x="738" y="332"/>
                    <a:pt x="806" y="399"/>
                  </a:cubicBezTo>
                  <a:cubicBezTo>
                    <a:pt x="836" y="430"/>
                    <a:pt x="871" y="443"/>
                    <a:pt x="905" y="443"/>
                  </a:cubicBezTo>
                  <a:cubicBezTo>
                    <a:pt x="1019" y="443"/>
                    <a:pt x="1121" y="293"/>
                    <a:pt x="1015" y="188"/>
                  </a:cubicBezTo>
                  <a:cubicBezTo>
                    <a:pt x="890" y="63"/>
                    <a:pt x="726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2" name="Google Shape;2822;p44"/>
          <p:cNvGrpSpPr/>
          <p:nvPr/>
        </p:nvGrpSpPr>
        <p:grpSpPr>
          <a:xfrm>
            <a:off x="2761417" y="2555184"/>
            <a:ext cx="359179" cy="359073"/>
            <a:chOff x="2761417" y="2555184"/>
            <a:chExt cx="359179" cy="359073"/>
          </a:xfrm>
        </p:grpSpPr>
        <p:sp>
          <p:nvSpPr>
            <p:cNvPr id="2823" name="Google Shape;2823;p44"/>
            <p:cNvSpPr/>
            <p:nvPr/>
          </p:nvSpPr>
          <p:spPr>
            <a:xfrm>
              <a:off x="2761417" y="2555184"/>
              <a:ext cx="359179" cy="359073"/>
            </a:xfrm>
            <a:custGeom>
              <a:rect b="b" l="l" r="r" t="t"/>
              <a:pathLst>
                <a:path extrusionOk="0" h="10139" w="10142">
                  <a:moveTo>
                    <a:pt x="9400" y="654"/>
                  </a:moveTo>
                  <a:cubicBezTo>
                    <a:pt x="9645" y="654"/>
                    <a:pt x="9846" y="854"/>
                    <a:pt x="9846" y="1099"/>
                  </a:cubicBezTo>
                  <a:lnTo>
                    <a:pt x="9846" y="6400"/>
                  </a:lnTo>
                  <a:lnTo>
                    <a:pt x="299" y="6400"/>
                  </a:lnTo>
                  <a:lnTo>
                    <a:pt x="299" y="1099"/>
                  </a:lnTo>
                  <a:cubicBezTo>
                    <a:pt x="299" y="854"/>
                    <a:pt x="500" y="654"/>
                    <a:pt x="745" y="654"/>
                  </a:cubicBezTo>
                  <a:lnTo>
                    <a:pt x="1786" y="654"/>
                  </a:lnTo>
                  <a:cubicBezTo>
                    <a:pt x="1850" y="860"/>
                    <a:pt x="2041" y="1011"/>
                    <a:pt x="2269" y="1011"/>
                  </a:cubicBezTo>
                  <a:lnTo>
                    <a:pt x="7876" y="1011"/>
                  </a:lnTo>
                  <a:cubicBezTo>
                    <a:pt x="8104" y="1011"/>
                    <a:pt x="8296" y="860"/>
                    <a:pt x="8359" y="654"/>
                  </a:cubicBezTo>
                  <a:close/>
                  <a:moveTo>
                    <a:pt x="5072" y="9090"/>
                  </a:moveTo>
                  <a:cubicBezTo>
                    <a:pt x="5279" y="9090"/>
                    <a:pt x="5447" y="9258"/>
                    <a:pt x="5447" y="9465"/>
                  </a:cubicBezTo>
                  <a:cubicBezTo>
                    <a:pt x="5447" y="9673"/>
                    <a:pt x="5279" y="9842"/>
                    <a:pt x="5072" y="9842"/>
                  </a:cubicBezTo>
                  <a:cubicBezTo>
                    <a:pt x="4573" y="9822"/>
                    <a:pt x="4573" y="9109"/>
                    <a:pt x="5072" y="9090"/>
                  </a:cubicBezTo>
                  <a:close/>
                  <a:moveTo>
                    <a:pt x="2268" y="0"/>
                  </a:moveTo>
                  <a:cubicBezTo>
                    <a:pt x="2040" y="0"/>
                    <a:pt x="1848" y="151"/>
                    <a:pt x="1785" y="357"/>
                  </a:cubicBezTo>
                  <a:lnTo>
                    <a:pt x="742" y="357"/>
                  </a:lnTo>
                  <a:cubicBezTo>
                    <a:pt x="334" y="357"/>
                    <a:pt x="1" y="689"/>
                    <a:pt x="1" y="1099"/>
                  </a:cubicBezTo>
                  <a:lnTo>
                    <a:pt x="1" y="6832"/>
                  </a:lnTo>
                  <a:cubicBezTo>
                    <a:pt x="1" y="7241"/>
                    <a:pt x="334" y="7574"/>
                    <a:pt x="742" y="7574"/>
                  </a:cubicBezTo>
                  <a:lnTo>
                    <a:pt x="4921" y="7574"/>
                  </a:lnTo>
                  <a:lnTo>
                    <a:pt x="4921" y="8808"/>
                  </a:lnTo>
                  <a:cubicBezTo>
                    <a:pt x="4148" y="9000"/>
                    <a:pt x="4265" y="10120"/>
                    <a:pt x="5070" y="10139"/>
                  </a:cubicBezTo>
                  <a:cubicBezTo>
                    <a:pt x="5873" y="10120"/>
                    <a:pt x="5991" y="9000"/>
                    <a:pt x="5218" y="8808"/>
                  </a:cubicBezTo>
                  <a:lnTo>
                    <a:pt x="5218" y="7574"/>
                  </a:lnTo>
                  <a:lnTo>
                    <a:pt x="7050" y="7574"/>
                  </a:lnTo>
                  <a:cubicBezTo>
                    <a:pt x="7244" y="7569"/>
                    <a:pt x="7248" y="7284"/>
                    <a:pt x="7050" y="7278"/>
                  </a:cubicBezTo>
                  <a:lnTo>
                    <a:pt x="742" y="7278"/>
                  </a:lnTo>
                  <a:cubicBezTo>
                    <a:pt x="497" y="7278"/>
                    <a:pt x="297" y="7076"/>
                    <a:pt x="297" y="6832"/>
                  </a:cubicBezTo>
                  <a:lnTo>
                    <a:pt x="297" y="6695"/>
                  </a:lnTo>
                  <a:lnTo>
                    <a:pt x="9842" y="6695"/>
                  </a:lnTo>
                  <a:lnTo>
                    <a:pt x="9842" y="6832"/>
                  </a:lnTo>
                  <a:cubicBezTo>
                    <a:pt x="9842" y="7076"/>
                    <a:pt x="9642" y="7278"/>
                    <a:pt x="9396" y="7278"/>
                  </a:cubicBezTo>
                  <a:lnTo>
                    <a:pt x="7842" y="7278"/>
                  </a:lnTo>
                  <a:cubicBezTo>
                    <a:pt x="7646" y="7284"/>
                    <a:pt x="7644" y="7569"/>
                    <a:pt x="7842" y="7574"/>
                  </a:cubicBezTo>
                  <a:lnTo>
                    <a:pt x="9396" y="7574"/>
                  </a:lnTo>
                  <a:cubicBezTo>
                    <a:pt x="9807" y="7574"/>
                    <a:pt x="10139" y="7241"/>
                    <a:pt x="10139" y="6832"/>
                  </a:cubicBezTo>
                  <a:lnTo>
                    <a:pt x="10139" y="1099"/>
                  </a:lnTo>
                  <a:cubicBezTo>
                    <a:pt x="10141" y="689"/>
                    <a:pt x="9808" y="357"/>
                    <a:pt x="9398" y="357"/>
                  </a:cubicBezTo>
                  <a:lnTo>
                    <a:pt x="8357" y="357"/>
                  </a:lnTo>
                  <a:cubicBezTo>
                    <a:pt x="8294" y="151"/>
                    <a:pt x="8101" y="0"/>
                    <a:pt x="7874" y="0"/>
                  </a:cubicBezTo>
                  <a:lnTo>
                    <a:pt x="3534" y="0"/>
                  </a:lnTo>
                  <a:cubicBezTo>
                    <a:pt x="3451" y="0"/>
                    <a:pt x="3385" y="68"/>
                    <a:pt x="3385" y="149"/>
                  </a:cubicBezTo>
                  <a:cubicBezTo>
                    <a:pt x="3385" y="230"/>
                    <a:pt x="3451" y="298"/>
                    <a:pt x="3534" y="298"/>
                  </a:cubicBezTo>
                  <a:lnTo>
                    <a:pt x="7874" y="298"/>
                  </a:lnTo>
                  <a:cubicBezTo>
                    <a:pt x="7988" y="298"/>
                    <a:pt x="8082" y="390"/>
                    <a:pt x="8082" y="505"/>
                  </a:cubicBezTo>
                  <a:cubicBezTo>
                    <a:pt x="8082" y="619"/>
                    <a:pt x="7988" y="713"/>
                    <a:pt x="7874" y="713"/>
                  </a:cubicBezTo>
                  <a:lnTo>
                    <a:pt x="2268" y="713"/>
                  </a:lnTo>
                  <a:cubicBezTo>
                    <a:pt x="2152" y="713"/>
                    <a:pt x="2060" y="619"/>
                    <a:pt x="2060" y="505"/>
                  </a:cubicBezTo>
                  <a:cubicBezTo>
                    <a:pt x="2060" y="390"/>
                    <a:pt x="2152" y="298"/>
                    <a:pt x="2268" y="298"/>
                  </a:cubicBezTo>
                  <a:lnTo>
                    <a:pt x="2742" y="298"/>
                  </a:lnTo>
                  <a:cubicBezTo>
                    <a:pt x="2940" y="292"/>
                    <a:pt x="2936" y="6"/>
                    <a:pt x="2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4"/>
            <p:cNvSpPr/>
            <p:nvPr/>
          </p:nvSpPr>
          <p:spPr>
            <a:xfrm>
              <a:off x="2812379" y="2616098"/>
              <a:ext cx="118959" cy="137835"/>
            </a:xfrm>
            <a:custGeom>
              <a:rect b="b" l="l" r="r" t="t"/>
              <a:pathLst>
                <a:path extrusionOk="0" h="3892" w="3359">
                  <a:moveTo>
                    <a:pt x="3062" y="300"/>
                  </a:moveTo>
                  <a:lnTo>
                    <a:pt x="3062" y="2239"/>
                  </a:lnTo>
                  <a:lnTo>
                    <a:pt x="2714" y="1890"/>
                  </a:lnTo>
                  <a:cubicBezTo>
                    <a:pt x="2685" y="1862"/>
                    <a:pt x="2647" y="1848"/>
                    <a:pt x="2609" y="1848"/>
                  </a:cubicBezTo>
                  <a:cubicBezTo>
                    <a:pt x="2571" y="1848"/>
                    <a:pt x="2533" y="1862"/>
                    <a:pt x="2503" y="1890"/>
                  </a:cubicBezTo>
                  <a:lnTo>
                    <a:pt x="2011" y="2383"/>
                  </a:lnTo>
                  <a:lnTo>
                    <a:pt x="1176" y="1548"/>
                  </a:lnTo>
                  <a:cubicBezTo>
                    <a:pt x="1146" y="1519"/>
                    <a:pt x="1108" y="1504"/>
                    <a:pt x="1070" y="1504"/>
                  </a:cubicBezTo>
                  <a:cubicBezTo>
                    <a:pt x="1032" y="1504"/>
                    <a:pt x="994" y="1519"/>
                    <a:pt x="965" y="1548"/>
                  </a:cubicBezTo>
                  <a:lnTo>
                    <a:pt x="298" y="2215"/>
                  </a:lnTo>
                  <a:lnTo>
                    <a:pt x="298" y="300"/>
                  </a:lnTo>
                  <a:close/>
                  <a:moveTo>
                    <a:pt x="2609" y="2206"/>
                  </a:moveTo>
                  <a:lnTo>
                    <a:pt x="3062" y="2659"/>
                  </a:lnTo>
                  <a:lnTo>
                    <a:pt x="3062" y="3435"/>
                  </a:lnTo>
                  <a:lnTo>
                    <a:pt x="2221" y="2594"/>
                  </a:lnTo>
                  <a:lnTo>
                    <a:pt x="2609" y="2206"/>
                  </a:lnTo>
                  <a:close/>
                  <a:moveTo>
                    <a:pt x="1070" y="1862"/>
                  </a:moveTo>
                  <a:lnTo>
                    <a:pt x="2804" y="3596"/>
                  </a:lnTo>
                  <a:lnTo>
                    <a:pt x="298" y="3596"/>
                  </a:lnTo>
                  <a:lnTo>
                    <a:pt x="298" y="2635"/>
                  </a:lnTo>
                  <a:lnTo>
                    <a:pt x="1070" y="1862"/>
                  </a:lnTo>
                  <a:close/>
                  <a:moveTo>
                    <a:pt x="149" y="0"/>
                  </a:moveTo>
                  <a:cubicBezTo>
                    <a:pt x="68" y="0"/>
                    <a:pt x="0" y="69"/>
                    <a:pt x="0" y="149"/>
                  </a:cubicBezTo>
                  <a:lnTo>
                    <a:pt x="0" y="3744"/>
                  </a:lnTo>
                  <a:cubicBezTo>
                    <a:pt x="0" y="3825"/>
                    <a:pt x="68" y="3891"/>
                    <a:pt x="149" y="3891"/>
                  </a:cubicBezTo>
                  <a:lnTo>
                    <a:pt x="3164" y="3891"/>
                  </a:lnTo>
                  <a:cubicBezTo>
                    <a:pt x="3171" y="3892"/>
                    <a:pt x="3178" y="3892"/>
                    <a:pt x="3185" y="3892"/>
                  </a:cubicBezTo>
                  <a:cubicBezTo>
                    <a:pt x="3271" y="3892"/>
                    <a:pt x="3359" y="3846"/>
                    <a:pt x="3359" y="3744"/>
                  </a:cubicBezTo>
                  <a:lnTo>
                    <a:pt x="3359" y="2595"/>
                  </a:lnTo>
                  <a:lnTo>
                    <a:pt x="3359" y="149"/>
                  </a:lnTo>
                  <a:cubicBezTo>
                    <a:pt x="3359" y="69"/>
                    <a:pt x="3292" y="0"/>
                    <a:pt x="3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4"/>
            <p:cNvSpPr/>
            <p:nvPr/>
          </p:nvSpPr>
          <p:spPr>
            <a:xfrm>
              <a:off x="2862881" y="2636072"/>
              <a:ext cx="40090" cy="39913"/>
            </a:xfrm>
            <a:custGeom>
              <a:rect b="b" l="l" r="r" t="t"/>
              <a:pathLst>
                <a:path extrusionOk="0" h="1127" w="1132">
                  <a:moveTo>
                    <a:pt x="567" y="292"/>
                  </a:moveTo>
                  <a:cubicBezTo>
                    <a:pt x="716" y="292"/>
                    <a:pt x="835" y="414"/>
                    <a:pt x="835" y="560"/>
                  </a:cubicBezTo>
                  <a:cubicBezTo>
                    <a:pt x="828" y="737"/>
                    <a:pt x="697" y="826"/>
                    <a:pt x="566" y="826"/>
                  </a:cubicBezTo>
                  <a:cubicBezTo>
                    <a:pt x="436" y="826"/>
                    <a:pt x="305" y="737"/>
                    <a:pt x="298" y="560"/>
                  </a:cubicBezTo>
                  <a:cubicBezTo>
                    <a:pt x="299" y="414"/>
                    <a:pt x="420" y="292"/>
                    <a:pt x="567" y="292"/>
                  </a:cubicBezTo>
                  <a:close/>
                  <a:moveTo>
                    <a:pt x="566" y="0"/>
                  </a:moveTo>
                  <a:cubicBezTo>
                    <a:pt x="290" y="0"/>
                    <a:pt x="14" y="187"/>
                    <a:pt x="0" y="561"/>
                  </a:cubicBezTo>
                  <a:cubicBezTo>
                    <a:pt x="3" y="873"/>
                    <a:pt x="257" y="1127"/>
                    <a:pt x="567" y="1127"/>
                  </a:cubicBezTo>
                  <a:cubicBezTo>
                    <a:pt x="878" y="1127"/>
                    <a:pt x="1131" y="872"/>
                    <a:pt x="1131" y="561"/>
                  </a:cubicBezTo>
                  <a:cubicBezTo>
                    <a:pt x="1118" y="187"/>
                    <a:pt x="842" y="0"/>
                    <a:pt x="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4"/>
            <p:cNvSpPr/>
            <p:nvPr/>
          </p:nvSpPr>
          <p:spPr>
            <a:xfrm>
              <a:off x="2950781" y="2616098"/>
              <a:ext cx="118959" cy="137835"/>
            </a:xfrm>
            <a:custGeom>
              <a:rect b="b" l="l" r="r" t="t"/>
              <a:pathLst>
                <a:path extrusionOk="0" h="3892" w="3359">
                  <a:moveTo>
                    <a:pt x="3061" y="300"/>
                  </a:moveTo>
                  <a:lnTo>
                    <a:pt x="3061" y="2239"/>
                  </a:lnTo>
                  <a:lnTo>
                    <a:pt x="2712" y="1890"/>
                  </a:lnTo>
                  <a:cubicBezTo>
                    <a:pt x="2686" y="1862"/>
                    <a:pt x="2648" y="1846"/>
                    <a:pt x="2608" y="1846"/>
                  </a:cubicBezTo>
                  <a:cubicBezTo>
                    <a:pt x="2568" y="1846"/>
                    <a:pt x="2530" y="1862"/>
                    <a:pt x="2503" y="1890"/>
                  </a:cubicBezTo>
                  <a:lnTo>
                    <a:pt x="2009" y="2383"/>
                  </a:lnTo>
                  <a:lnTo>
                    <a:pt x="1174" y="1548"/>
                  </a:lnTo>
                  <a:cubicBezTo>
                    <a:pt x="1146" y="1519"/>
                    <a:pt x="1108" y="1504"/>
                    <a:pt x="1070" y="1504"/>
                  </a:cubicBezTo>
                  <a:cubicBezTo>
                    <a:pt x="1031" y="1504"/>
                    <a:pt x="993" y="1519"/>
                    <a:pt x="964" y="1548"/>
                  </a:cubicBezTo>
                  <a:lnTo>
                    <a:pt x="297" y="2215"/>
                  </a:lnTo>
                  <a:lnTo>
                    <a:pt x="297" y="300"/>
                  </a:lnTo>
                  <a:close/>
                  <a:moveTo>
                    <a:pt x="2608" y="2206"/>
                  </a:moveTo>
                  <a:lnTo>
                    <a:pt x="3061" y="2659"/>
                  </a:lnTo>
                  <a:lnTo>
                    <a:pt x="3061" y="3435"/>
                  </a:lnTo>
                  <a:lnTo>
                    <a:pt x="2220" y="2594"/>
                  </a:lnTo>
                  <a:lnTo>
                    <a:pt x="2608" y="2206"/>
                  </a:lnTo>
                  <a:close/>
                  <a:moveTo>
                    <a:pt x="1067" y="1862"/>
                  </a:moveTo>
                  <a:lnTo>
                    <a:pt x="2801" y="3596"/>
                  </a:lnTo>
                  <a:lnTo>
                    <a:pt x="295" y="3596"/>
                  </a:lnTo>
                  <a:lnTo>
                    <a:pt x="295" y="2635"/>
                  </a:lnTo>
                  <a:lnTo>
                    <a:pt x="1067" y="1862"/>
                  </a:lnTo>
                  <a:close/>
                  <a:moveTo>
                    <a:pt x="148" y="0"/>
                  </a:moveTo>
                  <a:cubicBezTo>
                    <a:pt x="67" y="0"/>
                    <a:pt x="0" y="69"/>
                    <a:pt x="0" y="149"/>
                  </a:cubicBezTo>
                  <a:lnTo>
                    <a:pt x="0" y="3744"/>
                  </a:lnTo>
                  <a:cubicBezTo>
                    <a:pt x="0" y="3825"/>
                    <a:pt x="67" y="3891"/>
                    <a:pt x="148" y="3891"/>
                  </a:cubicBezTo>
                  <a:lnTo>
                    <a:pt x="3162" y="3891"/>
                  </a:lnTo>
                  <a:cubicBezTo>
                    <a:pt x="3169" y="3892"/>
                    <a:pt x="3176" y="3892"/>
                    <a:pt x="3183" y="3892"/>
                  </a:cubicBezTo>
                  <a:cubicBezTo>
                    <a:pt x="3271" y="3892"/>
                    <a:pt x="3359" y="3846"/>
                    <a:pt x="3359" y="3744"/>
                  </a:cubicBezTo>
                  <a:lnTo>
                    <a:pt x="3359" y="3744"/>
                  </a:lnTo>
                  <a:cubicBezTo>
                    <a:pt x="3359" y="3744"/>
                    <a:pt x="3356" y="2595"/>
                    <a:pt x="3359" y="2595"/>
                  </a:cubicBezTo>
                  <a:lnTo>
                    <a:pt x="3359" y="149"/>
                  </a:lnTo>
                  <a:cubicBezTo>
                    <a:pt x="3359" y="69"/>
                    <a:pt x="3291" y="0"/>
                    <a:pt x="3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4"/>
            <p:cNvSpPr/>
            <p:nvPr/>
          </p:nvSpPr>
          <p:spPr>
            <a:xfrm>
              <a:off x="3001283" y="2636072"/>
              <a:ext cx="40019" cy="39913"/>
            </a:xfrm>
            <a:custGeom>
              <a:rect b="b" l="l" r="r" t="t"/>
              <a:pathLst>
                <a:path extrusionOk="0" h="1127" w="1130">
                  <a:moveTo>
                    <a:pt x="566" y="292"/>
                  </a:moveTo>
                  <a:cubicBezTo>
                    <a:pt x="715" y="292"/>
                    <a:pt x="833" y="414"/>
                    <a:pt x="833" y="560"/>
                  </a:cubicBezTo>
                  <a:cubicBezTo>
                    <a:pt x="826" y="737"/>
                    <a:pt x="696" y="826"/>
                    <a:pt x="565" y="826"/>
                  </a:cubicBezTo>
                  <a:cubicBezTo>
                    <a:pt x="434" y="826"/>
                    <a:pt x="304" y="737"/>
                    <a:pt x="296" y="560"/>
                  </a:cubicBezTo>
                  <a:cubicBezTo>
                    <a:pt x="296" y="414"/>
                    <a:pt x="417" y="292"/>
                    <a:pt x="566" y="292"/>
                  </a:cubicBezTo>
                  <a:close/>
                  <a:moveTo>
                    <a:pt x="565" y="0"/>
                  </a:moveTo>
                  <a:cubicBezTo>
                    <a:pt x="289" y="0"/>
                    <a:pt x="14" y="187"/>
                    <a:pt x="0" y="561"/>
                  </a:cubicBezTo>
                  <a:cubicBezTo>
                    <a:pt x="0" y="873"/>
                    <a:pt x="254" y="1127"/>
                    <a:pt x="566" y="1127"/>
                  </a:cubicBezTo>
                  <a:cubicBezTo>
                    <a:pt x="876" y="1127"/>
                    <a:pt x="1130" y="872"/>
                    <a:pt x="1130" y="561"/>
                  </a:cubicBezTo>
                  <a:cubicBezTo>
                    <a:pt x="1116" y="187"/>
                    <a:pt x="841" y="0"/>
                    <a:pt x="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8" name="Google Shape;2828;p44"/>
          <p:cNvGrpSpPr/>
          <p:nvPr/>
        </p:nvGrpSpPr>
        <p:grpSpPr>
          <a:xfrm>
            <a:off x="2109037" y="2555184"/>
            <a:ext cx="359144" cy="359073"/>
            <a:chOff x="2109037" y="2555184"/>
            <a:chExt cx="359144" cy="359073"/>
          </a:xfrm>
        </p:grpSpPr>
        <p:sp>
          <p:nvSpPr>
            <p:cNvPr id="2829" name="Google Shape;2829;p44"/>
            <p:cNvSpPr/>
            <p:nvPr/>
          </p:nvSpPr>
          <p:spPr>
            <a:xfrm>
              <a:off x="2109037" y="2555184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0" y="654"/>
                  </a:moveTo>
                  <a:cubicBezTo>
                    <a:pt x="9646" y="654"/>
                    <a:pt x="9845" y="854"/>
                    <a:pt x="9845" y="1099"/>
                  </a:cubicBezTo>
                  <a:lnTo>
                    <a:pt x="9845" y="6400"/>
                  </a:lnTo>
                  <a:lnTo>
                    <a:pt x="299" y="6400"/>
                  </a:lnTo>
                  <a:lnTo>
                    <a:pt x="299" y="1099"/>
                  </a:lnTo>
                  <a:cubicBezTo>
                    <a:pt x="299" y="854"/>
                    <a:pt x="499" y="654"/>
                    <a:pt x="745" y="654"/>
                  </a:cubicBezTo>
                  <a:lnTo>
                    <a:pt x="1785" y="654"/>
                  </a:lnTo>
                  <a:cubicBezTo>
                    <a:pt x="1849" y="860"/>
                    <a:pt x="2042" y="1011"/>
                    <a:pt x="2268" y="1011"/>
                  </a:cubicBezTo>
                  <a:lnTo>
                    <a:pt x="7875" y="1011"/>
                  </a:lnTo>
                  <a:cubicBezTo>
                    <a:pt x="8103" y="1011"/>
                    <a:pt x="8295" y="860"/>
                    <a:pt x="8358" y="654"/>
                  </a:cubicBezTo>
                  <a:close/>
                  <a:moveTo>
                    <a:pt x="5071" y="9090"/>
                  </a:moveTo>
                  <a:cubicBezTo>
                    <a:pt x="5278" y="9090"/>
                    <a:pt x="5448" y="9258"/>
                    <a:pt x="5448" y="9465"/>
                  </a:cubicBezTo>
                  <a:cubicBezTo>
                    <a:pt x="5448" y="9673"/>
                    <a:pt x="5278" y="9842"/>
                    <a:pt x="5071" y="9842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39" y="0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099"/>
                  </a:cubicBezTo>
                  <a:lnTo>
                    <a:pt x="0" y="6832"/>
                  </a:lnTo>
                  <a:cubicBezTo>
                    <a:pt x="0" y="7241"/>
                    <a:pt x="333" y="7574"/>
                    <a:pt x="743" y="7574"/>
                  </a:cubicBezTo>
                  <a:lnTo>
                    <a:pt x="4920" y="7574"/>
                  </a:lnTo>
                  <a:lnTo>
                    <a:pt x="4920" y="8808"/>
                  </a:lnTo>
                  <a:cubicBezTo>
                    <a:pt x="4149" y="9000"/>
                    <a:pt x="4265" y="10120"/>
                    <a:pt x="5069" y="10139"/>
                  </a:cubicBezTo>
                  <a:cubicBezTo>
                    <a:pt x="5872" y="10120"/>
                    <a:pt x="5990" y="9000"/>
                    <a:pt x="5218" y="8808"/>
                  </a:cubicBezTo>
                  <a:lnTo>
                    <a:pt x="5218" y="7574"/>
                  </a:lnTo>
                  <a:lnTo>
                    <a:pt x="7049" y="7574"/>
                  </a:lnTo>
                  <a:cubicBezTo>
                    <a:pt x="7243" y="7569"/>
                    <a:pt x="7247" y="7284"/>
                    <a:pt x="7049" y="7278"/>
                  </a:cubicBezTo>
                  <a:lnTo>
                    <a:pt x="743" y="7278"/>
                  </a:lnTo>
                  <a:cubicBezTo>
                    <a:pt x="497" y="7278"/>
                    <a:pt x="296" y="7076"/>
                    <a:pt x="296" y="6832"/>
                  </a:cubicBezTo>
                  <a:lnTo>
                    <a:pt x="296" y="6695"/>
                  </a:lnTo>
                  <a:lnTo>
                    <a:pt x="9841" y="6695"/>
                  </a:lnTo>
                  <a:lnTo>
                    <a:pt x="9841" y="6832"/>
                  </a:lnTo>
                  <a:cubicBezTo>
                    <a:pt x="9841" y="7076"/>
                    <a:pt x="9641" y="7278"/>
                    <a:pt x="9396" y="7278"/>
                  </a:cubicBezTo>
                  <a:lnTo>
                    <a:pt x="7843" y="7278"/>
                  </a:lnTo>
                  <a:cubicBezTo>
                    <a:pt x="7647" y="7284"/>
                    <a:pt x="7645" y="7569"/>
                    <a:pt x="7843" y="7574"/>
                  </a:cubicBezTo>
                  <a:lnTo>
                    <a:pt x="9397" y="7574"/>
                  </a:lnTo>
                  <a:cubicBezTo>
                    <a:pt x="9807" y="7574"/>
                    <a:pt x="10140" y="7241"/>
                    <a:pt x="10140" y="6832"/>
                  </a:cubicBezTo>
                  <a:lnTo>
                    <a:pt x="10140" y="1099"/>
                  </a:lnTo>
                  <a:cubicBezTo>
                    <a:pt x="10140" y="689"/>
                    <a:pt x="9807" y="357"/>
                    <a:pt x="9397" y="357"/>
                  </a:cubicBezTo>
                  <a:lnTo>
                    <a:pt x="8356" y="357"/>
                  </a:lnTo>
                  <a:cubicBezTo>
                    <a:pt x="8293" y="151"/>
                    <a:pt x="8101" y="0"/>
                    <a:pt x="7873" y="0"/>
                  </a:cubicBezTo>
                  <a:lnTo>
                    <a:pt x="3533" y="0"/>
                  </a:lnTo>
                  <a:cubicBezTo>
                    <a:pt x="3452" y="0"/>
                    <a:pt x="3384" y="68"/>
                    <a:pt x="3384" y="149"/>
                  </a:cubicBezTo>
                  <a:cubicBezTo>
                    <a:pt x="3384" y="230"/>
                    <a:pt x="3452" y="298"/>
                    <a:pt x="3533" y="298"/>
                  </a:cubicBezTo>
                  <a:lnTo>
                    <a:pt x="7873" y="298"/>
                  </a:lnTo>
                  <a:cubicBezTo>
                    <a:pt x="7987" y="298"/>
                    <a:pt x="8081" y="390"/>
                    <a:pt x="8081" y="505"/>
                  </a:cubicBezTo>
                  <a:cubicBezTo>
                    <a:pt x="8081" y="619"/>
                    <a:pt x="7987" y="713"/>
                    <a:pt x="7873" y="713"/>
                  </a:cubicBezTo>
                  <a:lnTo>
                    <a:pt x="2267" y="713"/>
                  </a:lnTo>
                  <a:cubicBezTo>
                    <a:pt x="2153" y="713"/>
                    <a:pt x="2059" y="619"/>
                    <a:pt x="2059" y="505"/>
                  </a:cubicBezTo>
                  <a:cubicBezTo>
                    <a:pt x="2059" y="390"/>
                    <a:pt x="2153" y="298"/>
                    <a:pt x="2267" y="298"/>
                  </a:cubicBezTo>
                  <a:lnTo>
                    <a:pt x="2741" y="298"/>
                  </a:lnTo>
                  <a:cubicBezTo>
                    <a:pt x="2939" y="292"/>
                    <a:pt x="2937" y="6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4"/>
            <p:cNvSpPr/>
            <p:nvPr/>
          </p:nvSpPr>
          <p:spPr>
            <a:xfrm>
              <a:off x="2145550" y="2614859"/>
              <a:ext cx="158022" cy="142687"/>
            </a:xfrm>
            <a:custGeom>
              <a:rect b="b" l="l" r="r" t="t"/>
              <a:pathLst>
                <a:path extrusionOk="0" h="4029" w="4462">
                  <a:moveTo>
                    <a:pt x="2235" y="288"/>
                  </a:moveTo>
                  <a:cubicBezTo>
                    <a:pt x="2255" y="288"/>
                    <a:pt x="2275" y="303"/>
                    <a:pt x="2296" y="333"/>
                  </a:cubicBezTo>
                  <a:lnTo>
                    <a:pt x="2660" y="1452"/>
                  </a:lnTo>
                  <a:cubicBezTo>
                    <a:pt x="2679" y="1513"/>
                    <a:pt x="2738" y="1555"/>
                    <a:pt x="2801" y="1555"/>
                  </a:cubicBezTo>
                  <a:lnTo>
                    <a:pt x="3976" y="1555"/>
                  </a:lnTo>
                  <a:cubicBezTo>
                    <a:pt x="4046" y="1577"/>
                    <a:pt x="4057" y="1615"/>
                    <a:pt x="4014" y="1672"/>
                  </a:cubicBezTo>
                  <a:lnTo>
                    <a:pt x="3062" y="2363"/>
                  </a:lnTo>
                  <a:cubicBezTo>
                    <a:pt x="3010" y="2401"/>
                    <a:pt x="2988" y="2467"/>
                    <a:pt x="3009" y="2529"/>
                  </a:cubicBezTo>
                  <a:lnTo>
                    <a:pt x="3373" y="3647"/>
                  </a:lnTo>
                  <a:cubicBezTo>
                    <a:pt x="3374" y="3701"/>
                    <a:pt x="3356" y="3727"/>
                    <a:pt x="3318" y="3727"/>
                  </a:cubicBezTo>
                  <a:cubicBezTo>
                    <a:pt x="3305" y="3727"/>
                    <a:pt x="3290" y="3725"/>
                    <a:pt x="3273" y="3719"/>
                  </a:cubicBezTo>
                  <a:lnTo>
                    <a:pt x="2321" y="3028"/>
                  </a:lnTo>
                  <a:cubicBezTo>
                    <a:pt x="2293" y="3009"/>
                    <a:pt x="2263" y="2999"/>
                    <a:pt x="2234" y="2999"/>
                  </a:cubicBezTo>
                  <a:cubicBezTo>
                    <a:pt x="2205" y="2999"/>
                    <a:pt x="2175" y="3009"/>
                    <a:pt x="2147" y="3028"/>
                  </a:cubicBezTo>
                  <a:lnTo>
                    <a:pt x="1195" y="3719"/>
                  </a:lnTo>
                  <a:cubicBezTo>
                    <a:pt x="1178" y="3725"/>
                    <a:pt x="1163" y="3727"/>
                    <a:pt x="1150" y="3727"/>
                  </a:cubicBezTo>
                  <a:cubicBezTo>
                    <a:pt x="1112" y="3727"/>
                    <a:pt x="1094" y="3701"/>
                    <a:pt x="1095" y="3647"/>
                  </a:cubicBezTo>
                  <a:lnTo>
                    <a:pt x="1459" y="2529"/>
                  </a:lnTo>
                  <a:cubicBezTo>
                    <a:pt x="1480" y="2467"/>
                    <a:pt x="1458" y="2401"/>
                    <a:pt x="1407" y="2363"/>
                  </a:cubicBezTo>
                  <a:lnTo>
                    <a:pt x="453" y="1672"/>
                  </a:lnTo>
                  <a:cubicBezTo>
                    <a:pt x="411" y="1615"/>
                    <a:pt x="422" y="1577"/>
                    <a:pt x="491" y="1555"/>
                  </a:cubicBezTo>
                  <a:lnTo>
                    <a:pt x="1668" y="1555"/>
                  </a:lnTo>
                  <a:cubicBezTo>
                    <a:pt x="1732" y="1555"/>
                    <a:pt x="1789" y="1513"/>
                    <a:pt x="1808" y="1452"/>
                  </a:cubicBezTo>
                  <a:lnTo>
                    <a:pt x="2172" y="333"/>
                  </a:lnTo>
                  <a:cubicBezTo>
                    <a:pt x="2194" y="303"/>
                    <a:pt x="2214" y="288"/>
                    <a:pt x="2235" y="288"/>
                  </a:cubicBezTo>
                  <a:close/>
                  <a:moveTo>
                    <a:pt x="2231" y="1"/>
                  </a:moveTo>
                  <a:cubicBezTo>
                    <a:pt x="2086" y="1"/>
                    <a:pt x="1942" y="81"/>
                    <a:pt x="1890" y="243"/>
                  </a:cubicBezTo>
                  <a:lnTo>
                    <a:pt x="1559" y="1260"/>
                  </a:lnTo>
                  <a:lnTo>
                    <a:pt x="490" y="1260"/>
                  </a:lnTo>
                  <a:cubicBezTo>
                    <a:pt x="152" y="1260"/>
                    <a:pt x="0" y="1711"/>
                    <a:pt x="278" y="1913"/>
                  </a:cubicBezTo>
                  <a:lnTo>
                    <a:pt x="1142" y="2540"/>
                  </a:lnTo>
                  <a:lnTo>
                    <a:pt x="813" y="3557"/>
                  </a:lnTo>
                  <a:cubicBezTo>
                    <a:pt x="731" y="3803"/>
                    <a:pt x="940" y="4028"/>
                    <a:pt x="1166" y="4028"/>
                  </a:cubicBezTo>
                  <a:cubicBezTo>
                    <a:pt x="1235" y="4028"/>
                    <a:pt x="1305" y="4008"/>
                    <a:pt x="1369" y="3961"/>
                  </a:cubicBezTo>
                  <a:lnTo>
                    <a:pt x="2234" y="3332"/>
                  </a:lnTo>
                  <a:lnTo>
                    <a:pt x="3099" y="3961"/>
                  </a:lnTo>
                  <a:cubicBezTo>
                    <a:pt x="3163" y="4008"/>
                    <a:pt x="3234" y="4029"/>
                    <a:pt x="3303" y="4029"/>
                  </a:cubicBezTo>
                  <a:cubicBezTo>
                    <a:pt x="3529" y="4029"/>
                    <a:pt x="3738" y="3809"/>
                    <a:pt x="3656" y="3557"/>
                  </a:cubicBezTo>
                  <a:lnTo>
                    <a:pt x="3325" y="2540"/>
                  </a:lnTo>
                  <a:lnTo>
                    <a:pt x="4190" y="1913"/>
                  </a:lnTo>
                  <a:cubicBezTo>
                    <a:pt x="4461" y="1713"/>
                    <a:pt x="4319" y="1260"/>
                    <a:pt x="3976" y="1260"/>
                  </a:cubicBezTo>
                  <a:lnTo>
                    <a:pt x="2907" y="1260"/>
                  </a:lnTo>
                  <a:lnTo>
                    <a:pt x="2576" y="243"/>
                  </a:lnTo>
                  <a:cubicBezTo>
                    <a:pt x="2524" y="82"/>
                    <a:pt x="2377" y="1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4"/>
            <p:cNvSpPr/>
            <p:nvPr/>
          </p:nvSpPr>
          <p:spPr>
            <a:xfrm>
              <a:off x="2332435" y="2650203"/>
              <a:ext cx="96400" cy="10518"/>
            </a:xfrm>
            <a:custGeom>
              <a:rect b="b" l="l" r="r" t="t"/>
              <a:pathLst>
                <a:path extrusionOk="0" h="297" w="2722">
                  <a:moveTo>
                    <a:pt x="196" y="1"/>
                  </a:moveTo>
                  <a:cubicBezTo>
                    <a:pt x="0" y="7"/>
                    <a:pt x="0" y="292"/>
                    <a:pt x="196" y="297"/>
                  </a:cubicBezTo>
                  <a:lnTo>
                    <a:pt x="2525" y="297"/>
                  </a:lnTo>
                  <a:cubicBezTo>
                    <a:pt x="2722" y="292"/>
                    <a:pt x="2722" y="7"/>
                    <a:pt x="2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4"/>
            <p:cNvSpPr/>
            <p:nvPr/>
          </p:nvSpPr>
          <p:spPr>
            <a:xfrm>
              <a:off x="2332435" y="2680837"/>
              <a:ext cx="96400" cy="10589"/>
            </a:xfrm>
            <a:custGeom>
              <a:rect b="b" l="l" r="r" t="t"/>
              <a:pathLst>
                <a:path extrusionOk="0" h="299" w="2722">
                  <a:moveTo>
                    <a:pt x="196" y="1"/>
                  </a:moveTo>
                  <a:cubicBezTo>
                    <a:pt x="0" y="7"/>
                    <a:pt x="0" y="292"/>
                    <a:pt x="196" y="298"/>
                  </a:cubicBezTo>
                  <a:lnTo>
                    <a:pt x="2525" y="298"/>
                  </a:lnTo>
                  <a:cubicBezTo>
                    <a:pt x="2722" y="292"/>
                    <a:pt x="2722" y="7"/>
                    <a:pt x="2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4"/>
            <p:cNvSpPr/>
            <p:nvPr/>
          </p:nvSpPr>
          <p:spPr>
            <a:xfrm>
              <a:off x="2332435" y="2711471"/>
              <a:ext cx="96400" cy="10589"/>
            </a:xfrm>
            <a:custGeom>
              <a:rect b="b" l="l" r="r" t="t"/>
              <a:pathLst>
                <a:path extrusionOk="0" h="299" w="2722">
                  <a:moveTo>
                    <a:pt x="196" y="0"/>
                  </a:moveTo>
                  <a:cubicBezTo>
                    <a:pt x="0" y="7"/>
                    <a:pt x="0" y="292"/>
                    <a:pt x="196" y="298"/>
                  </a:cubicBezTo>
                  <a:lnTo>
                    <a:pt x="2525" y="298"/>
                  </a:lnTo>
                  <a:cubicBezTo>
                    <a:pt x="2722" y="292"/>
                    <a:pt x="2722" y="7"/>
                    <a:pt x="2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4" name="Google Shape;2834;p44"/>
          <p:cNvSpPr/>
          <p:nvPr/>
        </p:nvSpPr>
        <p:spPr>
          <a:xfrm>
            <a:off x="1486548" y="2555184"/>
            <a:ext cx="297238" cy="359073"/>
          </a:xfrm>
          <a:custGeom>
            <a:rect b="b" l="l" r="r" t="t"/>
            <a:pathLst>
              <a:path extrusionOk="0" h="10139" w="8393">
                <a:moveTo>
                  <a:pt x="3369" y="293"/>
                </a:moveTo>
                <a:cubicBezTo>
                  <a:pt x="3511" y="293"/>
                  <a:pt x="3627" y="409"/>
                  <a:pt x="3627" y="548"/>
                </a:cubicBezTo>
                <a:cubicBezTo>
                  <a:pt x="3624" y="713"/>
                  <a:pt x="3495" y="804"/>
                  <a:pt x="3367" y="804"/>
                </a:cubicBezTo>
                <a:cubicBezTo>
                  <a:pt x="3266" y="804"/>
                  <a:pt x="3165" y="748"/>
                  <a:pt x="3123" y="627"/>
                </a:cubicBezTo>
                <a:cubicBezTo>
                  <a:pt x="3077" y="472"/>
                  <a:pt x="3195" y="293"/>
                  <a:pt x="3369" y="293"/>
                </a:cubicBezTo>
                <a:close/>
                <a:moveTo>
                  <a:pt x="6787" y="2093"/>
                </a:moveTo>
                <a:lnTo>
                  <a:pt x="6740" y="2248"/>
                </a:lnTo>
                <a:cubicBezTo>
                  <a:pt x="6681" y="2436"/>
                  <a:pt x="6510" y="2560"/>
                  <a:pt x="6314" y="2560"/>
                </a:cubicBezTo>
                <a:lnTo>
                  <a:pt x="2130" y="2560"/>
                </a:lnTo>
                <a:cubicBezTo>
                  <a:pt x="1932" y="2560"/>
                  <a:pt x="1755" y="2429"/>
                  <a:pt x="1702" y="2238"/>
                </a:cubicBezTo>
                <a:lnTo>
                  <a:pt x="1660" y="2093"/>
                </a:lnTo>
                <a:close/>
                <a:moveTo>
                  <a:pt x="5964" y="3895"/>
                </a:moveTo>
                <a:cubicBezTo>
                  <a:pt x="6011" y="3902"/>
                  <a:pt x="6032" y="3927"/>
                  <a:pt x="6030" y="3975"/>
                </a:cubicBezTo>
                <a:cubicBezTo>
                  <a:pt x="5921" y="4513"/>
                  <a:pt x="5815" y="5052"/>
                  <a:pt x="5705" y="5591"/>
                </a:cubicBezTo>
                <a:lnTo>
                  <a:pt x="4652" y="4537"/>
                </a:lnTo>
                <a:cubicBezTo>
                  <a:pt x="4542" y="4427"/>
                  <a:pt x="4394" y="4372"/>
                  <a:pt x="4246" y="4372"/>
                </a:cubicBezTo>
                <a:cubicBezTo>
                  <a:pt x="4098" y="4372"/>
                  <a:pt x="3950" y="4427"/>
                  <a:pt x="3841" y="4537"/>
                </a:cubicBezTo>
                <a:lnTo>
                  <a:pt x="2787" y="5591"/>
                </a:lnTo>
                <a:cubicBezTo>
                  <a:pt x="2678" y="5052"/>
                  <a:pt x="2570" y="4513"/>
                  <a:pt x="2463" y="3975"/>
                </a:cubicBezTo>
                <a:cubicBezTo>
                  <a:pt x="2458" y="3946"/>
                  <a:pt x="2471" y="3927"/>
                  <a:pt x="2475" y="3919"/>
                </a:cubicBezTo>
                <a:cubicBezTo>
                  <a:pt x="2483" y="3910"/>
                  <a:pt x="2502" y="3895"/>
                  <a:pt x="2529" y="3895"/>
                </a:cubicBezTo>
                <a:close/>
                <a:moveTo>
                  <a:pt x="4246" y="4665"/>
                </a:moveTo>
                <a:cubicBezTo>
                  <a:pt x="4318" y="4665"/>
                  <a:pt x="4389" y="4692"/>
                  <a:pt x="4443" y="4745"/>
                </a:cubicBezTo>
                <a:lnTo>
                  <a:pt x="5636" y="5939"/>
                </a:lnTo>
                <a:lnTo>
                  <a:pt x="5370" y="7263"/>
                </a:lnTo>
                <a:lnTo>
                  <a:pt x="4443" y="8190"/>
                </a:lnTo>
                <a:cubicBezTo>
                  <a:pt x="4389" y="8244"/>
                  <a:pt x="4318" y="8271"/>
                  <a:pt x="4246" y="8271"/>
                </a:cubicBezTo>
                <a:cubicBezTo>
                  <a:pt x="4175" y="8271"/>
                  <a:pt x="4104" y="8244"/>
                  <a:pt x="4050" y="8190"/>
                </a:cubicBezTo>
                <a:lnTo>
                  <a:pt x="3123" y="7263"/>
                </a:lnTo>
                <a:lnTo>
                  <a:pt x="2856" y="5939"/>
                </a:lnTo>
                <a:lnTo>
                  <a:pt x="4050" y="4745"/>
                </a:lnTo>
                <a:cubicBezTo>
                  <a:pt x="4104" y="4692"/>
                  <a:pt x="4175" y="4665"/>
                  <a:pt x="4246" y="4665"/>
                </a:cubicBezTo>
                <a:close/>
                <a:moveTo>
                  <a:pt x="5267" y="7791"/>
                </a:moveTo>
                <a:lnTo>
                  <a:pt x="5015" y="9042"/>
                </a:lnTo>
                <a:lnTo>
                  <a:pt x="3481" y="9042"/>
                </a:lnTo>
                <a:lnTo>
                  <a:pt x="3231" y="7791"/>
                </a:lnTo>
                <a:lnTo>
                  <a:pt x="3843" y="8402"/>
                </a:lnTo>
                <a:cubicBezTo>
                  <a:pt x="3953" y="8512"/>
                  <a:pt x="4101" y="8567"/>
                  <a:pt x="4249" y="8567"/>
                </a:cubicBezTo>
                <a:cubicBezTo>
                  <a:pt x="4397" y="8567"/>
                  <a:pt x="4544" y="8512"/>
                  <a:pt x="4654" y="8402"/>
                </a:cubicBezTo>
                <a:lnTo>
                  <a:pt x="5267" y="7791"/>
                </a:lnTo>
                <a:close/>
                <a:moveTo>
                  <a:pt x="3373" y="1"/>
                </a:moveTo>
                <a:cubicBezTo>
                  <a:pt x="3098" y="1"/>
                  <a:pt x="2822" y="192"/>
                  <a:pt x="2814" y="569"/>
                </a:cubicBezTo>
                <a:lnTo>
                  <a:pt x="1723" y="909"/>
                </a:lnTo>
                <a:cubicBezTo>
                  <a:pt x="1477" y="987"/>
                  <a:pt x="1314" y="1209"/>
                  <a:pt x="1314" y="1464"/>
                </a:cubicBezTo>
                <a:lnTo>
                  <a:pt x="1314" y="1796"/>
                </a:lnTo>
                <a:lnTo>
                  <a:pt x="670" y="1796"/>
                </a:lnTo>
                <a:cubicBezTo>
                  <a:pt x="289" y="1796"/>
                  <a:pt x="1" y="2180"/>
                  <a:pt x="112" y="2547"/>
                </a:cubicBezTo>
                <a:lnTo>
                  <a:pt x="240" y="2975"/>
                </a:lnTo>
                <a:cubicBezTo>
                  <a:pt x="262" y="3046"/>
                  <a:pt x="318" y="3077"/>
                  <a:pt x="375" y="3077"/>
                </a:cubicBezTo>
                <a:cubicBezTo>
                  <a:pt x="466" y="3077"/>
                  <a:pt x="559" y="3001"/>
                  <a:pt x="525" y="2890"/>
                </a:cubicBezTo>
                <a:lnTo>
                  <a:pt x="397" y="2462"/>
                </a:lnTo>
                <a:cubicBezTo>
                  <a:pt x="342" y="2280"/>
                  <a:pt x="483" y="2096"/>
                  <a:pt x="673" y="2096"/>
                </a:cubicBezTo>
                <a:lnTo>
                  <a:pt x="1354" y="2096"/>
                </a:lnTo>
                <a:lnTo>
                  <a:pt x="1417" y="2321"/>
                </a:lnTo>
                <a:cubicBezTo>
                  <a:pt x="1508" y="2638"/>
                  <a:pt x="1801" y="2859"/>
                  <a:pt x="2132" y="2859"/>
                </a:cubicBezTo>
                <a:lnTo>
                  <a:pt x="6315" y="2859"/>
                </a:lnTo>
                <a:cubicBezTo>
                  <a:pt x="6642" y="2859"/>
                  <a:pt x="6927" y="2650"/>
                  <a:pt x="7025" y="2337"/>
                </a:cubicBezTo>
                <a:lnTo>
                  <a:pt x="7100" y="2096"/>
                </a:lnTo>
                <a:lnTo>
                  <a:pt x="7782" y="2096"/>
                </a:lnTo>
                <a:cubicBezTo>
                  <a:pt x="7971" y="2096"/>
                  <a:pt x="8112" y="2281"/>
                  <a:pt x="8058" y="2462"/>
                </a:cubicBezTo>
                <a:lnTo>
                  <a:pt x="7326" y="4886"/>
                </a:lnTo>
                <a:cubicBezTo>
                  <a:pt x="7233" y="5193"/>
                  <a:pt x="6955" y="5396"/>
                  <a:pt x="6634" y="5396"/>
                </a:cubicBezTo>
                <a:lnTo>
                  <a:pt x="6051" y="5396"/>
                </a:lnTo>
                <a:lnTo>
                  <a:pt x="6325" y="4029"/>
                </a:lnTo>
                <a:cubicBezTo>
                  <a:pt x="6369" y="3812"/>
                  <a:pt x="6182" y="3596"/>
                  <a:pt x="5965" y="3596"/>
                </a:cubicBezTo>
                <a:lnTo>
                  <a:pt x="2529" y="3596"/>
                </a:lnTo>
                <a:cubicBezTo>
                  <a:pt x="2312" y="3596"/>
                  <a:pt x="2127" y="3812"/>
                  <a:pt x="2170" y="4029"/>
                </a:cubicBezTo>
                <a:lnTo>
                  <a:pt x="2444" y="5396"/>
                </a:lnTo>
                <a:lnTo>
                  <a:pt x="1821" y="5396"/>
                </a:lnTo>
                <a:cubicBezTo>
                  <a:pt x="1500" y="5396"/>
                  <a:pt x="1222" y="5190"/>
                  <a:pt x="1129" y="4886"/>
                </a:cubicBezTo>
                <a:lnTo>
                  <a:pt x="755" y="3644"/>
                </a:lnTo>
                <a:cubicBezTo>
                  <a:pt x="734" y="3572"/>
                  <a:pt x="677" y="3542"/>
                  <a:pt x="620" y="3542"/>
                </a:cubicBezTo>
                <a:cubicBezTo>
                  <a:pt x="530" y="3542"/>
                  <a:pt x="436" y="3618"/>
                  <a:pt x="470" y="3729"/>
                </a:cubicBezTo>
                <a:lnTo>
                  <a:pt x="844" y="4971"/>
                </a:lnTo>
                <a:cubicBezTo>
                  <a:pt x="975" y="5402"/>
                  <a:pt x="1367" y="5693"/>
                  <a:pt x="1820" y="5693"/>
                </a:cubicBezTo>
                <a:lnTo>
                  <a:pt x="2506" y="5693"/>
                </a:lnTo>
                <a:cubicBezTo>
                  <a:pt x="2729" y="6810"/>
                  <a:pt x="2955" y="7926"/>
                  <a:pt x="3179" y="9042"/>
                </a:cubicBezTo>
                <a:lnTo>
                  <a:pt x="2331" y="9042"/>
                </a:lnTo>
                <a:cubicBezTo>
                  <a:pt x="1607" y="9069"/>
                  <a:pt x="1604" y="10112"/>
                  <a:pt x="2331" y="10139"/>
                </a:cubicBezTo>
                <a:lnTo>
                  <a:pt x="4866" y="10139"/>
                </a:lnTo>
                <a:cubicBezTo>
                  <a:pt x="5058" y="10139"/>
                  <a:pt x="5058" y="9842"/>
                  <a:pt x="4866" y="9842"/>
                </a:cubicBezTo>
                <a:lnTo>
                  <a:pt x="2331" y="9842"/>
                </a:lnTo>
                <a:cubicBezTo>
                  <a:pt x="2193" y="9842"/>
                  <a:pt x="2079" y="9728"/>
                  <a:pt x="2079" y="9590"/>
                </a:cubicBezTo>
                <a:cubicBezTo>
                  <a:pt x="2079" y="9451"/>
                  <a:pt x="2193" y="9339"/>
                  <a:pt x="2331" y="9339"/>
                </a:cubicBezTo>
                <a:lnTo>
                  <a:pt x="6162" y="9339"/>
                </a:lnTo>
                <a:cubicBezTo>
                  <a:pt x="6494" y="9351"/>
                  <a:pt x="6496" y="9828"/>
                  <a:pt x="6162" y="9842"/>
                </a:cubicBezTo>
                <a:lnTo>
                  <a:pt x="5656" y="9842"/>
                </a:lnTo>
                <a:cubicBezTo>
                  <a:pt x="5465" y="9842"/>
                  <a:pt x="5465" y="10139"/>
                  <a:pt x="5656" y="10139"/>
                </a:cubicBezTo>
                <a:lnTo>
                  <a:pt x="6162" y="10139"/>
                </a:lnTo>
                <a:cubicBezTo>
                  <a:pt x="6464" y="10139"/>
                  <a:pt x="6710" y="9893"/>
                  <a:pt x="6710" y="9590"/>
                </a:cubicBezTo>
                <a:cubicBezTo>
                  <a:pt x="6710" y="9288"/>
                  <a:pt x="6464" y="9042"/>
                  <a:pt x="6162" y="9042"/>
                </a:cubicBezTo>
                <a:lnTo>
                  <a:pt x="5316" y="9042"/>
                </a:lnTo>
                <a:cubicBezTo>
                  <a:pt x="5539" y="7926"/>
                  <a:pt x="5766" y="6810"/>
                  <a:pt x="5989" y="5693"/>
                </a:cubicBezTo>
                <a:lnTo>
                  <a:pt x="6632" y="5693"/>
                </a:lnTo>
                <a:cubicBezTo>
                  <a:pt x="7085" y="5693"/>
                  <a:pt x="7478" y="5402"/>
                  <a:pt x="7608" y="4971"/>
                </a:cubicBezTo>
                <a:lnTo>
                  <a:pt x="8341" y="2547"/>
                </a:lnTo>
                <a:cubicBezTo>
                  <a:pt x="8392" y="2370"/>
                  <a:pt x="8360" y="2183"/>
                  <a:pt x="8250" y="2034"/>
                </a:cubicBezTo>
                <a:cubicBezTo>
                  <a:pt x="8139" y="1884"/>
                  <a:pt x="7968" y="1798"/>
                  <a:pt x="7781" y="1798"/>
                </a:cubicBezTo>
                <a:lnTo>
                  <a:pt x="1612" y="1798"/>
                </a:lnTo>
                <a:lnTo>
                  <a:pt x="1612" y="1465"/>
                </a:lnTo>
                <a:cubicBezTo>
                  <a:pt x="1612" y="1340"/>
                  <a:pt x="1694" y="1233"/>
                  <a:pt x="1813" y="1195"/>
                </a:cubicBezTo>
                <a:lnTo>
                  <a:pt x="2903" y="852"/>
                </a:lnTo>
                <a:cubicBezTo>
                  <a:pt x="3016" y="1024"/>
                  <a:pt x="3189" y="1102"/>
                  <a:pt x="3361" y="1102"/>
                </a:cubicBezTo>
                <a:cubicBezTo>
                  <a:pt x="3644" y="1102"/>
                  <a:pt x="3922" y="893"/>
                  <a:pt x="3923" y="551"/>
                </a:cubicBezTo>
                <a:cubicBezTo>
                  <a:pt x="3907" y="182"/>
                  <a:pt x="3640" y="1"/>
                  <a:pt x="33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5" name="Google Shape;2835;p44"/>
          <p:cNvGrpSpPr/>
          <p:nvPr/>
        </p:nvGrpSpPr>
        <p:grpSpPr>
          <a:xfrm>
            <a:off x="7380879" y="1712520"/>
            <a:ext cx="255661" cy="359073"/>
            <a:chOff x="7380879" y="1712520"/>
            <a:chExt cx="255661" cy="359073"/>
          </a:xfrm>
        </p:grpSpPr>
        <p:sp>
          <p:nvSpPr>
            <p:cNvPr id="2836" name="Google Shape;2836;p44"/>
            <p:cNvSpPr/>
            <p:nvPr/>
          </p:nvSpPr>
          <p:spPr>
            <a:xfrm>
              <a:off x="7380879" y="1712520"/>
              <a:ext cx="255661" cy="359073"/>
            </a:xfrm>
            <a:custGeom>
              <a:rect b="b" l="l" r="r" t="t"/>
              <a:pathLst>
                <a:path extrusionOk="0" h="10139" w="7219">
                  <a:moveTo>
                    <a:pt x="5864" y="4976"/>
                  </a:moveTo>
                  <a:lnTo>
                    <a:pt x="5864" y="6793"/>
                  </a:lnTo>
                  <a:lnTo>
                    <a:pt x="3225" y="6793"/>
                  </a:lnTo>
                  <a:lnTo>
                    <a:pt x="5864" y="4976"/>
                  </a:lnTo>
                  <a:close/>
                  <a:moveTo>
                    <a:pt x="5864" y="1741"/>
                  </a:moveTo>
                  <a:lnTo>
                    <a:pt x="5864" y="4615"/>
                  </a:lnTo>
                  <a:lnTo>
                    <a:pt x="2664" y="6817"/>
                  </a:lnTo>
                  <a:lnTo>
                    <a:pt x="1308" y="7748"/>
                  </a:lnTo>
                  <a:lnTo>
                    <a:pt x="1308" y="4876"/>
                  </a:lnTo>
                  <a:lnTo>
                    <a:pt x="5864" y="1741"/>
                  </a:lnTo>
                  <a:close/>
                  <a:moveTo>
                    <a:pt x="5865" y="7089"/>
                  </a:moveTo>
                  <a:lnTo>
                    <a:pt x="5865" y="9196"/>
                  </a:lnTo>
                  <a:lnTo>
                    <a:pt x="1308" y="9196"/>
                  </a:lnTo>
                  <a:lnTo>
                    <a:pt x="1308" y="8111"/>
                  </a:lnTo>
                  <a:lnTo>
                    <a:pt x="2794" y="7089"/>
                  </a:lnTo>
                  <a:close/>
                  <a:moveTo>
                    <a:pt x="883" y="0"/>
                  </a:moveTo>
                  <a:cubicBezTo>
                    <a:pt x="690" y="7"/>
                    <a:pt x="685" y="292"/>
                    <a:pt x="883" y="298"/>
                  </a:cubicBezTo>
                  <a:lnTo>
                    <a:pt x="1008" y="298"/>
                  </a:lnTo>
                  <a:lnTo>
                    <a:pt x="1008" y="3129"/>
                  </a:lnTo>
                  <a:cubicBezTo>
                    <a:pt x="1008" y="3210"/>
                    <a:pt x="1075" y="3278"/>
                    <a:pt x="1156" y="3278"/>
                  </a:cubicBezTo>
                  <a:cubicBezTo>
                    <a:pt x="1238" y="3278"/>
                    <a:pt x="1305" y="3210"/>
                    <a:pt x="1305" y="3129"/>
                  </a:cubicBezTo>
                  <a:lnTo>
                    <a:pt x="1305" y="298"/>
                  </a:lnTo>
                  <a:lnTo>
                    <a:pt x="5864" y="298"/>
                  </a:lnTo>
                  <a:lnTo>
                    <a:pt x="5864" y="1383"/>
                  </a:lnTo>
                  <a:lnTo>
                    <a:pt x="1305" y="4517"/>
                  </a:lnTo>
                  <a:lnTo>
                    <a:pt x="1305" y="3912"/>
                  </a:lnTo>
                  <a:cubicBezTo>
                    <a:pt x="1305" y="3831"/>
                    <a:pt x="1238" y="3763"/>
                    <a:pt x="1156" y="3763"/>
                  </a:cubicBezTo>
                  <a:cubicBezTo>
                    <a:pt x="1075" y="3763"/>
                    <a:pt x="1008" y="3831"/>
                    <a:pt x="1008" y="3912"/>
                  </a:cubicBezTo>
                  <a:lnTo>
                    <a:pt x="1008" y="9206"/>
                  </a:lnTo>
                  <a:cubicBezTo>
                    <a:pt x="677" y="9258"/>
                    <a:pt x="414" y="9515"/>
                    <a:pt x="353" y="9843"/>
                  </a:cubicBezTo>
                  <a:lnTo>
                    <a:pt x="148" y="9843"/>
                  </a:lnTo>
                  <a:cubicBezTo>
                    <a:pt x="67" y="9843"/>
                    <a:pt x="1" y="9909"/>
                    <a:pt x="1" y="9990"/>
                  </a:cubicBezTo>
                  <a:cubicBezTo>
                    <a:pt x="1" y="10072"/>
                    <a:pt x="67" y="10139"/>
                    <a:pt x="148" y="10139"/>
                  </a:cubicBezTo>
                  <a:lnTo>
                    <a:pt x="4422" y="10139"/>
                  </a:lnTo>
                  <a:cubicBezTo>
                    <a:pt x="4615" y="10133"/>
                    <a:pt x="4620" y="9847"/>
                    <a:pt x="4422" y="9843"/>
                  </a:cubicBezTo>
                  <a:lnTo>
                    <a:pt x="657" y="9843"/>
                  </a:lnTo>
                  <a:cubicBezTo>
                    <a:pt x="720" y="9640"/>
                    <a:pt x="909" y="9494"/>
                    <a:pt x="1132" y="9494"/>
                  </a:cubicBezTo>
                  <a:lnTo>
                    <a:pt x="6038" y="9494"/>
                  </a:lnTo>
                  <a:cubicBezTo>
                    <a:pt x="6260" y="9494"/>
                    <a:pt x="6450" y="9640"/>
                    <a:pt x="6513" y="9843"/>
                  </a:cubicBezTo>
                  <a:lnTo>
                    <a:pt x="5320" y="9843"/>
                  </a:lnTo>
                  <a:cubicBezTo>
                    <a:pt x="5124" y="9847"/>
                    <a:pt x="5124" y="10133"/>
                    <a:pt x="5320" y="10139"/>
                  </a:cubicBezTo>
                  <a:lnTo>
                    <a:pt x="7022" y="10139"/>
                  </a:lnTo>
                  <a:cubicBezTo>
                    <a:pt x="7215" y="10133"/>
                    <a:pt x="7218" y="9847"/>
                    <a:pt x="7020" y="9843"/>
                  </a:cubicBezTo>
                  <a:lnTo>
                    <a:pt x="6816" y="9843"/>
                  </a:lnTo>
                  <a:cubicBezTo>
                    <a:pt x="6754" y="9515"/>
                    <a:pt x="6491" y="9258"/>
                    <a:pt x="6160" y="9206"/>
                  </a:cubicBezTo>
                  <a:lnTo>
                    <a:pt x="6160" y="298"/>
                  </a:lnTo>
                  <a:lnTo>
                    <a:pt x="6285" y="298"/>
                  </a:lnTo>
                  <a:cubicBezTo>
                    <a:pt x="6366" y="298"/>
                    <a:pt x="6434" y="230"/>
                    <a:pt x="6434" y="149"/>
                  </a:cubicBezTo>
                  <a:cubicBezTo>
                    <a:pt x="6434" y="69"/>
                    <a:pt x="6366" y="0"/>
                    <a:pt x="6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4"/>
            <p:cNvSpPr/>
            <p:nvPr/>
          </p:nvSpPr>
          <p:spPr>
            <a:xfrm>
              <a:off x="7439916" y="1805874"/>
              <a:ext cx="135817" cy="149628"/>
            </a:xfrm>
            <a:custGeom>
              <a:rect b="b" l="l" r="r" t="t"/>
              <a:pathLst>
                <a:path extrusionOk="0" h="4225" w="3835">
                  <a:moveTo>
                    <a:pt x="3538" y="427"/>
                  </a:moveTo>
                  <a:lnTo>
                    <a:pt x="3538" y="1572"/>
                  </a:lnTo>
                  <a:lnTo>
                    <a:pt x="298" y="3794"/>
                  </a:lnTo>
                  <a:lnTo>
                    <a:pt x="298" y="2647"/>
                  </a:lnTo>
                  <a:lnTo>
                    <a:pt x="3538" y="427"/>
                  </a:lnTo>
                  <a:close/>
                  <a:moveTo>
                    <a:pt x="3699" y="0"/>
                  </a:moveTo>
                  <a:cubicBezTo>
                    <a:pt x="3671" y="0"/>
                    <a:pt x="3639" y="8"/>
                    <a:pt x="3603" y="23"/>
                  </a:cubicBezTo>
                  <a:lnTo>
                    <a:pt x="65" y="2446"/>
                  </a:lnTo>
                  <a:cubicBezTo>
                    <a:pt x="26" y="2473"/>
                    <a:pt x="0" y="2519"/>
                    <a:pt x="0" y="2568"/>
                  </a:cubicBezTo>
                  <a:lnTo>
                    <a:pt x="0" y="4075"/>
                  </a:lnTo>
                  <a:cubicBezTo>
                    <a:pt x="0" y="4130"/>
                    <a:pt x="32" y="4183"/>
                    <a:pt x="80" y="4208"/>
                  </a:cubicBezTo>
                  <a:cubicBezTo>
                    <a:pt x="103" y="4219"/>
                    <a:pt x="126" y="4225"/>
                    <a:pt x="148" y="4225"/>
                  </a:cubicBezTo>
                  <a:cubicBezTo>
                    <a:pt x="177" y="4225"/>
                    <a:pt x="204" y="4216"/>
                    <a:pt x="232" y="4198"/>
                  </a:cubicBezTo>
                  <a:lnTo>
                    <a:pt x="3769" y="1775"/>
                  </a:lnTo>
                  <a:cubicBezTo>
                    <a:pt x="3809" y="1746"/>
                    <a:pt x="3834" y="1702"/>
                    <a:pt x="3834" y="1651"/>
                  </a:cubicBezTo>
                  <a:lnTo>
                    <a:pt x="3834" y="145"/>
                  </a:lnTo>
                  <a:cubicBezTo>
                    <a:pt x="3815" y="48"/>
                    <a:pt x="3769" y="0"/>
                    <a:pt x="3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4"/>
            <p:cNvSpPr/>
            <p:nvPr/>
          </p:nvSpPr>
          <p:spPr>
            <a:xfrm>
              <a:off x="7444697" y="1746164"/>
              <a:ext cx="104864" cy="10589"/>
            </a:xfrm>
            <a:custGeom>
              <a:rect b="b" l="l" r="r" t="t"/>
              <a:pathLst>
                <a:path extrusionOk="0" h="299" w="2961">
                  <a:moveTo>
                    <a:pt x="196" y="1"/>
                  </a:moveTo>
                  <a:cubicBezTo>
                    <a:pt x="2" y="7"/>
                    <a:pt x="0" y="292"/>
                    <a:pt x="196" y="299"/>
                  </a:cubicBezTo>
                  <a:lnTo>
                    <a:pt x="2812" y="299"/>
                  </a:lnTo>
                  <a:cubicBezTo>
                    <a:pt x="2893" y="299"/>
                    <a:pt x="2961" y="231"/>
                    <a:pt x="2961" y="150"/>
                  </a:cubicBezTo>
                  <a:cubicBezTo>
                    <a:pt x="2961" y="69"/>
                    <a:pt x="2893" y="1"/>
                    <a:pt x="2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4"/>
            <p:cNvSpPr/>
            <p:nvPr/>
          </p:nvSpPr>
          <p:spPr>
            <a:xfrm>
              <a:off x="7444697" y="1770034"/>
              <a:ext cx="78515" cy="10554"/>
            </a:xfrm>
            <a:custGeom>
              <a:rect b="b" l="l" r="r" t="t"/>
              <a:pathLst>
                <a:path extrusionOk="0" h="298" w="2217">
                  <a:moveTo>
                    <a:pt x="196" y="0"/>
                  </a:moveTo>
                  <a:cubicBezTo>
                    <a:pt x="0" y="6"/>
                    <a:pt x="0" y="292"/>
                    <a:pt x="196" y="298"/>
                  </a:cubicBezTo>
                  <a:lnTo>
                    <a:pt x="2020" y="298"/>
                  </a:lnTo>
                  <a:cubicBezTo>
                    <a:pt x="2216" y="292"/>
                    <a:pt x="2216" y="6"/>
                    <a:pt x="2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4"/>
            <p:cNvSpPr/>
            <p:nvPr/>
          </p:nvSpPr>
          <p:spPr>
            <a:xfrm>
              <a:off x="7446361" y="1793868"/>
              <a:ext cx="48802" cy="10589"/>
            </a:xfrm>
            <a:custGeom>
              <a:rect b="b" l="l" r="r" t="t"/>
              <a:pathLst>
                <a:path extrusionOk="0" h="299" w="1378">
                  <a:moveTo>
                    <a:pt x="149" y="0"/>
                  </a:moveTo>
                  <a:cubicBezTo>
                    <a:pt x="67" y="0"/>
                    <a:pt x="1" y="69"/>
                    <a:pt x="1" y="149"/>
                  </a:cubicBezTo>
                  <a:cubicBezTo>
                    <a:pt x="1" y="230"/>
                    <a:pt x="69" y="298"/>
                    <a:pt x="149" y="298"/>
                  </a:cubicBezTo>
                  <a:lnTo>
                    <a:pt x="1181" y="298"/>
                  </a:lnTo>
                  <a:cubicBezTo>
                    <a:pt x="1377" y="292"/>
                    <a:pt x="1377" y="7"/>
                    <a:pt x="1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4"/>
            <p:cNvSpPr/>
            <p:nvPr/>
          </p:nvSpPr>
          <p:spPr>
            <a:xfrm>
              <a:off x="7529338" y="1981957"/>
              <a:ext cx="43844" cy="43738"/>
            </a:xfrm>
            <a:custGeom>
              <a:rect b="b" l="l" r="r" t="t"/>
              <a:pathLst>
                <a:path extrusionOk="0" h="1235" w="1238">
                  <a:moveTo>
                    <a:pt x="619" y="299"/>
                  </a:moveTo>
                  <a:cubicBezTo>
                    <a:pt x="776" y="299"/>
                    <a:pt x="934" y="406"/>
                    <a:pt x="941" y="619"/>
                  </a:cubicBezTo>
                  <a:cubicBezTo>
                    <a:pt x="941" y="796"/>
                    <a:pt x="796" y="940"/>
                    <a:pt x="620" y="940"/>
                  </a:cubicBezTo>
                  <a:cubicBezTo>
                    <a:pt x="442" y="940"/>
                    <a:pt x="297" y="796"/>
                    <a:pt x="297" y="619"/>
                  </a:cubicBezTo>
                  <a:cubicBezTo>
                    <a:pt x="305" y="406"/>
                    <a:pt x="462" y="299"/>
                    <a:pt x="619" y="299"/>
                  </a:cubicBezTo>
                  <a:close/>
                  <a:moveTo>
                    <a:pt x="620" y="1"/>
                  </a:moveTo>
                  <a:cubicBezTo>
                    <a:pt x="279" y="1"/>
                    <a:pt x="1" y="278"/>
                    <a:pt x="1" y="620"/>
                  </a:cubicBezTo>
                  <a:cubicBezTo>
                    <a:pt x="16" y="1030"/>
                    <a:pt x="318" y="1235"/>
                    <a:pt x="620" y="1235"/>
                  </a:cubicBezTo>
                  <a:cubicBezTo>
                    <a:pt x="921" y="1235"/>
                    <a:pt x="1223" y="1030"/>
                    <a:pt x="1238" y="620"/>
                  </a:cubicBezTo>
                  <a:cubicBezTo>
                    <a:pt x="1238" y="278"/>
                    <a:pt x="961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4"/>
            <p:cNvSpPr/>
            <p:nvPr/>
          </p:nvSpPr>
          <p:spPr>
            <a:xfrm>
              <a:off x="7485920" y="1990386"/>
              <a:ext cx="35415" cy="35273"/>
            </a:xfrm>
            <a:custGeom>
              <a:rect b="b" l="l" r="r" t="t"/>
              <a:pathLst>
                <a:path extrusionOk="0" h="996" w="1000">
                  <a:moveTo>
                    <a:pt x="500" y="299"/>
                  </a:moveTo>
                  <a:cubicBezTo>
                    <a:pt x="599" y="299"/>
                    <a:pt x="698" y="367"/>
                    <a:pt x="704" y="501"/>
                  </a:cubicBezTo>
                  <a:cubicBezTo>
                    <a:pt x="702" y="612"/>
                    <a:pt x="610" y="702"/>
                    <a:pt x="499" y="702"/>
                  </a:cubicBezTo>
                  <a:cubicBezTo>
                    <a:pt x="387" y="702"/>
                    <a:pt x="297" y="612"/>
                    <a:pt x="297" y="501"/>
                  </a:cubicBezTo>
                  <a:cubicBezTo>
                    <a:pt x="302" y="367"/>
                    <a:pt x="401" y="299"/>
                    <a:pt x="500" y="299"/>
                  </a:cubicBezTo>
                  <a:close/>
                  <a:moveTo>
                    <a:pt x="499" y="1"/>
                  </a:moveTo>
                  <a:cubicBezTo>
                    <a:pt x="224" y="1"/>
                    <a:pt x="0" y="224"/>
                    <a:pt x="0" y="500"/>
                  </a:cubicBezTo>
                  <a:cubicBezTo>
                    <a:pt x="13" y="830"/>
                    <a:pt x="256" y="996"/>
                    <a:pt x="500" y="996"/>
                  </a:cubicBezTo>
                  <a:cubicBezTo>
                    <a:pt x="743" y="996"/>
                    <a:pt x="987" y="830"/>
                    <a:pt x="1000" y="500"/>
                  </a:cubicBezTo>
                  <a:cubicBezTo>
                    <a:pt x="998" y="224"/>
                    <a:pt x="775" y="1"/>
                    <a:pt x="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3" name="Google Shape;2843;p44"/>
          <p:cNvGrpSpPr/>
          <p:nvPr/>
        </p:nvGrpSpPr>
        <p:grpSpPr>
          <a:xfrm>
            <a:off x="6675872" y="1712449"/>
            <a:ext cx="359073" cy="359144"/>
            <a:chOff x="6675872" y="1712449"/>
            <a:chExt cx="359073" cy="359144"/>
          </a:xfrm>
        </p:grpSpPr>
        <p:sp>
          <p:nvSpPr>
            <p:cNvPr id="2844" name="Google Shape;2844;p44"/>
            <p:cNvSpPr/>
            <p:nvPr/>
          </p:nvSpPr>
          <p:spPr>
            <a:xfrm>
              <a:off x="6675872" y="1712449"/>
              <a:ext cx="359073" cy="359144"/>
            </a:xfrm>
            <a:custGeom>
              <a:rect b="b" l="l" r="r" t="t"/>
              <a:pathLst>
                <a:path extrusionOk="0" h="10141" w="10139">
                  <a:moveTo>
                    <a:pt x="1983" y="785"/>
                  </a:moveTo>
                  <a:cubicBezTo>
                    <a:pt x="1984" y="785"/>
                    <a:pt x="1984" y="785"/>
                    <a:pt x="1985" y="785"/>
                  </a:cubicBezTo>
                  <a:cubicBezTo>
                    <a:pt x="1986" y="785"/>
                    <a:pt x="1986" y="785"/>
                    <a:pt x="1987" y="785"/>
                  </a:cubicBezTo>
                  <a:cubicBezTo>
                    <a:pt x="2195" y="785"/>
                    <a:pt x="2306" y="1047"/>
                    <a:pt x="2167" y="1200"/>
                  </a:cubicBezTo>
                  <a:cubicBezTo>
                    <a:pt x="2105" y="1293"/>
                    <a:pt x="2121" y="1371"/>
                    <a:pt x="2215" y="1433"/>
                  </a:cubicBezTo>
                  <a:cubicBezTo>
                    <a:pt x="2359" y="1504"/>
                    <a:pt x="2463" y="1634"/>
                    <a:pt x="2506" y="1789"/>
                  </a:cubicBezTo>
                  <a:lnTo>
                    <a:pt x="1461" y="1789"/>
                  </a:lnTo>
                  <a:cubicBezTo>
                    <a:pt x="1502" y="1634"/>
                    <a:pt x="1608" y="1501"/>
                    <a:pt x="1754" y="1433"/>
                  </a:cubicBezTo>
                  <a:cubicBezTo>
                    <a:pt x="1846" y="1371"/>
                    <a:pt x="1861" y="1293"/>
                    <a:pt x="1801" y="1200"/>
                  </a:cubicBezTo>
                  <a:cubicBezTo>
                    <a:pt x="1661" y="1045"/>
                    <a:pt x="1774" y="785"/>
                    <a:pt x="1983" y="785"/>
                  </a:cubicBezTo>
                  <a:close/>
                  <a:moveTo>
                    <a:pt x="5649" y="785"/>
                  </a:moveTo>
                  <a:cubicBezTo>
                    <a:pt x="5649" y="785"/>
                    <a:pt x="5650" y="785"/>
                    <a:pt x="5651" y="785"/>
                  </a:cubicBezTo>
                  <a:cubicBezTo>
                    <a:pt x="5651" y="785"/>
                    <a:pt x="5652" y="785"/>
                    <a:pt x="5653" y="785"/>
                  </a:cubicBezTo>
                  <a:cubicBezTo>
                    <a:pt x="5860" y="785"/>
                    <a:pt x="5972" y="1047"/>
                    <a:pt x="5833" y="1200"/>
                  </a:cubicBezTo>
                  <a:cubicBezTo>
                    <a:pt x="5771" y="1293"/>
                    <a:pt x="5787" y="1371"/>
                    <a:pt x="5880" y="1433"/>
                  </a:cubicBezTo>
                  <a:cubicBezTo>
                    <a:pt x="6025" y="1504"/>
                    <a:pt x="6129" y="1634"/>
                    <a:pt x="6170" y="1789"/>
                  </a:cubicBezTo>
                  <a:lnTo>
                    <a:pt x="5125" y="1789"/>
                  </a:lnTo>
                  <a:cubicBezTo>
                    <a:pt x="5164" y="1634"/>
                    <a:pt x="5272" y="1501"/>
                    <a:pt x="5418" y="1433"/>
                  </a:cubicBezTo>
                  <a:cubicBezTo>
                    <a:pt x="5510" y="1371"/>
                    <a:pt x="5525" y="1293"/>
                    <a:pt x="5465" y="1200"/>
                  </a:cubicBezTo>
                  <a:cubicBezTo>
                    <a:pt x="5326" y="1045"/>
                    <a:pt x="5439" y="785"/>
                    <a:pt x="5649" y="785"/>
                  </a:cubicBezTo>
                  <a:close/>
                  <a:moveTo>
                    <a:pt x="7183" y="300"/>
                  </a:moveTo>
                  <a:cubicBezTo>
                    <a:pt x="7263" y="300"/>
                    <a:pt x="7331" y="365"/>
                    <a:pt x="7331" y="448"/>
                  </a:cubicBezTo>
                  <a:lnTo>
                    <a:pt x="7331" y="1789"/>
                  </a:lnTo>
                  <a:lnTo>
                    <a:pt x="6474" y="1789"/>
                  </a:lnTo>
                  <a:cubicBezTo>
                    <a:pt x="6436" y="1575"/>
                    <a:pt x="6319" y="1381"/>
                    <a:pt x="6146" y="1251"/>
                  </a:cubicBezTo>
                  <a:cubicBezTo>
                    <a:pt x="6302" y="905"/>
                    <a:pt x="6036" y="487"/>
                    <a:pt x="5658" y="487"/>
                  </a:cubicBezTo>
                  <a:cubicBezTo>
                    <a:pt x="5655" y="487"/>
                    <a:pt x="5651" y="487"/>
                    <a:pt x="5647" y="487"/>
                  </a:cubicBezTo>
                  <a:cubicBezTo>
                    <a:pt x="5644" y="487"/>
                    <a:pt x="5640" y="487"/>
                    <a:pt x="5637" y="487"/>
                  </a:cubicBezTo>
                  <a:cubicBezTo>
                    <a:pt x="5262" y="487"/>
                    <a:pt x="4996" y="905"/>
                    <a:pt x="5148" y="1248"/>
                  </a:cubicBezTo>
                  <a:cubicBezTo>
                    <a:pt x="4974" y="1379"/>
                    <a:pt x="4857" y="1572"/>
                    <a:pt x="4822" y="1789"/>
                  </a:cubicBezTo>
                  <a:lnTo>
                    <a:pt x="3967" y="1789"/>
                  </a:lnTo>
                  <a:lnTo>
                    <a:pt x="3967" y="300"/>
                  </a:lnTo>
                  <a:close/>
                  <a:moveTo>
                    <a:pt x="1983" y="2570"/>
                  </a:moveTo>
                  <a:cubicBezTo>
                    <a:pt x="1984" y="2570"/>
                    <a:pt x="1984" y="2570"/>
                    <a:pt x="1985" y="2570"/>
                  </a:cubicBezTo>
                  <a:cubicBezTo>
                    <a:pt x="1986" y="2570"/>
                    <a:pt x="1986" y="2570"/>
                    <a:pt x="1987" y="2570"/>
                  </a:cubicBezTo>
                  <a:cubicBezTo>
                    <a:pt x="2195" y="2570"/>
                    <a:pt x="2306" y="2832"/>
                    <a:pt x="2169" y="2987"/>
                  </a:cubicBezTo>
                  <a:cubicBezTo>
                    <a:pt x="2107" y="3080"/>
                    <a:pt x="2123" y="3156"/>
                    <a:pt x="2216" y="3218"/>
                  </a:cubicBezTo>
                  <a:cubicBezTo>
                    <a:pt x="2360" y="3289"/>
                    <a:pt x="2465" y="3419"/>
                    <a:pt x="2508" y="3575"/>
                  </a:cubicBezTo>
                  <a:lnTo>
                    <a:pt x="1462" y="3575"/>
                  </a:lnTo>
                  <a:cubicBezTo>
                    <a:pt x="1502" y="3419"/>
                    <a:pt x="1608" y="3288"/>
                    <a:pt x="1755" y="3218"/>
                  </a:cubicBezTo>
                  <a:cubicBezTo>
                    <a:pt x="1846" y="3156"/>
                    <a:pt x="1861" y="3080"/>
                    <a:pt x="1801" y="2987"/>
                  </a:cubicBezTo>
                  <a:cubicBezTo>
                    <a:pt x="1661" y="2831"/>
                    <a:pt x="1774" y="2570"/>
                    <a:pt x="1983" y="2570"/>
                  </a:cubicBezTo>
                  <a:close/>
                  <a:moveTo>
                    <a:pt x="5649" y="2570"/>
                  </a:moveTo>
                  <a:cubicBezTo>
                    <a:pt x="5649" y="2570"/>
                    <a:pt x="5650" y="2570"/>
                    <a:pt x="5651" y="2570"/>
                  </a:cubicBezTo>
                  <a:cubicBezTo>
                    <a:pt x="5651" y="2570"/>
                    <a:pt x="5652" y="2570"/>
                    <a:pt x="5653" y="2570"/>
                  </a:cubicBezTo>
                  <a:cubicBezTo>
                    <a:pt x="5860" y="2570"/>
                    <a:pt x="5972" y="2832"/>
                    <a:pt x="5834" y="2987"/>
                  </a:cubicBezTo>
                  <a:cubicBezTo>
                    <a:pt x="5773" y="3080"/>
                    <a:pt x="5788" y="3156"/>
                    <a:pt x="5882" y="3218"/>
                  </a:cubicBezTo>
                  <a:cubicBezTo>
                    <a:pt x="6026" y="3289"/>
                    <a:pt x="6131" y="3419"/>
                    <a:pt x="6172" y="3575"/>
                  </a:cubicBezTo>
                  <a:lnTo>
                    <a:pt x="5128" y="3575"/>
                  </a:lnTo>
                  <a:cubicBezTo>
                    <a:pt x="5167" y="3419"/>
                    <a:pt x="5274" y="3288"/>
                    <a:pt x="5419" y="3218"/>
                  </a:cubicBezTo>
                  <a:cubicBezTo>
                    <a:pt x="5510" y="3156"/>
                    <a:pt x="5525" y="3080"/>
                    <a:pt x="5465" y="2987"/>
                  </a:cubicBezTo>
                  <a:cubicBezTo>
                    <a:pt x="5326" y="2831"/>
                    <a:pt x="5439" y="2570"/>
                    <a:pt x="5649" y="2570"/>
                  </a:cubicBezTo>
                  <a:close/>
                  <a:moveTo>
                    <a:pt x="7331" y="2086"/>
                  </a:moveTo>
                  <a:lnTo>
                    <a:pt x="7331" y="3575"/>
                  </a:lnTo>
                  <a:lnTo>
                    <a:pt x="6474" y="3575"/>
                  </a:lnTo>
                  <a:cubicBezTo>
                    <a:pt x="6436" y="3361"/>
                    <a:pt x="6319" y="3167"/>
                    <a:pt x="6146" y="3036"/>
                  </a:cubicBezTo>
                  <a:cubicBezTo>
                    <a:pt x="6302" y="2691"/>
                    <a:pt x="6036" y="2274"/>
                    <a:pt x="5658" y="2274"/>
                  </a:cubicBezTo>
                  <a:cubicBezTo>
                    <a:pt x="5655" y="2274"/>
                    <a:pt x="5651" y="2274"/>
                    <a:pt x="5647" y="2274"/>
                  </a:cubicBezTo>
                  <a:cubicBezTo>
                    <a:pt x="5644" y="2274"/>
                    <a:pt x="5640" y="2274"/>
                    <a:pt x="5637" y="2274"/>
                  </a:cubicBezTo>
                  <a:cubicBezTo>
                    <a:pt x="5262" y="2274"/>
                    <a:pt x="4996" y="2691"/>
                    <a:pt x="5148" y="3034"/>
                  </a:cubicBezTo>
                  <a:cubicBezTo>
                    <a:pt x="4974" y="3164"/>
                    <a:pt x="4857" y="3359"/>
                    <a:pt x="4822" y="3575"/>
                  </a:cubicBezTo>
                  <a:lnTo>
                    <a:pt x="3967" y="3575"/>
                  </a:lnTo>
                  <a:lnTo>
                    <a:pt x="3967" y="2086"/>
                  </a:lnTo>
                  <a:close/>
                  <a:moveTo>
                    <a:pt x="3670" y="2086"/>
                  </a:moveTo>
                  <a:lnTo>
                    <a:pt x="3670" y="3579"/>
                  </a:lnTo>
                  <a:lnTo>
                    <a:pt x="2810" y="3579"/>
                  </a:lnTo>
                  <a:cubicBezTo>
                    <a:pt x="2772" y="3362"/>
                    <a:pt x="2657" y="3167"/>
                    <a:pt x="2484" y="3036"/>
                  </a:cubicBezTo>
                  <a:cubicBezTo>
                    <a:pt x="2639" y="2691"/>
                    <a:pt x="2372" y="2274"/>
                    <a:pt x="1996" y="2274"/>
                  </a:cubicBezTo>
                  <a:cubicBezTo>
                    <a:pt x="1992" y="2274"/>
                    <a:pt x="1988" y="2274"/>
                    <a:pt x="1985" y="2274"/>
                  </a:cubicBezTo>
                  <a:cubicBezTo>
                    <a:pt x="1981" y="2274"/>
                    <a:pt x="1978" y="2274"/>
                    <a:pt x="1974" y="2274"/>
                  </a:cubicBezTo>
                  <a:cubicBezTo>
                    <a:pt x="1600" y="2274"/>
                    <a:pt x="1332" y="2691"/>
                    <a:pt x="1486" y="3034"/>
                  </a:cubicBezTo>
                  <a:cubicBezTo>
                    <a:pt x="1312" y="3164"/>
                    <a:pt x="1193" y="3361"/>
                    <a:pt x="1156" y="3579"/>
                  </a:cubicBezTo>
                  <a:lnTo>
                    <a:pt x="299" y="3579"/>
                  </a:lnTo>
                  <a:lnTo>
                    <a:pt x="299" y="2086"/>
                  </a:lnTo>
                  <a:close/>
                  <a:moveTo>
                    <a:pt x="7339" y="3876"/>
                  </a:moveTo>
                  <a:lnTo>
                    <a:pt x="7339" y="4281"/>
                  </a:lnTo>
                  <a:lnTo>
                    <a:pt x="5464" y="4281"/>
                  </a:lnTo>
                  <a:cubicBezTo>
                    <a:pt x="5280" y="4281"/>
                    <a:pt x="5122" y="4400"/>
                    <a:pt x="5061" y="4565"/>
                  </a:cubicBezTo>
                  <a:lnTo>
                    <a:pt x="444" y="4565"/>
                  </a:lnTo>
                  <a:cubicBezTo>
                    <a:pt x="363" y="4565"/>
                    <a:pt x="298" y="4498"/>
                    <a:pt x="298" y="4414"/>
                  </a:cubicBezTo>
                  <a:lnTo>
                    <a:pt x="298" y="3876"/>
                  </a:lnTo>
                  <a:close/>
                  <a:moveTo>
                    <a:pt x="8529" y="4579"/>
                  </a:moveTo>
                  <a:cubicBezTo>
                    <a:pt x="8600" y="4579"/>
                    <a:pt x="8657" y="4638"/>
                    <a:pt x="8657" y="4709"/>
                  </a:cubicBezTo>
                  <a:cubicBezTo>
                    <a:pt x="8657" y="4780"/>
                    <a:pt x="8599" y="4840"/>
                    <a:pt x="8527" y="4840"/>
                  </a:cubicBezTo>
                  <a:lnTo>
                    <a:pt x="5464" y="4840"/>
                  </a:lnTo>
                  <a:cubicBezTo>
                    <a:pt x="5392" y="4840"/>
                    <a:pt x="5334" y="4780"/>
                    <a:pt x="5334" y="4709"/>
                  </a:cubicBezTo>
                  <a:cubicBezTo>
                    <a:pt x="5334" y="4638"/>
                    <a:pt x="5392" y="4579"/>
                    <a:pt x="5464" y="4579"/>
                  </a:cubicBezTo>
                  <a:close/>
                  <a:moveTo>
                    <a:pt x="3897" y="4863"/>
                  </a:moveTo>
                  <a:cubicBezTo>
                    <a:pt x="3868" y="4927"/>
                    <a:pt x="3849" y="4999"/>
                    <a:pt x="3849" y="5076"/>
                  </a:cubicBezTo>
                  <a:lnTo>
                    <a:pt x="3849" y="5663"/>
                  </a:lnTo>
                  <a:lnTo>
                    <a:pt x="3133" y="5663"/>
                  </a:lnTo>
                  <a:lnTo>
                    <a:pt x="3301" y="4863"/>
                  </a:lnTo>
                  <a:close/>
                  <a:moveTo>
                    <a:pt x="9630" y="4863"/>
                  </a:moveTo>
                  <a:cubicBezTo>
                    <a:pt x="9747" y="4863"/>
                    <a:pt x="9844" y="4958"/>
                    <a:pt x="9844" y="5076"/>
                  </a:cubicBezTo>
                  <a:lnTo>
                    <a:pt x="9844" y="8043"/>
                  </a:lnTo>
                  <a:lnTo>
                    <a:pt x="4149" y="8043"/>
                  </a:lnTo>
                  <a:lnTo>
                    <a:pt x="4149" y="5076"/>
                  </a:lnTo>
                  <a:cubicBezTo>
                    <a:pt x="4149" y="4959"/>
                    <a:pt x="4244" y="4863"/>
                    <a:pt x="4363" y="4863"/>
                  </a:cubicBezTo>
                  <a:lnTo>
                    <a:pt x="5066" y="4863"/>
                  </a:lnTo>
                  <a:cubicBezTo>
                    <a:pt x="5128" y="5023"/>
                    <a:pt x="5283" y="5137"/>
                    <a:pt x="5464" y="5137"/>
                  </a:cubicBezTo>
                  <a:lnTo>
                    <a:pt x="8529" y="5137"/>
                  </a:lnTo>
                  <a:cubicBezTo>
                    <a:pt x="8711" y="5137"/>
                    <a:pt x="8865" y="5023"/>
                    <a:pt x="8927" y="4863"/>
                  </a:cubicBezTo>
                  <a:close/>
                  <a:moveTo>
                    <a:pt x="6996" y="9505"/>
                  </a:moveTo>
                  <a:cubicBezTo>
                    <a:pt x="7079" y="9505"/>
                    <a:pt x="7163" y="9561"/>
                    <a:pt x="7167" y="9674"/>
                  </a:cubicBezTo>
                  <a:cubicBezTo>
                    <a:pt x="7167" y="9767"/>
                    <a:pt x="7089" y="9845"/>
                    <a:pt x="6994" y="9845"/>
                  </a:cubicBezTo>
                  <a:cubicBezTo>
                    <a:pt x="6899" y="9845"/>
                    <a:pt x="6824" y="9767"/>
                    <a:pt x="6824" y="9674"/>
                  </a:cubicBezTo>
                  <a:cubicBezTo>
                    <a:pt x="6828" y="9561"/>
                    <a:pt x="6912" y="9505"/>
                    <a:pt x="6996" y="9505"/>
                  </a:cubicBezTo>
                  <a:close/>
                  <a:moveTo>
                    <a:pt x="448" y="1"/>
                  </a:moveTo>
                  <a:cubicBezTo>
                    <a:pt x="203" y="1"/>
                    <a:pt x="3" y="200"/>
                    <a:pt x="3" y="446"/>
                  </a:cubicBezTo>
                  <a:lnTo>
                    <a:pt x="3" y="755"/>
                  </a:lnTo>
                  <a:cubicBezTo>
                    <a:pt x="6" y="853"/>
                    <a:pt x="78" y="902"/>
                    <a:pt x="151" y="902"/>
                  </a:cubicBezTo>
                  <a:cubicBezTo>
                    <a:pt x="223" y="902"/>
                    <a:pt x="296" y="853"/>
                    <a:pt x="299" y="755"/>
                  </a:cubicBezTo>
                  <a:lnTo>
                    <a:pt x="299" y="446"/>
                  </a:lnTo>
                  <a:cubicBezTo>
                    <a:pt x="299" y="365"/>
                    <a:pt x="368" y="297"/>
                    <a:pt x="448" y="297"/>
                  </a:cubicBezTo>
                  <a:lnTo>
                    <a:pt x="3670" y="297"/>
                  </a:lnTo>
                  <a:lnTo>
                    <a:pt x="3670" y="1786"/>
                  </a:lnTo>
                  <a:lnTo>
                    <a:pt x="2810" y="1786"/>
                  </a:lnTo>
                  <a:cubicBezTo>
                    <a:pt x="2772" y="1572"/>
                    <a:pt x="2657" y="1379"/>
                    <a:pt x="2484" y="1248"/>
                  </a:cubicBezTo>
                  <a:cubicBezTo>
                    <a:pt x="2639" y="902"/>
                    <a:pt x="2372" y="485"/>
                    <a:pt x="1996" y="485"/>
                  </a:cubicBezTo>
                  <a:cubicBezTo>
                    <a:pt x="1992" y="485"/>
                    <a:pt x="1988" y="485"/>
                    <a:pt x="1985" y="486"/>
                  </a:cubicBezTo>
                  <a:cubicBezTo>
                    <a:pt x="1981" y="485"/>
                    <a:pt x="1978" y="485"/>
                    <a:pt x="1974" y="485"/>
                  </a:cubicBezTo>
                  <a:cubicBezTo>
                    <a:pt x="1600" y="485"/>
                    <a:pt x="1332" y="902"/>
                    <a:pt x="1486" y="1246"/>
                  </a:cubicBezTo>
                  <a:cubicBezTo>
                    <a:pt x="1312" y="1377"/>
                    <a:pt x="1194" y="1571"/>
                    <a:pt x="1158" y="1786"/>
                  </a:cubicBezTo>
                  <a:lnTo>
                    <a:pt x="299" y="1786"/>
                  </a:lnTo>
                  <a:lnTo>
                    <a:pt x="299" y="1544"/>
                  </a:lnTo>
                  <a:cubicBezTo>
                    <a:pt x="296" y="1446"/>
                    <a:pt x="223" y="1396"/>
                    <a:pt x="151" y="1396"/>
                  </a:cubicBezTo>
                  <a:cubicBezTo>
                    <a:pt x="78" y="1396"/>
                    <a:pt x="5" y="1446"/>
                    <a:pt x="2" y="1544"/>
                  </a:cubicBezTo>
                  <a:lnTo>
                    <a:pt x="0" y="4413"/>
                  </a:lnTo>
                  <a:cubicBezTo>
                    <a:pt x="0" y="4660"/>
                    <a:pt x="200" y="4859"/>
                    <a:pt x="444" y="4859"/>
                  </a:cubicBezTo>
                  <a:lnTo>
                    <a:pt x="2999" y="4859"/>
                  </a:lnTo>
                  <a:lnTo>
                    <a:pt x="2829" y="5659"/>
                  </a:lnTo>
                  <a:lnTo>
                    <a:pt x="2224" y="5659"/>
                  </a:lnTo>
                  <a:cubicBezTo>
                    <a:pt x="2028" y="5666"/>
                    <a:pt x="2028" y="5951"/>
                    <a:pt x="2224" y="5957"/>
                  </a:cubicBezTo>
                  <a:lnTo>
                    <a:pt x="3851" y="5957"/>
                  </a:lnTo>
                  <a:lnTo>
                    <a:pt x="3851" y="8569"/>
                  </a:lnTo>
                  <a:cubicBezTo>
                    <a:pt x="3851" y="8850"/>
                    <a:pt x="4081" y="9079"/>
                    <a:pt x="4363" y="9079"/>
                  </a:cubicBezTo>
                  <a:lnTo>
                    <a:pt x="6848" y="9079"/>
                  </a:lnTo>
                  <a:lnTo>
                    <a:pt x="6848" y="9228"/>
                  </a:lnTo>
                  <a:cubicBezTo>
                    <a:pt x="6352" y="9403"/>
                    <a:pt x="6463" y="10130"/>
                    <a:pt x="6996" y="10141"/>
                  </a:cubicBezTo>
                  <a:cubicBezTo>
                    <a:pt x="7529" y="10131"/>
                    <a:pt x="7640" y="9403"/>
                    <a:pt x="7144" y="9228"/>
                  </a:cubicBezTo>
                  <a:lnTo>
                    <a:pt x="7144" y="9079"/>
                  </a:lnTo>
                  <a:lnTo>
                    <a:pt x="8239" y="9079"/>
                  </a:lnTo>
                  <a:cubicBezTo>
                    <a:pt x="8436" y="9073"/>
                    <a:pt x="8437" y="8788"/>
                    <a:pt x="8239" y="8783"/>
                  </a:cubicBezTo>
                  <a:lnTo>
                    <a:pt x="4363" y="8783"/>
                  </a:lnTo>
                  <a:cubicBezTo>
                    <a:pt x="4246" y="8783"/>
                    <a:pt x="4149" y="8688"/>
                    <a:pt x="4149" y="8569"/>
                  </a:cubicBezTo>
                  <a:lnTo>
                    <a:pt x="4149" y="8341"/>
                  </a:lnTo>
                  <a:lnTo>
                    <a:pt x="9842" y="8341"/>
                  </a:lnTo>
                  <a:lnTo>
                    <a:pt x="9842" y="8569"/>
                  </a:lnTo>
                  <a:cubicBezTo>
                    <a:pt x="9842" y="8685"/>
                    <a:pt x="9747" y="8783"/>
                    <a:pt x="9628" y="8783"/>
                  </a:cubicBezTo>
                  <a:lnTo>
                    <a:pt x="9026" y="8783"/>
                  </a:lnTo>
                  <a:cubicBezTo>
                    <a:pt x="8944" y="8783"/>
                    <a:pt x="8878" y="8850"/>
                    <a:pt x="8878" y="8931"/>
                  </a:cubicBezTo>
                  <a:cubicBezTo>
                    <a:pt x="8878" y="9013"/>
                    <a:pt x="8944" y="9079"/>
                    <a:pt x="9026" y="9079"/>
                  </a:cubicBezTo>
                  <a:lnTo>
                    <a:pt x="9628" y="9079"/>
                  </a:lnTo>
                  <a:cubicBezTo>
                    <a:pt x="9909" y="9079"/>
                    <a:pt x="10139" y="8850"/>
                    <a:pt x="10139" y="8569"/>
                  </a:cubicBezTo>
                  <a:lnTo>
                    <a:pt x="10139" y="5076"/>
                  </a:lnTo>
                  <a:cubicBezTo>
                    <a:pt x="10139" y="4794"/>
                    <a:pt x="9909" y="4565"/>
                    <a:pt x="9628" y="4565"/>
                  </a:cubicBezTo>
                  <a:lnTo>
                    <a:pt x="8930" y="4565"/>
                  </a:lnTo>
                  <a:cubicBezTo>
                    <a:pt x="8870" y="4400"/>
                    <a:pt x="8713" y="4281"/>
                    <a:pt x="8527" y="4281"/>
                  </a:cubicBezTo>
                  <a:lnTo>
                    <a:pt x="7636" y="4281"/>
                  </a:lnTo>
                  <a:lnTo>
                    <a:pt x="7628" y="446"/>
                  </a:lnTo>
                  <a:cubicBezTo>
                    <a:pt x="7628" y="200"/>
                    <a:pt x="7428" y="1"/>
                    <a:pt x="7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4"/>
            <p:cNvSpPr/>
            <p:nvPr/>
          </p:nvSpPr>
          <p:spPr>
            <a:xfrm>
              <a:off x="6865201" y="1917856"/>
              <a:ext cx="118534" cy="10589"/>
            </a:xfrm>
            <a:custGeom>
              <a:rect b="b" l="l" r="r" t="t"/>
              <a:pathLst>
                <a:path extrusionOk="0" h="299" w="3347">
                  <a:moveTo>
                    <a:pt x="149" y="0"/>
                  </a:moveTo>
                  <a:cubicBezTo>
                    <a:pt x="69" y="0"/>
                    <a:pt x="0" y="68"/>
                    <a:pt x="0" y="149"/>
                  </a:cubicBezTo>
                  <a:cubicBezTo>
                    <a:pt x="0" y="230"/>
                    <a:pt x="69" y="298"/>
                    <a:pt x="149" y="298"/>
                  </a:cubicBezTo>
                  <a:lnTo>
                    <a:pt x="3148" y="298"/>
                  </a:lnTo>
                  <a:cubicBezTo>
                    <a:pt x="3343" y="293"/>
                    <a:pt x="3346" y="8"/>
                    <a:pt x="3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4"/>
            <p:cNvSpPr/>
            <p:nvPr/>
          </p:nvSpPr>
          <p:spPr>
            <a:xfrm>
              <a:off x="6865201" y="1943036"/>
              <a:ext cx="118534" cy="10518"/>
            </a:xfrm>
            <a:custGeom>
              <a:rect b="b" l="l" r="r" t="t"/>
              <a:pathLst>
                <a:path extrusionOk="0" h="297" w="3347">
                  <a:moveTo>
                    <a:pt x="149" y="1"/>
                  </a:moveTo>
                  <a:cubicBezTo>
                    <a:pt x="69" y="1"/>
                    <a:pt x="0" y="67"/>
                    <a:pt x="0" y="150"/>
                  </a:cubicBezTo>
                  <a:cubicBezTo>
                    <a:pt x="0" y="230"/>
                    <a:pt x="69" y="297"/>
                    <a:pt x="149" y="297"/>
                  </a:cubicBezTo>
                  <a:lnTo>
                    <a:pt x="3148" y="297"/>
                  </a:lnTo>
                  <a:cubicBezTo>
                    <a:pt x="3343" y="292"/>
                    <a:pt x="3346" y="7"/>
                    <a:pt x="3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4"/>
            <p:cNvSpPr/>
            <p:nvPr/>
          </p:nvSpPr>
          <p:spPr>
            <a:xfrm>
              <a:off x="6877809" y="1968110"/>
              <a:ext cx="91619" cy="10589"/>
            </a:xfrm>
            <a:custGeom>
              <a:rect b="b" l="l" r="r" t="t"/>
              <a:pathLst>
                <a:path extrusionOk="0" h="299" w="2587">
                  <a:moveTo>
                    <a:pt x="197" y="1"/>
                  </a:moveTo>
                  <a:cubicBezTo>
                    <a:pt x="1" y="7"/>
                    <a:pt x="1" y="292"/>
                    <a:pt x="197" y="299"/>
                  </a:cubicBezTo>
                  <a:lnTo>
                    <a:pt x="2390" y="299"/>
                  </a:lnTo>
                  <a:cubicBezTo>
                    <a:pt x="2586" y="292"/>
                    <a:pt x="2586" y="7"/>
                    <a:pt x="2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8" name="Google Shape;2848;p44"/>
          <p:cNvGrpSpPr/>
          <p:nvPr/>
        </p:nvGrpSpPr>
        <p:grpSpPr>
          <a:xfrm>
            <a:off x="6023493" y="1712520"/>
            <a:ext cx="359037" cy="359073"/>
            <a:chOff x="6023493" y="1712520"/>
            <a:chExt cx="359037" cy="359073"/>
          </a:xfrm>
        </p:grpSpPr>
        <p:sp>
          <p:nvSpPr>
            <p:cNvPr id="2849" name="Google Shape;2849;p44"/>
            <p:cNvSpPr/>
            <p:nvPr/>
          </p:nvSpPr>
          <p:spPr>
            <a:xfrm>
              <a:off x="6023493" y="1712520"/>
              <a:ext cx="359037" cy="359073"/>
            </a:xfrm>
            <a:custGeom>
              <a:rect b="b" l="l" r="r" t="t"/>
              <a:pathLst>
                <a:path extrusionOk="0" h="10139" w="10138">
                  <a:moveTo>
                    <a:pt x="8047" y="1059"/>
                  </a:moveTo>
                  <a:cubicBezTo>
                    <a:pt x="8197" y="1059"/>
                    <a:pt x="8321" y="1181"/>
                    <a:pt x="8321" y="1331"/>
                  </a:cubicBezTo>
                  <a:lnTo>
                    <a:pt x="8321" y="8048"/>
                  </a:lnTo>
                  <a:cubicBezTo>
                    <a:pt x="8321" y="8198"/>
                    <a:pt x="8197" y="8322"/>
                    <a:pt x="8047" y="8322"/>
                  </a:cubicBezTo>
                  <a:lnTo>
                    <a:pt x="1331" y="8322"/>
                  </a:lnTo>
                  <a:cubicBezTo>
                    <a:pt x="1181" y="8322"/>
                    <a:pt x="1057" y="8198"/>
                    <a:pt x="1057" y="8048"/>
                  </a:cubicBezTo>
                  <a:lnTo>
                    <a:pt x="1057" y="7858"/>
                  </a:lnTo>
                  <a:lnTo>
                    <a:pt x="7286" y="7858"/>
                  </a:lnTo>
                  <a:cubicBezTo>
                    <a:pt x="7601" y="7858"/>
                    <a:pt x="7856" y="7603"/>
                    <a:pt x="7856" y="7287"/>
                  </a:cubicBezTo>
                  <a:lnTo>
                    <a:pt x="7856" y="1059"/>
                  </a:lnTo>
                  <a:close/>
                  <a:moveTo>
                    <a:pt x="8808" y="1819"/>
                  </a:moveTo>
                  <a:cubicBezTo>
                    <a:pt x="8959" y="1819"/>
                    <a:pt x="9081" y="1941"/>
                    <a:pt x="9081" y="2091"/>
                  </a:cubicBezTo>
                  <a:lnTo>
                    <a:pt x="9081" y="6971"/>
                  </a:lnTo>
                  <a:cubicBezTo>
                    <a:pt x="9081" y="7066"/>
                    <a:pt x="9155" y="7114"/>
                    <a:pt x="9230" y="7114"/>
                  </a:cubicBezTo>
                  <a:cubicBezTo>
                    <a:pt x="9304" y="7114"/>
                    <a:pt x="9379" y="7066"/>
                    <a:pt x="9379" y="6971"/>
                  </a:cubicBezTo>
                  <a:lnTo>
                    <a:pt x="9379" y="2579"/>
                  </a:lnTo>
                  <a:lnTo>
                    <a:pt x="9569" y="2579"/>
                  </a:lnTo>
                  <a:cubicBezTo>
                    <a:pt x="9719" y="2579"/>
                    <a:pt x="9841" y="2701"/>
                    <a:pt x="9841" y="2852"/>
                  </a:cubicBezTo>
                  <a:lnTo>
                    <a:pt x="9841" y="9569"/>
                  </a:lnTo>
                  <a:cubicBezTo>
                    <a:pt x="9841" y="9719"/>
                    <a:pt x="9718" y="9843"/>
                    <a:pt x="9569" y="9843"/>
                  </a:cubicBezTo>
                  <a:lnTo>
                    <a:pt x="2851" y="9843"/>
                  </a:lnTo>
                  <a:cubicBezTo>
                    <a:pt x="2700" y="9843"/>
                    <a:pt x="2578" y="9719"/>
                    <a:pt x="2578" y="9569"/>
                  </a:cubicBezTo>
                  <a:lnTo>
                    <a:pt x="2578" y="9378"/>
                  </a:lnTo>
                  <a:lnTo>
                    <a:pt x="8808" y="9378"/>
                  </a:lnTo>
                  <a:cubicBezTo>
                    <a:pt x="9122" y="9378"/>
                    <a:pt x="9379" y="9123"/>
                    <a:pt x="9379" y="8808"/>
                  </a:cubicBezTo>
                  <a:lnTo>
                    <a:pt x="9379" y="7786"/>
                  </a:lnTo>
                  <a:cubicBezTo>
                    <a:pt x="9379" y="7691"/>
                    <a:pt x="9304" y="7643"/>
                    <a:pt x="9230" y="7643"/>
                  </a:cubicBezTo>
                  <a:cubicBezTo>
                    <a:pt x="9155" y="7643"/>
                    <a:pt x="9081" y="7691"/>
                    <a:pt x="9081" y="7786"/>
                  </a:cubicBezTo>
                  <a:lnTo>
                    <a:pt x="9081" y="8808"/>
                  </a:lnTo>
                  <a:cubicBezTo>
                    <a:pt x="9081" y="8959"/>
                    <a:pt x="8957" y="9082"/>
                    <a:pt x="8808" y="9082"/>
                  </a:cubicBezTo>
                  <a:lnTo>
                    <a:pt x="2092" y="9082"/>
                  </a:lnTo>
                  <a:cubicBezTo>
                    <a:pt x="1940" y="9082"/>
                    <a:pt x="1818" y="8959"/>
                    <a:pt x="1818" y="8808"/>
                  </a:cubicBezTo>
                  <a:lnTo>
                    <a:pt x="1818" y="8618"/>
                  </a:lnTo>
                  <a:lnTo>
                    <a:pt x="8048" y="8618"/>
                  </a:lnTo>
                  <a:cubicBezTo>
                    <a:pt x="8362" y="8618"/>
                    <a:pt x="8618" y="8363"/>
                    <a:pt x="8618" y="8048"/>
                  </a:cubicBezTo>
                  <a:lnTo>
                    <a:pt x="8618" y="1819"/>
                  </a:lnTo>
                  <a:close/>
                  <a:moveTo>
                    <a:pt x="571" y="0"/>
                  </a:moveTo>
                  <a:cubicBezTo>
                    <a:pt x="256" y="0"/>
                    <a:pt x="1" y="255"/>
                    <a:pt x="1" y="571"/>
                  </a:cubicBezTo>
                  <a:lnTo>
                    <a:pt x="1" y="1190"/>
                  </a:lnTo>
                  <a:cubicBezTo>
                    <a:pt x="1" y="1287"/>
                    <a:pt x="75" y="1335"/>
                    <a:pt x="149" y="1335"/>
                  </a:cubicBezTo>
                  <a:cubicBezTo>
                    <a:pt x="223" y="1335"/>
                    <a:pt x="297" y="1287"/>
                    <a:pt x="297" y="1190"/>
                  </a:cubicBezTo>
                  <a:lnTo>
                    <a:pt x="297" y="571"/>
                  </a:lnTo>
                  <a:cubicBezTo>
                    <a:pt x="297" y="420"/>
                    <a:pt x="420" y="297"/>
                    <a:pt x="571" y="297"/>
                  </a:cubicBezTo>
                  <a:lnTo>
                    <a:pt x="7288" y="297"/>
                  </a:lnTo>
                  <a:cubicBezTo>
                    <a:pt x="7438" y="297"/>
                    <a:pt x="7560" y="420"/>
                    <a:pt x="7560" y="571"/>
                  </a:cubicBezTo>
                  <a:lnTo>
                    <a:pt x="7560" y="7287"/>
                  </a:lnTo>
                  <a:cubicBezTo>
                    <a:pt x="7560" y="7438"/>
                    <a:pt x="7438" y="7561"/>
                    <a:pt x="7288" y="7561"/>
                  </a:cubicBezTo>
                  <a:lnTo>
                    <a:pt x="571" y="7561"/>
                  </a:lnTo>
                  <a:cubicBezTo>
                    <a:pt x="420" y="7561"/>
                    <a:pt x="297" y="7438"/>
                    <a:pt x="297" y="7287"/>
                  </a:cubicBezTo>
                  <a:lnTo>
                    <a:pt x="297" y="1981"/>
                  </a:lnTo>
                  <a:cubicBezTo>
                    <a:pt x="297" y="1885"/>
                    <a:pt x="223" y="1837"/>
                    <a:pt x="149" y="1837"/>
                  </a:cubicBezTo>
                  <a:cubicBezTo>
                    <a:pt x="75" y="1837"/>
                    <a:pt x="1" y="1885"/>
                    <a:pt x="1" y="1981"/>
                  </a:cubicBezTo>
                  <a:lnTo>
                    <a:pt x="1" y="7287"/>
                  </a:lnTo>
                  <a:cubicBezTo>
                    <a:pt x="1" y="7603"/>
                    <a:pt x="256" y="7858"/>
                    <a:pt x="571" y="7858"/>
                  </a:cubicBezTo>
                  <a:lnTo>
                    <a:pt x="761" y="7858"/>
                  </a:lnTo>
                  <a:lnTo>
                    <a:pt x="761" y="8048"/>
                  </a:lnTo>
                  <a:cubicBezTo>
                    <a:pt x="761" y="8363"/>
                    <a:pt x="1016" y="8618"/>
                    <a:pt x="1331" y="8618"/>
                  </a:cubicBezTo>
                  <a:lnTo>
                    <a:pt x="1521" y="8618"/>
                  </a:lnTo>
                  <a:lnTo>
                    <a:pt x="1521" y="8808"/>
                  </a:lnTo>
                  <a:cubicBezTo>
                    <a:pt x="1521" y="9123"/>
                    <a:pt x="1776" y="9378"/>
                    <a:pt x="2092" y="9378"/>
                  </a:cubicBezTo>
                  <a:lnTo>
                    <a:pt x="2282" y="9378"/>
                  </a:lnTo>
                  <a:lnTo>
                    <a:pt x="2282" y="9569"/>
                  </a:lnTo>
                  <a:cubicBezTo>
                    <a:pt x="2282" y="9884"/>
                    <a:pt x="2537" y="10139"/>
                    <a:pt x="2852" y="10139"/>
                  </a:cubicBezTo>
                  <a:lnTo>
                    <a:pt x="9569" y="10139"/>
                  </a:lnTo>
                  <a:cubicBezTo>
                    <a:pt x="9883" y="10139"/>
                    <a:pt x="10138" y="9884"/>
                    <a:pt x="10138" y="9569"/>
                  </a:cubicBezTo>
                  <a:lnTo>
                    <a:pt x="10138" y="2852"/>
                  </a:lnTo>
                  <a:cubicBezTo>
                    <a:pt x="10138" y="2537"/>
                    <a:pt x="9883" y="2282"/>
                    <a:pt x="9569" y="2282"/>
                  </a:cubicBezTo>
                  <a:lnTo>
                    <a:pt x="9379" y="2282"/>
                  </a:lnTo>
                  <a:lnTo>
                    <a:pt x="9379" y="2091"/>
                  </a:lnTo>
                  <a:cubicBezTo>
                    <a:pt x="9379" y="1776"/>
                    <a:pt x="9122" y="1521"/>
                    <a:pt x="8808" y="1521"/>
                  </a:cubicBezTo>
                  <a:lnTo>
                    <a:pt x="8618" y="1521"/>
                  </a:lnTo>
                  <a:lnTo>
                    <a:pt x="8618" y="1331"/>
                  </a:lnTo>
                  <a:cubicBezTo>
                    <a:pt x="8618" y="1016"/>
                    <a:pt x="8362" y="761"/>
                    <a:pt x="8048" y="761"/>
                  </a:cubicBezTo>
                  <a:lnTo>
                    <a:pt x="7858" y="761"/>
                  </a:lnTo>
                  <a:lnTo>
                    <a:pt x="7858" y="571"/>
                  </a:lnTo>
                  <a:cubicBezTo>
                    <a:pt x="7858" y="255"/>
                    <a:pt x="7601" y="0"/>
                    <a:pt x="7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4"/>
            <p:cNvSpPr/>
            <p:nvPr/>
          </p:nvSpPr>
          <p:spPr>
            <a:xfrm>
              <a:off x="6113766" y="1797905"/>
              <a:ext cx="100224" cy="107591"/>
            </a:xfrm>
            <a:custGeom>
              <a:rect b="b" l="l" r="r" t="t"/>
              <a:pathLst>
                <a:path extrusionOk="0" h="3038" w="2830">
                  <a:moveTo>
                    <a:pt x="473" y="298"/>
                  </a:moveTo>
                  <a:cubicBezTo>
                    <a:pt x="502" y="298"/>
                    <a:pt x="531" y="305"/>
                    <a:pt x="558" y="320"/>
                  </a:cubicBezTo>
                  <a:lnTo>
                    <a:pt x="2374" y="1369"/>
                  </a:lnTo>
                  <a:cubicBezTo>
                    <a:pt x="2489" y="1436"/>
                    <a:pt x="2489" y="1604"/>
                    <a:pt x="2374" y="1669"/>
                  </a:cubicBezTo>
                  <a:lnTo>
                    <a:pt x="558" y="2719"/>
                  </a:lnTo>
                  <a:cubicBezTo>
                    <a:pt x="531" y="2734"/>
                    <a:pt x="502" y="2741"/>
                    <a:pt x="473" y="2741"/>
                  </a:cubicBezTo>
                  <a:cubicBezTo>
                    <a:pt x="382" y="2741"/>
                    <a:pt x="298" y="2669"/>
                    <a:pt x="298" y="2570"/>
                  </a:cubicBezTo>
                  <a:lnTo>
                    <a:pt x="298" y="469"/>
                  </a:lnTo>
                  <a:cubicBezTo>
                    <a:pt x="298" y="368"/>
                    <a:pt x="383" y="298"/>
                    <a:pt x="473" y="298"/>
                  </a:cubicBezTo>
                  <a:close/>
                  <a:moveTo>
                    <a:pt x="480" y="0"/>
                  </a:moveTo>
                  <a:cubicBezTo>
                    <a:pt x="234" y="0"/>
                    <a:pt x="1" y="198"/>
                    <a:pt x="1" y="466"/>
                  </a:cubicBezTo>
                  <a:lnTo>
                    <a:pt x="1" y="2564"/>
                  </a:lnTo>
                  <a:cubicBezTo>
                    <a:pt x="2" y="2817"/>
                    <a:pt x="219" y="3037"/>
                    <a:pt x="471" y="3037"/>
                  </a:cubicBezTo>
                  <a:cubicBezTo>
                    <a:pt x="552" y="3037"/>
                    <a:pt x="631" y="3015"/>
                    <a:pt x="705" y="2974"/>
                  </a:cubicBezTo>
                  <a:lnTo>
                    <a:pt x="2522" y="1924"/>
                  </a:lnTo>
                  <a:cubicBezTo>
                    <a:pt x="2827" y="1748"/>
                    <a:pt x="2830" y="1288"/>
                    <a:pt x="2522" y="1111"/>
                  </a:cubicBezTo>
                  <a:lnTo>
                    <a:pt x="705" y="61"/>
                  </a:lnTo>
                  <a:cubicBezTo>
                    <a:pt x="634" y="19"/>
                    <a:pt x="556" y="0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1" name="Google Shape;2851;p44"/>
          <p:cNvGrpSpPr/>
          <p:nvPr/>
        </p:nvGrpSpPr>
        <p:grpSpPr>
          <a:xfrm>
            <a:off x="5430823" y="1712520"/>
            <a:ext cx="244151" cy="359073"/>
            <a:chOff x="5430823" y="1712520"/>
            <a:chExt cx="244151" cy="359073"/>
          </a:xfrm>
        </p:grpSpPr>
        <p:sp>
          <p:nvSpPr>
            <p:cNvPr id="2852" name="Google Shape;2852;p44"/>
            <p:cNvSpPr/>
            <p:nvPr/>
          </p:nvSpPr>
          <p:spPr>
            <a:xfrm>
              <a:off x="5430823" y="1712520"/>
              <a:ext cx="244151" cy="359073"/>
            </a:xfrm>
            <a:custGeom>
              <a:rect b="b" l="l" r="r" t="t"/>
              <a:pathLst>
                <a:path extrusionOk="0" h="10139" w="6894">
                  <a:moveTo>
                    <a:pt x="6190" y="298"/>
                  </a:moveTo>
                  <a:cubicBezTo>
                    <a:pt x="6389" y="298"/>
                    <a:pt x="6505" y="546"/>
                    <a:pt x="6377" y="699"/>
                  </a:cubicBezTo>
                  <a:lnTo>
                    <a:pt x="3781" y="3945"/>
                  </a:lnTo>
                  <a:cubicBezTo>
                    <a:pt x="3686" y="3810"/>
                    <a:pt x="3535" y="3744"/>
                    <a:pt x="3384" y="3744"/>
                  </a:cubicBezTo>
                  <a:cubicBezTo>
                    <a:pt x="3233" y="3744"/>
                    <a:pt x="3081" y="3811"/>
                    <a:pt x="2987" y="3945"/>
                  </a:cubicBezTo>
                  <a:lnTo>
                    <a:pt x="391" y="699"/>
                  </a:lnTo>
                  <a:cubicBezTo>
                    <a:pt x="327" y="625"/>
                    <a:pt x="318" y="525"/>
                    <a:pt x="359" y="438"/>
                  </a:cubicBezTo>
                  <a:cubicBezTo>
                    <a:pt x="400" y="350"/>
                    <a:pt x="486" y="298"/>
                    <a:pt x="582" y="298"/>
                  </a:cubicBezTo>
                  <a:lnTo>
                    <a:pt x="6182" y="298"/>
                  </a:lnTo>
                  <a:cubicBezTo>
                    <a:pt x="6185" y="298"/>
                    <a:pt x="6187" y="298"/>
                    <a:pt x="6190" y="298"/>
                  </a:cubicBezTo>
                  <a:close/>
                  <a:moveTo>
                    <a:pt x="3384" y="4040"/>
                  </a:moveTo>
                  <a:cubicBezTo>
                    <a:pt x="3478" y="4040"/>
                    <a:pt x="3572" y="4104"/>
                    <a:pt x="3576" y="4232"/>
                  </a:cubicBezTo>
                  <a:lnTo>
                    <a:pt x="3576" y="4910"/>
                  </a:lnTo>
                  <a:cubicBezTo>
                    <a:pt x="3571" y="5037"/>
                    <a:pt x="3477" y="5101"/>
                    <a:pt x="3383" y="5101"/>
                  </a:cubicBezTo>
                  <a:cubicBezTo>
                    <a:pt x="3289" y="5101"/>
                    <a:pt x="3195" y="5037"/>
                    <a:pt x="3191" y="4910"/>
                  </a:cubicBezTo>
                  <a:lnTo>
                    <a:pt x="3191" y="4232"/>
                  </a:lnTo>
                  <a:cubicBezTo>
                    <a:pt x="3196" y="4104"/>
                    <a:pt x="3290" y="4040"/>
                    <a:pt x="3384" y="4040"/>
                  </a:cubicBezTo>
                  <a:close/>
                  <a:moveTo>
                    <a:pt x="6190" y="0"/>
                  </a:moveTo>
                  <a:cubicBezTo>
                    <a:pt x="6187" y="0"/>
                    <a:pt x="6185" y="0"/>
                    <a:pt x="6182" y="0"/>
                  </a:cubicBezTo>
                  <a:lnTo>
                    <a:pt x="582" y="0"/>
                  </a:lnTo>
                  <a:cubicBezTo>
                    <a:pt x="372" y="0"/>
                    <a:pt x="183" y="119"/>
                    <a:pt x="91" y="309"/>
                  </a:cubicBezTo>
                  <a:cubicBezTo>
                    <a:pt x="1" y="499"/>
                    <a:pt x="25" y="721"/>
                    <a:pt x="158" y="886"/>
                  </a:cubicBezTo>
                  <a:lnTo>
                    <a:pt x="2892" y="4303"/>
                  </a:lnTo>
                  <a:lnTo>
                    <a:pt x="2892" y="4414"/>
                  </a:lnTo>
                  <a:lnTo>
                    <a:pt x="1631" y="4414"/>
                  </a:lnTo>
                  <a:cubicBezTo>
                    <a:pt x="1430" y="4414"/>
                    <a:pt x="1267" y="4577"/>
                    <a:pt x="1267" y="4778"/>
                  </a:cubicBezTo>
                  <a:lnTo>
                    <a:pt x="1267" y="6028"/>
                  </a:lnTo>
                  <a:cubicBezTo>
                    <a:pt x="1267" y="6109"/>
                    <a:pt x="1333" y="6177"/>
                    <a:pt x="1414" y="6177"/>
                  </a:cubicBezTo>
                  <a:cubicBezTo>
                    <a:pt x="1496" y="6177"/>
                    <a:pt x="1563" y="6109"/>
                    <a:pt x="1563" y="6028"/>
                  </a:cubicBezTo>
                  <a:lnTo>
                    <a:pt x="1563" y="4778"/>
                  </a:lnTo>
                  <a:cubicBezTo>
                    <a:pt x="1563" y="4743"/>
                    <a:pt x="1593" y="4713"/>
                    <a:pt x="1628" y="4713"/>
                  </a:cubicBezTo>
                  <a:lnTo>
                    <a:pt x="2890" y="4713"/>
                  </a:lnTo>
                  <a:lnTo>
                    <a:pt x="2890" y="4911"/>
                  </a:lnTo>
                  <a:cubicBezTo>
                    <a:pt x="2890" y="5182"/>
                    <a:pt x="3109" y="5402"/>
                    <a:pt x="3381" y="5402"/>
                  </a:cubicBezTo>
                  <a:cubicBezTo>
                    <a:pt x="3652" y="5402"/>
                    <a:pt x="3872" y="5182"/>
                    <a:pt x="3872" y="4911"/>
                  </a:cubicBezTo>
                  <a:lnTo>
                    <a:pt x="3872" y="4713"/>
                  </a:lnTo>
                  <a:lnTo>
                    <a:pt x="5133" y="4713"/>
                  </a:lnTo>
                  <a:cubicBezTo>
                    <a:pt x="5168" y="4713"/>
                    <a:pt x="5198" y="4743"/>
                    <a:pt x="5198" y="4778"/>
                  </a:cubicBezTo>
                  <a:lnTo>
                    <a:pt x="5198" y="9775"/>
                  </a:lnTo>
                  <a:cubicBezTo>
                    <a:pt x="5198" y="9811"/>
                    <a:pt x="5168" y="9839"/>
                    <a:pt x="5133" y="9839"/>
                  </a:cubicBezTo>
                  <a:lnTo>
                    <a:pt x="1628" y="9839"/>
                  </a:lnTo>
                  <a:cubicBezTo>
                    <a:pt x="1593" y="9839"/>
                    <a:pt x="1563" y="9811"/>
                    <a:pt x="1563" y="9775"/>
                  </a:cubicBezTo>
                  <a:lnTo>
                    <a:pt x="1563" y="6817"/>
                  </a:lnTo>
                  <a:cubicBezTo>
                    <a:pt x="1560" y="6719"/>
                    <a:pt x="1486" y="6669"/>
                    <a:pt x="1414" y="6669"/>
                  </a:cubicBezTo>
                  <a:cubicBezTo>
                    <a:pt x="1341" y="6669"/>
                    <a:pt x="1269" y="6718"/>
                    <a:pt x="1267" y="6817"/>
                  </a:cubicBezTo>
                  <a:lnTo>
                    <a:pt x="1267" y="9775"/>
                  </a:lnTo>
                  <a:cubicBezTo>
                    <a:pt x="1267" y="9974"/>
                    <a:pt x="1428" y="10139"/>
                    <a:pt x="1631" y="10139"/>
                  </a:cubicBezTo>
                  <a:lnTo>
                    <a:pt x="5135" y="10139"/>
                  </a:lnTo>
                  <a:cubicBezTo>
                    <a:pt x="5335" y="10139"/>
                    <a:pt x="5499" y="9977"/>
                    <a:pt x="5499" y="9775"/>
                  </a:cubicBezTo>
                  <a:lnTo>
                    <a:pt x="5499" y="4778"/>
                  </a:lnTo>
                  <a:cubicBezTo>
                    <a:pt x="5499" y="4579"/>
                    <a:pt x="5338" y="4414"/>
                    <a:pt x="5135" y="4414"/>
                  </a:cubicBezTo>
                  <a:lnTo>
                    <a:pt x="3874" y="4414"/>
                  </a:lnTo>
                  <a:lnTo>
                    <a:pt x="3874" y="4303"/>
                  </a:lnTo>
                  <a:lnTo>
                    <a:pt x="6608" y="886"/>
                  </a:lnTo>
                  <a:cubicBezTo>
                    <a:pt x="6893" y="539"/>
                    <a:pt x="6637" y="0"/>
                    <a:pt x="6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4"/>
            <p:cNvSpPr/>
            <p:nvPr/>
          </p:nvSpPr>
          <p:spPr>
            <a:xfrm>
              <a:off x="5500732" y="1918352"/>
              <a:ext cx="99835" cy="94062"/>
            </a:xfrm>
            <a:custGeom>
              <a:rect b="b" l="l" r="r" t="t"/>
              <a:pathLst>
                <a:path extrusionOk="0" h="2656" w="2819">
                  <a:moveTo>
                    <a:pt x="2519" y="297"/>
                  </a:moveTo>
                  <a:lnTo>
                    <a:pt x="2519" y="2359"/>
                  </a:lnTo>
                  <a:lnTo>
                    <a:pt x="2462" y="2359"/>
                  </a:lnTo>
                  <a:cubicBezTo>
                    <a:pt x="2421" y="2055"/>
                    <a:pt x="2255" y="1783"/>
                    <a:pt x="2009" y="1610"/>
                  </a:cubicBezTo>
                  <a:cubicBezTo>
                    <a:pt x="2233" y="1178"/>
                    <a:pt x="1903" y="629"/>
                    <a:pt x="1418" y="629"/>
                  </a:cubicBezTo>
                  <a:cubicBezTo>
                    <a:pt x="1414" y="629"/>
                    <a:pt x="1411" y="629"/>
                    <a:pt x="1407" y="629"/>
                  </a:cubicBezTo>
                  <a:cubicBezTo>
                    <a:pt x="1404" y="629"/>
                    <a:pt x="1400" y="629"/>
                    <a:pt x="1397" y="629"/>
                  </a:cubicBezTo>
                  <a:cubicBezTo>
                    <a:pt x="913" y="629"/>
                    <a:pt x="582" y="1176"/>
                    <a:pt x="805" y="1608"/>
                  </a:cubicBezTo>
                  <a:cubicBezTo>
                    <a:pt x="555" y="1781"/>
                    <a:pt x="389" y="2055"/>
                    <a:pt x="351" y="2359"/>
                  </a:cubicBezTo>
                  <a:lnTo>
                    <a:pt x="295" y="2359"/>
                  </a:lnTo>
                  <a:lnTo>
                    <a:pt x="295" y="297"/>
                  </a:lnTo>
                  <a:close/>
                  <a:moveTo>
                    <a:pt x="148" y="1"/>
                  </a:moveTo>
                  <a:cubicBezTo>
                    <a:pt x="64" y="1"/>
                    <a:pt x="1" y="67"/>
                    <a:pt x="1" y="149"/>
                  </a:cubicBezTo>
                  <a:lnTo>
                    <a:pt x="1" y="2507"/>
                  </a:lnTo>
                  <a:cubicBezTo>
                    <a:pt x="1" y="2589"/>
                    <a:pt x="67" y="2656"/>
                    <a:pt x="150" y="2656"/>
                  </a:cubicBezTo>
                  <a:lnTo>
                    <a:pt x="1190" y="2656"/>
                  </a:lnTo>
                  <a:cubicBezTo>
                    <a:pt x="1273" y="2656"/>
                    <a:pt x="1339" y="2589"/>
                    <a:pt x="1339" y="2507"/>
                  </a:cubicBezTo>
                  <a:cubicBezTo>
                    <a:pt x="1339" y="2426"/>
                    <a:pt x="1273" y="2359"/>
                    <a:pt x="1190" y="2359"/>
                  </a:cubicBezTo>
                  <a:lnTo>
                    <a:pt x="655" y="2359"/>
                  </a:lnTo>
                  <a:cubicBezTo>
                    <a:pt x="698" y="2115"/>
                    <a:pt x="856" y="1900"/>
                    <a:pt x="1083" y="1792"/>
                  </a:cubicBezTo>
                  <a:cubicBezTo>
                    <a:pt x="1175" y="1730"/>
                    <a:pt x="1190" y="1654"/>
                    <a:pt x="1130" y="1561"/>
                  </a:cubicBezTo>
                  <a:cubicBezTo>
                    <a:pt x="918" y="1322"/>
                    <a:pt x="1090" y="927"/>
                    <a:pt x="1409" y="927"/>
                  </a:cubicBezTo>
                  <a:cubicBezTo>
                    <a:pt x="1409" y="927"/>
                    <a:pt x="1410" y="927"/>
                    <a:pt x="1411" y="927"/>
                  </a:cubicBezTo>
                  <a:cubicBezTo>
                    <a:pt x="1411" y="927"/>
                    <a:pt x="1412" y="927"/>
                    <a:pt x="1412" y="927"/>
                  </a:cubicBezTo>
                  <a:cubicBezTo>
                    <a:pt x="1731" y="927"/>
                    <a:pt x="1903" y="1322"/>
                    <a:pt x="1689" y="1561"/>
                  </a:cubicBezTo>
                  <a:cubicBezTo>
                    <a:pt x="1629" y="1654"/>
                    <a:pt x="1645" y="1730"/>
                    <a:pt x="1737" y="1792"/>
                  </a:cubicBezTo>
                  <a:cubicBezTo>
                    <a:pt x="1962" y="1902"/>
                    <a:pt x="2117" y="2115"/>
                    <a:pt x="2163" y="2359"/>
                  </a:cubicBezTo>
                  <a:lnTo>
                    <a:pt x="1982" y="2359"/>
                  </a:lnTo>
                  <a:cubicBezTo>
                    <a:pt x="1788" y="2364"/>
                    <a:pt x="1788" y="2649"/>
                    <a:pt x="1982" y="2656"/>
                  </a:cubicBezTo>
                  <a:lnTo>
                    <a:pt x="2670" y="2656"/>
                  </a:lnTo>
                  <a:cubicBezTo>
                    <a:pt x="2751" y="2656"/>
                    <a:pt x="2819" y="2589"/>
                    <a:pt x="2819" y="2507"/>
                  </a:cubicBezTo>
                  <a:lnTo>
                    <a:pt x="2819" y="149"/>
                  </a:lnTo>
                  <a:cubicBezTo>
                    <a:pt x="2819" y="67"/>
                    <a:pt x="2751" y="1"/>
                    <a:pt x="2670" y="1"/>
                  </a:cubicBezTo>
                  <a:lnTo>
                    <a:pt x="151" y="1"/>
                  </a:ln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4"/>
            <p:cNvSpPr/>
            <p:nvPr/>
          </p:nvSpPr>
          <p:spPr>
            <a:xfrm>
              <a:off x="5506859" y="2030546"/>
              <a:ext cx="88113" cy="10554"/>
            </a:xfrm>
            <a:custGeom>
              <a:rect b="b" l="l" r="r" t="t"/>
              <a:pathLst>
                <a:path extrusionOk="0" h="298" w="2488">
                  <a:moveTo>
                    <a:pt x="198" y="1"/>
                  </a:moveTo>
                  <a:cubicBezTo>
                    <a:pt x="2" y="7"/>
                    <a:pt x="0" y="292"/>
                    <a:pt x="198" y="297"/>
                  </a:cubicBezTo>
                  <a:lnTo>
                    <a:pt x="2289" y="297"/>
                  </a:lnTo>
                  <a:cubicBezTo>
                    <a:pt x="2486" y="292"/>
                    <a:pt x="2487" y="7"/>
                    <a:pt x="2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4"/>
            <p:cNvSpPr/>
            <p:nvPr/>
          </p:nvSpPr>
          <p:spPr>
            <a:xfrm>
              <a:off x="5498997" y="1896147"/>
              <a:ext cx="13599" cy="10518"/>
            </a:xfrm>
            <a:custGeom>
              <a:rect b="b" l="l" r="r" t="t"/>
              <a:pathLst>
                <a:path extrusionOk="0" h="297" w="384">
                  <a:moveTo>
                    <a:pt x="192" y="0"/>
                  </a:moveTo>
                  <a:cubicBezTo>
                    <a:pt x="1" y="0"/>
                    <a:pt x="1" y="296"/>
                    <a:pt x="192" y="296"/>
                  </a:cubicBezTo>
                  <a:cubicBezTo>
                    <a:pt x="384" y="296"/>
                    <a:pt x="384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4"/>
            <p:cNvSpPr/>
            <p:nvPr/>
          </p:nvSpPr>
          <p:spPr>
            <a:xfrm>
              <a:off x="5588419" y="1896147"/>
              <a:ext cx="13635" cy="10518"/>
            </a:xfrm>
            <a:custGeom>
              <a:rect b="b" l="l" r="r" t="t"/>
              <a:pathLst>
                <a:path extrusionOk="0" h="297" w="385">
                  <a:moveTo>
                    <a:pt x="192" y="0"/>
                  </a:moveTo>
                  <a:cubicBezTo>
                    <a:pt x="1" y="0"/>
                    <a:pt x="1" y="296"/>
                    <a:pt x="192" y="296"/>
                  </a:cubicBezTo>
                  <a:cubicBezTo>
                    <a:pt x="384" y="296"/>
                    <a:pt x="384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7" name="Google Shape;2857;p44"/>
          <p:cNvSpPr/>
          <p:nvPr/>
        </p:nvSpPr>
        <p:spPr>
          <a:xfrm>
            <a:off x="4718379" y="1712520"/>
            <a:ext cx="360171" cy="359144"/>
          </a:xfrm>
          <a:custGeom>
            <a:rect b="b" l="l" r="r" t="t"/>
            <a:pathLst>
              <a:path extrusionOk="0" h="10141" w="10170">
                <a:moveTo>
                  <a:pt x="6532" y="957"/>
                </a:moveTo>
                <a:lnTo>
                  <a:pt x="8460" y="4080"/>
                </a:lnTo>
                <a:cubicBezTo>
                  <a:pt x="8290" y="4128"/>
                  <a:pt x="8116" y="4151"/>
                  <a:pt x="7944" y="4151"/>
                </a:cubicBezTo>
                <a:cubicBezTo>
                  <a:pt x="7297" y="4151"/>
                  <a:pt x="6671" y="3822"/>
                  <a:pt x="6318" y="3246"/>
                </a:cubicBezTo>
                <a:cubicBezTo>
                  <a:pt x="5869" y="2519"/>
                  <a:pt x="5964" y="1581"/>
                  <a:pt x="6532" y="957"/>
                </a:cubicBezTo>
                <a:close/>
                <a:moveTo>
                  <a:pt x="6874" y="302"/>
                </a:moveTo>
                <a:cubicBezTo>
                  <a:pt x="6953" y="302"/>
                  <a:pt x="7032" y="340"/>
                  <a:pt x="7072" y="406"/>
                </a:cubicBezTo>
                <a:lnTo>
                  <a:pt x="9195" y="3844"/>
                </a:lnTo>
                <a:cubicBezTo>
                  <a:pt x="9228" y="3896"/>
                  <a:pt x="9238" y="3958"/>
                  <a:pt x="9225" y="4015"/>
                </a:cubicBezTo>
                <a:cubicBezTo>
                  <a:pt x="9211" y="4073"/>
                  <a:pt x="9175" y="4124"/>
                  <a:pt x="9122" y="4156"/>
                </a:cubicBezTo>
                <a:cubicBezTo>
                  <a:pt x="9100" y="4169"/>
                  <a:pt x="9055" y="4182"/>
                  <a:pt x="9005" y="4182"/>
                </a:cubicBezTo>
                <a:cubicBezTo>
                  <a:pt x="8937" y="4182"/>
                  <a:pt x="8858" y="4158"/>
                  <a:pt x="8809" y="4081"/>
                </a:cubicBezTo>
                <a:lnTo>
                  <a:pt x="6686" y="647"/>
                </a:lnTo>
                <a:cubicBezTo>
                  <a:pt x="6621" y="539"/>
                  <a:pt x="6653" y="398"/>
                  <a:pt x="6759" y="333"/>
                </a:cubicBezTo>
                <a:cubicBezTo>
                  <a:pt x="6794" y="312"/>
                  <a:pt x="6834" y="302"/>
                  <a:pt x="6874" y="302"/>
                </a:cubicBezTo>
                <a:close/>
                <a:moveTo>
                  <a:pt x="4379" y="3428"/>
                </a:moveTo>
                <a:cubicBezTo>
                  <a:pt x="4560" y="3706"/>
                  <a:pt x="4473" y="4092"/>
                  <a:pt x="4191" y="4263"/>
                </a:cubicBezTo>
                <a:cubicBezTo>
                  <a:pt x="4101" y="4318"/>
                  <a:pt x="3984" y="4347"/>
                  <a:pt x="3866" y="4347"/>
                </a:cubicBezTo>
                <a:cubicBezTo>
                  <a:pt x="3680" y="4347"/>
                  <a:pt x="3494" y="4275"/>
                  <a:pt x="3423" y="4121"/>
                </a:cubicBezTo>
                <a:lnTo>
                  <a:pt x="4379" y="3428"/>
                </a:lnTo>
                <a:close/>
                <a:moveTo>
                  <a:pt x="5745" y="2437"/>
                </a:moveTo>
                <a:cubicBezTo>
                  <a:pt x="5791" y="3099"/>
                  <a:pt x="6201" y="3771"/>
                  <a:pt x="6771" y="4113"/>
                </a:cubicBezTo>
                <a:lnTo>
                  <a:pt x="6128" y="4445"/>
                </a:lnTo>
                <a:cubicBezTo>
                  <a:pt x="6147" y="4231"/>
                  <a:pt x="5989" y="4025"/>
                  <a:pt x="5783" y="4025"/>
                </a:cubicBezTo>
                <a:cubicBezTo>
                  <a:pt x="5729" y="4025"/>
                  <a:pt x="5673" y="4039"/>
                  <a:pt x="5615" y="4070"/>
                </a:cubicBezTo>
                <a:lnTo>
                  <a:pt x="4311" y="4786"/>
                </a:lnTo>
                <a:cubicBezTo>
                  <a:pt x="4137" y="4881"/>
                  <a:pt x="4029" y="5066"/>
                  <a:pt x="4029" y="5264"/>
                </a:cubicBezTo>
                <a:lnTo>
                  <a:pt x="4029" y="5534"/>
                </a:lnTo>
                <a:lnTo>
                  <a:pt x="2442" y="6354"/>
                </a:lnTo>
                <a:cubicBezTo>
                  <a:pt x="2396" y="6379"/>
                  <a:pt x="2347" y="6390"/>
                  <a:pt x="2298" y="6390"/>
                </a:cubicBezTo>
                <a:cubicBezTo>
                  <a:pt x="2192" y="6390"/>
                  <a:pt x="2090" y="6337"/>
                  <a:pt x="2030" y="6242"/>
                </a:cubicBezTo>
                <a:lnTo>
                  <a:pt x="1712" y="5724"/>
                </a:lnTo>
                <a:cubicBezTo>
                  <a:pt x="1626" y="5584"/>
                  <a:pt x="1663" y="5401"/>
                  <a:pt x="1794" y="5306"/>
                </a:cubicBezTo>
                <a:lnTo>
                  <a:pt x="3171" y="4306"/>
                </a:lnTo>
                <a:cubicBezTo>
                  <a:pt x="3379" y="4549"/>
                  <a:pt x="3629" y="4652"/>
                  <a:pt x="3869" y="4652"/>
                </a:cubicBezTo>
                <a:cubicBezTo>
                  <a:pt x="4493" y="4652"/>
                  <a:pt x="5049" y="3960"/>
                  <a:pt x="4619" y="3254"/>
                </a:cubicBezTo>
                <a:lnTo>
                  <a:pt x="5745" y="2437"/>
                </a:lnTo>
                <a:close/>
                <a:moveTo>
                  <a:pt x="5781" y="4324"/>
                </a:moveTo>
                <a:cubicBezTo>
                  <a:pt x="5806" y="4324"/>
                  <a:pt x="5830" y="4342"/>
                  <a:pt x="5830" y="4373"/>
                </a:cubicBezTo>
                <a:lnTo>
                  <a:pt x="5830" y="6012"/>
                </a:lnTo>
                <a:cubicBezTo>
                  <a:pt x="5830" y="6294"/>
                  <a:pt x="5677" y="6540"/>
                  <a:pt x="5449" y="6668"/>
                </a:cubicBezTo>
                <a:cubicBezTo>
                  <a:pt x="5312" y="6723"/>
                  <a:pt x="5195" y="6751"/>
                  <a:pt x="5078" y="6751"/>
                </a:cubicBezTo>
                <a:cubicBezTo>
                  <a:pt x="4961" y="6751"/>
                  <a:pt x="4844" y="6723"/>
                  <a:pt x="4707" y="6668"/>
                </a:cubicBezTo>
                <a:cubicBezTo>
                  <a:pt x="4481" y="6540"/>
                  <a:pt x="4326" y="6294"/>
                  <a:pt x="4326" y="6012"/>
                </a:cubicBezTo>
                <a:lnTo>
                  <a:pt x="4326" y="5264"/>
                </a:lnTo>
                <a:cubicBezTo>
                  <a:pt x="4326" y="5173"/>
                  <a:pt x="4375" y="5089"/>
                  <a:pt x="4454" y="5046"/>
                </a:cubicBezTo>
                <a:lnTo>
                  <a:pt x="5758" y="4330"/>
                </a:lnTo>
                <a:cubicBezTo>
                  <a:pt x="5765" y="4326"/>
                  <a:pt x="5773" y="4324"/>
                  <a:pt x="5781" y="4324"/>
                </a:cubicBezTo>
                <a:close/>
                <a:moveTo>
                  <a:pt x="5355" y="7024"/>
                </a:moveTo>
                <a:lnTo>
                  <a:pt x="5355" y="8309"/>
                </a:lnTo>
                <a:lnTo>
                  <a:pt x="4801" y="8309"/>
                </a:lnTo>
                <a:lnTo>
                  <a:pt x="4801" y="7024"/>
                </a:lnTo>
                <a:cubicBezTo>
                  <a:pt x="4891" y="7049"/>
                  <a:pt x="4985" y="7061"/>
                  <a:pt x="5078" y="7061"/>
                </a:cubicBezTo>
                <a:cubicBezTo>
                  <a:pt x="5171" y="7061"/>
                  <a:pt x="5265" y="7049"/>
                  <a:pt x="5355" y="7024"/>
                </a:cubicBezTo>
                <a:close/>
                <a:moveTo>
                  <a:pt x="6139" y="8609"/>
                </a:moveTo>
                <a:cubicBezTo>
                  <a:pt x="6266" y="8609"/>
                  <a:pt x="6369" y="8714"/>
                  <a:pt x="6369" y="8841"/>
                </a:cubicBezTo>
                <a:cubicBezTo>
                  <a:pt x="6369" y="8971"/>
                  <a:pt x="6265" y="9076"/>
                  <a:pt x="6136" y="9076"/>
                </a:cubicBezTo>
                <a:lnTo>
                  <a:pt x="4023" y="9076"/>
                </a:lnTo>
                <a:cubicBezTo>
                  <a:pt x="3895" y="9076"/>
                  <a:pt x="3789" y="8971"/>
                  <a:pt x="3789" y="8841"/>
                </a:cubicBezTo>
                <a:cubicBezTo>
                  <a:pt x="3789" y="8713"/>
                  <a:pt x="3895" y="8609"/>
                  <a:pt x="4023" y="8609"/>
                </a:cubicBezTo>
                <a:lnTo>
                  <a:pt x="6136" y="8609"/>
                </a:lnTo>
                <a:cubicBezTo>
                  <a:pt x="6137" y="8609"/>
                  <a:pt x="6138" y="8609"/>
                  <a:pt x="6139" y="8609"/>
                </a:cubicBezTo>
                <a:close/>
                <a:moveTo>
                  <a:pt x="6887" y="0"/>
                </a:moveTo>
                <a:cubicBezTo>
                  <a:pt x="6563" y="0"/>
                  <a:pt x="6265" y="310"/>
                  <a:pt x="6382" y="686"/>
                </a:cubicBezTo>
                <a:cubicBezTo>
                  <a:pt x="6003" y="1063"/>
                  <a:pt x="5785" y="1559"/>
                  <a:pt x="5745" y="2069"/>
                </a:cubicBezTo>
                <a:lnTo>
                  <a:pt x="1621" y="5066"/>
                </a:lnTo>
                <a:cubicBezTo>
                  <a:pt x="1363" y="5252"/>
                  <a:pt x="1294" y="5610"/>
                  <a:pt x="1460" y="5882"/>
                </a:cubicBezTo>
                <a:lnTo>
                  <a:pt x="1552" y="6030"/>
                </a:lnTo>
                <a:cubicBezTo>
                  <a:pt x="620" y="6567"/>
                  <a:pt x="1" y="7535"/>
                  <a:pt x="9" y="8620"/>
                </a:cubicBezTo>
                <a:lnTo>
                  <a:pt x="9" y="9993"/>
                </a:lnTo>
                <a:cubicBezTo>
                  <a:pt x="9" y="10074"/>
                  <a:pt x="77" y="10140"/>
                  <a:pt x="158" y="10140"/>
                </a:cubicBezTo>
                <a:cubicBezTo>
                  <a:pt x="238" y="10140"/>
                  <a:pt x="307" y="10074"/>
                  <a:pt x="307" y="9993"/>
                </a:cubicBezTo>
                <a:lnTo>
                  <a:pt x="307" y="8620"/>
                </a:lnTo>
                <a:cubicBezTo>
                  <a:pt x="300" y="7628"/>
                  <a:pt x="858" y="6773"/>
                  <a:pt x="1705" y="6281"/>
                </a:cubicBezTo>
                <a:lnTo>
                  <a:pt x="1777" y="6399"/>
                </a:lnTo>
                <a:cubicBezTo>
                  <a:pt x="1890" y="6581"/>
                  <a:pt x="2098" y="6686"/>
                  <a:pt x="2306" y="6686"/>
                </a:cubicBezTo>
                <a:cubicBezTo>
                  <a:pt x="2399" y="6686"/>
                  <a:pt x="2492" y="6665"/>
                  <a:pt x="2577" y="6620"/>
                </a:cubicBezTo>
                <a:lnTo>
                  <a:pt x="4026" y="5870"/>
                </a:lnTo>
                <a:lnTo>
                  <a:pt x="4026" y="5870"/>
                </a:lnTo>
                <a:cubicBezTo>
                  <a:pt x="3999" y="6296"/>
                  <a:pt x="4158" y="6663"/>
                  <a:pt x="4501" y="6891"/>
                </a:cubicBezTo>
                <a:lnTo>
                  <a:pt x="4501" y="8311"/>
                </a:lnTo>
                <a:lnTo>
                  <a:pt x="4018" y="8311"/>
                </a:lnTo>
                <a:cubicBezTo>
                  <a:pt x="4015" y="8311"/>
                  <a:pt x="4011" y="8311"/>
                  <a:pt x="4008" y="8311"/>
                </a:cubicBezTo>
                <a:cubicBezTo>
                  <a:pt x="3618" y="8311"/>
                  <a:pt x="3359" y="8757"/>
                  <a:pt x="3551" y="9098"/>
                </a:cubicBezTo>
                <a:cubicBezTo>
                  <a:pt x="3137" y="9185"/>
                  <a:pt x="2827" y="9553"/>
                  <a:pt x="2827" y="9992"/>
                </a:cubicBezTo>
                <a:cubicBezTo>
                  <a:pt x="2827" y="10074"/>
                  <a:pt x="2893" y="10140"/>
                  <a:pt x="2974" y="10140"/>
                </a:cubicBezTo>
                <a:lnTo>
                  <a:pt x="3576" y="10140"/>
                </a:lnTo>
                <a:cubicBezTo>
                  <a:pt x="3770" y="10140"/>
                  <a:pt x="3770" y="9844"/>
                  <a:pt x="3576" y="9844"/>
                </a:cubicBezTo>
                <a:lnTo>
                  <a:pt x="3144" y="9844"/>
                </a:lnTo>
                <a:cubicBezTo>
                  <a:pt x="3210" y="9575"/>
                  <a:pt x="3454" y="9375"/>
                  <a:pt x="3743" y="9375"/>
                </a:cubicBezTo>
                <a:lnTo>
                  <a:pt x="6410" y="9375"/>
                </a:lnTo>
                <a:cubicBezTo>
                  <a:pt x="6700" y="9375"/>
                  <a:pt x="6943" y="9575"/>
                  <a:pt x="7011" y="9844"/>
                </a:cubicBezTo>
                <a:lnTo>
                  <a:pt x="4370" y="9844"/>
                </a:lnTo>
                <a:cubicBezTo>
                  <a:pt x="4177" y="9844"/>
                  <a:pt x="4177" y="10140"/>
                  <a:pt x="4370" y="10140"/>
                </a:cubicBezTo>
                <a:lnTo>
                  <a:pt x="7177" y="10140"/>
                </a:lnTo>
                <a:cubicBezTo>
                  <a:pt x="7258" y="10140"/>
                  <a:pt x="7326" y="10074"/>
                  <a:pt x="7326" y="9992"/>
                </a:cubicBezTo>
                <a:cubicBezTo>
                  <a:pt x="7326" y="9553"/>
                  <a:pt x="7015" y="9187"/>
                  <a:pt x="6600" y="9098"/>
                </a:cubicBezTo>
                <a:cubicBezTo>
                  <a:pt x="6795" y="8760"/>
                  <a:pt x="6534" y="8311"/>
                  <a:pt x="6143" y="8311"/>
                </a:cubicBezTo>
                <a:cubicBezTo>
                  <a:pt x="6140" y="8311"/>
                  <a:pt x="6136" y="8311"/>
                  <a:pt x="6133" y="8311"/>
                </a:cubicBezTo>
                <a:lnTo>
                  <a:pt x="5650" y="8311"/>
                </a:lnTo>
                <a:lnTo>
                  <a:pt x="5650" y="6891"/>
                </a:lnTo>
                <a:cubicBezTo>
                  <a:pt x="5935" y="6703"/>
                  <a:pt x="6125" y="6381"/>
                  <a:pt x="6125" y="6014"/>
                </a:cubicBezTo>
                <a:lnTo>
                  <a:pt x="6125" y="4783"/>
                </a:lnTo>
                <a:lnTo>
                  <a:pt x="7093" y="4282"/>
                </a:lnTo>
                <a:cubicBezTo>
                  <a:pt x="7364" y="4394"/>
                  <a:pt x="7655" y="4451"/>
                  <a:pt x="7945" y="4451"/>
                </a:cubicBezTo>
                <a:cubicBezTo>
                  <a:pt x="8177" y="4451"/>
                  <a:pt x="8410" y="4415"/>
                  <a:pt x="8633" y="4341"/>
                </a:cubicBezTo>
                <a:cubicBezTo>
                  <a:pt x="8743" y="4445"/>
                  <a:pt x="8871" y="4490"/>
                  <a:pt x="8995" y="4490"/>
                </a:cubicBezTo>
                <a:cubicBezTo>
                  <a:pt x="9317" y="4490"/>
                  <a:pt x="9611" y="4185"/>
                  <a:pt x="9499" y="3807"/>
                </a:cubicBezTo>
                <a:cubicBezTo>
                  <a:pt x="9674" y="3633"/>
                  <a:pt x="9815" y="3435"/>
                  <a:pt x="9924" y="3213"/>
                </a:cubicBezTo>
                <a:cubicBezTo>
                  <a:pt x="9979" y="3098"/>
                  <a:pt x="9878" y="3001"/>
                  <a:pt x="9780" y="3001"/>
                </a:cubicBezTo>
                <a:cubicBezTo>
                  <a:pt x="9732" y="3001"/>
                  <a:pt x="9684" y="3025"/>
                  <a:pt x="9656" y="3083"/>
                </a:cubicBezTo>
                <a:cubicBezTo>
                  <a:pt x="9575" y="3249"/>
                  <a:pt x="9472" y="3400"/>
                  <a:pt x="9349" y="3535"/>
                </a:cubicBezTo>
                <a:lnTo>
                  <a:pt x="7421" y="412"/>
                </a:lnTo>
                <a:cubicBezTo>
                  <a:pt x="7592" y="361"/>
                  <a:pt x="7763" y="337"/>
                  <a:pt x="7933" y="337"/>
                </a:cubicBezTo>
                <a:cubicBezTo>
                  <a:pt x="8978" y="337"/>
                  <a:pt x="9925" y="1250"/>
                  <a:pt x="9845" y="2354"/>
                </a:cubicBezTo>
                <a:cubicBezTo>
                  <a:pt x="9839" y="2453"/>
                  <a:pt x="9918" y="2507"/>
                  <a:pt x="9996" y="2507"/>
                </a:cubicBezTo>
                <a:cubicBezTo>
                  <a:pt x="10067" y="2507"/>
                  <a:pt x="10136" y="2463"/>
                  <a:pt x="10141" y="2370"/>
                </a:cubicBezTo>
                <a:cubicBezTo>
                  <a:pt x="10169" y="1914"/>
                  <a:pt x="10057" y="1472"/>
                  <a:pt x="9819" y="1086"/>
                </a:cubicBezTo>
                <a:cubicBezTo>
                  <a:pt x="9409" y="421"/>
                  <a:pt x="8686" y="39"/>
                  <a:pt x="7939" y="39"/>
                </a:cubicBezTo>
                <a:cubicBezTo>
                  <a:pt x="7708" y="39"/>
                  <a:pt x="7475" y="75"/>
                  <a:pt x="7248" y="151"/>
                </a:cubicBezTo>
                <a:cubicBezTo>
                  <a:pt x="7139" y="46"/>
                  <a:pt x="7011" y="0"/>
                  <a:pt x="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8" name="Google Shape;2858;p44"/>
          <p:cNvGrpSpPr/>
          <p:nvPr/>
        </p:nvGrpSpPr>
        <p:grpSpPr>
          <a:xfrm>
            <a:off x="4066495" y="1712838"/>
            <a:ext cx="358861" cy="358471"/>
            <a:chOff x="4066495" y="1712838"/>
            <a:chExt cx="358861" cy="358471"/>
          </a:xfrm>
        </p:grpSpPr>
        <p:sp>
          <p:nvSpPr>
            <p:cNvPr id="2859" name="Google Shape;2859;p44"/>
            <p:cNvSpPr/>
            <p:nvPr/>
          </p:nvSpPr>
          <p:spPr>
            <a:xfrm>
              <a:off x="4373827" y="1971580"/>
              <a:ext cx="51529" cy="99622"/>
            </a:xfrm>
            <a:custGeom>
              <a:rect b="b" l="l" r="r" t="t"/>
              <a:pathLst>
                <a:path extrusionOk="0" h="2813" w="1455">
                  <a:moveTo>
                    <a:pt x="192" y="1"/>
                  </a:moveTo>
                  <a:cubicBezTo>
                    <a:pt x="0" y="1"/>
                    <a:pt x="0" y="297"/>
                    <a:pt x="192" y="297"/>
                  </a:cubicBezTo>
                  <a:lnTo>
                    <a:pt x="1158" y="297"/>
                  </a:lnTo>
                  <a:lnTo>
                    <a:pt x="1158" y="2665"/>
                  </a:lnTo>
                  <a:cubicBezTo>
                    <a:pt x="1161" y="2764"/>
                    <a:pt x="1234" y="2813"/>
                    <a:pt x="1307" y="2813"/>
                  </a:cubicBezTo>
                  <a:cubicBezTo>
                    <a:pt x="1379" y="2813"/>
                    <a:pt x="1452" y="2764"/>
                    <a:pt x="1454" y="2665"/>
                  </a:cubicBezTo>
                  <a:lnTo>
                    <a:pt x="1454" y="148"/>
                  </a:lnTo>
                  <a:cubicBezTo>
                    <a:pt x="1454" y="67"/>
                    <a:pt x="1389" y="1"/>
                    <a:pt x="1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4"/>
            <p:cNvSpPr/>
            <p:nvPr/>
          </p:nvSpPr>
          <p:spPr>
            <a:xfrm>
              <a:off x="4091959" y="2006110"/>
              <a:ext cx="68741" cy="65199"/>
            </a:xfrm>
            <a:custGeom>
              <a:rect b="b" l="l" r="r" t="t"/>
              <a:pathLst>
                <a:path extrusionOk="0" h="1841" w="1941">
                  <a:moveTo>
                    <a:pt x="964" y="0"/>
                  </a:moveTo>
                  <a:cubicBezTo>
                    <a:pt x="526" y="0"/>
                    <a:pt x="225" y="488"/>
                    <a:pt x="415" y="884"/>
                  </a:cubicBezTo>
                  <a:cubicBezTo>
                    <a:pt x="162" y="1066"/>
                    <a:pt x="7" y="1364"/>
                    <a:pt x="7" y="1683"/>
                  </a:cubicBezTo>
                  <a:cubicBezTo>
                    <a:pt x="0" y="1768"/>
                    <a:pt x="67" y="1841"/>
                    <a:pt x="154" y="1841"/>
                  </a:cubicBezTo>
                  <a:cubicBezTo>
                    <a:pt x="240" y="1841"/>
                    <a:pt x="309" y="1768"/>
                    <a:pt x="303" y="1683"/>
                  </a:cubicBezTo>
                  <a:cubicBezTo>
                    <a:pt x="303" y="1421"/>
                    <a:pt x="453" y="1180"/>
                    <a:pt x="688" y="1069"/>
                  </a:cubicBezTo>
                  <a:cubicBezTo>
                    <a:pt x="780" y="1008"/>
                    <a:pt x="796" y="930"/>
                    <a:pt x="735" y="837"/>
                  </a:cubicBezTo>
                  <a:cubicBezTo>
                    <a:pt x="554" y="636"/>
                    <a:pt x="699" y="298"/>
                    <a:pt x="969" y="298"/>
                  </a:cubicBezTo>
                  <a:cubicBezTo>
                    <a:pt x="971" y="298"/>
                    <a:pt x="972" y="298"/>
                    <a:pt x="973" y="298"/>
                  </a:cubicBezTo>
                  <a:cubicBezTo>
                    <a:pt x="974" y="298"/>
                    <a:pt x="976" y="298"/>
                    <a:pt x="977" y="298"/>
                  </a:cubicBezTo>
                  <a:cubicBezTo>
                    <a:pt x="1245" y="298"/>
                    <a:pt x="1390" y="638"/>
                    <a:pt x="1211" y="837"/>
                  </a:cubicBezTo>
                  <a:cubicBezTo>
                    <a:pt x="1149" y="930"/>
                    <a:pt x="1165" y="1008"/>
                    <a:pt x="1257" y="1069"/>
                  </a:cubicBezTo>
                  <a:cubicBezTo>
                    <a:pt x="1491" y="1182"/>
                    <a:pt x="1642" y="1427"/>
                    <a:pt x="1642" y="1692"/>
                  </a:cubicBezTo>
                  <a:cubicBezTo>
                    <a:pt x="1642" y="1774"/>
                    <a:pt x="1708" y="1841"/>
                    <a:pt x="1790" y="1841"/>
                  </a:cubicBezTo>
                  <a:cubicBezTo>
                    <a:pt x="1871" y="1841"/>
                    <a:pt x="1938" y="1774"/>
                    <a:pt x="1938" y="1692"/>
                  </a:cubicBezTo>
                  <a:cubicBezTo>
                    <a:pt x="1941" y="1370"/>
                    <a:pt x="1784" y="1066"/>
                    <a:pt x="1531" y="884"/>
                  </a:cubicBezTo>
                  <a:cubicBezTo>
                    <a:pt x="1724" y="488"/>
                    <a:pt x="1423" y="0"/>
                    <a:pt x="985" y="0"/>
                  </a:cubicBezTo>
                  <a:cubicBezTo>
                    <a:pt x="982" y="0"/>
                    <a:pt x="978" y="0"/>
                    <a:pt x="975" y="0"/>
                  </a:cubicBezTo>
                  <a:cubicBezTo>
                    <a:pt x="971" y="0"/>
                    <a:pt x="968" y="0"/>
                    <a:pt x="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4"/>
            <p:cNvSpPr/>
            <p:nvPr/>
          </p:nvSpPr>
          <p:spPr>
            <a:xfrm>
              <a:off x="4171571" y="2006110"/>
              <a:ext cx="68741" cy="65199"/>
            </a:xfrm>
            <a:custGeom>
              <a:rect b="b" l="l" r="r" t="t"/>
              <a:pathLst>
                <a:path extrusionOk="0" h="1841" w="1941">
                  <a:moveTo>
                    <a:pt x="964" y="0"/>
                  </a:moveTo>
                  <a:cubicBezTo>
                    <a:pt x="526" y="0"/>
                    <a:pt x="225" y="488"/>
                    <a:pt x="415" y="884"/>
                  </a:cubicBezTo>
                  <a:cubicBezTo>
                    <a:pt x="162" y="1066"/>
                    <a:pt x="5" y="1364"/>
                    <a:pt x="5" y="1683"/>
                  </a:cubicBezTo>
                  <a:cubicBezTo>
                    <a:pt x="0" y="1768"/>
                    <a:pt x="67" y="1841"/>
                    <a:pt x="154" y="1841"/>
                  </a:cubicBezTo>
                  <a:cubicBezTo>
                    <a:pt x="239" y="1841"/>
                    <a:pt x="309" y="1768"/>
                    <a:pt x="303" y="1683"/>
                  </a:cubicBezTo>
                  <a:cubicBezTo>
                    <a:pt x="303" y="1421"/>
                    <a:pt x="453" y="1180"/>
                    <a:pt x="686" y="1069"/>
                  </a:cubicBezTo>
                  <a:cubicBezTo>
                    <a:pt x="780" y="1008"/>
                    <a:pt x="796" y="930"/>
                    <a:pt x="734" y="837"/>
                  </a:cubicBezTo>
                  <a:cubicBezTo>
                    <a:pt x="552" y="636"/>
                    <a:pt x="699" y="298"/>
                    <a:pt x="968" y="298"/>
                  </a:cubicBezTo>
                  <a:cubicBezTo>
                    <a:pt x="969" y="298"/>
                    <a:pt x="970" y="298"/>
                    <a:pt x="971" y="298"/>
                  </a:cubicBezTo>
                  <a:cubicBezTo>
                    <a:pt x="973" y="298"/>
                    <a:pt x="974" y="298"/>
                    <a:pt x="975" y="298"/>
                  </a:cubicBezTo>
                  <a:cubicBezTo>
                    <a:pt x="1244" y="298"/>
                    <a:pt x="1390" y="638"/>
                    <a:pt x="1209" y="837"/>
                  </a:cubicBezTo>
                  <a:cubicBezTo>
                    <a:pt x="1147" y="930"/>
                    <a:pt x="1163" y="1008"/>
                    <a:pt x="1256" y="1069"/>
                  </a:cubicBezTo>
                  <a:cubicBezTo>
                    <a:pt x="1491" y="1182"/>
                    <a:pt x="1641" y="1427"/>
                    <a:pt x="1641" y="1692"/>
                  </a:cubicBezTo>
                  <a:cubicBezTo>
                    <a:pt x="1641" y="1774"/>
                    <a:pt x="1708" y="1841"/>
                    <a:pt x="1789" y="1841"/>
                  </a:cubicBezTo>
                  <a:cubicBezTo>
                    <a:pt x="1871" y="1841"/>
                    <a:pt x="1938" y="1774"/>
                    <a:pt x="1938" y="1692"/>
                  </a:cubicBezTo>
                  <a:cubicBezTo>
                    <a:pt x="1941" y="1370"/>
                    <a:pt x="1784" y="1066"/>
                    <a:pt x="1531" y="884"/>
                  </a:cubicBezTo>
                  <a:cubicBezTo>
                    <a:pt x="1722" y="488"/>
                    <a:pt x="1423" y="0"/>
                    <a:pt x="985" y="0"/>
                  </a:cubicBezTo>
                  <a:cubicBezTo>
                    <a:pt x="982" y="0"/>
                    <a:pt x="978" y="0"/>
                    <a:pt x="975" y="0"/>
                  </a:cubicBezTo>
                  <a:cubicBezTo>
                    <a:pt x="971" y="0"/>
                    <a:pt x="967" y="0"/>
                    <a:pt x="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4"/>
            <p:cNvSpPr/>
            <p:nvPr/>
          </p:nvSpPr>
          <p:spPr>
            <a:xfrm>
              <a:off x="4251114" y="2006110"/>
              <a:ext cx="68776" cy="65199"/>
            </a:xfrm>
            <a:custGeom>
              <a:rect b="b" l="l" r="r" t="t"/>
              <a:pathLst>
                <a:path extrusionOk="0" h="1841" w="1942">
                  <a:moveTo>
                    <a:pt x="964" y="0"/>
                  </a:moveTo>
                  <a:cubicBezTo>
                    <a:pt x="526" y="0"/>
                    <a:pt x="227" y="488"/>
                    <a:pt x="417" y="884"/>
                  </a:cubicBezTo>
                  <a:cubicBezTo>
                    <a:pt x="164" y="1066"/>
                    <a:pt x="7" y="1364"/>
                    <a:pt x="7" y="1683"/>
                  </a:cubicBezTo>
                  <a:cubicBezTo>
                    <a:pt x="1" y="1768"/>
                    <a:pt x="70" y="1841"/>
                    <a:pt x="156" y="1841"/>
                  </a:cubicBezTo>
                  <a:cubicBezTo>
                    <a:pt x="241" y="1841"/>
                    <a:pt x="309" y="1768"/>
                    <a:pt x="305" y="1683"/>
                  </a:cubicBezTo>
                  <a:cubicBezTo>
                    <a:pt x="305" y="1421"/>
                    <a:pt x="455" y="1180"/>
                    <a:pt x="688" y="1069"/>
                  </a:cubicBezTo>
                  <a:cubicBezTo>
                    <a:pt x="782" y="1008"/>
                    <a:pt x="797" y="930"/>
                    <a:pt x="736" y="837"/>
                  </a:cubicBezTo>
                  <a:cubicBezTo>
                    <a:pt x="554" y="636"/>
                    <a:pt x="701" y="298"/>
                    <a:pt x="969" y="298"/>
                  </a:cubicBezTo>
                  <a:cubicBezTo>
                    <a:pt x="971" y="298"/>
                    <a:pt x="972" y="298"/>
                    <a:pt x="973" y="298"/>
                  </a:cubicBezTo>
                  <a:cubicBezTo>
                    <a:pt x="974" y="298"/>
                    <a:pt x="976" y="298"/>
                    <a:pt x="977" y="298"/>
                  </a:cubicBezTo>
                  <a:cubicBezTo>
                    <a:pt x="1245" y="298"/>
                    <a:pt x="1392" y="638"/>
                    <a:pt x="1211" y="837"/>
                  </a:cubicBezTo>
                  <a:cubicBezTo>
                    <a:pt x="1149" y="930"/>
                    <a:pt x="1165" y="1008"/>
                    <a:pt x="1258" y="1069"/>
                  </a:cubicBezTo>
                  <a:cubicBezTo>
                    <a:pt x="1491" y="1182"/>
                    <a:pt x="1642" y="1427"/>
                    <a:pt x="1642" y="1692"/>
                  </a:cubicBezTo>
                  <a:cubicBezTo>
                    <a:pt x="1642" y="1774"/>
                    <a:pt x="1710" y="1841"/>
                    <a:pt x="1791" y="1841"/>
                  </a:cubicBezTo>
                  <a:cubicBezTo>
                    <a:pt x="1871" y="1841"/>
                    <a:pt x="1940" y="1774"/>
                    <a:pt x="1940" y="1692"/>
                  </a:cubicBezTo>
                  <a:cubicBezTo>
                    <a:pt x="1941" y="1370"/>
                    <a:pt x="1786" y="1066"/>
                    <a:pt x="1532" y="884"/>
                  </a:cubicBezTo>
                  <a:cubicBezTo>
                    <a:pt x="1724" y="488"/>
                    <a:pt x="1423" y="0"/>
                    <a:pt x="985" y="0"/>
                  </a:cubicBezTo>
                  <a:cubicBezTo>
                    <a:pt x="982" y="0"/>
                    <a:pt x="978" y="0"/>
                    <a:pt x="975" y="0"/>
                  </a:cubicBezTo>
                  <a:cubicBezTo>
                    <a:pt x="971" y="0"/>
                    <a:pt x="968" y="0"/>
                    <a:pt x="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4"/>
            <p:cNvSpPr/>
            <p:nvPr/>
          </p:nvSpPr>
          <p:spPr>
            <a:xfrm>
              <a:off x="4330727" y="2006110"/>
              <a:ext cx="68776" cy="65199"/>
            </a:xfrm>
            <a:custGeom>
              <a:rect b="b" l="l" r="r" t="t"/>
              <a:pathLst>
                <a:path extrusionOk="0" h="1841" w="1942">
                  <a:moveTo>
                    <a:pt x="964" y="0"/>
                  </a:moveTo>
                  <a:cubicBezTo>
                    <a:pt x="526" y="0"/>
                    <a:pt x="225" y="488"/>
                    <a:pt x="417" y="884"/>
                  </a:cubicBezTo>
                  <a:cubicBezTo>
                    <a:pt x="164" y="1066"/>
                    <a:pt x="7" y="1364"/>
                    <a:pt x="7" y="1683"/>
                  </a:cubicBezTo>
                  <a:cubicBezTo>
                    <a:pt x="0" y="1768"/>
                    <a:pt x="69" y="1841"/>
                    <a:pt x="156" y="1841"/>
                  </a:cubicBezTo>
                  <a:cubicBezTo>
                    <a:pt x="240" y="1841"/>
                    <a:pt x="309" y="1768"/>
                    <a:pt x="303" y="1683"/>
                  </a:cubicBezTo>
                  <a:cubicBezTo>
                    <a:pt x="303" y="1421"/>
                    <a:pt x="454" y="1180"/>
                    <a:pt x="688" y="1069"/>
                  </a:cubicBezTo>
                  <a:cubicBezTo>
                    <a:pt x="781" y="1008"/>
                    <a:pt x="797" y="930"/>
                    <a:pt x="736" y="837"/>
                  </a:cubicBezTo>
                  <a:cubicBezTo>
                    <a:pt x="554" y="636"/>
                    <a:pt x="701" y="298"/>
                    <a:pt x="969" y="298"/>
                  </a:cubicBezTo>
                  <a:cubicBezTo>
                    <a:pt x="971" y="298"/>
                    <a:pt x="972" y="298"/>
                    <a:pt x="973" y="298"/>
                  </a:cubicBezTo>
                  <a:cubicBezTo>
                    <a:pt x="974" y="298"/>
                    <a:pt x="976" y="298"/>
                    <a:pt x="977" y="298"/>
                  </a:cubicBezTo>
                  <a:cubicBezTo>
                    <a:pt x="1245" y="298"/>
                    <a:pt x="1392" y="638"/>
                    <a:pt x="1211" y="837"/>
                  </a:cubicBezTo>
                  <a:cubicBezTo>
                    <a:pt x="1149" y="930"/>
                    <a:pt x="1165" y="1008"/>
                    <a:pt x="1258" y="1069"/>
                  </a:cubicBezTo>
                  <a:cubicBezTo>
                    <a:pt x="1491" y="1182"/>
                    <a:pt x="1642" y="1427"/>
                    <a:pt x="1642" y="1692"/>
                  </a:cubicBezTo>
                  <a:cubicBezTo>
                    <a:pt x="1642" y="1774"/>
                    <a:pt x="1710" y="1841"/>
                    <a:pt x="1791" y="1841"/>
                  </a:cubicBezTo>
                  <a:cubicBezTo>
                    <a:pt x="1871" y="1841"/>
                    <a:pt x="1939" y="1774"/>
                    <a:pt x="1939" y="1692"/>
                  </a:cubicBezTo>
                  <a:cubicBezTo>
                    <a:pt x="1941" y="1370"/>
                    <a:pt x="1784" y="1066"/>
                    <a:pt x="1531" y="884"/>
                  </a:cubicBezTo>
                  <a:cubicBezTo>
                    <a:pt x="1724" y="488"/>
                    <a:pt x="1423" y="0"/>
                    <a:pt x="985" y="0"/>
                  </a:cubicBezTo>
                  <a:cubicBezTo>
                    <a:pt x="982" y="0"/>
                    <a:pt x="978" y="0"/>
                    <a:pt x="975" y="0"/>
                  </a:cubicBezTo>
                  <a:cubicBezTo>
                    <a:pt x="971" y="0"/>
                    <a:pt x="968" y="0"/>
                    <a:pt x="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4"/>
            <p:cNvSpPr/>
            <p:nvPr/>
          </p:nvSpPr>
          <p:spPr>
            <a:xfrm>
              <a:off x="4066495" y="1712838"/>
              <a:ext cx="358860" cy="358435"/>
            </a:xfrm>
            <a:custGeom>
              <a:rect b="b" l="l" r="r" t="t"/>
              <a:pathLst>
                <a:path extrusionOk="0" h="10121" w="10133">
                  <a:moveTo>
                    <a:pt x="1518" y="296"/>
                  </a:moveTo>
                  <a:cubicBezTo>
                    <a:pt x="1707" y="296"/>
                    <a:pt x="1897" y="425"/>
                    <a:pt x="1907" y="682"/>
                  </a:cubicBezTo>
                  <a:lnTo>
                    <a:pt x="1907" y="924"/>
                  </a:lnTo>
                  <a:lnTo>
                    <a:pt x="1130" y="924"/>
                  </a:lnTo>
                  <a:lnTo>
                    <a:pt x="1130" y="682"/>
                  </a:lnTo>
                  <a:cubicBezTo>
                    <a:pt x="1139" y="425"/>
                    <a:pt x="1328" y="296"/>
                    <a:pt x="1518" y="296"/>
                  </a:cubicBezTo>
                  <a:close/>
                  <a:moveTo>
                    <a:pt x="3881" y="292"/>
                  </a:moveTo>
                  <a:cubicBezTo>
                    <a:pt x="4095" y="292"/>
                    <a:pt x="4271" y="467"/>
                    <a:pt x="4271" y="682"/>
                  </a:cubicBezTo>
                  <a:lnTo>
                    <a:pt x="4271" y="924"/>
                  </a:lnTo>
                  <a:lnTo>
                    <a:pt x="3493" y="924"/>
                  </a:lnTo>
                  <a:lnTo>
                    <a:pt x="3493" y="682"/>
                  </a:lnTo>
                  <a:cubicBezTo>
                    <a:pt x="3493" y="467"/>
                    <a:pt x="3667" y="292"/>
                    <a:pt x="3881" y="292"/>
                  </a:cubicBezTo>
                  <a:close/>
                  <a:moveTo>
                    <a:pt x="6245" y="296"/>
                  </a:moveTo>
                  <a:cubicBezTo>
                    <a:pt x="6435" y="296"/>
                    <a:pt x="6624" y="425"/>
                    <a:pt x="6635" y="682"/>
                  </a:cubicBezTo>
                  <a:lnTo>
                    <a:pt x="6635" y="924"/>
                  </a:lnTo>
                  <a:lnTo>
                    <a:pt x="5855" y="924"/>
                  </a:lnTo>
                  <a:lnTo>
                    <a:pt x="5855" y="682"/>
                  </a:lnTo>
                  <a:cubicBezTo>
                    <a:pt x="5865" y="425"/>
                    <a:pt x="6055" y="296"/>
                    <a:pt x="6245" y="296"/>
                  </a:cubicBezTo>
                  <a:close/>
                  <a:moveTo>
                    <a:pt x="8609" y="296"/>
                  </a:moveTo>
                  <a:cubicBezTo>
                    <a:pt x="8799" y="296"/>
                    <a:pt x="8989" y="425"/>
                    <a:pt x="8998" y="682"/>
                  </a:cubicBezTo>
                  <a:lnTo>
                    <a:pt x="8998" y="924"/>
                  </a:lnTo>
                  <a:lnTo>
                    <a:pt x="8220" y="924"/>
                  </a:lnTo>
                  <a:lnTo>
                    <a:pt x="8220" y="682"/>
                  </a:lnTo>
                  <a:cubicBezTo>
                    <a:pt x="8230" y="425"/>
                    <a:pt x="8419" y="296"/>
                    <a:pt x="8609" y="296"/>
                  </a:cubicBezTo>
                  <a:close/>
                  <a:moveTo>
                    <a:pt x="1906" y="1219"/>
                  </a:moveTo>
                  <a:cubicBezTo>
                    <a:pt x="1879" y="1409"/>
                    <a:pt x="1716" y="1557"/>
                    <a:pt x="1519" y="1557"/>
                  </a:cubicBezTo>
                  <a:cubicBezTo>
                    <a:pt x="1323" y="1557"/>
                    <a:pt x="1158" y="1409"/>
                    <a:pt x="1133" y="1219"/>
                  </a:cubicBezTo>
                  <a:close/>
                  <a:moveTo>
                    <a:pt x="4268" y="1219"/>
                  </a:moveTo>
                  <a:cubicBezTo>
                    <a:pt x="4242" y="1409"/>
                    <a:pt x="4079" y="1557"/>
                    <a:pt x="3881" y="1557"/>
                  </a:cubicBezTo>
                  <a:cubicBezTo>
                    <a:pt x="3685" y="1557"/>
                    <a:pt x="3522" y="1409"/>
                    <a:pt x="3495" y="1219"/>
                  </a:cubicBezTo>
                  <a:close/>
                  <a:moveTo>
                    <a:pt x="6631" y="1219"/>
                  </a:moveTo>
                  <a:cubicBezTo>
                    <a:pt x="6606" y="1409"/>
                    <a:pt x="6441" y="1557"/>
                    <a:pt x="6246" y="1557"/>
                  </a:cubicBezTo>
                  <a:cubicBezTo>
                    <a:pt x="6050" y="1557"/>
                    <a:pt x="5885" y="1409"/>
                    <a:pt x="5860" y="1219"/>
                  </a:cubicBezTo>
                  <a:close/>
                  <a:moveTo>
                    <a:pt x="8995" y="1219"/>
                  </a:moveTo>
                  <a:cubicBezTo>
                    <a:pt x="8968" y="1409"/>
                    <a:pt x="8806" y="1557"/>
                    <a:pt x="8608" y="1557"/>
                  </a:cubicBezTo>
                  <a:cubicBezTo>
                    <a:pt x="8412" y="1557"/>
                    <a:pt x="8247" y="1409"/>
                    <a:pt x="8222" y="1219"/>
                  </a:cubicBezTo>
                  <a:close/>
                  <a:moveTo>
                    <a:pt x="6513" y="4042"/>
                  </a:moveTo>
                  <a:cubicBezTo>
                    <a:pt x="6535" y="4045"/>
                    <a:pt x="6544" y="4059"/>
                    <a:pt x="6541" y="4078"/>
                  </a:cubicBezTo>
                  <a:lnTo>
                    <a:pt x="6242" y="5067"/>
                  </a:lnTo>
                  <a:cubicBezTo>
                    <a:pt x="6216" y="5154"/>
                    <a:pt x="6134" y="5213"/>
                    <a:pt x="6044" y="5213"/>
                  </a:cubicBezTo>
                  <a:lnTo>
                    <a:pt x="5912" y="5213"/>
                  </a:lnTo>
                  <a:lnTo>
                    <a:pt x="6004" y="4760"/>
                  </a:lnTo>
                  <a:cubicBezTo>
                    <a:pt x="6034" y="4619"/>
                    <a:pt x="5912" y="4479"/>
                    <a:pt x="5770" y="4479"/>
                  </a:cubicBezTo>
                  <a:lnTo>
                    <a:pt x="4368" y="4479"/>
                  </a:lnTo>
                  <a:cubicBezTo>
                    <a:pt x="4228" y="4479"/>
                    <a:pt x="4106" y="4619"/>
                    <a:pt x="4135" y="4760"/>
                  </a:cubicBezTo>
                  <a:lnTo>
                    <a:pt x="4225" y="5213"/>
                  </a:lnTo>
                  <a:lnTo>
                    <a:pt x="4081" y="5213"/>
                  </a:lnTo>
                  <a:cubicBezTo>
                    <a:pt x="3991" y="5213"/>
                    <a:pt x="3910" y="5154"/>
                    <a:pt x="3883" y="5067"/>
                  </a:cubicBezTo>
                  <a:lnTo>
                    <a:pt x="3585" y="4078"/>
                  </a:lnTo>
                  <a:cubicBezTo>
                    <a:pt x="3580" y="4056"/>
                    <a:pt x="3590" y="4045"/>
                    <a:pt x="3612" y="4042"/>
                  </a:cubicBezTo>
                  <a:close/>
                  <a:moveTo>
                    <a:pt x="5700" y="4775"/>
                  </a:moveTo>
                  <a:lnTo>
                    <a:pt x="5312" y="6700"/>
                  </a:lnTo>
                  <a:lnTo>
                    <a:pt x="4830" y="6700"/>
                  </a:lnTo>
                  <a:lnTo>
                    <a:pt x="4444" y="4775"/>
                  </a:lnTo>
                  <a:close/>
                  <a:moveTo>
                    <a:pt x="5505" y="6998"/>
                  </a:moveTo>
                  <a:cubicBezTo>
                    <a:pt x="5679" y="6998"/>
                    <a:pt x="5823" y="7134"/>
                    <a:pt x="5838" y="7307"/>
                  </a:cubicBezTo>
                  <a:lnTo>
                    <a:pt x="4290" y="7307"/>
                  </a:lnTo>
                  <a:cubicBezTo>
                    <a:pt x="4303" y="7134"/>
                    <a:pt x="4448" y="6998"/>
                    <a:pt x="4624" y="6998"/>
                  </a:cubicBezTo>
                  <a:close/>
                  <a:moveTo>
                    <a:pt x="1522" y="0"/>
                  </a:moveTo>
                  <a:cubicBezTo>
                    <a:pt x="1196" y="0"/>
                    <a:pt x="871" y="216"/>
                    <a:pt x="838" y="649"/>
                  </a:cubicBezTo>
                  <a:lnTo>
                    <a:pt x="149" y="649"/>
                  </a:lnTo>
                  <a:cubicBezTo>
                    <a:pt x="67" y="649"/>
                    <a:pt x="0" y="717"/>
                    <a:pt x="0" y="798"/>
                  </a:cubicBezTo>
                  <a:lnTo>
                    <a:pt x="0" y="1995"/>
                  </a:lnTo>
                  <a:cubicBezTo>
                    <a:pt x="3" y="2094"/>
                    <a:pt x="76" y="2143"/>
                    <a:pt x="149" y="2143"/>
                  </a:cubicBezTo>
                  <a:cubicBezTo>
                    <a:pt x="222" y="2143"/>
                    <a:pt x="294" y="2094"/>
                    <a:pt x="296" y="1995"/>
                  </a:cubicBezTo>
                  <a:lnTo>
                    <a:pt x="296" y="947"/>
                  </a:lnTo>
                  <a:lnTo>
                    <a:pt x="838" y="947"/>
                  </a:lnTo>
                  <a:lnTo>
                    <a:pt x="838" y="1168"/>
                  </a:lnTo>
                  <a:cubicBezTo>
                    <a:pt x="838" y="1545"/>
                    <a:pt x="1144" y="1854"/>
                    <a:pt x="1524" y="1854"/>
                  </a:cubicBezTo>
                  <a:cubicBezTo>
                    <a:pt x="1903" y="1854"/>
                    <a:pt x="2212" y="1547"/>
                    <a:pt x="2212" y="1168"/>
                  </a:cubicBezTo>
                  <a:lnTo>
                    <a:pt x="2212" y="947"/>
                  </a:lnTo>
                  <a:lnTo>
                    <a:pt x="3202" y="947"/>
                  </a:lnTo>
                  <a:lnTo>
                    <a:pt x="3202" y="1168"/>
                  </a:lnTo>
                  <a:cubicBezTo>
                    <a:pt x="3202" y="1545"/>
                    <a:pt x="3509" y="1854"/>
                    <a:pt x="3889" y="1854"/>
                  </a:cubicBezTo>
                  <a:cubicBezTo>
                    <a:pt x="4268" y="1854"/>
                    <a:pt x="4577" y="1547"/>
                    <a:pt x="4577" y="1168"/>
                  </a:cubicBezTo>
                  <a:lnTo>
                    <a:pt x="4577" y="947"/>
                  </a:lnTo>
                  <a:lnTo>
                    <a:pt x="5567" y="947"/>
                  </a:lnTo>
                  <a:lnTo>
                    <a:pt x="5567" y="1168"/>
                  </a:lnTo>
                  <a:cubicBezTo>
                    <a:pt x="5567" y="1545"/>
                    <a:pt x="5873" y="1854"/>
                    <a:pt x="6253" y="1854"/>
                  </a:cubicBezTo>
                  <a:cubicBezTo>
                    <a:pt x="6631" y="1854"/>
                    <a:pt x="6940" y="1547"/>
                    <a:pt x="6940" y="1168"/>
                  </a:cubicBezTo>
                  <a:lnTo>
                    <a:pt x="6940" y="947"/>
                  </a:lnTo>
                  <a:lnTo>
                    <a:pt x="7930" y="947"/>
                  </a:lnTo>
                  <a:lnTo>
                    <a:pt x="7930" y="1168"/>
                  </a:lnTo>
                  <a:cubicBezTo>
                    <a:pt x="7930" y="1545"/>
                    <a:pt x="8238" y="1854"/>
                    <a:pt x="8618" y="1854"/>
                  </a:cubicBezTo>
                  <a:cubicBezTo>
                    <a:pt x="8996" y="1854"/>
                    <a:pt x="9305" y="1547"/>
                    <a:pt x="9305" y="1168"/>
                  </a:cubicBezTo>
                  <a:lnTo>
                    <a:pt x="9305" y="947"/>
                  </a:lnTo>
                  <a:lnTo>
                    <a:pt x="9846" y="947"/>
                  </a:lnTo>
                  <a:lnTo>
                    <a:pt x="9846" y="5932"/>
                  </a:lnTo>
                  <a:lnTo>
                    <a:pt x="5781" y="5932"/>
                  </a:lnTo>
                  <a:lnTo>
                    <a:pt x="5865" y="5511"/>
                  </a:lnTo>
                  <a:lnTo>
                    <a:pt x="6055" y="5511"/>
                  </a:lnTo>
                  <a:cubicBezTo>
                    <a:pt x="6280" y="5511"/>
                    <a:pt x="6473" y="5366"/>
                    <a:pt x="6538" y="5153"/>
                  </a:cubicBezTo>
                  <a:lnTo>
                    <a:pt x="6837" y="4164"/>
                  </a:lnTo>
                  <a:cubicBezTo>
                    <a:pt x="6901" y="3958"/>
                    <a:pt x="6741" y="3744"/>
                    <a:pt x="6525" y="3744"/>
                  </a:cubicBezTo>
                  <a:lnTo>
                    <a:pt x="4095" y="3744"/>
                  </a:lnTo>
                  <a:lnTo>
                    <a:pt x="4095" y="3499"/>
                  </a:lnTo>
                  <a:cubicBezTo>
                    <a:pt x="4095" y="3486"/>
                    <a:pt x="4103" y="3475"/>
                    <a:pt x="4114" y="3470"/>
                  </a:cubicBezTo>
                  <a:lnTo>
                    <a:pt x="4768" y="3267"/>
                  </a:lnTo>
                  <a:cubicBezTo>
                    <a:pt x="4935" y="3214"/>
                    <a:pt x="4877" y="2976"/>
                    <a:pt x="4727" y="2976"/>
                  </a:cubicBezTo>
                  <a:cubicBezTo>
                    <a:pt x="4712" y="2976"/>
                    <a:pt x="4696" y="2979"/>
                    <a:pt x="4680" y="2984"/>
                  </a:cubicBezTo>
                  <a:lnTo>
                    <a:pt x="4025" y="3188"/>
                  </a:lnTo>
                  <a:cubicBezTo>
                    <a:pt x="3889" y="3231"/>
                    <a:pt x="3797" y="3356"/>
                    <a:pt x="3797" y="3499"/>
                  </a:cubicBezTo>
                  <a:lnTo>
                    <a:pt x="3797" y="3744"/>
                  </a:lnTo>
                  <a:lnTo>
                    <a:pt x="3623" y="3744"/>
                  </a:lnTo>
                  <a:cubicBezTo>
                    <a:pt x="3408" y="3744"/>
                    <a:pt x="3249" y="3958"/>
                    <a:pt x="3311" y="4164"/>
                  </a:cubicBezTo>
                  <a:lnTo>
                    <a:pt x="3610" y="5151"/>
                  </a:lnTo>
                  <a:cubicBezTo>
                    <a:pt x="3675" y="5366"/>
                    <a:pt x="3869" y="5511"/>
                    <a:pt x="4094" y="5511"/>
                  </a:cubicBezTo>
                  <a:lnTo>
                    <a:pt x="4301" y="5511"/>
                  </a:lnTo>
                  <a:lnTo>
                    <a:pt x="4387" y="5932"/>
                  </a:lnTo>
                  <a:lnTo>
                    <a:pt x="303" y="5932"/>
                  </a:lnTo>
                  <a:lnTo>
                    <a:pt x="303" y="2846"/>
                  </a:lnTo>
                  <a:cubicBezTo>
                    <a:pt x="300" y="2748"/>
                    <a:pt x="226" y="2699"/>
                    <a:pt x="153" y="2699"/>
                  </a:cubicBezTo>
                  <a:cubicBezTo>
                    <a:pt x="81" y="2699"/>
                    <a:pt x="9" y="2747"/>
                    <a:pt x="7" y="2846"/>
                  </a:cubicBezTo>
                  <a:lnTo>
                    <a:pt x="7" y="6081"/>
                  </a:lnTo>
                  <a:cubicBezTo>
                    <a:pt x="7" y="6162"/>
                    <a:pt x="73" y="6228"/>
                    <a:pt x="154" y="6228"/>
                  </a:cubicBezTo>
                  <a:lnTo>
                    <a:pt x="4445" y="6228"/>
                  </a:lnTo>
                  <a:lnTo>
                    <a:pt x="4542" y="6708"/>
                  </a:lnTo>
                  <a:cubicBezTo>
                    <a:pt x="4246" y="6751"/>
                    <a:pt x="4018" y="7003"/>
                    <a:pt x="4003" y="7309"/>
                  </a:cubicBezTo>
                  <a:lnTo>
                    <a:pt x="154" y="7309"/>
                  </a:lnTo>
                  <a:cubicBezTo>
                    <a:pt x="73" y="7309"/>
                    <a:pt x="7" y="7375"/>
                    <a:pt x="7" y="7456"/>
                  </a:cubicBezTo>
                  <a:lnTo>
                    <a:pt x="7" y="9973"/>
                  </a:lnTo>
                  <a:cubicBezTo>
                    <a:pt x="9" y="10071"/>
                    <a:pt x="81" y="10120"/>
                    <a:pt x="154" y="10120"/>
                  </a:cubicBezTo>
                  <a:cubicBezTo>
                    <a:pt x="227" y="10120"/>
                    <a:pt x="300" y="10071"/>
                    <a:pt x="303" y="9973"/>
                  </a:cubicBezTo>
                  <a:lnTo>
                    <a:pt x="303" y="7605"/>
                  </a:lnTo>
                  <a:lnTo>
                    <a:pt x="8003" y="7605"/>
                  </a:lnTo>
                  <a:cubicBezTo>
                    <a:pt x="8197" y="7605"/>
                    <a:pt x="8197" y="7309"/>
                    <a:pt x="8003" y="7309"/>
                  </a:cubicBezTo>
                  <a:lnTo>
                    <a:pt x="6136" y="7309"/>
                  </a:lnTo>
                  <a:cubicBezTo>
                    <a:pt x="6123" y="7009"/>
                    <a:pt x="5901" y="6762"/>
                    <a:pt x="5613" y="6713"/>
                  </a:cubicBezTo>
                  <a:lnTo>
                    <a:pt x="5709" y="6231"/>
                  </a:lnTo>
                  <a:lnTo>
                    <a:pt x="9982" y="6231"/>
                  </a:lnTo>
                  <a:cubicBezTo>
                    <a:pt x="10064" y="6231"/>
                    <a:pt x="10131" y="6163"/>
                    <a:pt x="10131" y="6082"/>
                  </a:cubicBezTo>
                  <a:lnTo>
                    <a:pt x="10131" y="799"/>
                  </a:lnTo>
                  <a:cubicBezTo>
                    <a:pt x="10132" y="717"/>
                    <a:pt x="10067" y="649"/>
                    <a:pt x="9985" y="649"/>
                  </a:cubicBezTo>
                  <a:lnTo>
                    <a:pt x="9296" y="649"/>
                  </a:lnTo>
                  <a:cubicBezTo>
                    <a:pt x="9262" y="216"/>
                    <a:pt x="8936" y="0"/>
                    <a:pt x="8610" y="0"/>
                  </a:cubicBezTo>
                  <a:cubicBezTo>
                    <a:pt x="8284" y="0"/>
                    <a:pt x="7958" y="216"/>
                    <a:pt x="7926" y="649"/>
                  </a:cubicBezTo>
                  <a:lnTo>
                    <a:pt x="6932" y="649"/>
                  </a:lnTo>
                  <a:cubicBezTo>
                    <a:pt x="6899" y="216"/>
                    <a:pt x="6573" y="0"/>
                    <a:pt x="6247" y="0"/>
                  </a:cubicBezTo>
                  <a:cubicBezTo>
                    <a:pt x="5921" y="0"/>
                    <a:pt x="5595" y="216"/>
                    <a:pt x="5562" y="649"/>
                  </a:cubicBezTo>
                  <a:lnTo>
                    <a:pt x="4570" y="649"/>
                  </a:lnTo>
                  <a:cubicBezTo>
                    <a:pt x="4537" y="216"/>
                    <a:pt x="4211" y="0"/>
                    <a:pt x="3885" y="0"/>
                  </a:cubicBezTo>
                  <a:cubicBezTo>
                    <a:pt x="3559" y="0"/>
                    <a:pt x="3233" y="216"/>
                    <a:pt x="3200" y="649"/>
                  </a:cubicBezTo>
                  <a:lnTo>
                    <a:pt x="2208" y="649"/>
                  </a:lnTo>
                  <a:cubicBezTo>
                    <a:pt x="2174" y="216"/>
                    <a:pt x="1848" y="0"/>
                    <a:pt x="1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4"/>
            <p:cNvSpPr/>
            <p:nvPr/>
          </p:nvSpPr>
          <p:spPr>
            <a:xfrm>
              <a:off x="4368939" y="1880953"/>
              <a:ext cx="32440" cy="28120"/>
            </a:xfrm>
            <a:custGeom>
              <a:rect b="b" l="l" r="r" t="t"/>
              <a:pathLst>
                <a:path extrusionOk="0" h="794" w="916">
                  <a:moveTo>
                    <a:pt x="700" y="0"/>
                  </a:moveTo>
                  <a:cubicBezTo>
                    <a:pt x="666" y="0"/>
                    <a:pt x="631" y="13"/>
                    <a:pt x="601" y="44"/>
                  </a:cubicBezTo>
                  <a:lnTo>
                    <a:pt x="106" y="540"/>
                  </a:lnTo>
                  <a:cubicBezTo>
                    <a:pt x="0" y="645"/>
                    <a:pt x="101" y="794"/>
                    <a:pt x="215" y="794"/>
                  </a:cubicBezTo>
                  <a:cubicBezTo>
                    <a:pt x="249" y="794"/>
                    <a:pt x="284" y="780"/>
                    <a:pt x="316" y="749"/>
                  </a:cubicBezTo>
                  <a:lnTo>
                    <a:pt x="811" y="255"/>
                  </a:lnTo>
                  <a:cubicBezTo>
                    <a:pt x="915" y="149"/>
                    <a:pt x="814" y="0"/>
                    <a:pt x="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4"/>
            <p:cNvSpPr/>
            <p:nvPr/>
          </p:nvSpPr>
          <p:spPr>
            <a:xfrm>
              <a:off x="4340182" y="1852232"/>
              <a:ext cx="59533" cy="56841"/>
            </a:xfrm>
            <a:custGeom>
              <a:rect b="b" l="l" r="r" t="t"/>
              <a:pathLst>
                <a:path extrusionOk="0" h="1605" w="1681">
                  <a:moveTo>
                    <a:pt x="1517" y="0"/>
                  </a:moveTo>
                  <a:cubicBezTo>
                    <a:pt x="1479" y="0"/>
                    <a:pt x="1441" y="15"/>
                    <a:pt x="1413" y="44"/>
                  </a:cubicBezTo>
                  <a:lnTo>
                    <a:pt x="106" y="1351"/>
                  </a:lnTo>
                  <a:cubicBezTo>
                    <a:pt x="1" y="1456"/>
                    <a:pt x="101" y="1605"/>
                    <a:pt x="216" y="1605"/>
                  </a:cubicBezTo>
                  <a:cubicBezTo>
                    <a:pt x="250" y="1605"/>
                    <a:pt x="285" y="1591"/>
                    <a:pt x="316" y="1560"/>
                  </a:cubicBezTo>
                  <a:lnTo>
                    <a:pt x="1623" y="253"/>
                  </a:lnTo>
                  <a:cubicBezTo>
                    <a:pt x="1680" y="196"/>
                    <a:pt x="1680" y="101"/>
                    <a:pt x="1623" y="44"/>
                  </a:cubicBezTo>
                  <a:cubicBezTo>
                    <a:pt x="1594" y="15"/>
                    <a:pt x="1556" y="0"/>
                    <a:pt x="1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7" name="Google Shape;2867;p44"/>
          <p:cNvGrpSpPr/>
          <p:nvPr/>
        </p:nvGrpSpPr>
        <p:grpSpPr>
          <a:xfrm>
            <a:off x="3413903" y="1712874"/>
            <a:ext cx="359214" cy="358400"/>
            <a:chOff x="3413903" y="1712874"/>
            <a:chExt cx="359214" cy="358400"/>
          </a:xfrm>
        </p:grpSpPr>
        <p:sp>
          <p:nvSpPr>
            <p:cNvPr id="2868" name="Google Shape;2868;p44"/>
            <p:cNvSpPr/>
            <p:nvPr/>
          </p:nvSpPr>
          <p:spPr>
            <a:xfrm>
              <a:off x="3465042" y="1713795"/>
              <a:ext cx="18487" cy="32546"/>
            </a:xfrm>
            <a:custGeom>
              <a:rect b="b" l="l" r="r" t="t"/>
              <a:pathLst>
                <a:path extrusionOk="0" h="919" w="522">
                  <a:moveTo>
                    <a:pt x="180" y="0"/>
                  </a:moveTo>
                  <a:cubicBezTo>
                    <a:pt x="92" y="0"/>
                    <a:pt x="1" y="72"/>
                    <a:pt x="31" y="185"/>
                  </a:cubicBezTo>
                  <a:lnTo>
                    <a:pt x="206" y="813"/>
                  </a:lnTo>
                  <a:cubicBezTo>
                    <a:pt x="225" y="886"/>
                    <a:pt x="283" y="918"/>
                    <a:pt x="342" y="918"/>
                  </a:cubicBezTo>
                  <a:cubicBezTo>
                    <a:pt x="430" y="918"/>
                    <a:pt x="522" y="846"/>
                    <a:pt x="492" y="734"/>
                  </a:cubicBezTo>
                  <a:lnTo>
                    <a:pt x="318" y="105"/>
                  </a:lnTo>
                  <a:cubicBezTo>
                    <a:pt x="297" y="32"/>
                    <a:pt x="239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44"/>
            <p:cNvSpPr/>
            <p:nvPr/>
          </p:nvSpPr>
          <p:spPr>
            <a:xfrm>
              <a:off x="3478004" y="1760720"/>
              <a:ext cx="33538" cy="87227"/>
            </a:xfrm>
            <a:custGeom>
              <a:rect b="b" l="l" r="r" t="t"/>
              <a:pathLst>
                <a:path extrusionOk="0" h="2463" w="947">
                  <a:moveTo>
                    <a:pt x="182" y="1"/>
                  </a:moveTo>
                  <a:cubicBezTo>
                    <a:pt x="93" y="1"/>
                    <a:pt x="1" y="74"/>
                    <a:pt x="31" y="186"/>
                  </a:cubicBezTo>
                  <a:lnTo>
                    <a:pt x="630" y="2359"/>
                  </a:lnTo>
                  <a:cubicBezTo>
                    <a:pt x="650" y="2431"/>
                    <a:pt x="707" y="2462"/>
                    <a:pt x="766" y="2462"/>
                  </a:cubicBezTo>
                  <a:cubicBezTo>
                    <a:pt x="855" y="2462"/>
                    <a:pt x="946" y="2391"/>
                    <a:pt x="917" y="2280"/>
                  </a:cubicBezTo>
                  <a:lnTo>
                    <a:pt x="318" y="106"/>
                  </a:lnTo>
                  <a:cubicBezTo>
                    <a:pt x="298" y="33"/>
                    <a:pt x="240" y="1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44"/>
            <p:cNvSpPr/>
            <p:nvPr/>
          </p:nvSpPr>
          <p:spPr>
            <a:xfrm>
              <a:off x="3564027" y="1713866"/>
              <a:ext cx="28261" cy="69165"/>
            </a:xfrm>
            <a:custGeom>
              <a:rect b="b" l="l" r="r" t="t"/>
              <a:pathLst>
                <a:path extrusionOk="0" h="1953" w="798">
                  <a:moveTo>
                    <a:pt x="617" y="0"/>
                  </a:moveTo>
                  <a:cubicBezTo>
                    <a:pt x="558" y="0"/>
                    <a:pt x="500" y="32"/>
                    <a:pt x="479" y="105"/>
                  </a:cubicBezTo>
                  <a:lnTo>
                    <a:pt x="23" y="1767"/>
                  </a:lnTo>
                  <a:cubicBezTo>
                    <a:pt x="1" y="1846"/>
                    <a:pt x="48" y="1927"/>
                    <a:pt x="127" y="1949"/>
                  </a:cubicBezTo>
                  <a:cubicBezTo>
                    <a:pt x="138" y="1952"/>
                    <a:pt x="149" y="1953"/>
                    <a:pt x="160" y="1953"/>
                  </a:cubicBezTo>
                  <a:cubicBezTo>
                    <a:pt x="225" y="1953"/>
                    <a:pt x="292" y="1908"/>
                    <a:pt x="310" y="1846"/>
                  </a:cubicBezTo>
                  <a:lnTo>
                    <a:pt x="767" y="184"/>
                  </a:lnTo>
                  <a:cubicBezTo>
                    <a:pt x="798" y="73"/>
                    <a:pt x="706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44"/>
            <p:cNvSpPr/>
            <p:nvPr/>
          </p:nvSpPr>
          <p:spPr>
            <a:xfrm>
              <a:off x="3546143" y="1798047"/>
              <a:ext cx="22949" cy="50041"/>
            </a:xfrm>
            <a:custGeom>
              <a:rect b="b" l="l" r="r" t="t"/>
              <a:pathLst>
                <a:path extrusionOk="0" h="1413" w="648">
                  <a:moveTo>
                    <a:pt x="466" y="1"/>
                  </a:moveTo>
                  <a:cubicBezTo>
                    <a:pt x="408" y="1"/>
                    <a:pt x="350" y="33"/>
                    <a:pt x="330" y="106"/>
                  </a:cubicBezTo>
                  <a:lnTo>
                    <a:pt x="22" y="1226"/>
                  </a:lnTo>
                  <a:cubicBezTo>
                    <a:pt x="0" y="1302"/>
                    <a:pt x="48" y="1386"/>
                    <a:pt x="127" y="1408"/>
                  </a:cubicBezTo>
                  <a:cubicBezTo>
                    <a:pt x="138" y="1411"/>
                    <a:pt x="149" y="1412"/>
                    <a:pt x="160" y="1412"/>
                  </a:cubicBezTo>
                  <a:cubicBezTo>
                    <a:pt x="225" y="1412"/>
                    <a:pt x="293" y="1367"/>
                    <a:pt x="309" y="1305"/>
                  </a:cubicBezTo>
                  <a:lnTo>
                    <a:pt x="617" y="185"/>
                  </a:lnTo>
                  <a:cubicBezTo>
                    <a:pt x="647" y="73"/>
                    <a:pt x="555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44"/>
            <p:cNvSpPr/>
            <p:nvPr/>
          </p:nvSpPr>
          <p:spPr>
            <a:xfrm>
              <a:off x="3522910" y="1712874"/>
              <a:ext cx="10589" cy="112726"/>
            </a:xfrm>
            <a:custGeom>
              <a:rect b="b" l="l" r="r" t="t"/>
              <a:pathLst>
                <a:path extrusionOk="0" h="3183" w="299">
                  <a:moveTo>
                    <a:pt x="149" y="1"/>
                  </a:moveTo>
                  <a:cubicBezTo>
                    <a:pt x="75" y="1"/>
                    <a:pt x="0" y="49"/>
                    <a:pt x="0" y="146"/>
                  </a:cubicBezTo>
                  <a:lnTo>
                    <a:pt x="0" y="3034"/>
                  </a:lnTo>
                  <a:cubicBezTo>
                    <a:pt x="0" y="3117"/>
                    <a:pt x="65" y="3182"/>
                    <a:pt x="149" y="3182"/>
                  </a:cubicBezTo>
                  <a:cubicBezTo>
                    <a:pt x="230" y="3182"/>
                    <a:pt x="298" y="3116"/>
                    <a:pt x="298" y="3034"/>
                  </a:cubicBezTo>
                  <a:lnTo>
                    <a:pt x="298" y="146"/>
                  </a:lnTo>
                  <a:cubicBezTo>
                    <a:pt x="298" y="49"/>
                    <a:pt x="224" y="1"/>
                    <a:pt x="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44"/>
            <p:cNvSpPr/>
            <p:nvPr/>
          </p:nvSpPr>
          <p:spPr>
            <a:xfrm>
              <a:off x="3413903" y="1712874"/>
              <a:ext cx="359214" cy="358400"/>
            </a:xfrm>
            <a:custGeom>
              <a:rect b="b" l="l" r="r" t="t"/>
              <a:pathLst>
                <a:path extrusionOk="0" h="10120" w="10143">
                  <a:moveTo>
                    <a:pt x="6190" y="5049"/>
                  </a:moveTo>
                  <a:lnTo>
                    <a:pt x="6190" y="9061"/>
                  </a:lnTo>
                  <a:lnTo>
                    <a:pt x="4826" y="9061"/>
                  </a:lnTo>
                  <a:cubicBezTo>
                    <a:pt x="6107" y="8074"/>
                    <a:pt x="6107" y="6035"/>
                    <a:pt x="4826" y="5049"/>
                  </a:cubicBezTo>
                  <a:close/>
                  <a:moveTo>
                    <a:pt x="3195" y="4791"/>
                  </a:moveTo>
                  <a:cubicBezTo>
                    <a:pt x="4357" y="4791"/>
                    <a:pt x="5492" y="5673"/>
                    <a:pt x="5494" y="7056"/>
                  </a:cubicBezTo>
                  <a:cubicBezTo>
                    <a:pt x="5438" y="8559"/>
                    <a:pt x="4332" y="9311"/>
                    <a:pt x="3226" y="9311"/>
                  </a:cubicBezTo>
                  <a:cubicBezTo>
                    <a:pt x="2120" y="9311"/>
                    <a:pt x="1014" y="8559"/>
                    <a:pt x="956" y="7056"/>
                  </a:cubicBezTo>
                  <a:cubicBezTo>
                    <a:pt x="956" y="6801"/>
                    <a:pt x="998" y="6549"/>
                    <a:pt x="1081" y="6310"/>
                  </a:cubicBezTo>
                  <a:cubicBezTo>
                    <a:pt x="1120" y="6196"/>
                    <a:pt x="1026" y="6115"/>
                    <a:pt x="934" y="6115"/>
                  </a:cubicBezTo>
                  <a:cubicBezTo>
                    <a:pt x="879" y="6115"/>
                    <a:pt x="824" y="6144"/>
                    <a:pt x="800" y="6213"/>
                  </a:cubicBezTo>
                  <a:cubicBezTo>
                    <a:pt x="430" y="7220"/>
                    <a:pt x="807" y="8439"/>
                    <a:pt x="1626" y="9061"/>
                  </a:cubicBezTo>
                  <a:lnTo>
                    <a:pt x="542" y="9061"/>
                  </a:lnTo>
                  <a:cubicBezTo>
                    <a:pt x="406" y="9061"/>
                    <a:pt x="295" y="8950"/>
                    <a:pt x="295" y="8814"/>
                  </a:cubicBezTo>
                  <a:lnTo>
                    <a:pt x="295" y="5296"/>
                  </a:lnTo>
                  <a:cubicBezTo>
                    <a:pt x="295" y="5159"/>
                    <a:pt x="406" y="5049"/>
                    <a:pt x="542" y="5049"/>
                  </a:cubicBezTo>
                  <a:lnTo>
                    <a:pt x="1624" y="5049"/>
                  </a:lnTo>
                  <a:cubicBezTo>
                    <a:pt x="1471" y="5171"/>
                    <a:pt x="1333" y="5310"/>
                    <a:pt x="1208" y="5468"/>
                  </a:cubicBezTo>
                  <a:cubicBezTo>
                    <a:pt x="1120" y="5579"/>
                    <a:pt x="1224" y="5708"/>
                    <a:pt x="1333" y="5708"/>
                  </a:cubicBezTo>
                  <a:cubicBezTo>
                    <a:pt x="1371" y="5708"/>
                    <a:pt x="1411" y="5692"/>
                    <a:pt x="1442" y="5652"/>
                  </a:cubicBezTo>
                  <a:cubicBezTo>
                    <a:pt x="1912" y="5057"/>
                    <a:pt x="2558" y="4791"/>
                    <a:pt x="3195" y="4791"/>
                  </a:cubicBezTo>
                  <a:close/>
                  <a:moveTo>
                    <a:pt x="9347" y="9359"/>
                  </a:moveTo>
                  <a:cubicBezTo>
                    <a:pt x="9276" y="9669"/>
                    <a:pt x="9021" y="9824"/>
                    <a:pt x="8766" y="9824"/>
                  </a:cubicBezTo>
                  <a:cubicBezTo>
                    <a:pt x="8512" y="9824"/>
                    <a:pt x="8257" y="9669"/>
                    <a:pt x="8186" y="9359"/>
                  </a:cubicBezTo>
                  <a:close/>
                  <a:moveTo>
                    <a:pt x="1952" y="9359"/>
                  </a:moveTo>
                  <a:cubicBezTo>
                    <a:pt x="1895" y="9627"/>
                    <a:pt x="1657" y="9826"/>
                    <a:pt x="1372" y="9826"/>
                  </a:cubicBezTo>
                  <a:cubicBezTo>
                    <a:pt x="1087" y="9826"/>
                    <a:pt x="850" y="9627"/>
                    <a:pt x="791" y="9359"/>
                  </a:cubicBezTo>
                  <a:close/>
                  <a:moveTo>
                    <a:pt x="6261" y="1"/>
                  </a:moveTo>
                  <a:cubicBezTo>
                    <a:pt x="6209" y="1"/>
                    <a:pt x="6158" y="27"/>
                    <a:pt x="6133" y="90"/>
                  </a:cubicBezTo>
                  <a:lnTo>
                    <a:pt x="4200" y="4681"/>
                  </a:lnTo>
                  <a:cubicBezTo>
                    <a:pt x="3901" y="4554"/>
                    <a:pt x="3564" y="4491"/>
                    <a:pt x="3227" y="4491"/>
                  </a:cubicBezTo>
                  <a:cubicBezTo>
                    <a:pt x="2891" y="4491"/>
                    <a:pt x="2554" y="4554"/>
                    <a:pt x="2255" y="4679"/>
                  </a:cubicBezTo>
                  <a:lnTo>
                    <a:pt x="322" y="90"/>
                  </a:lnTo>
                  <a:cubicBezTo>
                    <a:pt x="296" y="28"/>
                    <a:pt x="245" y="2"/>
                    <a:pt x="193" y="2"/>
                  </a:cubicBezTo>
                  <a:cubicBezTo>
                    <a:pt x="98" y="2"/>
                    <a:pt x="0" y="90"/>
                    <a:pt x="50" y="204"/>
                  </a:cubicBezTo>
                  <a:lnTo>
                    <a:pt x="1963" y="4752"/>
                  </a:lnTo>
                  <a:lnTo>
                    <a:pt x="545" y="4752"/>
                  </a:lnTo>
                  <a:cubicBezTo>
                    <a:pt x="244" y="4752"/>
                    <a:pt x="2" y="4996"/>
                    <a:pt x="2" y="5297"/>
                  </a:cubicBezTo>
                  <a:lnTo>
                    <a:pt x="2" y="8814"/>
                  </a:lnTo>
                  <a:cubicBezTo>
                    <a:pt x="2" y="9096"/>
                    <a:pt x="218" y="9329"/>
                    <a:pt x="493" y="9357"/>
                  </a:cubicBezTo>
                  <a:cubicBezTo>
                    <a:pt x="572" y="9861"/>
                    <a:pt x="974" y="10119"/>
                    <a:pt x="1376" y="10119"/>
                  </a:cubicBezTo>
                  <a:cubicBezTo>
                    <a:pt x="1755" y="10119"/>
                    <a:pt x="2134" y="9891"/>
                    <a:pt x="2245" y="9425"/>
                  </a:cubicBezTo>
                  <a:cubicBezTo>
                    <a:pt x="2567" y="9561"/>
                    <a:pt x="2900" y="9616"/>
                    <a:pt x="3219" y="9616"/>
                  </a:cubicBezTo>
                  <a:cubicBezTo>
                    <a:pt x="3666" y="9616"/>
                    <a:pt x="4086" y="9508"/>
                    <a:pt x="4408" y="9359"/>
                  </a:cubicBezTo>
                  <a:lnTo>
                    <a:pt x="7886" y="9359"/>
                  </a:lnTo>
                  <a:cubicBezTo>
                    <a:pt x="7969" y="9866"/>
                    <a:pt x="8369" y="10119"/>
                    <a:pt x="8768" y="10119"/>
                  </a:cubicBezTo>
                  <a:cubicBezTo>
                    <a:pt x="9169" y="10119"/>
                    <a:pt x="9569" y="9865"/>
                    <a:pt x="9651" y="9357"/>
                  </a:cubicBezTo>
                  <a:cubicBezTo>
                    <a:pt x="9927" y="9329"/>
                    <a:pt x="10142" y="9098"/>
                    <a:pt x="10142" y="8814"/>
                  </a:cubicBezTo>
                  <a:lnTo>
                    <a:pt x="10142" y="8432"/>
                  </a:lnTo>
                  <a:cubicBezTo>
                    <a:pt x="10142" y="8351"/>
                    <a:pt x="10074" y="8283"/>
                    <a:pt x="9993" y="8283"/>
                  </a:cubicBezTo>
                  <a:cubicBezTo>
                    <a:pt x="9912" y="8283"/>
                    <a:pt x="9844" y="8351"/>
                    <a:pt x="9844" y="8432"/>
                  </a:cubicBezTo>
                  <a:lnTo>
                    <a:pt x="9844" y="8814"/>
                  </a:lnTo>
                  <a:cubicBezTo>
                    <a:pt x="9844" y="8950"/>
                    <a:pt x="9733" y="9061"/>
                    <a:pt x="9597" y="9061"/>
                  </a:cubicBezTo>
                  <a:lnTo>
                    <a:pt x="6491" y="9061"/>
                  </a:lnTo>
                  <a:lnTo>
                    <a:pt x="6491" y="5049"/>
                  </a:lnTo>
                  <a:lnTo>
                    <a:pt x="9597" y="5049"/>
                  </a:lnTo>
                  <a:cubicBezTo>
                    <a:pt x="9733" y="5049"/>
                    <a:pt x="9844" y="5159"/>
                    <a:pt x="9844" y="5296"/>
                  </a:cubicBezTo>
                  <a:lnTo>
                    <a:pt x="9844" y="7561"/>
                  </a:lnTo>
                  <a:cubicBezTo>
                    <a:pt x="9841" y="7643"/>
                    <a:pt x="9909" y="7711"/>
                    <a:pt x="9990" y="7711"/>
                  </a:cubicBezTo>
                  <a:cubicBezTo>
                    <a:pt x="10071" y="7711"/>
                    <a:pt x="10139" y="7643"/>
                    <a:pt x="10139" y="7563"/>
                  </a:cubicBezTo>
                  <a:lnTo>
                    <a:pt x="10139" y="5297"/>
                  </a:lnTo>
                  <a:cubicBezTo>
                    <a:pt x="10139" y="4996"/>
                    <a:pt x="9895" y="4752"/>
                    <a:pt x="9594" y="4752"/>
                  </a:cubicBezTo>
                  <a:lnTo>
                    <a:pt x="4492" y="4752"/>
                  </a:lnTo>
                  <a:lnTo>
                    <a:pt x="6405" y="204"/>
                  </a:lnTo>
                  <a:cubicBezTo>
                    <a:pt x="6454" y="90"/>
                    <a:pt x="6356" y="1"/>
                    <a:pt x="6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44"/>
            <p:cNvSpPr/>
            <p:nvPr/>
          </p:nvSpPr>
          <p:spPr>
            <a:xfrm>
              <a:off x="3465963" y="1900503"/>
              <a:ext cx="124484" cy="124059"/>
            </a:xfrm>
            <a:custGeom>
              <a:rect b="b" l="l" r="r" t="t"/>
              <a:pathLst>
                <a:path extrusionOk="0" h="3503" w="3515">
                  <a:moveTo>
                    <a:pt x="1757" y="308"/>
                  </a:moveTo>
                  <a:cubicBezTo>
                    <a:pt x="2469" y="308"/>
                    <a:pt x="3180" y="791"/>
                    <a:pt x="3216" y="1758"/>
                  </a:cubicBezTo>
                  <a:cubicBezTo>
                    <a:pt x="3215" y="2562"/>
                    <a:pt x="2562" y="3217"/>
                    <a:pt x="1757" y="3217"/>
                  </a:cubicBezTo>
                  <a:cubicBezTo>
                    <a:pt x="954" y="3217"/>
                    <a:pt x="298" y="2562"/>
                    <a:pt x="298" y="1758"/>
                  </a:cubicBezTo>
                  <a:cubicBezTo>
                    <a:pt x="335" y="791"/>
                    <a:pt x="1046" y="308"/>
                    <a:pt x="1757" y="308"/>
                  </a:cubicBezTo>
                  <a:close/>
                  <a:moveTo>
                    <a:pt x="1757" y="1"/>
                  </a:moveTo>
                  <a:cubicBezTo>
                    <a:pt x="789" y="1"/>
                    <a:pt x="1" y="790"/>
                    <a:pt x="1" y="1758"/>
                  </a:cubicBezTo>
                  <a:cubicBezTo>
                    <a:pt x="46" y="2921"/>
                    <a:pt x="902" y="3502"/>
                    <a:pt x="1758" y="3502"/>
                  </a:cubicBezTo>
                  <a:cubicBezTo>
                    <a:pt x="2614" y="3502"/>
                    <a:pt x="3470" y="2921"/>
                    <a:pt x="3514" y="1758"/>
                  </a:cubicBezTo>
                  <a:cubicBezTo>
                    <a:pt x="3513" y="790"/>
                    <a:pt x="2725" y="1"/>
                    <a:pt x="1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44"/>
            <p:cNvSpPr/>
            <p:nvPr/>
          </p:nvSpPr>
          <p:spPr>
            <a:xfrm>
              <a:off x="3487000" y="1957450"/>
              <a:ext cx="48164" cy="46500"/>
            </a:xfrm>
            <a:custGeom>
              <a:rect b="b" l="l" r="r" t="t"/>
              <a:pathLst>
                <a:path extrusionOk="0" h="1313" w="1360">
                  <a:moveTo>
                    <a:pt x="150" y="1"/>
                  </a:moveTo>
                  <a:cubicBezTo>
                    <a:pt x="69" y="1"/>
                    <a:pt x="1" y="69"/>
                    <a:pt x="1" y="150"/>
                  </a:cubicBezTo>
                  <a:cubicBezTo>
                    <a:pt x="1" y="791"/>
                    <a:pt x="522" y="1312"/>
                    <a:pt x="1163" y="1312"/>
                  </a:cubicBezTo>
                  <a:cubicBezTo>
                    <a:pt x="1360" y="1304"/>
                    <a:pt x="1360" y="1021"/>
                    <a:pt x="1163" y="1015"/>
                  </a:cubicBezTo>
                  <a:cubicBezTo>
                    <a:pt x="687" y="1015"/>
                    <a:pt x="298" y="626"/>
                    <a:pt x="298" y="150"/>
                  </a:cubicBezTo>
                  <a:cubicBezTo>
                    <a:pt x="298" y="69"/>
                    <a:pt x="230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44"/>
            <p:cNvSpPr/>
            <p:nvPr/>
          </p:nvSpPr>
          <p:spPr>
            <a:xfrm>
              <a:off x="3660816" y="1931030"/>
              <a:ext cx="84181" cy="10589"/>
            </a:xfrm>
            <a:custGeom>
              <a:rect b="b" l="l" r="r" t="t"/>
              <a:pathLst>
                <a:path extrusionOk="0" h="299" w="2377">
                  <a:moveTo>
                    <a:pt x="197" y="1"/>
                  </a:moveTo>
                  <a:cubicBezTo>
                    <a:pt x="0" y="7"/>
                    <a:pt x="0" y="292"/>
                    <a:pt x="197" y="298"/>
                  </a:cubicBezTo>
                  <a:lnTo>
                    <a:pt x="2180" y="298"/>
                  </a:lnTo>
                  <a:cubicBezTo>
                    <a:pt x="2376" y="292"/>
                    <a:pt x="2376" y="7"/>
                    <a:pt x="2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44"/>
            <p:cNvSpPr/>
            <p:nvPr/>
          </p:nvSpPr>
          <p:spPr>
            <a:xfrm>
              <a:off x="3660816" y="1957450"/>
              <a:ext cx="84181" cy="10589"/>
            </a:xfrm>
            <a:custGeom>
              <a:rect b="b" l="l" r="r" t="t"/>
              <a:pathLst>
                <a:path extrusionOk="0" h="299" w="2377">
                  <a:moveTo>
                    <a:pt x="197" y="1"/>
                  </a:moveTo>
                  <a:cubicBezTo>
                    <a:pt x="0" y="7"/>
                    <a:pt x="0" y="292"/>
                    <a:pt x="197" y="299"/>
                  </a:cubicBezTo>
                  <a:lnTo>
                    <a:pt x="2180" y="299"/>
                  </a:lnTo>
                  <a:cubicBezTo>
                    <a:pt x="2376" y="292"/>
                    <a:pt x="2376" y="7"/>
                    <a:pt x="2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44"/>
            <p:cNvSpPr/>
            <p:nvPr/>
          </p:nvSpPr>
          <p:spPr>
            <a:xfrm>
              <a:off x="3660816" y="1983834"/>
              <a:ext cx="84181" cy="10589"/>
            </a:xfrm>
            <a:custGeom>
              <a:rect b="b" l="l" r="r" t="t"/>
              <a:pathLst>
                <a:path extrusionOk="0" h="299" w="2377">
                  <a:moveTo>
                    <a:pt x="197" y="0"/>
                  </a:moveTo>
                  <a:cubicBezTo>
                    <a:pt x="0" y="7"/>
                    <a:pt x="0" y="292"/>
                    <a:pt x="197" y="298"/>
                  </a:cubicBezTo>
                  <a:lnTo>
                    <a:pt x="2180" y="298"/>
                  </a:lnTo>
                  <a:cubicBezTo>
                    <a:pt x="2376" y="292"/>
                    <a:pt x="2376" y="7"/>
                    <a:pt x="2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9" name="Google Shape;2879;p44"/>
          <p:cNvGrpSpPr/>
          <p:nvPr/>
        </p:nvGrpSpPr>
        <p:grpSpPr>
          <a:xfrm>
            <a:off x="2761488" y="1712520"/>
            <a:ext cx="359108" cy="358966"/>
            <a:chOff x="2761488" y="1712520"/>
            <a:chExt cx="359108" cy="358966"/>
          </a:xfrm>
        </p:grpSpPr>
        <p:sp>
          <p:nvSpPr>
            <p:cNvPr id="2880" name="Google Shape;2880;p44"/>
            <p:cNvSpPr/>
            <p:nvPr/>
          </p:nvSpPr>
          <p:spPr>
            <a:xfrm>
              <a:off x="2761488" y="1712520"/>
              <a:ext cx="359108" cy="358966"/>
            </a:xfrm>
            <a:custGeom>
              <a:rect b="b" l="l" r="r" t="t"/>
              <a:pathLst>
                <a:path extrusionOk="0" h="10136" w="10140">
                  <a:moveTo>
                    <a:pt x="5076" y="0"/>
                  </a:moveTo>
                  <a:cubicBezTo>
                    <a:pt x="4666" y="0"/>
                    <a:pt x="4333" y="333"/>
                    <a:pt x="4333" y="743"/>
                  </a:cubicBezTo>
                  <a:lnTo>
                    <a:pt x="4333" y="3886"/>
                  </a:lnTo>
                  <a:lnTo>
                    <a:pt x="743" y="3886"/>
                  </a:lnTo>
                  <a:cubicBezTo>
                    <a:pt x="333" y="3886"/>
                    <a:pt x="1" y="4219"/>
                    <a:pt x="1" y="4628"/>
                  </a:cubicBezTo>
                  <a:lnTo>
                    <a:pt x="1" y="4933"/>
                  </a:lnTo>
                  <a:cubicBezTo>
                    <a:pt x="4" y="5032"/>
                    <a:pt x="76" y="5081"/>
                    <a:pt x="149" y="5081"/>
                  </a:cubicBezTo>
                  <a:cubicBezTo>
                    <a:pt x="222" y="5081"/>
                    <a:pt x="294" y="5032"/>
                    <a:pt x="297" y="4933"/>
                  </a:cubicBezTo>
                  <a:lnTo>
                    <a:pt x="297" y="4626"/>
                  </a:lnTo>
                  <a:cubicBezTo>
                    <a:pt x="297" y="4381"/>
                    <a:pt x="498" y="4181"/>
                    <a:pt x="743" y="4181"/>
                  </a:cubicBezTo>
                  <a:lnTo>
                    <a:pt x="5063" y="4181"/>
                  </a:lnTo>
                  <a:cubicBezTo>
                    <a:pt x="5309" y="4181"/>
                    <a:pt x="5509" y="4381"/>
                    <a:pt x="5509" y="4626"/>
                  </a:cubicBezTo>
                  <a:lnTo>
                    <a:pt x="5509" y="8258"/>
                  </a:lnTo>
                  <a:cubicBezTo>
                    <a:pt x="5509" y="8504"/>
                    <a:pt x="5309" y="8704"/>
                    <a:pt x="5063" y="8704"/>
                  </a:cubicBezTo>
                  <a:lnTo>
                    <a:pt x="2340" y="8704"/>
                  </a:lnTo>
                  <a:cubicBezTo>
                    <a:pt x="2301" y="8704"/>
                    <a:pt x="2264" y="8719"/>
                    <a:pt x="2236" y="8746"/>
                  </a:cubicBezTo>
                  <a:lnTo>
                    <a:pt x="1364" y="9626"/>
                  </a:lnTo>
                  <a:lnTo>
                    <a:pt x="1364" y="8849"/>
                  </a:lnTo>
                  <a:cubicBezTo>
                    <a:pt x="1364" y="8769"/>
                    <a:pt x="1298" y="8702"/>
                    <a:pt x="1216" y="8702"/>
                  </a:cubicBezTo>
                  <a:lnTo>
                    <a:pt x="743" y="8702"/>
                  </a:lnTo>
                  <a:cubicBezTo>
                    <a:pt x="496" y="8702"/>
                    <a:pt x="297" y="8501"/>
                    <a:pt x="297" y="8255"/>
                  </a:cubicBezTo>
                  <a:lnTo>
                    <a:pt x="297" y="5719"/>
                  </a:lnTo>
                  <a:cubicBezTo>
                    <a:pt x="297" y="5638"/>
                    <a:pt x="230" y="5570"/>
                    <a:pt x="149" y="5570"/>
                  </a:cubicBezTo>
                  <a:cubicBezTo>
                    <a:pt x="67" y="5570"/>
                    <a:pt x="1" y="5638"/>
                    <a:pt x="1" y="5719"/>
                  </a:cubicBezTo>
                  <a:lnTo>
                    <a:pt x="1" y="8255"/>
                  </a:lnTo>
                  <a:cubicBezTo>
                    <a:pt x="1" y="8666"/>
                    <a:pt x="333" y="8998"/>
                    <a:pt x="743" y="8998"/>
                  </a:cubicBezTo>
                  <a:lnTo>
                    <a:pt x="1068" y="8998"/>
                  </a:lnTo>
                  <a:lnTo>
                    <a:pt x="1068" y="9987"/>
                  </a:lnTo>
                  <a:cubicBezTo>
                    <a:pt x="1068" y="10074"/>
                    <a:pt x="1142" y="10135"/>
                    <a:pt x="1219" y="10135"/>
                  </a:cubicBezTo>
                  <a:cubicBezTo>
                    <a:pt x="1255" y="10135"/>
                    <a:pt x="1292" y="10122"/>
                    <a:pt x="1322" y="10091"/>
                  </a:cubicBezTo>
                  <a:lnTo>
                    <a:pt x="2402" y="8998"/>
                  </a:lnTo>
                  <a:lnTo>
                    <a:pt x="5063" y="8998"/>
                  </a:lnTo>
                  <a:cubicBezTo>
                    <a:pt x="5474" y="8998"/>
                    <a:pt x="5806" y="8666"/>
                    <a:pt x="5806" y="8255"/>
                  </a:cubicBezTo>
                  <a:lnTo>
                    <a:pt x="5806" y="5116"/>
                  </a:lnTo>
                  <a:lnTo>
                    <a:pt x="7737" y="5116"/>
                  </a:lnTo>
                  <a:lnTo>
                    <a:pt x="8818" y="6209"/>
                  </a:lnTo>
                  <a:cubicBezTo>
                    <a:pt x="8848" y="6239"/>
                    <a:pt x="8885" y="6252"/>
                    <a:pt x="8921" y="6252"/>
                  </a:cubicBezTo>
                  <a:cubicBezTo>
                    <a:pt x="8998" y="6252"/>
                    <a:pt x="9071" y="6191"/>
                    <a:pt x="9071" y="6104"/>
                  </a:cubicBezTo>
                  <a:lnTo>
                    <a:pt x="9071" y="5116"/>
                  </a:lnTo>
                  <a:lnTo>
                    <a:pt x="9396" y="5116"/>
                  </a:lnTo>
                  <a:cubicBezTo>
                    <a:pt x="9806" y="5116"/>
                    <a:pt x="10139" y="4783"/>
                    <a:pt x="10139" y="4373"/>
                  </a:cubicBezTo>
                  <a:lnTo>
                    <a:pt x="10139" y="3973"/>
                  </a:lnTo>
                  <a:cubicBezTo>
                    <a:pt x="10139" y="3891"/>
                    <a:pt x="10071" y="3824"/>
                    <a:pt x="9990" y="3824"/>
                  </a:cubicBezTo>
                  <a:cubicBezTo>
                    <a:pt x="9909" y="3824"/>
                    <a:pt x="9841" y="3891"/>
                    <a:pt x="9841" y="3973"/>
                  </a:cubicBezTo>
                  <a:lnTo>
                    <a:pt x="9841" y="4374"/>
                  </a:lnTo>
                  <a:cubicBezTo>
                    <a:pt x="9841" y="4620"/>
                    <a:pt x="9642" y="4821"/>
                    <a:pt x="9396" y="4821"/>
                  </a:cubicBezTo>
                  <a:lnTo>
                    <a:pt x="8926" y="4821"/>
                  </a:lnTo>
                  <a:cubicBezTo>
                    <a:pt x="8843" y="4821"/>
                    <a:pt x="8777" y="4887"/>
                    <a:pt x="8777" y="4968"/>
                  </a:cubicBezTo>
                  <a:lnTo>
                    <a:pt x="8777" y="5744"/>
                  </a:lnTo>
                  <a:lnTo>
                    <a:pt x="7905" y="4865"/>
                  </a:lnTo>
                  <a:cubicBezTo>
                    <a:pt x="7877" y="4838"/>
                    <a:pt x="7840" y="4822"/>
                    <a:pt x="7801" y="4822"/>
                  </a:cubicBezTo>
                  <a:lnTo>
                    <a:pt x="5806" y="4822"/>
                  </a:lnTo>
                  <a:lnTo>
                    <a:pt x="5806" y="4628"/>
                  </a:lnTo>
                  <a:cubicBezTo>
                    <a:pt x="5806" y="4219"/>
                    <a:pt x="5474" y="3886"/>
                    <a:pt x="5063" y="3886"/>
                  </a:cubicBezTo>
                  <a:lnTo>
                    <a:pt x="4633" y="3886"/>
                  </a:lnTo>
                  <a:lnTo>
                    <a:pt x="4633" y="743"/>
                  </a:lnTo>
                  <a:cubicBezTo>
                    <a:pt x="4633" y="498"/>
                    <a:pt x="4832" y="298"/>
                    <a:pt x="5078" y="298"/>
                  </a:cubicBezTo>
                  <a:lnTo>
                    <a:pt x="9398" y="298"/>
                  </a:lnTo>
                  <a:cubicBezTo>
                    <a:pt x="9643" y="298"/>
                    <a:pt x="9843" y="498"/>
                    <a:pt x="9843" y="743"/>
                  </a:cubicBezTo>
                  <a:lnTo>
                    <a:pt x="9843" y="3208"/>
                  </a:lnTo>
                  <a:cubicBezTo>
                    <a:pt x="9841" y="3289"/>
                    <a:pt x="9909" y="3357"/>
                    <a:pt x="9990" y="3357"/>
                  </a:cubicBezTo>
                  <a:cubicBezTo>
                    <a:pt x="10071" y="3357"/>
                    <a:pt x="10139" y="3289"/>
                    <a:pt x="10139" y="3208"/>
                  </a:cubicBezTo>
                  <a:lnTo>
                    <a:pt x="10139" y="743"/>
                  </a:lnTo>
                  <a:cubicBezTo>
                    <a:pt x="10139" y="333"/>
                    <a:pt x="9806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44"/>
            <p:cNvSpPr/>
            <p:nvPr/>
          </p:nvSpPr>
          <p:spPr>
            <a:xfrm>
              <a:off x="2826581" y="1897386"/>
              <a:ext cx="75682" cy="90521"/>
            </a:xfrm>
            <a:custGeom>
              <a:rect b="b" l="l" r="r" t="t"/>
              <a:pathLst>
                <a:path extrusionOk="0" h="2556" w="2137">
                  <a:moveTo>
                    <a:pt x="1069" y="474"/>
                  </a:moveTo>
                  <a:lnTo>
                    <a:pt x="1532" y="1701"/>
                  </a:lnTo>
                  <a:lnTo>
                    <a:pt x="602" y="1701"/>
                  </a:lnTo>
                  <a:lnTo>
                    <a:pt x="1069" y="474"/>
                  </a:lnTo>
                  <a:close/>
                  <a:moveTo>
                    <a:pt x="1067" y="1"/>
                  </a:moveTo>
                  <a:cubicBezTo>
                    <a:pt x="990" y="1"/>
                    <a:pt x="913" y="43"/>
                    <a:pt x="881" y="127"/>
                  </a:cubicBezTo>
                  <a:lnTo>
                    <a:pt x="33" y="2353"/>
                  </a:lnTo>
                  <a:cubicBezTo>
                    <a:pt x="0" y="2444"/>
                    <a:pt x="79" y="2555"/>
                    <a:pt x="174" y="2555"/>
                  </a:cubicBezTo>
                  <a:cubicBezTo>
                    <a:pt x="233" y="2555"/>
                    <a:pt x="292" y="2519"/>
                    <a:pt x="312" y="2460"/>
                  </a:cubicBezTo>
                  <a:lnTo>
                    <a:pt x="486" y="2001"/>
                  </a:lnTo>
                  <a:lnTo>
                    <a:pt x="1643" y="2001"/>
                  </a:lnTo>
                  <a:lnTo>
                    <a:pt x="1816" y="2457"/>
                  </a:lnTo>
                  <a:cubicBezTo>
                    <a:pt x="1840" y="2523"/>
                    <a:pt x="1894" y="2551"/>
                    <a:pt x="1947" y="2551"/>
                  </a:cubicBezTo>
                  <a:cubicBezTo>
                    <a:pt x="2041" y="2551"/>
                    <a:pt x="2137" y="2467"/>
                    <a:pt x="2093" y="2353"/>
                  </a:cubicBezTo>
                  <a:lnTo>
                    <a:pt x="1253" y="127"/>
                  </a:lnTo>
                  <a:cubicBezTo>
                    <a:pt x="1222" y="43"/>
                    <a:pt x="1144" y="1"/>
                    <a:pt x="1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44"/>
            <p:cNvSpPr/>
            <p:nvPr/>
          </p:nvSpPr>
          <p:spPr>
            <a:xfrm>
              <a:off x="2971605" y="1756718"/>
              <a:ext cx="104651" cy="90485"/>
            </a:xfrm>
            <a:custGeom>
              <a:rect b="b" l="l" r="r" t="t"/>
              <a:pathLst>
                <a:path extrusionOk="0" h="2555" w="2955">
                  <a:moveTo>
                    <a:pt x="1309" y="297"/>
                  </a:moveTo>
                  <a:cubicBezTo>
                    <a:pt x="2094" y="297"/>
                    <a:pt x="2558" y="1218"/>
                    <a:pt x="2098" y="1846"/>
                  </a:cubicBezTo>
                  <a:lnTo>
                    <a:pt x="1820" y="1569"/>
                  </a:lnTo>
                  <a:cubicBezTo>
                    <a:pt x="1789" y="1537"/>
                    <a:pt x="1753" y="1524"/>
                    <a:pt x="1719" y="1524"/>
                  </a:cubicBezTo>
                  <a:cubicBezTo>
                    <a:pt x="1605" y="1524"/>
                    <a:pt x="1505" y="1673"/>
                    <a:pt x="1610" y="1778"/>
                  </a:cubicBezTo>
                  <a:lnTo>
                    <a:pt x="1888" y="2057"/>
                  </a:lnTo>
                  <a:cubicBezTo>
                    <a:pt x="1725" y="2184"/>
                    <a:pt x="1521" y="2258"/>
                    <a:pt x="1299" y="2258"/>
                  </a:cubicBezTo>
                  <a:cubicBezTo>
                    <a:pt x="0" y="2207"/>
                    <a:pt x="0" y="346"/>
                    <a:pt x="1299" y="297"/>
                  </a:cubicBezTo>
                  <a:cubicBezTo>
                    <a:pt x="1302" y="297"/>
                    <a:pt x="1306" y="297"/>
                    <a:pt x="1309" y="297"/>
                  </a:cubicBezTo>
                  <a:close/>
                  <a:moveTo>
                    <a:pt x="1313" y="1"/>
                  </a:moveTo>
                  <a:cubicBezTo>
                    <a:pt x="1308" y="1"/>
                    <a:pt x="1304" y="1"/>
                    <a:pt x="1299" y="1"/>
                  </a:cubicBezTo>
                  <a:cubicBezTo>
                    <a:pt x="594" y="1"/>
                    <a:pt x="22" y="573"/>
                    <a:pt x="22" y="1278"/>
                  </a:cubicBezTo>
                  <a:cubicBezTo>
                    <a:pt x="14" y="2031"/>
                    <a:pt x="655" y="2554"/>
                    <a:pt x="1318" y="2554"/>
                  </a:cubicBezTo>
                  <a:cubicBezTo>
                    <a:pt x="1590" y="2554"/>
                    <a:pt x="1865" y="2466"/>
                    <a:pt x="2101" y="2271"/>
                  </a:cubicBezTo>
                  <a:lnTo>
                    <a:pt x="2332" y="2504"/>
                  </a:lnTo>
                  <a:cubicBezTo>
                    <a:pt x="2363" y="2535"/>
                    <a:pt x="2399" y="2548"/>
                    <a:pt x="2432" y="2548"/>
                  </a:cubicBezTo>
                  <a:cubicBezTo>
                    <a:pt x="2547" y="2548"/>
                    <a:pt x="2648" y="2398"/>
                    <a:pt x="2543" y="2293"/>
                  </a:cubicBezTo>
                  <a:lnTo>
                    <a:pt x="2308" y="2058"/>
                  </a:lnTo>
                  <a:cubicBezTo>
                    <a:pt x="2955" y="1245"/>
                    <a:pt x="2356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3" name="Google Shape;2883;p44"/>
          <p:cNvGrpSpPr/>
          <p:nvPr/>
        </p:nvGrpSpPr>
        <p:grpSpPr>
          <a:xfrm>
            <a:off x="2109037" y="1712520"/>
            <a:ext cx="359144" cy="359073"/>
            <a:chOff x="2109037" y="1712520"/>
            <a:chExt cx="359144" cy="359073"/>
          </a:xfrm>
        </p:grpSpPr>
        <p:sp>
          <p:nvSpPr>
            <p:cNvPr id="2884" name="Google Shape;2884;p44"/>
            <p:cNvSpPr/>
            <p:nvPr/>
          </p:nvSpPr>
          <p:spPr>
            <a:xfrm>
              <a:off x="2109037" y="1712520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3579" y="381"/>
                  </a:moveTo>
                  <a:lnTo>
                    <a:pt x="6562" y="1784"/>
                  </a:lnTo>
                  <a:lnTo>
                    <a:pt x="6562" y="5916"/>
                  </a:lnTo>
                  <a:lnTo>
                    <a:pt x="3579" y="4512"/>
                  </a:lnTo>
                  <a:lnTo>
                    <a:pt x="3579" y="381"/>
                  </a:lnTo>
                  <a:close/>
                  <a:moveTo>
                    <a:pt x="3580" y="4840"/>
                  </a:moveTo>
                  <a:lnTo>
                    <a:pt x="6563" y="6243"/>
                  </a:lnTo>
                  <a:lnTo>
                    <a:pt x="6563" y="7405"/>
                  </a:lnTo>
                  <a:lnTo>
                    <a:pt x="3580" y="5988"/>
                  </a:lnTo>
                  <a:lnTo>
                    <a:pt x="3580" y="4840"/>
                  </a:lnTo>
                  <a:close/>
                  <a:moveTo>
                    <a:pt x="3282" y="3348"/>
                  </a:moveTo>
                  <a:lnTo>
                    <a:pt x="3282" y="8354"/>
                  </a:lnTo>
                  <a:lnTo>
                    <a:pt x="299" y="9755"/>
                  </a:lnTo>
                  <a:lnTo>
                    <a:pt x="299" y="4751"/>
                  </a:lnTo>
                  <a:lnTo>
                    <a:pt x="3282" y="3348"/>
                  </a:lnTo>
                  <a:close/>
                  <a:moveTo>
                    <a:pt x="3580" y="6318"/>
                  </a:moveTo>
                  <a:lnTo>
                    <a:pt x="6563" y="7733"/>
                  </a:lnTo>
                  <a:lnTo>
                    <a:pt x="6563" y="9755"/>
                  </a:lnTo>
                  <a:lnTo>
                    <a:pt x="3580" y="8350"/>
                  </a:lnTo>
                  <a:lnTo>
                    <a:pt x="3580" y="6318"/>
                  </a:lnTo>
                  <a:close/>
                  <a:moveTo>
                    <a:pt x="9842" y="382"/>
                  </a:moveTo>
                  <a:lnTo>
                    <a:pt x="9842" y="4171"/>
                  </a:lnTo>
                  <a:cubicBezTo>
                    <a:pt x="9281" y="4363"/>
                    <a:pt x="8778" y="4727"/>
                    <a:pt x="8420" y="5204"/>
                  </a:cubicBezTo>
                  <a:cubicBezTo>
                    <a:pt x="7574" y="6289"/>
                    <a:pt x="7628" y="7938"/>
                    <a:pt x="8539" y="8967"/>
                  </a:cubicBezTo>
                  <a:lnTo>
                    <a:pt x="6859" y="9757"/>
                  </a:lnTo>
                  <a:lnTo>
                    <a:pt x="6859" y="1787"/>
                  </a:lnTo>
                  <a:lnTo>
                    <a:pt x="9842" y="382"/>
                  </a:lnTo>
                  <a:close/>
                  <a:moveTo>
                    <a:pt x="3432" y="0"/>
                  </a:moveTo>
                  <a:cubicBezTo>
                    <a:pt x="3410" y="0"/>
                    <a:pt x="3388" y="6"/>
                    <a:pt x="3366" y="15"/>
                  </a:cubicBezTo>
                  <a:lnTo>
                    <a:pt x="86" y="1558"/>
                  </a:lnTo>
                  <a:cubicBezTo>
                    <a:pt x="33" y="1581"/>
                    <a:pt x="0" y="1634"/>
                    <a:pt x="0" y="1692"/>
                  </a:cubicBezTo>
                  <a:lnTo>
                    <a:pt x="0" y="2318"/>
                  </a:lnTo>
                  <a:cubicBezTo>
                    <a:pt x="0" y="2414"/>
                    <a:pt x="74" y="2462"/>
                    <a:pt x="148" y="2462"/>
                  </a:cubicBezTo>
                  <a:cubicBezTo>
                    <a:pt x="222" y="2462"/>
                    <a:pt x="296" y="2414"/>
                    <a:pt x="296" y="2318"/>
                  </a:cubicBezTo>
                  <a:lnTo>
                    <a:pt x="296" y="1787"/>
                  </a:lnTo>
                  <a:lnTo>
                    <a:pt x="3281" y="382"/>
                  </a:lnTo>
                  <a:lnTo>
                    <a:pt x="3281" y="3018"/>
                  </a:lnTo>
                  <a:lnTo>
                    <a:pt x="296" y="4422"/>
                  </a:lnTo>
                  <a:lnTo>
                    <a:pt x="296" y="3108"/>
                  </a:lnTo>
                  <a:cubicBezTo>
                    <a:pt x="296" y="3013"/>
                    <a:pt x="222" y="2965"/>
                    <a:pt x="148" y="2965"/>
                  </a:cubicBezTo>
                  <a:cubicBezTo>
                    <a:pt x="74" y="2965"/>
                    <a:pt x="0" y="3013"/>
                    <a:pt x="0" y="3108"/>
                  </a:cubicBezTo>
                  <a:lnTo>
                    <a:pt x="0" y="9990"/>
                  </a:lnTo>
                  <a:cubicBezTo>
                    <a:pt x="0" y="10078"/>
                    <a:pt x="76" y="10138"/>
                    <a:pt x="153" y="10138"/>
                  </a:cubicBezTo>
                  <a:cubicBezTo>
                    <a:pt x="173" y="10138"/>
                    <a:pt x="193" y="10134"/>
                    <a:pt x="212" y="10125"/>
                  </a:cubicBezTo>
                  <a:lnTo>
                    <a:pt x="3430" y="8612"/>
                  </a:lnTo>
                  <a:lnTo>
                    <a:pt x="6647" y="10125"/>
                  </a:lnTo>
                  <a:cubicBezTo>
                    <a:pt x="6667" y="10134"/>
                    <a:pt x="6689" y="10139"/>
                    <a:pt x="6710" y="10139"/>
                  </a:cubicBezTo>
                  <a:cubicBezTo>
                    <a:pt x="6732" y="10139"/>
                    <a:pt x="6754" y="10134"/>
                    <a:pt x="6774" y="10125"/>
                  </a:cubicBezTo>
                  <a:lnTo>
                    <a:pt x="10055" y="8583"/>
                  </a:lnTo>
                  <a:cubicBezTo>
                    <a:pt x="10107" y="8559"/>
                    <a:pt x="10140" y="8506"/>
                    <a:pt x="10140" y="8447"/>
                  </a:cubicBezTo>
                  <a:lnTo>
                    <a:pt x="10140" y="7623"/>
                  </a:lnTo>
                  <a:cubicBezTo>
                    <a:pt x="10140" y="7542"/>
                    <a:pt x="10074" y="7476"/>
                    <a:pt x="9991" y="7476"/>
                  </a:cubicBezTo>
                  <a:cubicBezTo>
                    <a:pt x="9910" y="7476"/>
                    <a:pt x="9844" y="7542"/>
                    <a:pt x="9844" y="7623"/>
                  </a:cubicBezTo>
                  <a:lnTo>
                    <a:pt x="9844" y="8354"/>
                  </a:lnTo>
                  <a:lnTo>
                    <a:pt x="8817" y="8834"/>
                  </a:lnTo>
                  <a:cubicBezTo>
                    <a:pt x="7533" y="7452"/>
                    <a:pt x="8081" y="5150"/>
                    <a:pt x="9844" y="4485"/>
                  </a:cubicBezTo>
                  <a:lnTo>
                    <a:pt x="9844" y="6830"/>
                  </a:lnTo>
                  <a:cubicBezTo>
                    <a:pt x="9844" y="6914"/>
                    <a:pt x="9910" y="6980"/>
                    <a:pt x="9991" y="6980"/>
                  </a:cubicBezTo>
                  <a:cubicBezTo>
                    <a:pt x="10074" y="6980"/>
                    <a:pt x="10140" y="6914"/>
                    <a:pt x="10140" y="6833"/>
                  </a:cubicBezTo>
                  <a:lnTo>
                    <a:pt x="10140" y="149"/>
                  </a:lnTo>
                  <a:cubicBezTo>
                    <a:pt x="10123" y="52"/>
                    <a:pt x="10076" y="5"/>
                    <a:pt x="9998" y="5"/>
                  </a:cubicBezTo>
                  <a:cubicBezTo>
                    <a:pt x="9977" y="5"/>
                    <a:pt x="9954" y="8"/>
                    <a:pt x="9928" y="15"/>
                  </a:cubicBezTo>
                  <a:lnTo>
                    <a:pt x="6710" y="1527"/>
                  </a:lnTo>
                  <a:lnTo>
                    <a:pt x="3493" y="15"/>
                  </a:lnTo>
                  <a:cubicBezTo>
                    <a:pt x="3473" y="5"/>
                    <a:pt x="3453" y="0"/>
                    <a:pt x="3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44"/>
            <p:cNvSpPr/>
            <p:nvPr/>
          </p:nvSpPr>
          <p:spPr>
            <a:xfrm>
              <a:off x="2251229" y="1760755"/>
              <a:ext cx="74796" cy="38602"/>
            </a:xfrm>
            <a:custGeom>
              <a:rect b="b" l="l" r="r" t="t"/>
              <a:pathLst>
                <a:path extrusionOk="0" h="1090" w="2112">
                  <a:moveTo>
                    <a:pt x="216" y="0"/>
                  </a:moveTo>
                  <a:cubicBezTo>
                    <a:pt x="78" y="0"/>
                    <a:pt x="1" y="214"/>
                    <a:pt x="153" y="284"/>
                  </a:cubicBezTo>
                  <a:lnTo>
                    <a:pt x="1834" y="1075"/>
                  </a:lnTo>
                  <a:cubicBezTo>
                    <a:pt x="1855" y="1085"/>
                    <a:pt x="1876" y="1089"/>
                    <a:pt x="1896" y="1089"/>
                  </a:cubicBezTo>
                  <a:cubicBezTo>
                    <a:pt x="2031" y="1089"/>
                    <a:pt x="2111" y="876"/>
                    <a:pt x="1960" y="805"/>
                  </a:cubicBezTo>
                  <a:lnTo>
                    <a:pt x="280" y="15"/>
                  </a:lnTo>
                  <a:cubicBezTo>
                    <a:pt x="257" y="5"/>
                    <a:pt x="236" y="0"/>
                    <a:pt x="2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44"/>
            <p:cNvSpPr/>
            <p:nvPr/>
          </p:nvSpPr>
          <p:spPr>
            <a:xfrm>
              <a:off x="2251264" y="1788733"/>
              <a:ext cx="74761" cy="38567"/>
            </a:xfrm>
            <a:custGeom>
              <a:rect b="b" l="l" r="r" t="t"/>
              <a:pathLst>
                <a:path extrusionOk="0" h="1089" w="2111">
                  <a:moveTo>
                    <a:pt x="214" y="0"/>
                  </a:moveTo>
                  <a:cubicBezTo>
                    <a:pt x="76" y="0"/>
                    <a:pt x="0" y="213"/>
                    <a:pt x="152" y="285"/>
                  </a:cubicBezTo>
                  <a:lnTo>
                    <a:pt x="1833" y="1074"/>
                  </a:lnTo>
                  <a:cubicBezTo>
                    <a:pt x="1854" y="1084"/>
                    <a:pt x="1875" y="1088"/>
                    <a:pt x="1895" y="1088"/>
                  </a:cubicBezTo>
                  <a:cubicBezTo>
                    <a:pt x="2030" y="1088"/>
                    <a:pt x="2110" y="876"/>
                    <a:pt x="1959" y="804"/>
                  </a:cubicBezTo>
                  <a:lnTo>
                    <a:pt x="279" y="15"/>
                  </a:lnTo>
                  <a:cubicBezTo>
                    <a:pt x="256" y="5"/>
                    <a:pt x="234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44"/>
            <p:cNvSpPr/>
            <p:nvPr/>
          </p:nvSpPr>
          <p:spPr>
            <a:xfrm>
              <a:off x="2251264" y="1816781"/>
              <a:ext cx="74761" cy="38567"/>
            </a:xfrm>
            <a:custGeom>
              <a:rect b="b" l="l" r="r" t="t"/>
              <a:pathLst>
                <a:path extrusionOk="0" h="1089" w="2111">
                  <a:moveTo>
                    <a:pt x="213" y="0"/>
                  </a:moveTo>
                  <a:cubicBezTo>
                    <a:pt x="76" y="0"/>
                    <a:pt x="0" y="212"/>
                    <a:pt x="152" y="285"/>
                  </a:cubicBezTo>
                  <a:lnTo>
                    <a:pt x="1833" y="1074"/>
                  </a:lnTo>
                  <a:cubicBezTo>
                    <a:pt x="1854" y="1084"/>
                    <a:pt x="1875" y="1088"/>
                    <a:pt x="1895" y="1088"/>
                  </a:cubicBezTo>
                  <a:cubicBezTo>
                    <a:pt x="2030" y="1088"/>
                    <a:pt x="2110" y="876"/>
                    <a:pt x="1959" y="804"/>
                  </a:cubicBezTo>
                  <a:lnTo>
                    <a:pt x="279" y="16"/>
                  </a:lnTo>
                  <a:cubicBezTo>
                    <a:pt x="256" y="5"/>
                    <a:pt x="234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44"/>
            <p:cNvSpPr/>
            <p:nvPr/>
          </p:nvSpPr>
          <p:spPr>
            <a:xfrm>
              <a:off x="2367638" y="1760755"/>
              <a:ext cx="74549" cy="38532"/>
            </a:xfrm>
            <a:custGeom>
              <a:rect b="b" l="l" r="r" t="t"/>
              <a:pathLst>
                <a:path extrusionOk="0" h="1088" w="2105">
                  <a:moveTo>
                    <a:pt x="1890" y="0"/>
                  </a:moveTo>
                  <a:cubicBezTo>
                    <a:pt x="1870" y="0"/>
                    <a:pt x="1848" y="5"/>
                    <a:pt x="1826" y="15"/>
                  </a:cubicBezTo>
                  <a:lnTo>
                    <a:pt x="145" y="805"/>
                  </a:lnTo>
                  <a:cubicBezTo>
                    <a:pt x="1" y="874"/>
                    <a:pt x="58" y="1087"/>
                    <a:pt x="208" y="1087"/>
                  </a:cubicBezTo>
                  <a:cubicBezTo>
                    <a:pt x="231" y="1087"/>
                    <a:pt x="251" y="1084"/>
                    <a:pt x="272" y="1075"/>
                  </a:cubicBezTo>
                  <a:lnTo>
                    <a:pt x="1953" y="284"/>
                  </a:lnTo>
                  <a:cubicBezTo>
                    <a:pt x="2104" y="214"/>
                    <a:pt x="2028" y="0"/>
                    <a:pt x="1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44"/>
            <p:cNvSpPr/>
            <p:nvPr/>
          </p:nvSpPr>
          <p:spPr>
            <a:xfrm>
              <a:off x="2367567" y="1788768"/>
              <a:ext cx="74619" cy="38638"/>
            </a:xfrm>
            <a:custGeom>
              <a:rect b="b" l="l" r="r" t="t"/>
              <a:pathLst>
                <a:path extrusionOk="0" h="1091" w="2107">
                  <a:moveTo>
                    <a:pt x="1896" y="0"/>
                  </a:moveTo>
                  <a:cubicBezTo>
                    <a:pt x="1875" y="0"/>
                    <a:pt x="1854" y="5"/>
                    <a:pt x="1831" y="16"/>
                  </a:cubicBezTo>
                  <a:lnTo>
                    <a:pt x="149" y="807"/>
                  </a:lnTo>
                  <a:cubicBezTo>
                    <a:pt x="1" y="877"/>
                    <a:pt x="80" y="1090"/>
                    <a:pt x="214" y="1090"/>
                  </a:cubicBezTo>
                  <a:cubicBezTo>
                    <a:pt x="234" y="1090"/>
                    <a:pt x="254" y="1086"/>
                    <a:pt x="275" y="1076"/>
                  </a:cubicBezTo>
                  <a:lnTo>
                    <a:pt x="1958" y="285"/>
                  </a:lnTo>
                  <a:cubicBezTo>
                    <a:pt x="2106" y="213"/>
                    <a:pt x="2030" y="0"/>
                    <a:pt x="1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44"/>
            <p:cNvSpPr/>
            <p:nvPr/>
          </p:nvSpPr>
          <p:spPr>
            <a:xfrm>
              <a:off x="2367567" y="1816781"/>
              <a:ext cx="74619" cy="38567"/>
            </a:xfrm>
            <a:custGeom>
              <a:rect b="b" l="l" r="r" t="t"/>
              <a:pathLst>
                <a:path extrusionOk="0" h="1089" w="2107">
                  <a:moveTo>
                    <a:pt x="1895" y="0"/>
                  </a:moveTo>
                  <a:cubicBezTo>
                    <a:pt x="1875" y="0"/>
                    <a:pt x="1853" y="5"/>
                    <a:pt x="1831" y="16"/>
                  </a:cubicBezTo>
                  <a:lnTo>
                    <a:pt x="149" y="804"/>
                  </a:lnTo>
                  <a:cubicBezTo>
                    <a:pt x="1" y="876"/>
                    <a:pt x="80" y="1088"/>
                    <a:pt x="214" y="1088"/>
                  </a:cubicBezTo>
                  <a:cubicBezTo>
                    <a:pt x="233" y="1088"/>
                    <a:pt x="254" y="1084"/>
                    <a:pt x="275" y="1074"/>
                  </a:cubicBezTo>
                  <a:lnTo>
                    <a:pt x="1958" y="285"/>
                  </a:lnTo>
                  <a:cubicBezTo>
                    <a:pt x="2106" y="212"/>
                    <a:pt x="2030" y="0"/>
                    <a:pt x="1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44"/>
            <p:cNvSpPr/>
            <p:nvPr/>
          </p:nvSpPr>
          <p:spPr>
            <a:xfrm>
              <a:off x="2135138" y="1930499"/>
              <a:ext cx="74726" cy="38602"/>
            </a:xfrm>
            <a:custGeom>
              <a:rect b="b" l="l" r="r" t="t"/>
              <a:pathLst>
                <a:path extrusionOk="0" h="1090" w="2110">
                  <a:moveTo>
                    <a:pt x="1896" y="0"/>
                  </a:moveTo>
                  <a:cubicBezTo>
                    <a:pt x="1875" y="0"/>
                    <a:pt x="1854" y="5"/>
                    <a:pt x="1831" y="16"/>
                  </a:cubicBezTo>
                  <a:lnTo>
                    <a:pt x="150" y="806"/>
                  </a:lnTo>
                  <a:cubicBezTo>
                    <a:pt x="1" y="877"/>
                    <a:pt x="81" y="1090"/>
                    <a:pt x="216" y="1090"/>
                  </a:cubicBezTo>
                  <a:cubicBezTo>
                    <a:pt x="235" y="1090"/>
                    <a:pt x="256" y="1085"/>
                    <a:pt x="277" y="1075"/>
                  </a:cubicBezTo>
                  <a:lnTo>
                    <a:pt x="1958" y="285"/>
                  </a:lnTo>
                  <a:cubicBezTo>
                    <a:pt x="2109" y="213"/>
                    <a:pt x="2033" y="0"/>
                    <a:pt x="1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44"/>
            <p:cNvSpPr/>
            <p:nvPr/>
          </p:nvSpPr>
          <p:spPr>
            <a:xfrm>
              <a:off x="2135138" y="1958512"/>
              <a:ext cx="74726" cy="38602"/>
            </a:xfrm>
            <a:custGeom>
              <a:rect b="b" l="l" r="r" t="t"/>
              <a:pathLst>
                <a:path extrusionOk="0" h="1090" w="2110">
                  <a:moveTo>
                    <a:pt x="1895" y="0"/>
                  </a:moveTo>
                  <a:cubicBezTo>
                    <a:pt x="1875" y="0"/>
                    <a:pt x="1853" y="5"/>
                    <a:pt x="1831" y="15"/>
                  </a:cubicBezTo>
                  <a:lnTo>
                    <a:pt x="150" y="806"/>
                  </a:lnTo>
                  <a:cubicBezTo>
                    <a:pt x="1" y="876"/>
                    <a:pt x="81" y="1089"/>
                    <a:pt x="216" y="1089"/>
                  </a:cubicBezTo>
                  <a:cubicBezTo>
                    <a:pt x="235" y="1089"/>
                    <a:pt x="256" y="1085"/>
                    <a:pt x="277" y="1075"/>
                  </a:cubicBezTo>
                  <a:lnTo>
                    <a:pt x="1958" y="284"/>
                  </a:lnTo>
                  <a:cubicBezTo>
                    <a:pt x="2110" y="214"/>
                    <a:pt x="2033" y="0"/>
                    <a:pt x="1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44"/>
            <p:cNvSpPr/>
            <p:nvPr/>
          </p:nvSpPr>
          <p:spPr>
            <a:xfrm>
              <a:off x="2135138" y="1986526"/>
              <a:ext cx="74690" cy="38638"/>
            </a:xfrm>
            <a:custGeom>
              <a:rect b="b" l="l" r="r" t="t"/>
              <a:pathLst>
                <a:path extrusionOk="0" h="1091" w="2109">
                  <a:moveTo>
                    <a:pt x="1897" y="0"/>
                  </a:moveTo>
                  <a:cubicBezTo>
                    <a:pt x="1876" y="0"/>
                    <a:pt x="1854" y="5"/>
                    <a:pt x="1831" y="16"/>
                  </a:cubicBezTo>
                  <a:lnTo>
                    <a:pt x="150" y="807"/>
                  </a:lnTo>
                  <a:cubicBezTo>
                    <a:pt x="1" y="877"/>
                    <a:pt x="81" y="1090"/>
                    <a:pt x="216" y="1090"/>
                  </a:cubicBezTo>
                  <a:cubicBezTo>
                    <a:pt x="235" y="1090"/>
                    <a:pt x="256" y="1086"/>
                    <a:pt x="277" y="1076"/>
                  </a:cubicBezTo>
                  <a:lnTo>
                    <a:pt x="1958" y="285"/>
                  </a:lnTo>
                  <a:cubicBezTo>
                    <a:pt x="2109" y="213"/>
                    <a:pt x="2033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44"/>
            <p:cNvSpPr/>
            <p:nvPr/>
          </p:nvSpPr>
          <p:spPr>
            <a:xfrm>
              <a:off x="2251229" y="1844724"/>
              <a:ext cx="74796" cy="38602"/>
            </a:xfrm>
            <a:custGeom>
              <a:rect b="b" l="l" r="r" t="t"/>
              <a:pathLst>
                <a:path extrusionOk="0" h="1090" w="2112">
                  <a:moveTo>
                    <a:pt x="216" y="1"/>
                  </a:moveTo>
                  <a:cubicBezTo>
                    <a:pt x="78" y="1"/>
                    <a:pt x="1" y="214"/>
                    <a:pt x="153" y="285"/>
                  </a:cubicBezTo>
                  <a:lnTo>
                    <a:pt x="1834" y="1075"/>
                  </a:lnTo>
                  <a:cubicBezTo>
                    <a:pt x="1855" y="1085"/>
                    <a:pt x="1876" y="1090"/>
                    <a:pt x="1896" y="1090"/>
                  </a:cubicBezTo>
                  <a:cubicBezTo>
                    <a:pt x="2031" y="1090"/>
                    <a:pt x="2111" y="877"/>
                    <a:pt x="1960" y="806"/>
                  </a:cubicBezTo>
                  <a:lnTo>
                    <a:pt x="280" y="15"/>
                  </a:lnTo>
                  <a:cubicBezTo>
                    <a:pt x="257" y="5"/>
                    <a:pt x="23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44"/>
            <p:cNvSpPr/>
            <p:nvPr/>
          </p:nvSpPr>
          <p:spPr>
            <a:xfrm>
              <a:off x="2251264" y="1977389"/>
              <a:ext cx="74761" cy="38602"/>
            </a:xfrm>
            <a:custGeom>
              <a:rect b="b" l="l" r="r" t="t"/>
              <a:pathLst>
                <a:path extrusionOk="0" h="1090" w="2111">
                  <a:moveTo>
                    <a:pt x="214" y="1"/>
                  </a:moveTo>
                  <a:cubicBezTo>
                    <a:pt x="77" y="1"/>
                    <a:pt x="0" y="213"/>
                    <a:pt x="152" y="285"/>
                  </a:cubicBezTo>
                  <a:lnTo>
                    <a:pt x="1833" y="1076"/>
                  </a:lnTo>
                  <a:cubicBezTo>
                    <a:pt x="1853" y="1085"/>
                    <a:pt x="1874" y="1090"/>
                    <a:pt x="1893" y="1090"/>
                  </a:cubicBezTo>
                  <a:cubicBezTo>
                    <a:pt x="2027" y="1090"/>
                    <a:pt x="2110" y="877"/>
                    <a:pt x="1959" y="806"/>
                  </a:cubicBezTo>
                  <a:lnTo>
                    <a:pt x="279" y="16"/>
                  </a:lnTo>
                  <a:cubicBezTo>
                    <a:pt x="256" y="6"/>
                    <a:pt x="235" y="1"/>
                    <a:pt x="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6" name="Google Shape;2896;p44"/>
          <p:cNvGrpSpPr/>
          <p:nvPr/>
        </p:nvGrpSpPr>
        <p:grpSpPr>
          <a:xfrm>
            <a:off x="1456622" y="1712520"/>
            <a:ext cx="359144" cy="359073"/>
            <a:chOff x="1456622" y="1712520"/>
            <a:chExt cx="359144" cy="359073"/>
          </a:xfrm>
        </p:grpSpPr>
        <p:sp>
          <p:nvSpPr>
            <p:cNvPr id="2897" name="Google Shape;2897;p44"/>
            <p:cNvSpPr/>
            <p:nvPr/>
          </p:nvSpPr>
          <p:spPr>
            <a:xfrm>
              <a:off x="1456622" y="1712520"/>
              <a:ext cx="359144" cy="359073"/>
            </a:xfrm>
            <a:custGeom>
              <a:rect b="b" l="l" r="r" t="t"/>
              <a:pathLst>
                <a:path extrusionOk="0" h="10139" w="10141">
                  <a:moveTo>
                    <a:pt x="9400" y="651"/>
                  </a:moveTo>
                  <a:cubicBezTo>
                    <a:pt x="9646" y="651"/>
                    <a:pt x="9845" y="853"/>
                    <a:pt x="9845" y="1098"/>
                  </a:cubicBezTo>
                  <a:lnTo>
                    <a:pt x="9845" y="6399"/>
                  </a:lnTo>
                  <a:lnTo>
                    <a:pt x="299" y="6399"/>
                  </a:lnTo>
                  <a:lnTo>
                    <a:pt x="299" y="1098"/>
                  </a:lnTo>
                  <a:cubicBezTo>
                    <a:pt x="299" y="853"/>
                    <a:pt x="499" y="651"/>
                    <a:pt x="745" y="651"/>
                  </a:cubicBezTo>
                  <a:lnTo>
                    <a:pt x="1787" y="651"/>
                  </a:lnTo>
                  <a:cubicBezTo>
                    <a:pt x="1850" y="857"/>
                    <a:pt x="2042" y="1008"/>
                    <a:pt x="2270" y="1008"/>
                  </a:cubicBezTo>
                  <a:lnTo>
                    <a:pt x="7875" y="1008"/>
                  </a:lnTo>
                  <a:cubicBezTo>
                    <a:pt x="8103" y="1008"/>
                    <a:pt x="8295" y="857"/>
                    <a:pt x="8358" y="651"/>
                  </a:cubicBezTo>
                  <a:close/>
                  <a:moveTo>
                    <a:pt x="5071" y="9090"/>
                  </a:moveTo>
                  <a:cubicBezTo>
                    <a:pt x="5280" y="9090"/>
                    <a:pt x="5448" y="9258"/>
                    <a:pt x="5448" y="9466"/>
                  </a:cubicBezTo>
                  <a:cubicBezTo>
                    <a:pt x="5448" y="9673"/>
                    <a:pt x="5280" y="9843"/>
                    <a:pt x="5071" y="9843"/>
                  </a:cubicBezTo>
                  <a:cubicBezTo>
                    <a:pt x="4572" y="9822"/>
                    <a:pt x="4572" y="9109"/>
                    <a:pt x="5071" y="9090"/>
                  </a:cubicBezTo>
                  <a:close/>
                  <a:moveTo>
                    <a:pt x="2267" y="0"/>
                  </a:moveTo>
                  <a:cubicBezTo>
                    <a:pt x="2040" y="0"/>
                    <a:pt x="1847" y="151"/>
                    <a:pt x="1784" y="357"/>
                  </a:cubicBezTo>
                  <a:lnTo>
                    <a:pt x="743" y="357"/>
                  </a:lnTo>
                  <a:cubicBezTo>
                    <a:pt x="333" y="357"/>
                    <a:pt x="0" y="689"/>
                    <a:pt x="0" y="1100"/>
                  </a:cubicBezTo>
                  <a:lnTo>
                    <a:pt x="0" y="6833"/>
                  </a:lnTo>
                  <a:cubicBezTo>
                    <a:pt x="0" y="7241"/>
                    <a:pt x="333" y="7574"/>
                    <a:pt x="743" y="7574"/>
                  </a:cubicBezTo>
                  <a:lnTo>
                    <a:pt x="4920" y="7574"/>
                  </a:lnTo>
                  <a:lnTo>
                    <a:pt x="4920" y="8808"/>
                  </a:lnTo>
                  <a:cubicBezTo>
                    <a:pt x="4149" y="9000"/>
                    <a:pt x="4266" y="10120"/>
                    <a:pt x="5069" y="10139"/>
                  </a:cubicBezTo>
                  <a:cubicBezTo>
                    <a:pt x="5872" y="10120"/>
                    <a:pt x="5990" y="9000"/>
                    <a:pt x="5218" y="8808"/>
                  </a:cubicBezTo>
                  <a:lnTo>
                    <a:pt x="5218" y="7574"/>
                  </a:lnTo>
                  <a:lnTo>
                    <a:pt x="7049" y="7574"/>
                  </a:lnTo>
                  <a:cubicBezTo>
                    <a:pt x="7244" y="7569"/>
                    <a:pt x="7247" y="7284"/>
                    <a:pt x="7049" y="7278"/>
                  </a:cubicBezTo>
                  <a:lnTo>
                    <a:pt x="743" y="7278"/>
                  </a:lnTo>
                  <a:cubicBezTo>
                    <a:pt x="497" y="7278"/>
                    <a:pt x="298" y="7078"/>
                    <a:pt x="298" y="6833"/>
                  </a:cubicBezTo>
                  <a:lnTo>
                    <a:pt x="298" y="6698"/>
                  </a:lnTo>
                  <a:lnTo>
                    <a:pt x="9842" y="6698"/>
                  </a:lnTo>
                  <a:lnTo>
                    <a:pt x="9842" y="6833"/>
                  </a:lnTo>
                  <a:cubicBezTo>
                    <a:pt x="9842" y="7078"/>
                    <a:pt x="9641" y="7278"/>
                    <a:pt x="9396" y="7278"/>
                  </a:cubicBezTo>
                  <a:lnTo>
                    <a:pt x="7842" y="7278"/>
                  </a:lnTo>
                  <a:cubicBezTo>
                    <a:pt x="7645" y="7284"/>
                    <a:pt x="7644" y="7569"/>
                    <a:pt x="7842" y="7574"/>
                  </a:cubicBezTo>
                  <a:lnTo>
                    <a:pt x="9396" y="7574"/>
                  </a:lnTo>
                  <a:cubicBezTo>
                    <a:pt x="9806" y="7574"/>
                    <a:pt x="10139" y="7241"/>
                    <a:pt x="10139" y="6833"/>
                  </a:cubicBezTo>
                  <a:lnTo>
                    <a:pt x="10139" y="1100"/>
                  </a:lnTo>
                  <a:cubicBezTo>
                    <a:pt x="10140" y="689"/>
                    <a:pt x="9807" y="357"/>
                    <a:pt x="9397" y="357"/>
                  </a:cubicBezTo>
                  <a:lnTo>
                    <a:pt x="8356" y="357"/>
                  </a:lnTo>
                  <a:cubicBezTo>
                    <a:pt x="8293" y="151"/>
                    <a:pt x="8101" y="0"/>
                    <a:pt x="7873" y="0"/>
                  </a:cubicBezTo>
                  <a:lnTo>
                    <a:pt x="3533" y="0"/>
                  </a:lnTo>
                  <a:cubicBezTo>
                    <a:pt x="3341" y="0"/>
                    <a:pt x="3341" y="298"/>
                    <a:pt x="3533" y="298"/>
                  </a:cubicBezTo>
                  <a:lnTo>
                    <a:pt x="7873" y="298"/>
                  </a:lnTo>
                  <a:cubicBezTo>
                    <a:pt x="7989" y="298"/>
                    <a:pt x="8081" y="390"/>
                    <a:pt x="8081" y="506"/>
                  </a:cubicBezTo>
                  <a:cubicBezTo>
                    <a:pt x="8081" y="620"/>
                    <a:pt x="7989" y="713"/>
                    <a:pt x="7873" y="713"/>
                  </a:cubicBezTo>
                  <a:lnTo>
                    <a:pt x="2267" y="713"/>
                  </a:lnTo>
                  <a:cubicBezTo>
                    <a:pt x="2153" y="713"/>
                    <a:pt x="2059" y="620"/>
                    <a:pt x="2059" y="506"/>
                  </a:cubicBezTo>
                  <a:cubicBezTo>
                    <a:pt x="2059" y="390"/>
                    <a:pt x="2153" y="298"/>
                    <a:pt x="2267" y="298"/>
                  </a:cubicBezTo>
                  <a:lnTo>
                    <a:pt x="2741" y="298"/>
                  </a:lnTo>
                  <a:cubicBezTo>
                    <a:pt x="2932" y="298"/>
                    <a:pt x="2932" y="0"/>
                    <a:pt x="2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4"/>
            <p:cNvSpPr/>
            <p:nvPr/>
          </p:nvSpPr>
          <p:spPr>
            <a:xfrm>
              <a:off x="1516013" y="1768015"/>
              <a:ext cx="240503" cy="151257"/>
            </a:xfrm>
            <a:custGeom>
              <a:rect b="b" l="l" r="r" t="t"/>
              <a:pathLst>
                <a:path extrusionOk="0" h="4271" w="6791">
                  <a:moveTo>
                    <a:pt x="6443" y="296"/>
                  </a:moveTo>
                  <a:cubicBezTo>
                    <a:pt x="6472" y="296"/>
                    <a:pt x="6492" y="319"/>
                    <a:pt x="6492" y="347"/>
                  </a:cubicBezTo>
                  <a:lnTo>
                    <a:pt x="6492" y="3051"/>
                  </a:lnTo>
                  <a:lnTo>
                    <a:pt x="5371" y="1988"/>
                  </a:lnTo>
                  <a:cubicBezTo>
                    <a:pt x="5342" y="1961"/>
                    <a:pt x="5305" y="1948"/>
                    <a:pt x="5268" y="1948"/>
                  </a:cubicBezTo>
                  <a:cubicBezTo>
                    <a:pt x="5231" y="1948"/>
                    <a:pt x="5195" y="1961"/>
                    <a:pt x="5167" y="1988"/>
                  </a:cubicBezTo>
                  <a:lnTo>
                    <a:pt x="4260" y="2847"/>
                  </a:lnTo>
                  <a:lnTo>
                    <a:pt x="2493" y="1174"/>
                  </a:lnTo>
                  <a:cubicBezTo>
                    <a:pt x="2464" y="1147"/>
                    <a:pt x="2428" y="1134"/>
                    <a:pt x="2391" y="1134"/>
                  </a:cubicBezTo>
                  <a:cubicBezTo>
                    <a:pt x="2355" y="1134"/>
                    <a:pt x="2318" y="1147"/>
                    <a:pt x="2290" y="1174"/>
                  </a:cubicBezTo>
                  <a:lnTo>
                    <a:pt x="300" y="3057"/>
                  </a:lnTo>
                  <a:lnTo>
                    <a:pt x="300" y="347"/>
                  </a:lnTo>
                  <a:cubicBezTo>
                    <a:pt x="297" y="320"/>
                    <a:pt x="319" y="296"/>
                    <a:pt x="348" y="296"/>
                  </a:cubicBezTo>
                  <a:close/>
                  <a:moveTo>
                    <a:pt x="2388" y="1488"/>
                  </a:moveTo>
                  <a:lnTo>
                    <a:pt x="5014" y="3975"/>
                  </a:lnTo>
                  <a:lnTo>
                    <a:pt x="344" y="3975"/>
                  </a:lnTo>
                  <a:cubicBezTo>
                    <a:pt x="319" y="3975"/>
                    <a:pt x="297" y="3953"/>
                    <a:pt x="297" y="3924"/>
                  </a:cubicBezTo>
                  <a:lnTo>
                    <a:pt x="297" y="3468"/>
                  </a:lnTo>
                  <a:lnTo>
                    <a:pt x="2388" y="1488"/>
                  </a:lnTo>
                  <a:close/>
                  <a:moveTo>
                    <a:pt x="5268" y="2299"/>
                  </a:moveTo>
                  <a:lnTo>
                    <a:pt x="6494" y="3460"/>
                  </a:lnTo>
                  <a:lnTo>
                    <a:pt x="6494" y="3922"/>
                  </a:lnTo>
                  <a:cubicBezTo>
                    <a:pt x="6494" y="3953"/>
                    <a:pt x="6470" y="3975"/>
                    <a:pt x="6443" y="3975"/>
                  </a:cubicBezTo>
                  <a:lnTo>
                    <a:pt x="5449" y="3975"/>
                  </a:lnTo>
                  <a:lnTo>
                    <a:pt x="4474" y="3051"/>
                  </a:lnTo>
                  <a:lnTo>
                    <a:pt x="5268" y="2299"/>
                  </a:lnTo>
                  <a:close/>
                  <a:moveTo>
                    <a:pt x="348" y="0"/>
                  </a:moveTo>
                  <a:cubicBezTo>
                    <a:pt x="157" y="0"/>
                    <a:pt x="1" y="157"/>
                    <a:pt x="1" y="347"/>
                  </a:cubicBezTo>
                  <a:lnTo>
                    <a:pt x="1" y="3924"/>
                  </a:lnTo>
                  <a:cubicBezTo>
                    <a:pt x="1" y="4114"/>
                    <a:pt x="157" y="4271"/>
                    <a:pt x="348" y="4271"/>
                  </a:cubicBezTo>
                  <a:lnTo>
                    <a:pt x="6443" y="4271"/>
                  </a:lnTo>
                  <a:cubicBezTo>
                    <a:pt x="6633" y="4271"/>
                    <a:pt x="6790" y="4114"/>
                    <a:pt x="6790" y="3924"/>
                  </a:cubicBezTo>
                  <a:lnTo>
                    <a:pt x="6790" y="347"/>
                  </a:lnTo>
                  <a:cubicBezTo>
                    <a:pt x="6790" y="157"/>
                    <a:pt x="6633" y="0"/>
                    <a:pt x="6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4"/>
            <p:cNvSpPr/>
            <p:nvPr/>
          </p:nvSpPr>
          <p:spPr>
            <a:xfrm>
              <a:off x="1484281" y="1825458"/>
              <a:ext cx="17283" cy="36513"/>
            </a:xfrm>
            <a:custGeom>
              <a:rect b="b" l="l" r="r" t="t"/>
              <a:pathLst>
                <a:path extrusionOk="0" h="1031" w="488">
                  <a:moveTo>
                    <a:pt x="300" y="1"/>
                  </a:moveTo>
                  <a:cubicBezTo>
                    <a:pt x="251" y="1"/>
                    <a:pt x="203" y="25"/>
                    <a:pt x="174" y="68"/>
                  </a:cubicBezTo>
                  <a:cubicBezTo>
                    <a:pt x="2" y="338"/>
                    <a:pt x="0" y="686"/>
                    <a:pt x="166" y="959"/>
                  </a:cubicBezTo>
                  <a:cubicBezTo>
                    <a:pt x="198" y="1009"/>
                    <a:pt x="242" y="1030"/>
                    <a:pt x="285" y="1030"/>
                  </a:cubicBezTo>
                  <a:cubicBezTo>
                    <a:pt x="387" y="1030"/>
                    <a:pt x="487" y="914"/>
                    <a:pt x="418" y="803"/>
                  </a:cubicBezTo>
                  <a:cubicBezTo>
                    <a:pt x="314" y="631"/>
                    <a:pt x="315" y="401"/>
                    <a:pt x="425" y="232"/>
                  </a:cubicBezTo>
                  <a:cubicBezTo>
                    <a:pt x="469" y="160"/>
                    <a:pt x="448" y="67"/>
                    <a:pt x="380" y="24"/>
                  </a:cubicBezTo>
                  <a:cubicBezTo>
                    <a:pt x="355" y="8"/>
                    <a:pt x="327" y="1"/>
                    <a:pt x="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4"/>
            <p:cNvSpPr/>
            <p:nvPr/>
          </p:nvSpPr>
          <p:spPr>
            <a:xfrm>
              <a:off x="1770753" y="1825458"/>
              <a:ext cx="17495" cy="36442"/>
            </a:xfrm>
            <a:custGeom>
              <a:rect b="b" l="l" r="r" t="t"/>
              <a:pathLst>
                <a:path extrusionOk="0" h="1029" w="494">
                  <a:moveTo>
                    <a:pt x="204" y="0"/>
                  </a:moveTo>
                  <a:cubicBezTo>
                    <a:pt x="177" y="0"/>
                    <a:pt x="151" y="7"/>
                    <a:pt x="126" y="21"/>
                  </a:cubicBezTo>
                  <a:cubicBezTo>
                    <a:pt x="57" y="65"/>
                    <a:pt x="35" y="156"/>
                    <a:pt x="77" y="225"/>
                  </a:cubicBezTo>
                  <a:cubicBezTo>
                    <a:pt x="182" y="398"/>
                    <a:pt x="180" y="628"/>
                    <a:pt x="71" y="797"/>
                  </a:cubicBezTo>
                  <a:cubicBezTo>
                    <a:pt x="0" y="908"/>
                    <a:pt x="100" y="1028"/>
                    <a:pt x="203" y="1028"/>
                  </a:cubicBezTo>
                  <a:cubicBezTo>
                    <a:pt x="245" y="1028"/>
                    <a:pt x="288" y="1008"/>
                    <a:pt x="320" y="959"/>
                  </a:cubicBezTo>
                  <a:cubicBezTo>
                    <a:pt x="492" y="689"/>
                    <a:pt x="494" y="341"/>
                    <a:pt x="328" y="68"/>
                  </a:cubicBezTo>
                  <a:cubicBezTo>
                    <a:pt x="302" y="25"/>
                    <a:pt x="254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4"/>
            <p:cNvSpPr/>
            <p:nvPr/>
          </p:nvSpPr>
          <p:spPr>
            <a:xfrm>
              <a:off x="1639541" y="1787458"/>
              <a:ext cx="53052" cy="52910"/>
            </a:xfrm>
            <a:custGeom>
              <a:rect b="b" l="l" r="r" t="t"/>
              <a:pathLst>
                <a:path extrusionOk="0" h="1494" w="1498">
                  <a:moveTo>
                    <a:pt x="750" y="292"/>
                  </a:moveTo>
                  <a:cubicBezTo>
                    <a:pt x="999" y="292"/>
                    <a:pt x="1202" y="495"/>
                    <a:pt x="1202" y="744"/>
                  </a:cubicBezTo>
                  <a:cubicBezTo>
                    <a:pt x="1191" y="1043"/>
                    <a:pt x="971" y="1193"/>
                    <a:pt x="751" y="1193"/>
                  </a:cubicBezTo>
                  <a:cubicBezTo>
                    <a:pt x="531" y="1193"/>
                    <a:pt x="311" y="1043"/>
                    <a:pt x="299" y="744"/>
                  </a:cubicBezTo>
                  <a:cubicBezTo>
                    <a:pt x="299" y="495"/>
                    <a:pt x="500" y="292"/>
                    <a:pt x="750" y="292"/>
                  </a:cubicBezTo>
                  <a:close/>
                  <a:moveTo>
                    <a:pt x="749" y="0"/>
                  </a:moveTo>
                  <a:cubicBezTo>
                    <a:pt x="385" y="0"/>
                    <a:pt x="20" y="248"/>
                    <a:pt x="1" y="744"/>
                  </a:cubicBezTo>
                  <a:cubicBezTo>
                    <a:pt x="1" y="1156"/>
                    <a:pt x="337" y="1493"/>
                    <a:pt x="750" y="1493"/>
                  </a:cubicBezTo>
                  <a:cubicBezTo>
                    <a:pt x="1162" y="1493"/>
                    <a:pt x="1498" y="1156"/>
                    <a:pt x="1498" y="744"/>
                  </a:cubicBezTo>
                  <a:cubicBezTo>
                    <a:pt x="1479" y="248"/>
                    <a:pt x="1114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5"/>
          <p:cNvGrpSpPr/>
          <p:nvPr/>
        </p:nvGrpSpPr>
        <p:grpSpPr>
          <a:xfrm>
            <a:off x="3077840" y="1266530"/>
            <a:ext cx="3084430" cy="3114104"/>
            <a:chOff x="3077840" y="1266530"/>
            <a:chExt cx="3084430" cy="3114104"/>
          </a:xfrm>
        </p:grpSpPr>
        <p:sp>
          <p:nvSpPr>
            <p:cNvPr id="361" name="Google Shape;361;p5"/>
            <p:cNvSpPr/>
            <p:nvPr/>
          </p:nvSpPr>
          <p:spPr>
            <a:xfrm flipH="1" rot="-3061496">
              <a:off x="4325824" y="1332741"/>
              <a:ext cx="324450" cy="322925"/>
            </a:xfrm>
            <a:custGeom>
              <a:rect b="b" l="l" r="r" t="t"/>
              <a:pathLst>
                <a:path extrusionOk="0" h="16731" w="16810">
                  <a:moveTo>
                    <a:pt x="13072" y="0"/>
                  </a:moveTo>
                  <a:cubicBezTo>
                    <a:pt x="12755" y="0"/>
                    <a:pt x="12451" y="60"/>
                    <a:pt x="12190" y="197"/>
                  </a:cubicBezTo>
                  <a:cubicBezTo>
                    <a:pt x="6402" y="3222"/>
                    <a:pt x="1371" y="8232"/>
                    <a:pt x="201" y="14870"/>
                  </a:cubicBezTo>
                  <a:cubicBezTo>
                    <a:pt x="0" y="16008"/>
                    <a:pt x="1408" y="16731"/>
                    <a:pt x="2659" y="16731"/>
                  </a:cubicBezTo>
                  <a:cubicBezTo>
                    <a:pt x="3519" y="16731"/>
                    <a:pt x="4305" y="16389"/>
                    <a:pt x="4443" y="15606"/>
                  </a:cubicBezTo>
                  <a:cubicBezTo>
                    <a:pt x="5458" y="9839"/>
                    <a:pt x="9787" y="5367"/>
                    <a:pt x="14844" y="2725"/>
                  </a:cubicBezTo>
                  <a:cubicBezTo>
                    <a:pt x="16809" y="1696"/>
                    <a:pt x="14753" y="0"/>
                    <a:pt x="13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 flipH="1">
              <a:off x="3077840" y="1664261"/>
              <a:ext cx="1041469" cy="964259"/>
            </a:xfrm>
            <a:custGeom>
              <a:rect b="b" l="l" r="r" t="t"/>
              <a:pathLst>
                <a:path extrusionOk="0" h="54501" w="58865">
                  <a:moveTo>
                    <a:pt x="34215" y="5743"/>
                  </a:moveTo>
                  <a:cubicBezTo>
                    <a:pt x="36389" y="5743"/>
                    <a:pt x="38990" y="6036"/>
                    <a:pt x="41129" y="6856"/>
                  </a:cubicBezTo>
                  <a:cubicBezTo>
                    <a:pt x="39930" y="6708"/>
                    <a:pt x="38704" y="6638"/>
                    <a:pt x="37468" y="6638"/>
                  </a:cubicBezTo>
                  <a:cubicBezTo>
                    <a:pt x="34064" y="6638"/>
                    <a:pt x="30584" y="7168"/>
                    <a:pt x="27384" y="8050"/>
                  </a:cubicBezTo>
                  <a:cubicBezTo>
                    <a:pt x="27090" y="7676"/>
                    <a:pt x="26787" y="7322"/>
                    <a:pt x="26498" y="7020"/>
                  </a:cubicBezTo>
                  <a:cubicBezTo>
                    <a:pt x="28228" y="6493"/>
                    <a:pt x="29995" y="6100"/>
                    <a:pt x="31780" y="5879"/>
                  </a:cubicBezTo>
                  <a:cubicBezTo>
                    <a:pt x="32474" y="5794"/>
                    <a:pt x="33307" y="5743"/>
                    <a:pt x="34215" y="5743"/>
                  </a:cubicBezTo>
                  <a:close/>
                  <a:moveTo>
                    <a:pt x="38116" y="49581"/>
                  </a:moveTo>
                  <a:lnTo>
                    <a:pt x="38116" y="49581"/>
                  </a:lnTo>
                  <a:cubicBezTo>
                    <a:pt x="37114" y="50389"/>
                    <a:pt x="36082" y="51097"/>
                    <a:pt x="35032" y="51649"/>
                  </a:cubicBezTo>
                  <a:cubicBezTo>
                    <a:pt x="33422" y="52495"/>
                    <a:pt x="31669" y="52853"/>
                    <a:pt x="29877" y="52853"/>
                  </a:cubicBezTo>
                  <a:cubicBezTo>
                    <a:pt x="29436" y="52853"/>
                    <a:pt x="28993" y="52831"/>
                    <a:pt x="28549" y="52790"/>
                  </a:cubicBezTo>
                  <a:cubicBezTo>
                    <a:pt x="29133" y="52710"/>
                    <a:pt x="29713" y="52595"/>
                    <a:pt x="30258" y="52499"/>
                  </a:cubicBezTo>
                  <a:cubicBezTo>
                    <a:pt x="31066" y="52356"/>
                    <a:pt x="31862" y="52093"/>
                    <a:pt x="32584" y="51728"/>
                  </a:cubicBezTo>
                  <a:cubicBezTo>
                    <a:pt x="34572" y="51308"/>
                    <a:pt x="36480" y="50608"/>
                    <a:pt x="38116" y="49581"/>
                  </a:cubicBezTo>
                  <a:close/>
                  <a:moveTo>
                    <a:pt x="30356" y="0"/>
                  </a:moveTo>
                  <a:cubicBezTo>
                    <a:pt x="25200" y="0"/>
                    <a:pt x="19969" y="1938"/>
                    <a:pt x="15610" y="4407"/>
                  </a:cubicBezTo>
                  <a:cubicBezTo>
                    <a:pt x="13159" y="5794"/>
                    <a:pt x="10872" y="7503"/>
                    <a:pt x="8849" y="9480"/>
                  </a:cubicBezTo>
                  <a:cubicBezTo>
                    <a:pt x="5158" y="10919"/>
                    <a:pt x="1865" y="13826"/>
                    <a:pt x="2848" y="17757"/>
                  </a:cubicBezTo>
                  <a:cubicBezTo>
                    <a:pt x="2330" y="18832"/>
                    <a:pt x="1877" y="19936"/>
                    <a:pt x="1509" y="21076"/>
                  </a:cubicBezTo>
                  <a:cubicBezTo>
                    <a:pt x="1" y="25754"/>
                    <a:pt x="399" y="30366"/>
                    <a:pt x="1869" y="34744"/>
                  </a:cubicBezTo>
                  <a:cubicBezTo>
                    <a:pt x="2094" y="40689"/>
                    <a:pt x="4885" y="46347"/>
                    <a:pt x="10404" y="48991"/>
                  </a:cubicBezTo>
                  <a:cubicBezTo>
                    <a:pt x="11482" y="49958"/>
                    <a:pt x="12657" y="50838"/>
                    <a:pt x="13925" y="51594"/>
                  </a:cubicBezTo>
                  <a:cubicBezTo>
                    <a:pt x="14457" y="51912"/>
                    <a:pt x="15006" y="52189"/>
                    <a:pt x="15561" y="52450"/>
                  </a:cubicBezTo>
                  <a:cubicBezTo>
                    <a:pt x="15600" y="52494"/>
                    <a:pt x="15636" y="52541"/>
                    <a:pt x="15676" y="52582"/>
                  </a:cubicBezTo>
                  <a:cubicBezTo>
                    <a:pt x="15776" y="52688"/>
                    <a:pt x="16009" y="52754"/>
                    <a:pt x="16316" y="52787"/>
                  </a:cubicBezTo>
                  <a:cubicBezTo>
                    <a:pt x="19212" y="53995"/>
                    <a:pt x="22379" y="54501"/>
                    <a:pt x="25576" y="54501"/>
                  </a:cubicBezTo>
                  <a:cubicBezTo>
                    <a:pt x="29545" y="54501"/>
                    <a:pt x="33559" y="53721"/>
                    <a:pt x="37154" y="52537"/>
                  </a:cubicBezTo>
                  <a:cubicBezTo>
                    <a:pt x="50232" y="48228"/>
                    <a:pt x="58864" y="32890"/>
                    <a:pt x="56016" y="19377"/>
                  </a:cubicBezTo>
                  <a:cubicBezTo>
                    <a:pt x="54622" y="12772"/>
                    <a:pt x="50260" y="9176"/>
                    <a:pt x="44849" y="7610"/>
                  </a:cubicBezTo>
                  <a:cubicBezTo>
                    <a:pt x="42349" y="4292"/>
                    <a:pt x="39096" y="1627"/>
                    <a:pt x="34962" y="564"/>
                  </a:cubicBezTo>
                  <a:cubicBezTo>
                    <a:pt x="33451" y="175"/>
                    <a:pt x="31907" y="0"/>
                    <a:pt x="30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 rot="10800000">
              <a:off x="5062396" y="1637212"/>
              <a:ext cx="1099874" cy="1018351"/>
            </a:xfrm>
            <a:custGeom>
              <a:rect b="b" l="l" r="r" t="t"/>
              <a:pathLst>
                <a:path extrusionOk="0" h="54501" w="58864">
                  <a:moveTo>
                    <a:pt x="24647" y="5745"/>
                  </a:moveTo>
                  <a:cubicBezTo>
                    <a:pt x="25555" y="5745"/>
                    <a:pt x="26388" y="5796"/>
                    <a:pt x="27082" y="5882"/>
                  </a:cubicBezTo>
                  <a:cubicBezTo>
                    <a:pt x="28871" y="6102"/>
                    <a:pt x="30637" y="6495"/>
                    <a:pt x="32363" y="7022"/>
                  </a:cubicBezTo>
                  <a:cubicBezTo>
                    <a:pt x="32076" y="7324"/>
                    <a:pt x="31773" y="7676"/>
                    <a:pt x="31479" y="8051"/>
                  </a:cubicBezTo>
                  <a:cubicBezTo>
                    <a:pt x="28277" y="7170"/>
                    <a:pt x="24798" y="6641"/>
                    <a:pt x="21393" y="6641"/>
                  </a:cubicBezTo>
                  <a:cubicBezTo>
                    <a:pt x="20157" y="6641"/>
                    <a:pt x="18931" y="6711"/>
                    <a:pt x="17732" y="6858"/>
                  </a:cubicBezTo>
                  <a:cubicBezTo>
                    <a:pt x="19871" y="6038"/>
                    <a:pt x="22473" y="5745"/>
                    <a:pt x="24647" y="5745"/>
                  </a:cubicBezTo>
                  <a:close/>
                  <a:moveTo>
                    <a:pt x="20746" y="49583"/>
                  </a:moveTo>
                  <a:cubicBezTo>
                    <a:pt x="22382" y="50610"/>
                    <a:pt x="24292" y="51307"/>
                    <a:pt x="26280" y="51730"/>
                  </a:cubicBezTo>
                  <a:cubicBezTo>
                    <a:pt x="27003" y="52094"/>
                    <a:pt x="27799" y="52358"/>
                    <a:pt x="28608" y="52501"/>
                  </a:cubicBezTo>
                  <a:cubicBezTo>
                    <a:pt x="29152" y="52597"/>
                    <a:pt x="29733" y="52712"/>
                    <a:pt x="30316" y="52792"/>
                  </a:cubicBezTo>
                  <a:cubicBezTo>
                    <a:pt x="29873" y="52833"/>
                    <a:pt x="29431" y="52855"/>
                    <a:pt x="28992" y="52855"/>
                  </a:cubicBezTo>
                  <a:cubicBezTo>
                    <a:pt x="27199" y="52855"/>
                    <a:pt x="25446" y="52497"/>
                    <a:pt x="23835" y="51652"/>
                  </a:cubicBezTo>
                  <a:cubicBezTo>
                    <a:pt x="22781" y="51100"/>
                    <a:pt x="21750" y="50392"/>
                    <a:pt x="20746" y="49583"/>
                  </a:cubicBezTo>
                  <a:close/>
                  <a:moveTo>
                    <a:pt x="28509" y="1"/>
                  </a:moveTo>
                  <a:cubicBezTo>
                    <a:pt x="26958" y="1"/>
                    <a:pt x="25413" y="176"/>
                    <a:pt x="23901" y="565"/>
                  </a:cubicBezTo>
                  <a:cubicBezTo>
                    <a:pt x="19769" y="1628"/>
                    <a:pt x="16514" y="4293"/>
                    <a:pt x="14015" y="7609"/>
                  </a:cubicBezTo>
                  <a:cubicBezTo>
                    <a:pt x="8605" y="9177"/>
                    <a:pt x="4242" y="12773"/>
                    <a:pt x="2850" y="19378"/>
                  </a:cubicBezTo>
                  <a:cubicBezTo>
                    <a:pt x="1" y="32893"/>
                    <a:pt x="8632" y="48230"/>
                    <a:pt x="21710" y="52537"/>
                  </a:cubicBezTo>
                  <a:cubicBezTo>
                    <a:pt x="25304" y="53720"/>
                    <a:pt x="29318" y="54500"/>
                    <a:pt x="33287" y="54500"/>
                  </a:cubicBezTo>
                  <a:cubicBezTo>
                    <a:pt x="36483" y="54500"/>
                    <a:pt x="39651" y="53994"/>
                    <a:pt x="42546" y="52786"/>
                  </a:cubicBezTo>
                  <a:cubicBezTo>
                    <a:pt x="42853" y="52753"/>
                    <a:pt x="43088" y="52690"/>
                    <a:pt x="43187" y="52581"/>
                  </a:cubicBezTo>
                  <a:cubicBezTo>
                    <a:pt x="43226" y="52539"/>
                    <a:pt x="43261" y="52492"/>
                    <a:pt x="43301" y="52451"/>
                  </a:cubicBezTo>
                  <a:cubicBezTo>
                    <a:pt x="43855" y="52191"/>
                    <a:pt x="44406" y="51913"/>
                    <a:pt x="44937" y="51595"/>
                  </a:cubicBezTo>
                  <a:cubicBezTo>
                    <a:pt x="46205" y="50838"/>
                    <a:pt x="47382" y="49959"/>
                    <a:pt x="48459" y="48992"/>
                  </a:cubicBezTo>
                  <a:cubicBezTo>
                    <a:pt x="53981" y="46349"/>
                    <a:pt x="56771" y="40692"/>
                    <a:pt x="56996" y="34746"/>
                  </a:cubicBezTo>
                  <a:cubicBezTo>
                    <a:pt x="58465" y="30370"/>
                    <a:pt x="58863" y="25757"/>
                    <a:pt x="57355" y="21079"/>
                  </a:cubicBezTo>
                  <a:cubicBezTo>
                    <a:pt x="56987" y="19938"/>
                    <a:pt x="56532" y="18832"/>
                    <a:pt x="56016" y="17759"/>
                  </a:cubicBezTo>
                  <a:cubicBezTo>
                    <a:pt x="56996" y="13827"/>
                    <a:pt x="53705" y="10918"/>
                    <a:pt x="50014" y="9479"/>
                  </a:cubicBezTo>
                  <a:cubicBezTo>
                    <a:pt x="47991" y="7505"/>
                    <a:pt x="45705" y="5795"/>
                    <a:pt x="43254" y="4406"/>
                  </a:cubicBezTo>
                  <a:cubicBezTo>
                    <a:pt x="38895" y="1938"/>
                    <a:pt x="33665" y="1"/>
                    <a:pt x="28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 rot="5853678">
              <a:off x="4332672" y="3082136"/>
              <a:ext cx="310757" cy="253138"/>
            </a:xfrm>
            <a:custGeom>
              <a:rect b="b" l="l" r="r" t="t"/>
              <a:pathLst>
                <a:path extrusionOk="0" h="13114" w="16099">
                  <a:moveTo>
                    <a:pt x="648" y="0"/>
                  </a:moveTo>
                  <a:cubicBezTo>
                    <a:pt x="235" y="0"/>
                    <a:pt x="1" y="392"/>
                    <a:pt x="131" y="968"/>
                  </a:cubicBezTo>
                  <a:cubicBezTo>
                    <a:pt x="355" y="1958"/>
                    <a:pt x="1086" y="2891"/>
                    <a:pt x="1932" y="3422"/>
                  </a:cubicBezTo>
                  <a:cubicBezTo>
                    <a:pt x="6629" y="6391"/>
                    <a:pt x="9831" y="11078"/>
                    <a:pt x="15201" y="13054"/>
                  </a:cubicBezTo>
                  <a:cubicBezTo>
                    <a:pt x="15312" y="13095"/>
                    <a:pt x="15408" y="13114"/>
                    <a:pt x="15490" y="13114"/>
                  </a:cubicBezTo>
                  <a:cubicBezTo>
                    <a:pt x="16099" y="13114"/>
                    <a:pt x="15944" y="12093"/>
                    <a:pt x="15775" y="11673"/>
                  </a:cubicBezTo>
                  <a:cubicBezTo>
                    <a:pt x="15415" y="10782"/>
                    <a:pt x="14690" y="9840"/>
                    <a:pt x="13762" y="9499"/>
                  </a:cubicBezTo>
                  <a:cubicBezTo>
                    <a:pt x="8789" y="7668"/>
                    <a:pt x="5598" y="2966"/>
                    <a:pt x="1196" y="187"/>
                  </a:cubicBezTo>
                  <a:cubicBezTo>
                    <a:pt x="994" y="58"/>
                    <a:pt x="808" y="0"/>
                    <a:pt x="6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5099285" y="3410848"/>
              <a:ext cx="1041469" cy="964259"/>
            </a:xfrm>
            <a:custGeom>
              <a:rect b="b" l="l" r="r" t="t"/>
              <a:pathLst>
                <a:path extrusionOk="0" h="54501" w="58865">
                  <a:moveTo>
                    <a:pt x="34215" y="5743"/>
                  </a:moveTo>
                  <a:cubicBezTo>
                    <a:pt x="36389" y="5743"/>
                    <a:pt x="38990" y="6036"/>
                    <a:pt x="41129" y="6856"/>
                  </a:cubicBezTo>
                  <a:cubicBezTo>
                    <a:pt x="39930" y="6708"/>
                    <a:pt x="38704" y="6638"/>
                    <a:pt x="37468" y="6638"/>
                  </a:cubicBezTo>
                  <a:cubicBezTo>
                    <a:pt x="34064" y="6638"/>
                    <a:pt x="30584" y="7168"/>
                    <a:pt x="27384" y="8050"/>
                  </a:cubicBezTo>
                  <a:cubicBezTo>
                    <a:pt x="27090" y="7676"/>
                    <a:pt x="26787" y="7322"/>
                    <a:pt x="26498" y="7020"/>
                  </a:cubicBezTo>
                  <a:cubicBezTo>
                    <a:pt x="28228" y="6493"/>
                    <a:pt x="29995" y="6100"/>
                    <a:pt x="31780" y="5879"/>
                  </a:cubicBezTo>
                  <a:cubicBezTo>
                    <a:pt x="32474" y="5794"/>
                    <a:pt x="33307" y="5743"/>
                    <a:pt x="34215" y="5743"/>
                  </a:cubicBezTo>
                  <a:close/>
                  <a:moveTo>
                    <a:pt x="38116" y="49581"/>
                  </a:moveTo>
                  <a:lnTo>
                    <a:pt x="38116" y="49581"/>
                  </a:lnTo>
                  <a:cubicBezTo>
                    <a:pt x="37114" y="50389"/>
                    <a:pt x="36082" y="51097"/>
                    <a:pt x="35032" y="51649"/>
                  </a:cubicBezTo>
                  <a:cubicBezTo>
                    <a:pt x="33422" y="52495"/>
                    <a:pt x="31669" y="52853"/>
                    <a:pt x="29877" y="52853"/>
                  </a:cubicBezTo>
                  <a:cubicBezTo>
                    <a:pt x="29436" y="52853"/>
                    <a:pt x="28993" y="52831"/>
                    <a:pt x="28549" y="52790"/>
                  </a:cubicBezTo>
                  <a:cubicBezTo>
                    <a:pt x="29133" y="52710"/>
                    <a:pt x="29713" y="52595"/>
                    <a:pt x="30258" y="52499"/>
                  </a:cubicBezTo>
                  <a:cubicBezTo>
                    <a:pt x="31066" y="52356"/>
                    <a:pt x="31862" y="52093"/>
                    <a:pt x="32584" y="51728"/>
                  </a:cubicBezTo>
                  <a:cubicBezTo>
                    <a:pt x="34572" y="51308"/>
                    <a:pt x="36480" y="50608"/>
                    <a:pt x="38116" y="49581"/>
                  </a:cubicBezTo>
                  <a:close/>
                  <a:moveTo>
                    <a:pt x="30356" y="0"/>
                  </a:moveTo>
                  <a:cubicBezTo>
                    <a:pt x="25200" y="0"/>
                    <a:pt x="19969" y="1938"/>
                    <a:pt x="15610" y="4407"/>
                  </a:cubicBezTo>
                  <a:cubicBezTo>
                    <a:pt x="13159" y="5794"/>
                    <a:pt x="10872" y="7503"/>
                    <a:pt x="8849" y="9480"/>
                  </a:cubicBezTo>
                  <a:cubicBezTo>
                    <a:pt x="5158" y="10919"/>
                    <a:pt x="1865" y="13826"/>
                    <a:pt x="2848" y="17757"/>
                  </a:cubicBezTo>
                  <a:cubicBezTo>
                    <a:pt x="2330" y="18832"/>
                    <a:pt x="1877" y="19936"/>
                    <a:pt x="1509" y="21076"/>
                  </a:cubicBezTo>
                  <a:cubicBezTo>
                    <a:pt x="1" y="25754"/>
                    <a:pt x="399" y="30366"/>
                    <a:pt x="1869" y="34744"/>
                  </a:cubicBezTo>
                  <a:cubicBezTo>
                    <a:pt x="2094" y="40689"/>
                    <a:pt x="4885" y="46347"/>
                    <a:pt x="10404" y="48991"/>
                  </a:cubicBezTo>
                  <a:cubicBezTo>
                    <a:pt x="11482" y="49958"/>
                    <a:pt x="12657" y="50838"/>
                    <a:pt x="13925" y="51594"/>
                  </a:cubicBezTo>
                  <a:cubicBezTo>
                    <a:pt x="14457" y="51912"/>
                    <a:pt x="15006" y="52189"/>
                    <a:pt x="15561" y="52450"/>
                  </a:cubicBezTo>
                  <a:cubicBezTo>
                    <a:pt x="15600" y="52494"/>
                    <a:pt x="15636" y="52541"/>
                    <a:pt x="15676" y="52582"/>
                  </a:cubicBezTo>
                  <a:cubicBezTo>
                    <a:pt x="15776" y="52688"/>
                    <a:pt x="16009" y="52754"/>
                    <a:pt x="16316" y="52787"/>
                  </a:cubicBezTo>
                  <a:cubicBezTo>
                    <a:pt x="19212" y="53995"/>
                    <a:pt x="22379" y="54501"/>
                    <a:pt x="25576" y="54501"/>
                  </a:cubicBezTo>
                  <a:cubicBezTo>
                    <a:pt x="29545" y="54501"/>
                    <a:pt x="33559" y="53721"/>
                    <a:pt x="37154" y="52537"/>
                  </a:cubicBezTo>
                  <a:cubicBezTo>
                    <a:pt x="50232" y="48228"/>
                    <a:pt x="58864" y="32890"/>
                    <a:pt x="56016" y="19377"/>
                  </a:cubicBezTo>
                  <a:cubicBezTo>
                    <a:pt x="54622" y="12772"/>
                    <a:pt x="50260" y="9176"/>
                    <a:pt x="44849" y="7610"/>
                  </a:cubicBezTo>
                  <a:cubicBezTo>
                    <a:pt x="42349" y="4292"/>
                    <a:pt x="39096" y="1627"/>
                    <a:pt x="34962" y="564"/>
                  </a:cubicBezTo>
                  <a:cubicBezTo>
                    <a:pt x="33451" y="175"/>
                    <a:pt x="31907" y="0"/>
                    <a:pt x="30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"/>
            <p:cNvSpPr/>
            <p:nvPr/>
          </p:nvSpPr>
          <p:spPr>
            <a:xfrm flipH="1" rot="10800000">
              <a:off x="3174662" y="3362283"/>
              <a:ext cx="1099874" cy="1018351"/>
            </a:xfrm>
            <a:custGeom>
              <a:rect b="b" l="l" r="r" t="t"/>
              <a:pathLst>
                <a:path extrusionOk="0" h="54501" w="58864">
                  <a:moveTo>
                    <a:pt x="24647" y="5745"/>
                  </a:moveTo>
                  <a:cubicBezTo>
                    <a:pt x="25555" y="5745"/>
                    <a:pt x="26388" y="5796"/>
                    <a:pt x="27082" y="5882"/>
                  </a:cubicBezTo>
                  <a:cubicBezTo>
                    <a:pt x="28871" y="6102"/>
                    <a:pt x="30637" y="6495"/>
                    <a:pt x="32363" y="7022"/>
                  </a:cubicBezTo>
                  <a:cubicBezTo>
                    <a:pt x="32076" y="7324"/>
                    <a:pt x="31773" y="7676"/>
                    <a:pt x="31479" y="8051"/>
                  </a:cubicBezTo>
                  <a:cubicBezTo>
                    <a:pt x="28277" y="7170"/>
                    <a:pt x="24798" y="6641"/>
                    <a:pt x="21393" y="6641"/>
                  </a:cubicBezTo>
                  <a:cubicBezTo>
                    <a:pt x="20157" y="6641"/>
                    <a:pt x="18931" y="6711"/>
                    <a:pt x="17732" y="6858"/>
                  </a:cubicBezTo>
                  <a:cubicBezTo>
                    <a:pt x="19871" y="6038"/>
                    <a:pt x="22473" y="5745"/>
                    <a:pt x="24647" y="5745"/>
                  </a:cubicBezTo>
                  <a:close/>
                  <a:moveTo>
                    <a:pt x="20746" y="49583"/>
                  </a:moveTo>
                  <a:cubicBezTo>
                    <a:pt x="22382" y="50610"/>
                    <a:pt x="24292" y="51307"/>
                    <a:pt x="26280" y="51730"/>
                  </a:cubicBezTo>
                  <a:cubicBezTo>
                    <a:pt x="27003" y="52094"/>
                    <a:pt x="27799" y="52358"/>
                    <a:pt x="28608" y="52501"/>
                  </a:cubicBezTo>
                  <a:cubicBezTo>
                    <a:pt x="29152" y="52597"/>
                    <a:pt x="29733" y="52712"/>
                    <a:pt x="30316" y="52792"/>
                  </a:cubicBezTo>
                  <a:cubicBezTo>
                    <a:pt x="29873" y="52833"/>
                    <a:pt x="29431" y="52855"/>
                    <a:pt x="28992" y="52855"/>
                  </a:cubicBezTo>
                  <a:cubicBezTo>
                    <a:pt x="27199" y="52855"/>
                    <a:pt x="25446" y="52497"/>
                    <a:pt x="23835" y="51652"/>
                  </a:cubicBezTo>
                  <a:cubicBezTo>
                    <a:pt x="22781" y="51100"/>
                    <a:pt x="21750" y="50392"/>
                    <a:pt x="20746" y="49583"/>
                  </a:cubicBezTo>
                  <a:close/>
                  <a:moveTo>
                    <a:pt x="28509" y="1"/>
                  </a:moveTo>
                  <a:cubicBezTo>
                    <a:pt x="26958" y="1"/>
                    <a:pt x="25413" y="176"/>
                    <a:pt x="23901" y="565"/>
                  </a:cubicBezTo>
                  <a:cubicBezTo>
                    <a:pt x="19769" y="1628"/>
                    <a:pt x="16514" y="4293"/>
                    <a:pt x="14015" y="7609"/>
                  </a:cubicBezTo>
                  <a:cubicBezTo>
                    <a:pt x="8605" y="9177"/>
                    <a:pt x="4242" y="12773"/>
                    <a:pt x="2850" y="19378"/>
                  </a:cubicBezTo>
                  <a:cubicBezTo>
                    <a:pt x="1" y="32893"/>
                    <a:pt x="8632" y="48230"/>
                    <a:pt x="21710" y="52537"/>
                  </a:cubicBezTo>
                  <a:cubicBezTo>
                    <a:pt x="25304" y="53720"/>
                    <a:pt x="29318" y="54500"/>
                    <a:pt x="33287" y="54500"/>
                  </a:cubicBezTo>
                  <a:cubicBezTo>
                    <a:pt x="36483" y="54500"/>
                    <a:pt x="39651" y="53994"/>
                    <a:pt x="42546" y="52786"/>
                  </a:cubicBezTo>
                  <a:cubicBezTo>
                    <a:pt x="42853" y="52753"/>
                    <a:pt x="43088" y="52690"/>
                    <a:pt x="43187" y="52581"/>
                  </a:cubicBezTo>
                  <a:cubicBezTo>
                    <a:pt x="43226" y="52539"/>
                    <a:pt x="43261" y="52492"/>
                    <a:pt x="43301" y="52451"/>
                  </a:cubicBezTo>
                  <a:cubicBezTo>
                    <a:pt x="43855" y="52191"/>
                    <a:pt x="44406" y="51913"/>
                    <a:pt x="44937" y="51595"/>
                  </a:cubicBezTo>
                  <a:cubicBezTo>
                    <a:pt x="46205" y="50838"/>
                    <a:pt x="47382" y="49959"/>
                    <a:pt x="48459" y="48992"/>
                  </a:cubicBezTo>
                  <a:cubicBezTo>
                    <a:pt x="53981" y="46349"/>
                    <a:pt x="56771" y="40692"/>
                    <a:pt x="56996" y="34746"/>
                  </a:cubicBezTo>
                  <a:cubicBezTo>
                    <a:pt x="58465" y="30370"/>
                    <a:pt x="58863" y="25757"/>
                    <a:pt x="57355" y="21079"/>
                  </a:cubicBezTo>
                  <a:cubicBezTo>
                    <a:pt x="56987" y="19938"/>
                    <a:pt x="56532" y="18832"/>
                    <a:pt x="56016" y="17759"/>
                  </a:cubicBezTo>
                  <a:cubicBezTo>
                    <a:pt x="56996" y="13827"/>
                    <a:pt x="53705" y="10918"/>
                    <a:pt x="50014" y="9479"/>
                  </a:cubicBezTo>
                  <a:cubicBezTo>
                    <a:pt x="47991" y="7505"/>
                    <a:pt x="45705" y="5795"/>
                    <a:pt x="43254" y="4406"/>
                  </a:cubicBezTo>
                  <a:cubicBezTo>
                    <a:pt x="38895" y="1938"/>
                    <a:pt x="33665" y="1"/>
                    <a:pt x="28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 flipH="1" rot="-3061496">
              <a:off x="5056636" y="3104241"/>
              <a:ext cx="324450" cy="322925"/>
            </a:xfrm>
            <a:custGeom>
              <a:rect b="b" l="l" r="r" t="t"/>
              <a:pathLst>
                <a:path extrusionOk="0" h="16731" w="16810">
                  <a:moveTo>
                    <a:pt x="13072" y="0"/>
                  </a:moveTo>
                  <a:cubicBezTo>
                    <a:pt x="12755" y="0"/>
                    <a:pt x="12451" y="60"/>
                    <a:pt x="12190" y="197"/>
                  </a:cubicBezTo>
                  <a:cubicBezTo>
                    <a:pt x="6402" y="3222"/>
                    <a:pt x="1371" y="8232"/>
                    <a:pt x="201" y="14870"/>
                  </a:cubicBezTo>
                  <a:cubicBezTo>
                    <a:pt x="0" y="16008"/>
                    <a:pt x="1408" y="16731"/>
                    <a:pt x="2659" y="16731"/>
                  </a:cubicBezTo>
                  <a:cubicBezTo>
                    <a:pt x="3519" y="16731"/>
                    <a:pt x="4305" y="16389"/>
                    <a:pt x="4443" y="15606"/>
                  </a:cubicBezTo>
                  <a:cubicBezTo>
                    <a:pt x="5458" y="9839"/>
                    <a:pt x="9787" y="5367"/>
                    <a:pt x="14844" y="2725"/>
                  </a:cubicBezTo>
                  <a:cubicBezTo>
                    <a:pt x="16809" y="1696"/>
                    <a:pt x="14753" y="0"/>
                    <a:pt x="13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 flipH="1">
              <a:off x="3404983" y="2533765"/>
              <a:ext cx="193874" cy="138611"/>
            </a:xfrm>
            <a:custGeom>
              <a:rect b="b" l="l" r="r" t="t"/>
              <a:pathLst>
                <a:path extrusionOk="0" h="7181" w="10044">
                  <a:moveTo>
                    <a:pt x="7867" y="1"/>
                  </a:moveTo>
                  <a:cubicBezTo>
                    <a:pt x="7044" y="1"/>
                    <a:pt x="6093" y="208"/>
                    <a:pt x="5545" y="769"/>
                  </a:cubicBezTo>
                  <a:cubicBezTo>
                    <a:pt x="3914" y="2435"/>
                    <a:pt x="2637" y="4359"/>
                    <a:pt x="686" y="5699"/>
                  </a:cubicBezTo>
                  <a:cubicBezTo>
                    <a:pt x="0" y="6168"/>
                    <a:pt x="18" y="6795"/>
                    <a:pt x="867" y="7045"/>
                  </a:cubicBezTo>
                  <a:cubicBezTo>
                    <a:pt x="1173" y="7135"/>
                    <a:pt x="1523" y="7180"/>
                    <a:pt x="1883" y="7180"/>
                  </a:cubicBezTo>
                  <a:cubicBezTo>
                    <a:pt x="2598" y="7180"/>
                    <a:pt x="3354" y="7002"/>
                    <a:pt x="3884" y="6638"/>
                  </a:cubicBezTo>
                  <a:cubicBezTo>
                    <a:pt x="6080" y="5131"/>
                    <a:pt x="7522" y="3107"/>
                    <a:pt x="9358" y="1233"/>
                  </a:cubicBezTo>
                  <a:cubicBezTo>
                    <a:pt x="10044" y="533"/>
                    <a:pt x="8998" y="104"/>
                    <a:pt x="8417" y="33"/>
                  </a:cubicBezTo>
                  <a:cubicBezTo>
                    <a:pt x="8246" y="12"/>
                    <a:pt x="8060" y="1"/>
                    <a:pt x="7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flipH="1" rot="6067157">
              <a:off x="3669535" y="3272991"/>
              <a:ext cx="193873" cy="138610"/>
            </a:xfrm>
            <a:custGeom>
              <a:rect b="b" l="l" r="r" t="t"/>
              <a:pathLst>
                <a:path extrusionOk="0" h="7181" w="10044">
                  <a:moveTo>
                    <a:pt x="7867" y="1"/>
                  </a:moveTo>
                  <a:cubicBezTo>
                    <a:pt x="7044" y="1"/>
                    <a:pt x="6093" y="208"/>
                    <a:pt x="5545" y="769"/>
                  </a:cubicBezTo>
                  <a:cubicBezTo>
                    <a:pt x="3914" y="2435"/>
                    <a:pt x="2637" y="4359"/>
                    <a:pt x="686" y="5699"/>
                  </a:cubicBezTo>
                  <a:cubicBezTo>
                    <a:pt x="0" y="6168"/>
                    <a:pt x="18" y="6795"/>
                    <a:pt x="867" y="7045"/>
                  </a:cubicBezTo>
                  <a:cubicBezTo>
                    <a:pt x="1173" y="7135"/>
                    <a:pt x="1523" y="7180"/>
                    <a:pt x="1883" y="7180"/>
                  </a:cubicBezTo>
                  <a:cubicBezTo>
                    <a:pt x="2598" y="7180"/>
                    <a:pt x="3354" y="7002"/>
                    <a:pt x="3884" y="6638"/>
                  </a:cubicBezTo>
                  <a:cubicBezTo>
                    <a:pt x="6080" y="5131"/>
                    <a:pt x="7522" y="3107"/>
                    <a:pt x="9358" y="1233"/>
                  </a:cubicBezTo>
                  <a:cubicBezTo>
                    <a:pt x="10044" y="533"/>
                    <a:pt x="8998" y="104"/>
                    <a:pt x="8417" y="33"/>
                  </a:cubicBezTo>
                  <a:cubicBezTo>
                    <a:pt x="8246" y="12"/>
                    <a:pt x="8060" y="1"/>
                    <a:pt x="7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5"/>
          <p:cNvSpPr txBox="1"/>
          <p:nvPr>
            <p:ph type="title"/>
          </p:nvPr>
        </p:nvSpPr>
        <p:spPr>
          <a:xfrm>
            <a:off x="363581" y="1619750"/>
            <a:ext cx="2499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371" name="Google Shape;371;p5"/>
          <p:cNvSpPr txBox="1"/>
          <p:nvPr>
            <p:ph idx="2" type="title"/>
          </p:nvPr>
        </p:nvSpPr>
        <p:spPr>
          <a:xfrm>
            <a:off x="2976831" y="1619750"/>
            <a:ext cx="11058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2" name="Google Shape;372;p5"/>
          <p:cNvSpPr txBox="1"/>
          <p:nvPr>
            <p:ph idx="1" type="subTitle"/>
          </p:nvPr>
        </p:nvSpPr>
        <p:spPr>
          <a:xfrm>
            <a:off x="363581" y="2082875"/>
            <a:ext cx="2499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373" name="Google Shape;373;p5"/>
          <p:cNvSpPr txBox="1"/>
          <p:nvPr>
            <p:ph idx="15" type="title"/>
          </p:nvPr>
        </p:nvSpPr>
        <p:spPr>
          <a:xfrm>
            <a:off x="636049" y="13269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74" name="Google Shape;374;p5"/>
          <p:cNvSpPr txBox="1"/>
          <p:nvPr>
            <p:ph idx="3" type="title"/>
          </p:nvPr>
        </p:nvSpPr>
        <p:spPr>
          <a:xfrm>
            <a:off x="363581" y="3374950"/>
            <a:ext cx="2499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Results Analysis</a:t>
            </a:r>
            <a:endParaRPr/>
          </a:p>
        </p:txBody>
      </p:sp>
      <p:sp>
        <p:nvSpPr>
          <p:cNvPr id="375" name="Google Shape;375;p5"/>
          <p:cNvSpPr txBox="1"/>
          <p:nvPr>
            <p:ph idx="4" type="title"/>
          </p:nvPr>
        </p:nvSpPr>
        <p:spPr>
          <a:xfrm>
            <a:off x="2976831" y="3374950"/>
            <a:ext cx="11058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6" name="Google Shape;376;p5"/>
          <p:cNvSpPr txBox="1"/>
          <p:nvPr>
            <p:ph idx="5" type="subTitle"/>
          </p:nvPr>
        </p:nvSpPr>
        <p:spPr>
          <a:xfrm>
            <a:off x="363581" y="3838075"/>
            <a:ext cx="2499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377" name="Google Shape;377;p5"/>
          <p:cNvSpPr txBox="1"/>
          <p:nvPr>
            <p:ph idx="6" type="title"/>
          </p:nvPr>
        </p:nvSpPr>
        <p:spPr>
          <a:xfrm>
            <a:off x="6320134" y="1624175"/>
            <a:ext cx="2499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378" name="Google Shape;378;p5"/>
          <p:cNvSpPr txBox="1"/>
          <p:nvPr>
            <p:ph idx="7" type="title"/>
          </p:nvPr>
        </p:nvSpPr>
        <p:spPr>
          <a:xfrm>
            <a:off x="5100084" y="1624175"/>
            <a:ext cx="11058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79" name="Google Shape;379;p5"/>
          <p:cNvSpPr txBox="1"/>
          <p:nvPr>
            <p:ph idx="8" type="subTitle"/>
          </p:nvPr>
        </p:nvSpPr>
        <p:spPr>
          <a:xfrm>
            <a:off x="6320134" y="2087300"/>
            <a:ext cx="2499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380" name="Google Shape;380;p5"/>
          <p:cNvSpPr txBox="1"/>
          <p:nvPr>
            <p:ph idx="9" type="title"/>
          </p:nvPr>
        </p:nvSpPr>
        <p:spPr>
          <a:xfrm>
            <a:off x="6320134" y="3379375"/>
            <a:ext cx="2499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81" name="Google Shape;381;p5"/>
          <p:cNvSpPr txBox="1"/>
          <p:nvPr>
            <p:ph idx="13" type="title"/>
          </p:nvPr>
        </p:nvSpPr>
        <p:spPr>
          <a:xfrm>
            <a:off x="5100084" y="3379375"/>
            <a:ext cx="11058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82" name="Google Shape;382;p5"/>
          <p:cNvSpPr txBox="1"/>
          <p:nvPr>
            <p:ph idx="14" type="subTitle"/>
          </p:nvPr>
        </p:nvSpPr>
        <p:spPr>
          <a:xfrm>
            <a:off x="6320134" y="3842500"/>
            <a:ext cx="2499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383" name="Google Shape;383;p5"/>
          <p:cNvSpPr/>
          <p:nvPr/>
        </p:nvSpPr>
        <p:spPr>
          <a:xfrm flipH="1" rot="2118234">
            <a:off x="5302389" y="2711953"/>
            <a:ext cx="81571" cy="269613"/>
          </a:xfrm>
          <a:custGeom>
            <a:rect b="b" l="l" r="r" t="t"/>
            <a:pathLst>
              <a:path extrusionOk="0" h="13968" w="4226">
                <a:moveTo>
                  <a:pt x="1705" y="0"/>
                </a:moveTo>
                <a:cubicBezTo>
                  <a:pt x="801" y="0"/>
                  <a:pt x="0" y="471"/>
                  <a:pt x="0" y="1548"/>
                </a:cubicBezTo>
                <a:lnTo>
                  <a:pt x="0" y="11881"/>
                </a:lnTo>
                <a:cubicBezTo>
                  <a:pt x="0" y="13175"/>
                  <a:pt x="1348" y="13968"/>
                  <a:pt x="2522" y="13968"/>
                </a:cubicBezTo>
                <a:cubicBezTo>
                  <a:pt x="3425" y="13968"/>
                  <a:pt x="4225" y="13497"/>
                  <a:pt x="4225" y="12422"/>
                </a:cubicBezTo>
                <a:lnTo>
                  <a:pt x="4225" y="2089"/>
                </a:lnTo>
                <a:cubicBezTo>
                  <a:pt x="4225" y="794"/>
                  <a:pt x="2878" y="0"/>
                  <a:pt x="17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988" y="1693075"/>
            <a:ext cx="978750" cy="33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6"/>
          <p:cNvGrpSpPr/>
          <p:nvPr/>
        </p:nvGrpSpPr>
        <p:grpSpPr>
          <a:xfrm>
            <a:off x="4823361" y="751465"/>
            <a:ext cx="2973039" cy="2485518"/>
            <a:chOff x="3084224" y="580695"/>
            <a:chExt cx="2973039" cy="2485518"/>
          </a:xfrm>
        </p:grpSpPr>
        <p:sp>
          <p:nvSpPr>
            <p:cNvPr id="390" name="Google Shape;390;p6"/>
            <p:cNvSpPr/>
            <p:nvPr/>
          </p:nvSpPr>
          <p:spPr>
            <a:xfrm>
              <a:off x="3229723" y="580695"/>
              <a:ext cx="2684538" cy="2485518"/>
            </a:xfrm>
            <a:custGeom>
              <a:rect b="b" l="l" r="r" t="t"/>
              <a:pathLst>
                <a:path extrusionOk="0" h="54501" w="58865">
                  <a:moveTo>
                    <a:pt x="34215" y="5743"/>
                  </a:moveTo>
                  <a:cubicBezTo>
                    <a:pt x="36389" y="5743"/>
                    <a:pt x="38990" y="6036"/>
                    <a:pt x="41129" y="6856"/>
                  </a:cubicBezTo>
                  <a:cubicBezTo>
                    <a:pt x="39930" y="6708"/>
                    <a:pt x="38704" y="6638"/>
                    <a:pt x="37468" y="6638"/>
                  </a:cubicBezTo>
                  <a:cubicBezTo>
                    <a:pt x="34064" y="6638"/>
                    <a:pt x="30584" y="7168"/>
                    <a:pt x="27384" y="8050"/>
                  </a:cubicBezTo>
                  <a:cubicBezTo>
                    <a:pt x="27090" y="7676"/>
                    <a:pt x="26787" y="7322"/>
                    <a:pt x="26498" y="7020"/>
                  </a:cubicBezTo>
                  <a:cubicBezTo>
                    <a:pt x="28228" y="6493"/>
                    <a:pt x="29995" y="6100"/>
                    <a:pt x="31780" y="5879"/>
                  </a:cubicBezTo>
                  <a:cubicBezTo>
                    <a:pt x="32474" y="5794"/>
                    <a:pt x="33307" y="5743"/>
                    <a:pt x="34215" y="5743"/>
                  </a:cubicBezTo>
                  <a:close/>
                  <a:moveTo>
                    <a:pt x="38116" y="49581"/>
                  </a:moveTo>
                  <a:lnTo>
                    <a:pt x="38116" y="49581"/>
                  </a:lnTo>
                  <a:cubicBezTo>
                    <a:pt x="37114" y="50389"/>
                    <a:pt x="36082" y="51097"/>
                    <a:pt x="35032" y="51649"/>
                  </a:cubicBezTo>
                  <a:cubicBezTo>
                    <a:pt x="33422" y="52495"/>
                    <a:pt x="31669" y="52853"/>
                    <a:pt x="29877" y="52853"/>
                  </a:cubicBezTo>
                  <a:cubicBezTo>
                    <a:pt x="29436" y="52853"/>
                    <a:pt x="28993" y="52831"/>
                    <a:pt x="28549" y="52790"/>
                  </a:cubicBezTo>
                  <a:cubicBezTo>
                    <a:pt x="29133" y="52710"/>
                    <a:pt x="29713" y="52595"/>
                    <a:pt x="30258" y="52499"/>
                  </a:cubicBezTo>
                  <a:cubicBezTo>
                    <a:pt x="31066" y="52356"/>
                    <a:pt x="31862" y="52093"/>
                    <a:pt x="32584" y="51728"/>
                  </a:cubicBezTo>
                  <a:cubicBezTo>
                    <a:pt x="34572" y="51308"/>
                    <a:pt x="36480" y="50608"/>
                    <a:pt x="38116" y="49581"/>
                  </a:cubicBezTo>
                  <a:close/>
                  <a:moveTo>
                    <a:pt x="30356" y="0"/>
                  </a:moveTo>
                  <a:cubicBezTo>
                    <a:pt x="25200" y="0"/>
                    <a:pt x="19969" y="1938"/>
                    <a:pt x="15610" y="4407"/>
                  </a:cubicBezTo>
                  <a:cubicBezTo>
                    <a:pt x="13159" y="5794"/>
                    <a:pt x="10872" y="7503"/>
                    <a:pt x="8849" y="9480"/>
                  </a:cubicBezTo>
                  <a:cubicBezTo>
                    <a:pt x="5158" y="10919"/>
                    <a:pt x="1865" y="13826"/>
                    <a:pt x="2848" y="17757"/>
                  </a:cubicBezTo>
                  <a:cubicBezTo>
                    <a:pt x="2330" y="18832"/>
                    <a:pt x="1877" y="19936"/>
                    <a:pt x="1509" y="21076"/>
                  </a:cubicBezTo>
                  <a:cubicBezTo>
                    <a:pt x="1" y="25754"/>
                    <a:pt x="399" y="30366"/>
                    <a:pt x="1869" y="34744"/>
                  </a:cubicBezTo>
                  <a:cubicBezTo>
                    <a:pt x="2094" y="40689"/>
                    <a:pt x="4885" y="46347"/>
                    <a:pt x="10404" y="48991"/>
                  </a:cubicBezTo>
                  <a:cubicBezTo>
                    <a:pt x="11482" y="49958"/>
                    <a:pt x="12657" y="50838"/>
                    <a:pt x="13925" y="51594"/>
                  </a:cubicBezTo>
                  <a:cubicBezTo>
                    <a:pt x="14457" y="51912"/>
                    <a:pt x="15006" y="52189"/>
                    <a:pt x="15561" y="52450"/>
                  </a:cubicBezTo>
                  <a:cubicBezTo>
                    <a:pt x="15600" y="52494"/>
                    <a:pt x="15636" y="52541"/>
                    <a:pt x="15676" y="52582"/>
                  </a:cubicBezTo>
                  <a:cubicBezTo>
                    <a:pt x="15776" y="52688"/>
                    <a:pt x="16009" y="52754"/>
                    <a:pt x="16316" y="52787"/>
                  </a:cubicBezTo>
                  <a:cubicBezTo>
                    <a:pt x="19212" y="53995"/>
                    <a:pt x="22379" y="54501"/>
                    <a:pt x="25576" y="54501"/>
                  </a:cubicBezTo>
                  <a:cubicBezTo>
                    <a:pt x="29545" y="54501"/>
                    <a:pt x="33559" y="53721"/>
                    <a:pt x="37154" y="52537"/>
                  </a:cubicBezTo>
                  <a:cubicBezTo>
                    <a:pt x="50232" y="48228"/>
                    <a:pt x="58864" y="32890"/>
                    <a:pt x="56016" y="19377"/>
                  </a:cubicBezTo>
                  <a:cubicBezTo>
                    <a:pt x="54622" y="12772"/>
                    <a:pt x="50260" y="9176"/>
                    <a:pt x="44849" y="7610"/>
                  </a:cubicBezTo>
                  <a:cubicBezTo>
                    <a:pt x="42349" y="4292"/>
                    <a:pt x="39096" y="1627"/>
                    <a:pt x="34962" y="564"/>
                  </a:cubicBezTo>
                  <a:cubicBezTo>
                    <a:pt x="33451" y="175"/>
                    <a:pt x="31907" y="0"/>
                    <a:pt x="30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 flipH="1" rot="-554596">
              <a:off x="5599483" y="732597"/>
              <a:ext cx="426460" cy="424456"/>
            </a:xfrm>
            <a:custGeom>
              <a:rect b="b" l="l" r="r" t="t"/>
              <a:pathLst>
                <a:path extrusionOk="0" h="16731" w="16810">
                  <a:moveTo>
                    <a:pt x="13072" y="0"/>
                  </a:moveTo>
                  <a:cubicBezTo>
                    <a:pt x="12755" y="0"/>
                    <a:pt x="12451" y="60"/>
                    <a:pt x="12190" y="197"/>
                  </a:cubicBezTo>
                  <a:cubicBezTo>
                    <a:pt x="6402" y="3222"/>
                    <a:pt x="1371" y="8232"/>
                    <a:pt x="201" y="14870"/>
                  </a:cubicBezTo>
                  <a:cubicBezTo>
                    <a:pt x="0" y="16008"/>
                    <a:pt x="1408" y="16731"/>
                    <a:pt x="2659" y="16731"/>
                  </a:cubicBezTo>
                  <a:cubicBezTo>
                    <a:pt x="3519" y="16731"/>
                    <a:pt x="4305" y="16389"/>
                    <a:pt x="4443" y="15606"/>
                  </a:cubicBezTo>
                  <a:cubicBezTo>
                    <a:pt x="5458" y="9839"/>
                    <a:pt x="9787" y="5367"/>
                    <a:pt x="14844" y="2725"/>
                  </a:cubicBezTo>
                  <a:cubicBezTo>
                    <a:pt x="16809" y="1696"/>
                    <a:pt x="14753" y="0"/>
                    <a:pt x="13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 flipH="1" rot="10477354">
              <a:off x="3103175" y="2570895"/>
              <a:ext cx="426455" cy="424451"/>
            </a:xfrm>
            <a:custGeom>
              <a:rect b="b" l="l" r="r" t="t"/>
              <a:pathLst>
                <a:path extrusionOk="0" h="16731" w="16810">
                  <a:moveTo>
                    <a:pt x="13072" y="0"/>
                  </a:moveTo>
                  <a:cubicBezTo>
                    <a:pt x="12755" y="0"/>
                    <a:pt x="12451" y="60"/>
                    <a:pt x="12190" y="197"/>
                  </a:cubicBezTo>
                  <a:cubicBezTo>
                    <a:pt x="6402" y="3222"/>
                    <a:pt x="1371" y="8232"/>
                    <a:pt x="201" y="14870"/>
                  </a:cubicBezTo>
                  <a:cubicBezTo>
                    <a:pt x="0" y="16008"/>
                    <a:pt x="1408" y="16731"/>
                    <a:pt x="2659" y="16731"/>
                  </a:cubicBezTo>
                  <a:cubicBezTo>
                    <a:pt x="3519" y="16731"/>
                    <a:pt x="4305" y="16389"/>
                    <a:pt x="4443" y="15606"/>
                  </a:cubicBezTo>
                  <a:cubicBezTo>
                    <a:pt x="5458" y="9839"/>
                    <a:pt x="9787" y="5367"/>
                    <a:pt x="14844" y="2725"/>
                  </a:cubicBezTo>
                  <a:cubicBezTo>
                    <a:pt x="16809" y="1696"/>
                    <a:pt x="14753" y="0"/>
                    <a:pt x="13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" name="Google Shape;393;p6"/>
          <p:cNvSpPr txBox="1"/>
          <p:nvPr>
            <p:ph type="title"/>
          </p:nvPr>
        </p:nvSpPr>
        <p:spPr>
          <a:xfrm>
            <a:off x="4273962" y="3617183"/>
            <a:ext cx="38664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394" name="Google Shape;394;p6"/>
          <p:cNvSpPr txBox="1"/>
          <p:nvPr>
            <p:ph idx="1" type="subTitle"/>
          </p:nvPr>
        </p:nvSpPr>
        <p:spPr>
          <a:xfrm>
            <a:off x="4273937" y="4377583"/>
            <a:ext cx="3866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395" name="Google Shape;395;p6"/>
          <p:cNvSpPr txBox="1"/>
          <p:nvPr>
            <p:ph idx="2" type="title"/>
          </p:nvPr>
        </p:nvSpPr>
        <p:spPr>
          <a:xfrm>
            <a:off x="4823362" y="838883"/>
            <a:ext cx="2767500" cy="24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396" name="Google Shape;3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185" y="871872"/>
            <a:ext cx="3272133" cy="4114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"/>
          <p:cNvSpPr txBox="1"/>
          <p:nvPr>
            <p:ph idx="1" type="subTitle"/>
          </p:nvPr>
        </p:nvSpPr>
        <p:spPr>
          <a:xfrm>
            <a:off x="2570950" y="2525725"/>
            <a:ext cx="40020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Here you can give </a:t>
            </a:r>
            <a:r>
              <a:rPr b="1" lang="en">
                <a:solidFill>
                  <a:schemeClr val="lt1"/>
                </a:solidFill>
                <a:highlight>
                  <a:schemeClr val="accent3"/>
                </a:highlight>
              </a:rPr>
              <a:t>a brief description</a:t>
            </a:r>
            <a:r>
              <a:rPr lang="en"/>
              <a:t> of the topic you want to talk about. For example, if you want to talk about Mercury, you can say that it’s </a:t>
            </a:r>
            <a:r>
              <a:rPr b="1" lang="en">
                <a:solidFill>
                  <a:schemeClr val="lt1"/>
                </a:solidFill>
                <a:highlight>
                  <a:schemeClr val="accent3"/>
                </a:highlight>
              </a:rPr>
              <a:t>the smallest planet</a:t>
            </a:r>
            <a:r>
              <a:rPr lang="en"/>
              <a:t> in the entire Solar System</a:t>
            </a:r>
            <a:endParaRPr/>
          </a:p>
        </p:txBody>
      </p:sp>
      <p:sp>
        <p:nvSpPr>
          <p:cNvPr id="402" name="Google Shape;402;p7"/>
          <p:cNvSpPr/>
          <p:nvPr/>
        </p:nvSpPr>
        <p:spPr>
          <a:xfrm>
            <a:off x="4362239" y="2345497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7"/>
          <p:cNvSpPr txBox="1"/>
          <p:nvPr>
            <p:ph type="title"/>
          </p:nvPr>
        </p:nvSpPr>
        <p:spPr>
          <a:xfrm>
            <a:off x="2391900" y="1544388"/>
            <a:ext cx="436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404" name="Google Shape;4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8909" y="492549"/>
            <a:ext cx="1513530" cy="452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605" y="548892"/>
            <a:ext cx="1939024" cy="446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"/>
          <p:cNvSpPr txBox="1"/>
          <p:nvPr>
            <p:ph type="title"/>
          </p:nvPr>
        </p:nvSpPr>
        <p:spPr>
          <a:xfrm>
            <a:off x="720000" y="3259375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–Someone </a:t>
            </a:r>
            <a:r>
              <a:rPr lang="en">
                <a:solidFill>
                  <a:schemeClr val="lt1"/>
                </a:solidFill>
                <a:highlight>
                  <a:schemeClr val="accent3"/>
                </a:highlight>
              </a:rPr>
              <a:t>Famous</a:t>
            </a:r>
            <a:endParaRPr>
              <a:solidFill>
                <a:schemeClr val="lt1"/>
              </a:solidFill>
              <a:highlight>
                <a:schemeClr val="accent3"/>
              </a:highlight>
            </a:endParaRPr>
          </a:p>
        </p:txBody>
      </p:sp>
      <p:sp>
        <p:nvSpPr>
          <p:cNvPr id="411" name="Google Shape;411;p8"/>
          <p:cNvSpPr txBox="1"/>
          <p:nvPr>
            <p:ph idx="1" type="subTitle"/>
          </p:nvPr>
        </p:nvSpPr>
        <p:spPr>
          <a:xfrm>
            <a:off x="720050" y="1352225"/>
            <a:ext cx="45639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“This is a quote, words full of wisdom that </a:t>
            </a:r>
            <a:r>
              <a:rPr b="1" lang="en">
                <a:solidFill>
                  <a:schemeClr val="lt1"/>
                </a:solidFill>
                <a:highlight>
                  <a:schemeClr val="accent3"/>
                </a:highlight>
              </a:rPr>
              <a:t>someone important said</a:t>
            </a:r>
            <a:r>
              <a:rPr lang="en"/>
              <a:t> and can make the reader get inspired.”</a:t>
            </a:r>
            <a:endParaRPr/>
          </a:p>
        </p:txBody>
      </p:sp>
      <p:sp>
        <p:nvSpPr>
          <p:cNvPr id="412" name="Google Shape;412;p8"/>
          <p:cNvSpPr/>
          <p:nvPr/>
        </p:nvSpPr>
        <p:spPr>
          <a:xfrm>
            <a:off x="828089" y="3152272"/>
            <a:ext cx="419516" cy="137704"/>
          </a:xfrm>
          <a:custGeom>
            <a:rect b="b" l="l" r="r" t="t"/>
            <a:pathLst>
              <a:path extrusionOk="0" h="2409" w="7339">
                <a:moveTo>
                  <a:pt x="2662" y="1"/>
                </a:moveTo>
                <a:cubicBezTo>
                  <a:pt x="2592" y="1"/>
                  <a:pt x="2521" y="5"/>
                  <a:pt x="2449" y="15"/>
                </a:cubicBezTo>
                <a:cubicBezTo>
                  <a:pt x="1574" y="129"/>
                  <a:pt x="398" y="1234"/>
                  <a:pt x="86" y="2040"/>
                </a:cubicBezTo>
                <a:cubicBezTo>
                  <a:pt x="0" y="2263"/>
                  <a:pt x="182" y="2408"/>
                  <a:pt x="370" y="2408"/>
                </a:cubicBezTo>
                <a:cubicBezTo>
                  <a:pt x="493" y="2408"/>
                  <a:pt x="619" y="2346"/>
                  <a:pt x="674" y="2202"/>
                </a:cubicBezTo>
                <a:cubicBezTo>
                  <a:pt x="887" y="1652"/>
                  <a:pt x="1680" y="1081"/>
                  <a:pt x="2138" y="783"/>
                </a:cubicBezTo>
                <a:cubicBezTo>
                  <a:pt x="2352" y="644"/>
                  <a:pt x="2567" y="587"/>
                  <a:pt x="2782" y="587"/>
                </a:cubicBezTo>
                <a:cubicBezTo>
                  <a:pt x="3436" y="587"/>
                  <a:pt x="4078" y="1118"/>
                  <a:pt x="4602" y="1462"/>
                </a:cubicBezTo>
                <a:cubicBezTo>
                  <a:pt x="4986" y="1713"/>
                  <a:pt x="5344" y="1832"/>
                  <a:pt x="5681" y="1832"/>
                </a:cubicBezTo>
                <a:cubicBezTo>
                  <a:pt x="6223" y="1832"/>
                  <a:pt x="6709" y="1524"/>
                  <a:pt x="7156" y="965"/>
                </a:cubicBezTo>
                <a:cubicBezTo>
                  <a:pt x="7338" y="734"/>
                  <a:pt x="7136" y="428"/>
                  <a:pt x="6921" y="428"/>
                </a:cubicBezTo>
                <a:cubicBezTo>
                  <a:pt x="6853" y="428"/>
                  <a:pt x="6783" y="459"/>
                  <a:pt x="6724" y="533"/>
                </a:cubicBezTo>
                <a:cubicBezTo>
                  <a:pt x="6381" y="963"/>
                  <a:pt x="6038" y="1119"/>
                  <a:pt x="5690" y="1119"/>
                </a:cubicBezTo>
                <a:cubicBezTo>
                  <a:pt x="4758" y="1119"/>
                  <a:pt x="3785" y="1"/>
                  <a:pt x="26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114" y="1217779"/>
            <a:ext cx="3261645" cy="3868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9"/>
          <p:cNvSpPr/>
          <p:nvPr/>
        </p:nvSpPr>
        <p:spPr>
          <a:xfrm>
            <a:off x="2176457" y="1578580"/>
            <a:ext cx="1136242" cy="1052006"/>
          </a:xfrm>
          <a:custGeom>
            <a:rect b="b" l="l" r="r" t="t"/>
            <a:pathLst>
              <a:path extrusionOk="0" h="54501" w="58865">
                <a:moveTo>
                  <a:pt x="34215" y="5743"/>
                </a:moveTo>
                <a:cubicBezTo>
                  <a:pt x="36389" y="5743"/>
                  <a:pt x="38990" y="6036"/>
                  <a:pt x="41129" y="6856"/>
                </a:cubicBezTo>
                <a:cubicBezTo>
                  <a:pt x="39930" y="6708"/>
                  <a:pt x="38704" y="6638"/>
                  <a:pt x="37468" y="6638"/>
                </a:cubicBezTo>
                <a:cubicBezTo>
                  <a:pt x="34064" y="6638"/>
                  <a:pt x="30584" y="7168"/>
                  <a:pt x="27384" y="8050"/>
                </a:cubicBezTo>
                <a:cubicBezTo>
                  <a:pt x="27090" y="7676"/>
                  <a:pt x="26787" y="7322"/>
                  <a:pt x="26498" y="7020"/>
                </a:cubicBezTo>
                <a:cubicBezTo>
                  <a:pt x="28228" y="6493"/>
                  <a:pt x="29995" y="6100"/>
                  <a:pt x="31780" y="5879"/>
                </a:cubicBezTo>
                <a:cubicBezTo>
                  <a:pt x="32474" y="5794"/>
                  <a:pt x="33307" y="5743"/>
                  <a:pt x="34215" y="5743"/>
                </a:cubicBezTo>
                <a:close/>
                <a:moveTo>
                  <a:pt x="38116" y="49581"/>
                </a:moveTo>
                <a:lnTo>
                  <a:pt x="38116" y="49581"/>
                </a:lnTo>
                <a:cubicBezTo>
                  <a:pt x="37114" y="50389"/>
                  <a:pt x="36082" y="51097"/>
                  <a:pt x="35032" y="51649"/>
                </a:cubicBezTo>
                <a:cubicBezTo>
                  <a:pt x="33422" y="52495"/>
                  <a:pt x="31669" y="52853"/>
                  <a:pt x="29877" y="52853"/>
                </a:cubicBezTo>
                <a:cubicBezTo>
                  <a:pt x="29436" y="52853"/>
                  <a:pt x="28993" y="52831"/>
                  <a:pt x="28549" y="52790"/>
                </a:cubicBezTo>
                <a:cubicBezTo>
                  <a:pt x="29133" y="52710"/>
                  <a:pt x="29713" y="52595"/>
                  <a:pt x="30258" y="52499"/>
                </a:cubicBezTo>
                <a:cubicBezTo>
                  <a:pt x="31066" y="52356"/>
                  <a:pt x="31862" y="52093"/>
                  <a:pt x="32584" y="51728"/>
                </a:cubicBezTo>
                <a:cubicBezTo>
                  <a:pt x="34572" y="51308"/>
                  <a:pt x="36480" y="50608"/>
                  <a:pt x="38116" y="49581"/>
                </a:cubicBezTo>
                <a:close/>
                <a:moveTo>
                  <a:pt x="30356" y="0"/>
                </a:moveTo>
                <a:cubicBezTo>
                  <a:pt x="25200" y="0"/>
                  <a:pt x="19969" y="1938"/>
                  <a:pt x="15610" y="4407"/>
                </a:cubicBezTo>
                <a:cubicBezTo>
                  <a:pt x="13159" y="5794"/>
                  <a:pt x="10872" y="7503"/>
                  <a:pt x="8849" y="9480"/>
                </a:cubicBezTo>
                <a:cubicBezTo>
                  <a:pt x="5158" y="10919"/>
                  <a:pt x="1865" y="13826"/>
                  <a:pt x="2848" y="17757"/>
                </a:cubicBezTo>
                <a:cubicBezTo>
                  <a:pt x="2330" y="18832"/>
                  <a:pt x="1877" y="19936"/>
                  <a:pt x="1509" y="21076"/>
                </a:cubicBezTo>
                <a:cubicBezTo>
                  <a:pt x="1" y="25754"/>
                  <a:pt x="399" y="30366"/>
                  <a:pt x="1869" y="34744"/>
                </a:cubicBezTo>
                <a:cubicBezTo>
                  <a:pt x="2094" y="40689"/>
                  <a:pt x="4885" y="46347"/>
                  <a:pt x="10404" y="48991"/>
                </a:cubicBezTo>
                <a:cubicBezTo>
                  <a:pt x="11482" y="49958"/>
                  <a:pt x="12657" y="50838"/>
                  <a:pt x="13925" y="51594"/>
                </a:cubicBezTo>
                <a:cubicBezTo>
                  <a:pt x="14457" y="51912"/>
                  <a:pt x="15006" y="52189"/>
                  <a:pt x="15561" y="52450"/>
                </a:cubicBezTo>
                <a:cubicBezTo>
                  <a:pt x="15600" y="52494"/>
                  <a:pt x="15636" y="52541"/>
                  <a:pt x="15676" y="52582"/>
                </a:cubicBezTo>
                <a:cubicBezTo>
                  <a:pt x="15776" y="52688"/>
                  <a:pt x="16009" y="52754"/>
                  <a:pt x="16316" y="52787"/>
                </a:cubicBezTo>
                <a:cubicBezTo>
                  <a:pt x="19212" y="53995"/>
                  <a:pt x="22379" y="54501"/>
                  <a:pt x="25576" y="54501"/>
                </a:cubicBezTo>
                <a:cubicBezTo>
                  <a:pt x="29545" y="54501"/>
                  <a:pt x="33559" y="53721"/>
                  <a:pt x="37154" y="52537"/>
                </a:cubicBezTo>
                <a:cubicBezTo>
                  <a:pt x="50232" y="48228"/>
                  <a:pt x="58864" y="32890"/>
                  <a:pt x="56016" y="19377"/>
                </a:cubicBezTo>
                <a:cubicBezTo>
                  <a:pt x="54622" y="12772"/>
                  <a:pt x="50260" y="9176"/>
                  <a:pt x="44849" y="7610"/>
                </a:cubicBezTo>
                <a:cubicBezTo>
                  <a:pt x="42349" y="4292"/>
                  <a:pt x="39096" y="1627"/>
                  <a:pt x="34962" y="564"/>
                </a:cubicBezTo>
                <a:cubicBezTo>
                  <a:pt x="33451" y="175"/>
                  <a:pt x="31907" y="0"/>
                  <a:pt x="303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9"/>
          <p:cNvSpPr txBox="1"/>
          <p:nvPr>
            <p:ph idx="1" type="subTitle"/>
          </p:nvPr>
        </p:nvSpPr>
        <p:spPr>
          <a:xfrm>
            <a:off x="1290775" y="3107188"/>
            <a:ext cx="29076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700"/>
              <a:buNone/>
            </a:pPr>
            <a:r>
              <a:rPr lang="en"/>
              <a:t>Talk About Sex</a:t>
            </a:r>
            <a:endParaRPr/>
          </a:p>
        </p:txBody>
      </p:sp>
      <p:sp>
        <p:nvSpPr>
          <p:cNvPr id="420" name="Google Shape;420;p9"/>
          <p:cNvSpPr txBox="1"/>
          <p:nvPr>
            <p:ph idx="2" type="subTitle"/>
          </p:nvPr>
        </p:nvSpPr>
        <p:spPr>
          <a:xfrm>
            <a:off x="4945650" y="3107188"/>
            <a:ext cx="29076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700"/>
              <a:buNone/>
            </a:pPr>
            <a:r>
              <a:rPr lang="en"/>
              <a:t>No More Prejudice</a:t>
            </a:r>
            <a:endParaRPr/>
          </a:p>
        </p:txBody>
      </p:sp>
      <p:sp>
        <p:nvSpPr>
          <p:cNvPr id="421" name="Google Shape;421;p9"/>
          <p:cNvSpPr txBox="1"/>
          <p:nvPr>
            <p:ph idx="3" type="subTitle"/>
          </p:nvPr>
        </p:nvSpPr>
        <p:spPr>
          <a:xfrm>
            <a:off x="1290775" y="3517075"/>
            <a:ext cx="2907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">
                <a:highlight>
                  <a:schemeClr val="dk2"/>
                </a:highlight>
              </a:rPr>
              <a:t>Neptune</a:t>
            </a:r>
            <a:r>
              <a:rPr b="1" lang="en"/>
              <a:t> </a:t>
            </a:r>
            <a:r>
              <a:rPr lang="en"/>
              <a:t>is the farthest planet from the Sun. It's also the fourth-largest object by diameter</a:t>
            </a:r>
            <a:endParaRPr/>
          </a:p>
        </p:txBody>
      </p:sp>
      <p:sp>
        <p:nvSpPr>
          <p:cNvPr id="422" name="Google Shape;422;p9"/>
          <p:cNvSpPr txBox="1"/>
          <p:nvPr>
            <p:ph idx="4" type="subTitle"/>
          </p:nvPr>
        </p:nvSpPr>
        <p:spPr>
          <a:xfrm>
            <a:off x="4945650" y="3517075"/>
            <a:ext cx="29076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b="1" lang="en">
                <a:highlight>
                  <a:schemeClr val="dk2"/>
                </a:highlight>
              </a:rPr>
              <a:t>Saturn</a:t>
            </a:r>
            <a:r>
              <a:rPr b="1" lang="en"/>
              <a:t> </a:t>
            </a:r>
            <a:r>
              <a:rPr lang="en"/>
              <a:t>is a gas giant and has several rings. It's composed mostly of hydrogen and helium</a:t>
            </a:r>
            <a:endParaRPr/>
          </a:p>
        </p:txBody>
      </p:sp>
      <p:sp>
        <p:nvSpPr>
          <p:cNvPr id="423" name="Google Shape;423;p9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Study Objectives</a:t>
            </a:r>
            <a:endParaRPr/>
          </a:p>
        </p:txBody>
      </p:sp>
      <p:sp>
        <p:nvSpPr>
          <p:cNvPr id="424" name="Google Shape;424;p9"/>
          <p:cNvSpPr/>
          <p:nvPr/>
        </p:nvSpPr>
        <p:spPr>
          <a:xfrm>
            <a:off x="2053802" y="1561383"/>
            <a:ext cx="324475" cy="322950"/>
          </a:xfrm>
          <a:custGeom>
            <a:rect b="b" l="l" r="r" t="t"/>
            <a:pathLst>
              <a:path extrusionOk="0" h="16731" w="16810">
                <a:moveTo>
                  <a:pt x="13072" y="0"/>
                </a:moveTo>
                <a:cubicBezTo>
                  <a:pt x="12755" y="0"/>
                  <a:pt x="12451" y="60"/>
                  <a:pt x="12190" y="197"/>
                </a:cubicBezTo>
                <a:cubicBezTo>
                  <a:pt x="6402" y="3222"/>
                  <a:pt x="1371" y="8232"/>
                  <a:pt x="201" y="14870"/>
                </a:cubicBezTo>
                <a:cubicBezTo>
                  <a:pt x="0" y="16008"/>
                  <a:pt x="1408" y="16731"/>
                  <a:pt x="2659" y="16731"/>
                </a:cubicBezTo>
                <a:cubicBezTo>
                  <a:pt x="3519" y="16731"/>
                  <a:pt x="4305" y="16389"/>
                  <a:pt x="4443" y="15606"/>
                </a:cubicBezTo>
                <a:cubicBezTo>
                  <a:pt x="5458" y="9839"/>
                  <a:pt x="9787" y="5367"/>
                  <a:pt x="14844" y="2725"/>
                </a:cubicBezTo>
                <a:cubicBezTo>
                  <a:pt x="16809" y="1696"/>
                  <a:pt x="14753" y="0"/>
                  <a:pt x="130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9"/>
          <p:cNvSpPr/>
          <p:nvPr/>
        </p:nvSpPr>
        <p:spPr>
          <a:xfrm>
            <a:off x="1991358" y="1970017"/>
            <a:ext cx="81572" cy="269617"/>
          </a:xfrm>
          <a:custGeom>
            <a:rect b="b" l="l" r="r" t="t"/>
            <a:pathLst>
              <a:path extrusionOk="0" h="13968" w="4226">
                <a:moveTo>
                  <a:pt x="1705" y="0"/>
                </a:moveTo>
                <a:cubicBezTo>
                  <a:pt x="801" y="0"/>
                  <a:pt x="0" y="471"/>
                  <a:pt x="0" y="1548"/>
                </a:cubicBezTo>
                <a:lnTo>
                  <a:pt x="0" y="11881"/>
                </a:lnTo>
                <a:cubicBezTo>
                  <a:pt x="0" y="13175"/>
                  <a:pt x="1348" y="13968"/>
                  <a:pt x="2522" y="13968"/>
                </a:cubicBezTo>
                <a:cubicBezTo>
                  <a:pt x="3425" y="13968"/>
                  <a:pt x="4225" y="13497"/>
                  <a:pt x="4225" y="12422"/>
                </a:cubicBezTo>
                <a:lnTo>
                  <a:pt x="4225" y="2089"/>
                </a:lnTo>
                <a:cubicBezTo>
                  <a:pt x="4225" y="794"/>
                  <a:pt x="2878" y="0"/>
                  <a:pt x="17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"/>
          <p:cNvSpPr/>
          <p:nvPr/>
        </p:nvSpPr>
        <p:spPr>
          <a:xfrm>
            <a:off x="3151535" y="2467790"/>
            <a:ext cx="193874" cy="138611"/>
          </a:xfrm>
          <a:custGeom>
            <a:rect b="b" l="l" r="r" t="t"/>
            <a:pathLst>
              <a:path extrusionOk="0" h="7181" w="10044">
                <a:moveTo>
                  <a:pt x="7867" y="1"/>
                </a:moveTo>
                <a:cubicBezTo>
                  <a:pt x="7044" y="1"/>
                  <a:pt x="6093" y="208"/>
                  <a:pt x="5545" y="769"/>
                </a:cubicBezTo>
                <a:cubicBezTo>
                  <a:pt x="3914" y="2435"/>
                  <a:pt x="2637" y="4359"/>
                  <a:pt x="686" y="5699"/>
                </a:cubicBezTo>
                <a:cubicBezTo>
                  <a:pt x="0" y="6168"/>
                  <a:pt x="18" y="6795"/>
                  <a:pt x="867" y="7045"/>
                </a:cubicBezTo>
                <a:cubicBezTo>
                  <a:pt x="1173" y="7135"/>
                  <a:pt x="1523" y="7180"/>
                  <a:pt x="1883" y="7180"/>
                </a:cubicBezTo>
                <a:cubicBezTo>
                  <a:pt x="2598" y="7180"/>
                  <a:pt x="3354" y="7002"/>
                  <a:pt x="3884" y="6638"/>
                </a:cubicBezTo>
                <a:cubicBezTo>
                  <a:pt x="6080" y="5131"/>
                  <a:pt x="7522" y="3107"/>
                  <a:pt x="9358" y="1233"/>
                </a:cubicBezTo>
                <a:cubicBezTo>
                  <a:pt x="10044" y="533"/>
                  <a:pt x="8998" y="104"/>
                  <a:pt x="8417" y="33"/>
                </a:cubicBezTo>
                <a:cubicBezTo>
                  <a:pt x="8246" y="12"/>
                  <a:pt x="8060" y="1"/>
                  <a:pt x="78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9"/>
          <p:cNvSpPr/>
          <p:nvPr/>
        </p:nvSpPr>
        <p:spPr>
          <a:xfrm>
            <a:off x="5831346" y="1564999"/>
            <a:ext cx="1136222" cy="1052025"/>
          </a:xfrm>
          <a:custGeom>
            <a:rect b="b" l="l" r="r" t="t"/>
            <a:pathLst>
              <a:path extrusionOk="0" h="54502" w="58864">
                <a:moveTo>
                  <a:pt x="34212" y="5742"/>
                </a:moveTo>
                <a:cubicBezTo>
                  <a:pt x="36387" y="5742"/>
                  <a:pt x="38990" y="6037"/>
                  <a:pt x="41129" y="6856"/>
                </a:cubicBezTo>
                <a:cubicBezTo>
                  <a:pt x="39931" y="6708"/>
                  <a:pt x="38706" y="6639"/>
                  <a:pt x="37470" y="6639"/>
                </a:cubicBezTo>
                <a:cubicBezTo>
                  <a:pt x="34065" y="6639"/>
                  <a:pt x="30585" y="7168"/>
                  <a:pt x="27384" y="8050"/>
                </a:cubicBezTo>
                <a:cubicBezTo>
                  <a:pt x="27090" y="7674"/>
                  <a:pt x="26788" y="7323"/>
                  <a:pt x="26498" y="7018"/>
                </a:cubicBezTo>
                <a:cubicBezTo>
                  <a:pt x="28227" y="6493"/>
                  <a:pt x="29992" y="6100"/>
                  <a:pt x="31781" y="5879"/>
                </a:cubicBezTo>
                <a:cubicBezTo>
                  <a:pt x="32474" y="5794"/>
                  <a:pt x="33306" y="5742"/>
                  <a:pt x="34212" y="5742"/>
                </a:cubicBezTo>
                <a:close/>
                <a:moveTo>
                  <a:pt x="38117" y="49582"/>
                </a:moveTo>
                <a:lnTo>
                  <a:pt x="38117" y="49582"/>
                </a:lnTo>
                <a:cubicBezTo>
                  <a:pt x="37113" y="50389"/>
                  <a:pt x="36081" y="51096"/>
                  <a:pt x="35032" y="51651"/>
                </a:cubicBezTo>
                <a:cubicBezTo>
                  <a:pt x="33420" y="52496"/>
                  <a:pt x="31664" y="52853"/>
                  <a:pt x="29869" y="52853"/>
                </a:cubicBezTo>
                <a:cubicBezTo>
                  <a:pt x="29431" y="52853"/>
                  <a:pt x="28991" y="52832"/>
                  <a:pt x="28550" y="52791"/>
                </a:cubicBezTo>
                <a:cubicBezTo>
                  <a:pt x="29133" y="52710"/>
                  <a:pt x="29714" y="52596"/>
                  <a:pt x="30258" y="52500"/>
                </a:cubicBezTo>
                <a:cubicBezTo>
                  <a:pt x="31067" y="52356"/>
                  <a:pt x="31862" y="52093"/>
                  <a:pt x="32584" y="51730"/>
                </a:cubicBezTo>
                <a:cubicBezTo>
                  <a:pt x="34571" y="51308"/>
                  <a:pt x="36481" y="50608"/>
                  <a:pt x="38117" y="49582"/>
                </a:cubicBezTo>
                <a:close/>
                <a:moveTo>
                  <a:pt x="30359" y="1"/>
                </a:moveTo>
                <a:cubicBezTo>
                  <a:pt x="25201" y="1"/>
                  <a:pt x="19969" y="1938"/>
                  <a:pt x="15610" y="4407"/>
                </a:cubicBezTo>
                <a:cubicBezTo>
                  <a:pt x="13159" y="5793"/>
                  <a:pt x="10872" y="7504"/>
                  <a:pt x="8849" y="9480"/>
                </a:cubicBezTo>
                <a:cubicBezTo>
                  <a:pt x="5159" y="10918"/>
                  <a:pt x="1865" y="13828"/>
                  <a:pt x="2848" y="17757"/>
                </a:cubicBezTo>
                <a:cubicBezTo>
                  <a:pt x="2331" y="18832"/>
                  <a:pt x="1878" y="19936"/>
                  <a:pt x="1509" y="21076"/>
                </a:cubicBezTo>
                <a:cubicBezTo>
                  <a:pt x="1" y="25754"/>
                  <a:pt x="399" y="30368"/>
                  <a:pt x="1870" y="34744"/>
                </a:cubicBezTo>
                <a:cubicBezTo>
                  <a:pt x="2095" y="40690"/>
                  <a:pt x="4885" y="46347"/>
                  <a:pt x="10405" y="48992"/>
                </a:cubicBezTo>
                <a:cubicBezTo>
                  <a:pt x="11482" y="49960"/>
                  <a:pt x="12657" y="50838"/>
                  <a:pt x="13927" y="51596"/>
                </a:cubicBezTo>
                <a:cubicBezTo>
                  <a:pt x="14457" y="51912"/>
                  <a:pt x="15006" y="52189"/>
                  <a:pt x="15563" y="52450"/>
                </a:cubicBezTo>
                <a:cubicBezTo>
                  <a:pt x="15602" y="52494"/>
                  <a:pt x="15637" y="52541"/>
                  <a:pt x="15676" y="52582"/>
                </a:cubicBezTo>
                <a:cubicBezTo>
                  <a:pt x="15777" y="52689"/>
                  <a:pt x="16010" y="52754"/>
                  <a:pt x="16318" y="52787"/>
                </a:cubicBezTo>
                <a:cubicBezTo>
                  <a:pt x="19213" y="53995"/>
                  <a:pt x="22379" y="54501"/>
                  <a:pt x="25575" y="54501"/>
                </a:cubicBezTo>
                <a:cubicBezTo>
                  <a:pt x="29545" y="54501"/>
                  <a:pt x="33559" y="53721"/>
                  <a:pt x="37154" y="52536"/>
                </a:cubicBezTo>
                <a:cubicBezTo>
                  <a:pt x="50232" y="48230"/>
                  <a:pt x="58863" y="32890"/>
                  <a:pt x="56016" y="19376"/>
                </a:cubicBezTo>
                <a:cubicBezTo>
                  <a:pt x="54622" y="12774"/>
                  <a:pt x="50260" y="9176"/>
                  <a:pt x="44849" y="7610"/>
                </a:cubicBezTo>
                <a:cubicBezTo>
                  <a:pt x="42351" y="4292"/>
                  <a:pt x="39097" y="1629"/>
                  <a:pt x="34963" y="564"/>
                </a:cubicBezTo>
                <a:cubicBezTo>
                  <a:pt x="33452" y="176"/>
                  <a:pt x="31909" y="1"/>
                  <a:pt x="30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9"/>
          <p:cNvSpPr/>
          <p:nvPr/>
        </p:nvSpPr>
        <p:spPr>
          <a:xfrm>
            <a:off x="6403222" y="1388979"/>
            <a:ext cx="402573" cy="215030"/>
          </a:xfrm>
          <a:custGeom>
            <a:rect b="b" l="l" r="r" t="t"/>
            <a:pathLst>
              <a:path extrusionOk="0" h="11140" w="20856">
                <a:moveTo>
                  <a:pt x="4645" y="1"/>
                </a:moveTo>
                <a:cubicBezTo>
                  <a:pt x="4218" y="1"/>
                  <a:pt x="3790" y="20"/>
                  <a:pt x="3362" y="61"/>
                </a:cubicBezTo>
                <a:cubicBezTo>
                  <a:pt x="2173" y="173"/>
                  <a:pt x="444" y="2458"/>
                  <a:pt x="0" y="2501"/>
                </a:cubicBezTo>
                <a:cubicBezTo>
                  <a:pt x="414" y="2461"/>
                  <a:pt x="829" y="2442"/>
                  <a:pt x="1243" y="2442"/>
                </a:cubicBezTo>
                <a:cubicBezTo>
                  <a:pt x="7344" y="2442"/>
                  <a:pt x="13336" y="6591"/>
                  <a:pt x="17116" y="11091"/>
                </a:cubicBezTo>
                <a:cubicBezTo>
                  <a:pt x="17144" y="11124"/>
                  <a:pt x="17189" y="11139"/>
                  <a:pt x="17249" y="11139"/>
                </a:cubicBezTo>
                <a:cubicBezTo>
                  <a:pt x="17974" y="11139"/>
                  <a:pt x="20856" y="8891"/>
                  <a:pt x="20689" y="8691"/>
                </a:cubicBezTo>
                <a:cubicBezTo>
                  <a:pt x="16860" y="4129"/>
                  <a:pt x="10824" y="1"/>
                  <a:pt x="46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9"/>
          <p:cNvSpPr/>
          <p:nvPr/>
        </p:nvSpPr>
        <p:spPr>
          <a:xfrm rot="-1248058">
            <a:off x="6421155" y="2444262"/>
            <a:ext cx="716496" cy="232546"/>
          </a:xfrm>
          <a:custGeom>
            <a:rect b="b" l="l" r="r" t="t"/>
            <a:pathLst>
              <a:path extrusionOk="0" h="12047" w="37118">
                <a:moveTo>
                  <a:pt x="33828" y="0"/>
                </a:moveTo>
                <a:cubicBezTo>
                  <a:pt x="33202" y="0"/>
                  <a:pt x="32627" y="152"/>
                  <a:pt x="32315" y="513"/>
                </a:cubicBezTo>
                <a:cubicBezTo>
                  <a:pt x="26801" y="6909"/>
                  <a:pt x="19172" y="9501"/>
                  <a:pt x="11239" y="9501"/>
                </a:cubicBezTo>
                <a:cubicBezTo>
                  <a:pt x="8385" y="9501"/>
                  <a:pt x="5492" y="9165"/>
                  <a:pt x="2644" y="8551"/>
                </a:cubicBezTo>
                <a:cubicBezTo>
                  <a:pt x="2383" y="8495"/>
                  <a:pt x="2146" y="8469"/>
                  <a:pt x="1931" y="8469"/>
                </a:cubicBezTo>
                <a:cubicBezTo>
                  <a:pt x="32" y="8469"/>
                  <a:pt x="1" y="10489"/>
                  <a:pt x="2268" y="10977"/>
                </a:cubicBezTo>
                <a:cubicBezTo>
                  <a:pt x="5481" y="11670"/>
                  <a:pt x="8767" y="12047"/>
                  <a:pt x="12020" y="12047"/>
                </a:cubicBezTo>
                <a:cubicBezTo>
                  <a:pt x="21159" y="12047"/>
                  <a:pt x="30039" y="9073"/>
                  <a:pt x="36318" y="1793"/>
                </a:cubicBezTo>
                <a:cubicBezTo>
                  <a:pt x="37118" y="865"/>
                  <a:pt x="35326" y="0"/>
                  <a:pt x="338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0" name="Google Shape;430;p9"/>
          <p:cNvCxnSpPr>
            <a:stCxn id="419" idx="0"/>
          </p:cNvCxnSpPr>
          <p:nvPr/>
        </p:nvCxnSpPr>
        <p:spPr>
          <a:xfrm rot="10800000">
            <a:off x="2744575" y="2821888"/>
            <a:ext cx="0" cy="285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431" name="Google Shape;431;p9"/>
          <p:cNvCxnSpPr>
            <a:stCxn id="420" idx="0"/>
          </p:cNvCxnSpPr>
          <p:nvPr/>
        </p:nvCxnSpPr>
        <p:spPr>
          <a:xfrm rot="10800000">
            <a:off x="6399450" y="2821888"/>
            <a:ext cx="0" cy="285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432" name="Google Shape;4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3198" y="1676044"/>
            <a:ext cx="826573" cy="82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6163" y="1676044"/>
            <a:ext cx="826573" cy="829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aching Youths About Consensual Sex Thesis Defense by Slidesgo">
  <a:themeElements>
    <a:clrScheme name="Simple Light">
      <a:dk1>
        <a:srgbClr val="000000"/>
      </a:dk1>
      <a:lt1>
        <a:srgbClr val="FFFFFF"/>
      </a:lt1>
      <a:dk2>
        <a:srgbClr val="FCCDC8"/>
      </a:dk2>
      <a:lt2>
        <a:srgbClr val="FFA396"/>
      </a:lt2>
      <a:accent1>
        <a:srgbClr val="F97769"/>
      </a:accent1>
      <a:accent2>
        <a:srgbClr val="C93227"/>
      </a:accent2>
      <a:accent3>
        <a:srgbClr val="ABBBC6"/>
      </a:accent3>
      <a:accent4>
        <a:srgbClr val="7C8C99"/>
      </a:accent4>
      <a:accent5>
        <a:srgbClr val="5E6F7A"/>
      </a:accent5>
      <a:accent6>
        <a:srgbClr val="31424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Sr GRYM</dc:creator>
</cp:coreProperties>
</file>