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34.jpg" ContentType="image/png"/>
  <Override PartName="/ppt/ink/ink1.xml" ContentType="application/inkml+xml"/>
  <Override PartName="/ppt/ink/ink2.xml" ContentType="application/inkml+xml"/>
  <Override PartName="/ppt/ink/ink3.xml" ContentType="application/inkml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1" r:id="rId4"/>
    <p:sldMasterId id="2147483743" r:id="rId5"/>
    <p:sldMasterId id="2147483697" r:id="rId6"/>
    <p:sldMasterId id="2147483711" r:id="rId7"/>
    <p:sldMasterId id="2147483720" r:id="rId8"/>
    <p:sldMasterId id="2147483757" r:id="rId9"/>
  </p:sldMasterIdLst>
  <p:notesMasterIdLst>
    <p:notesMasterId r:id="rId59"/>
  </p:notesMasterIdLst>
  <p:sldIdLst>
    <p:sldId id="1072" r:id="rId10"/>
    <p:sldId id="1073" r:id="rId11"/>
    <p:sldId id="1074" r:id="rId12"/>
    <p:sldId id="1123" r:id="rId13"/>
    <p:sldId id="1075" r:id="rId14"/>
    <p:sldId id="799" r:id="rId15"/>
    <p:sldId id="779" r:id="rId16"/>
    <p:sldId id="780" r:id="rId17"/>
    <p:sldId id="784" r:id="rId18"/>
    <p:sldId id="1031" r:id="rId19"/>
    <p:sldId id="1112" r:id="rId20"/>
    <p:sldId id="1038" r:id="rId21"/>
    <p:sldId id="1032" r:id="rId22"/>
    <p:sldId id="1086" r:id="rId23"/>
    <p:sldId id="1087" r:id="rId24"/>
    <p:sldId id="1088" r:id="rId25"/>
    <p:sldId id="955" r:id="rId26"/>
    <p:sldId id="800" r:id="rId27"/>
    <p:sldId id="862" r:id="rId28"/>
    <p:sldId id="1034" r:id="rId29"/>
    <p:sldId id="846" r:id="rId30"/>
    <p:sldId id="865" r:id="rId31"/>
    <p:sldId id="866" r:id="rId32"/>
    <p:sldId id="1107" r:id="rId33"/>
    <p:sldId id="1108" r:id="rId34"/>
    <p:sldId id="1109" r:id="rId35"/>
    <p:sldId id="1110" r:id="rId36"/>
    <p:sldId id="1113" r:id="rId37"/>
    <p:sldId id="1114" r:id="rId38"/>
    <p:sldId id="831" r:id="rId39"/>
    <p:sldId id="832" r:id="rId40"/>
    <p:sldId id="874" r:id="rId41"/>
    <p:sldId id="805" r:id="rId42"/>
    <p:sldId id="1060" r:id="rId43"/>
    <p:sldId id="1115" r:id="rId44"/>
    <p:sldId id="1105" r:id="rId45"/>
    <p:sldId id="1061" r:id="rId46"/>
    <p:sldId id="1069" r:id="rId47"/>
    <p:sldId id="1064" r:id="rId48"/>
    <p:sldId id="1065" r:id="rId49"/>
    <p:sldId id="1091" r:id="rId50"/>
    <p:sldId id="1078" r:id="rId51"/>
    <p:sldId id="1092" r:id="rId52"/>
    <p:sldId id="1046" r:id="rId53"/>
    <p:sldId id="1093" r:id="rId54"/>
    <p:sldId id="1066" r:id="rId55"/>
    <p:sldId id="1067" r:id="rId56"/>
    <p:sldId id="1068" r:id="rId57"/>
    <p:sldId id="1111" r:id="rId58"/>
  </p:sldIdLst>
  <p:sldSz cx="9144000" cy="6858000" type="screen4x3"/>
  <p:notesSz cx="6735763" cy="9866313"/>
  <p:embeddedFontLst>
    <p:embeddedFont>
      <p:font typeface="Dosis" pitchFamily="2" charset="0"/>
      <p:regular r:id="rId60"/>
      <p:bold r:id="rId61"/>
    </p:embeddedFont>
    <p:embeddedFont>
      <p:font typeface="Dosis ExtraBold" pitchFamily="2" charset="0"/>
      <p:bold r:id="rId62"/>
    </p:embeddedFont>
    <p:embeddedFont>
      <p:font typeface="Dosis Medium" pitchFamily="2" charset="0"/>
      <p:regular r:id="rId63"/>
      <p:bold r:id="rId64"/>
    </p:embeddedFont>
    <p:embeddedFont>
      <p:font typeface="Dosis SemiBold" pitchFamily="2" charset="0"/>
      <p:regular r:id="rId65"/>
      <p:bold r:id="rId66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EEEEE"/>
    <a:srgbClr val="D9D9D9"/>
    <a:srgbClr val="EBE3F1"/>
    <a:srgbClr val="00ACA4"/>
    <a:srgbClr val="DEEBF7"/>
    <a:srgbClr val="F3F6FB"/>
    <a:srgbClr val="C7E6A4"/>
    <a:srgbClr val="565F88"/>
    <a:srgbClr val="4B5377"/>
    <a:srgbClr val="424D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212" autoAdjust="0"/>
    <p:restoredTop sz="87607" autoAdjust="0"/>
  </p:normalViewPr>
  <p:slideViewPr>
    <p:cSldViewPr snapToGrid="0">
      <p:cViewPr varScale="1">
        <p:scale>
          <a:sx n="77" d="100"/>
          <a:sy n="77" d="100"/>
        </p:scale>
        <p:origin x="85" y="45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slide" Target="slides/slide41.xml"/><Relationship Id="rId55" Type="http://schemas.openxmlformats.org/officeDocument/2006/relationships/slide" Target="slides/slide46.xml"/><Relationship Id="rId63" Type="http://schemas.openxmlformats.org/officeDocument/2006/relationships/font" Target="fonts/font4.fntdata"/><Relationship Id="rId68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71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slide" Target="slides/slide44.xml"/><Relationship Id="rId58" Type="http://schemas.openxmlformats.org/officeDocument/2006/relationships/slide" Target="slides/slide49.xml"/><Relationship Id="rId66" Type="http://schemas.openxmlformats.org/officeDocument/2006/relationships/font" Target="fonts/font7.fntdata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slide" Target="slides/slide48.xml"/><Relationship Id="rId61" Type="http://schemas.openxmlformats.org/officeDocument/2006/relationships/font" Target="fonts/font2.fntdata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openxmlformats.org/officeDocument/2006/relationships/font" Target="fonts/font1.fntdata"/><Relationship Id="rId65" Type="http://schemas.openxmlformats.org/officeDocument/2006/relationships/font" Target="fonts/font6.fntdata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slide" Target="slides/slide47.xml"/><Relationship Id="rId64" Type="http://schemas.openxmlformats.org/officeDocument/2006/relationships/font" Target="fonts/font5.fntdata"/><Relationship Id="rId69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2.xml"/><Relationship Id="rId72" Type="http://schemas.microsoft.com/office/2018/10/relationships/authors" Target="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notesMaster" Target="notesMasters/notesMaster1.xml"/><Relationship Id="rId67" Type="http://schemas.openxmlformats.org/officeDocument/2006/relationships/presProps" Target="presProps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slide" Target="slides/slide45.xml"/><Relationship Id="rId62" Type="http://schemas.openxmlformats.org/officeDocument/2006/relationships/font" Target="fonts/font3.fntdata"/><Relationship Id="rId7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MIAE BEZZAZ" userId="f9bc3cc0-8e1c-4944-afa8-b4b36bbf20e1" providerId="ADAL" clId="{57893289-A0EC-42C4-8C80-5E9229568E67}"/>
    <pc:docChg chg="undo custSel addSld delSld modSld">
      <pc:chgData name="LAMIAE BEZZAZ" userId="f9bc3cc0-8e1c-4944-afa8-b4b36bbf20e1" providerId="ADAL" clId="{57893289-A0EC-42C4-8C80-5E9229568E67}" dt="2026-03-14T00:22:53.138" v="135" actId="171"/>
      <pc:docMkLst>
        <pc:docMk/>
      </pc:docMkLst>
      <pc:sldChg chg="addSp modSp modAnim">
        <pc:chgData name="LAMIAE BEZZAZ" userId="f9bc3cc0-8e1c-4944-afa8-b4b36bbf20e1" providerId="ADAL" clId="{57893289-A0EC-42C4-8C80-5E9229568E67}" dt="2026-03-13T23:59:01.278" v="15"/>
        <pc:sldMkLst>
          <pc:docMk/>
          <pc:sldMk cId="927543826" sldId="784"/>
        </pc:sldMkLst>
        <pc:picChg chg="add mod">
          <ac:chgData name="LAMIAE BEZZAZ" userId="f9bc3cc0-8e1c-4944-afa8-b4b36bbf20e1" providerId="ADAL" clId="{57893289-A0EC-42C4-8C80-5E9229568E67}" dt="2026-03-13T23:58:51.796" v="13" actId="14100"/>
          <ac:picMkLst>
            <pc:docMk/>
            <pc:sldMk cId="927543826" sldId="784"/>
            <ac:picMk id="2" creationId="{A252F347-F264-40E5-AFD8-B3B35458CE87}"/>
          </ac:picMkLst>
        </pc:picChg>
      </pc:sldChg>
      <pc:sldChg chg="addSp modSp">
        <pc:chgData name="LAMIAE BEZZAZ" userId="f9bc3cc0-8e1c-4944-afa8-b4b36bbf20e1" providerId="ADAL" clId="{57893289-A0EC-42C4-8C80-5E9229568E67}" dt="2026-03-14T00:13:12.610" v="40" actId="14100"/>
        <pc:sldMkLst>
          <pc:docMk/>
          <pc:sldMk cId="1808541968" sldId="831"/>
        </pc:sldMkLst>
        <pc:spChg chg="mod">
          <ac:chgData name="LAMIAE BEZZAZ" userId="f9bc3cc0-8e1c-4944-afa8-b4b36bbf20e1" providerId="ADAL" clId="{57893289-A0EC-42C4-8C80-5E9229568E67}" dt="2026-03-14T00:13:12.610" v="40" actId="14100"/>
          <ac:spMkLst>
            <pc:docMk/>
            <pc:sldMk cId="1808541968" sldId="831"/>
            <ac:spMk id="5" creationId="{04C863AA-2938-BFB1-1CBE-E75561F92252}"/>
          </ac:spMkLst>
        </pc:spChg>
        <pc:picChg chg="add mod ord">
          <ac:chgData name="LAMIAE BEZZAZ" userId="f9bc3cc0-8e1c-4944-afa8-b4b36bbf20e1" providerId="ADAL" clId="{57893289-A0EC-42C4-8C80-5E9229568E67}" dt="2026-03-14T00:13:09.105" v="39" actId="1076"/>
          <ac:picMkLst>
            <pc:docMk/>
            <pc:sldMk cId="1808541968" sldId="831"/>
            <ac:picMk id="3" creationId="{C2E47B70-F76A-408F-AE68-9912AD87ED0B}"/>
          </ac:picMkLst>
        </pc:picChg>
      </pc:sldChg>
      <pc:sldChg chg="add del">
        <pc:chgData name="LAMIAE BEZZAZ" userId="f9bc3cc0-8e1c-4944-afa8-b4b36bbf20e1" providerId="ADAL" clId="{57893289-A0EC-42C4-8C80-5E9229568E67}" dt="2026-03-13T23:57:44.905" v="8" actId="47"/>
        <pc:sldMkLst>
          <pc:docMk/>
          <pc:sldMk cId="3005613515" sldId="847"/>
        </pc:sldMkLst>
      </pc:sldChg>
      <pc:sldChg chg="modSp">
        <pc:chgData name="LAMIAE BEZZAZ" userId="f9bc3cc0-8e1c-4944-afa8-b4b36bbf20e1" providerId="ADAL" clId="{57893289-A0EC-42C4-8C80-5E9229568E67}" dt="2026-03-14T00:11:08.307" v="28" actId="1076"/>
        <pc:sldMkLst>
          <pc:docMk/>
          <pc:sldMk cId="2405058643" sldId="862"/>
        </pc:sldMkLst>
        <pc:spChg chg="mod">
          <ac:chgData name="LAMIAE BEZZAZ" userId="f9bc3cc0-8e1c-4944-afa8-b4b36bbf20e1" providerId="ADAL" clId="{57893289-A0EC-42C4-8C80-5E9229568E67}" dt="2026-03-14T00:11:08.307" v="28" actId="1076"/>
          <ac:spMkLst>
            <pc:docMk/>
            <pc:sldMk cId="2405058643" sldId="862"/>
            <ac:spMk id="5" creationId="{D9F960AF-7F5B-145B-60BB-014EB8070538}"/>
          </ac:spMkLst>
        </pc:spChg>
      </pc:sldChg>
      <pc:sldChg chg="addSp modSp modAnim">
        <pc:chgData name="LAMIAE BEZZAZ" userId="f9bc3cc0-8e1c-4944-afa8-b4b36bbf20e1" providerId="ADAL" clId="{57893289-A0EC-42C4-8C80-5E9229568E67}" dt="2026-03-14T00:11:39.969" v="33"/>
        <pc:sldMkLst>
          <pc:docMk/>
          <pc:sldMk cId="4166393703" sldId="1034"/>
        </pc:sldMkLst>
        <pc:picChg chg="add mod">
          <ac:chgData name="LAMIAE BEZZAZ" userId="f9bc3cc0-8e1c-4944-afa8-b4b36bbf20e1" providerId="ADAL" clId="{57893289-A0EC-42C4-8C80-5E9229568E67}" dt="2026-03-14T00:11:32.008" v="31" actId="1076"/>
          <ac:picMkLst>
            <pc:docMk/>
            <pc:sldMk cId="4166393703" sldId="1034"/>
            <ac:picMk id="2" creationId="{E3646837-2530-4263-A965-345453424C26}"/>
          </ac:picMkLst>
        </pc:picChg>
      </pc:sldChg>
      <pc:sldChg chg="addSp modSp">
        <pc:chgData name="LAMIAE BEZZAZ" userId="f9bc3cc0-8e1c-4944-afa8-b4b36bbf20e1" providerId="ADAL" clId="{57893289-A0EC-42C4-8C80-5E9229568E67}" dt="2026-03-14T00:03:10.066" v="23" actId="14100"/>
        <pc:sldMkLst>
          <pc:docMk/>
          <pc:sldMk cId="1339474844" sldId="1038"/>
        </pc:sldMkLst>
        <pc:picChg chg="add mod">
          <ac:chgData name="LAMIAE BEZZAZ" userId="f9bc3cc0-8e1c-4944-afa8-b4b36bbf20e1" providerId="ADAL" clId="{57893289-A0EC-42C4-8C80-5E9229568E67}" dt="2026-03-14T00:03:10.066" v="23" actId="14100"/>
          <ac:picMkLst>
            <pc:docMk/>
            <pc:sldMk cId="1339474844" sldId="1038"/>
            <ac:picMk id="3" creationId="{2645B933-7CE9-4D7D-9382-8004E6219A4B}"/>
          </ac:picMkLst>
        </pc:picChg>
      </pc:sldChg>
      <pc:sldChg chg="addSp delSp modSp">
        <pc:chgData name="LAMIAE BEZZAZ" userId="f9bc3cc0-8e1c-4944-afa8-b4b36bbf20e1" providerId="ADAL" clId="{57893289-A0EC-42C4-8C80-5E9229568E67}" dt="2026-03-14T00:21:44.884" v="119"/>
        <pc:sldMkLst>
          <pc:docMk/>
          <pc:sldMk cId="4162389677" sldId="1046"/>
        </pc:sldMkLst>
        <pc:picChg chg="add del mod">
          <ac:chgData name="LAMIAE BEZZAZ" userId="f9bc3cc0-8e1c-4944-afa8-b4b36bbf20e1" providerId="ADAL" clId="{57893289-A0EC-42C4-8C80-5E9229568E67}" dt="2026-03-14T00:21:44.003" v="118" actId="478"/>
          <ac:picMkLst>
            <pc:docMk/>
            <pc:sldMk cId="4162389677" sldId="1046"/>
            <ac:picMk id="8" creationId="{BF2973B9-7E37-4F04-B054-8008F2FA2B15}"/>
          </ac:picMkLst>
        </pc:picChg>
        <pc:picChg chg="add del mod">
          <ac:chgData name="LAMIAE BEZZAZ" userId="f9bc3cc0-8e1c-4944-afa8-b4b36bbf20e1" providerId="ADAL" clId="{57893289-A0EC-42C4-8C80-5E9229568E67}" dt="2026-03-14T00:21:44.003" v="118" actId="478"/>
          <ac:picMkLst>
            <pc:docMk/>
            <pc:sldMk cId="4162389677" sldId="1046"/>
            <ac:picMk id="9" creationId="{97324E7E-239B-47DE-A4BF-5FEA4BE11D91}"/>
          </ac:picMkLst>
        </pc:picChg>
        <pc:picChg chg="add del">
          <ac:chgData name="LAMIAE BEZZAZ" userId="f9bc3cc0-8e1c-4944-afa8-b4b36bbf20e1" providerId="ADAL" clId="{57893289-A0EC-42C4-8C80-5E9229568E67}" dt="2026-03-14T00:19:20.141" v="94" actId="478"/>
          <ac:picMkLst>
            <pc:docMk/>
            <pc:sldMk cId="4162389677" sldId="1046"/>
            <ac:picMk id="10" creationId="{F8525971-7AE8-458C-89AF-8FB3DDEFD9C8}"/>
          </ac:picMkLst>
        </pc:picChg>
        <pc:picChg chg="add del">
          <ac:chgData name="LAMIAE BEZZAZ" userId="f9bc3cc0-8e1c-4944-afa8-b4b36bbf20e1" providerId="ADAL" clId="{57893289-A0EC-42C4-8C80-5E9229568E67}" dt="2026-03-14T00:19:20.141" v="94" actId="478"/>
          <ac:picMkLst>
            <pc:docMk/>
            <pc:sldMk cId="4162389677" sldId="1046"/>
            <ac:picMk id="11" creationId="{9BD19C26-0074-4A47-956B-ED67723F77AC}"/>
          </ac:picMkLst>
        </pc:picChg>
        <pc:picChg chg="add del mod">
          <ac:chgData name="LAMIAE BEZZAZ" userId="f9bc3cc0-8e1c-4944-afa8-b4b36bbf20e1" providerId="ADAL" clId="{57893289-A0EC-42C4-8C80-5E9229568E67}" dt="2026-03-14T00:21:44.003" v="118" actId="478"/>
          <ac:picMkLst>
            <pc:docMk/>
            <pc:sldMk cId="4162389677" sldId="1046"/>
            <ac:picMk id="13" creationId="{967AA8A6-7D98-46B9-8698-645FB270AC80}"/>
          </ac:picMkLst>
        </pc:picChg>
        <pc:picChg chg="add">
          <ac:chgData name="LAMIAE BEZZAZ" userId="f9bc3cc0-8e1c-4944-afa8-b4b36bbf20e1" providerId="ADAL" clId="{57893289-A0EC-42C4-8C80-5E9229568E67}" dt="2026-03-14T00:21:44.884" v="119"/>
          <ac:picMkLst>
            <pc:docMk/>
            <pc:sldMk cId="4162389677" sldId="1046"/>
            <ac:picMk id="14" creationId="{1A433F5E-ACF7-440F-83E0-DA7B16218CF5}"/>
          </ac:picMkLst>
        </pc:picChg>
        <pc:picChg chg="add">
          <ac:chgData name="LAMIAE BEZZAZ" userId="f9bc3cc0-8e1c-4944-afa8-b4b36bbf20e1" providerId="ADAL" clId="{57893289-A0EC-42C4-8C80-5E9229568E67}" dt="2026-03-14T00:21:44.884" v="119"/>
          <ac:picMkLst>
            <pc:docMk/>
            <pc:sldMk cId="4162389677" sldId="1046"/>
            <ac:picMk id="15" creationId="{815E07F5-4237-4328-9002-DC8064E26908}"/>
          </ac:picMkLst>
        </pc:picChg>
        <pc:picChg chg="add">
          <ac:chgData name="LAMIAE BEZZAZ" userId="f9bc3cc0-8e1c-4944-afa8-b4b36bbf20e1" providerId="ADAL" clId="{57893289-A0EC-42C4-8C80-5E9229568E67}" dt="2026-03-14T00:21:44.884" v="119"/>
          <ac:picMkLst>
            <pc:docMk/>
            <pc:sldMk cId="4162389677" sldId="1046"/>
            <ac:picMk id="16" creationId="{1D536CB5-69FD-476B-BF35-80AC8E30EA45}"/>
          </ac:picMkLst>
        </pc:picChg>
      </pc:sldChg>
      <pc:sldChg chg="modSp">
        <pc:chgData name="LAMIAE BEZZAZ" userId="f9bc3cc0-8e1c-4944-afa8-b4b36bbf20e1" providerId="ADAL" clId="{57893289-A0EC-42C4-8C80-5E9229568E67}" dt="2026-03-14T00:13:50.971" v="41" actId="207"/>
        <pc:sldMkLst>
          <pc:docMk/>
          <pc:sldMk cId="1594222650" sldId="1061"/>
        </pc:sldMkLst>
        <pc:spChg chg="mod">
          <ac:chgData name="LAMIAE BEZZAZ" userId="f9bc3cc0-8e1c-4944-afa8-b4b36bbf20e1" providerId="ADAL" clId="{57893289-A0EC-42C4-8C80-5E9229568E67}" dt="2026-03-14T00:13:50.971" v="41" actId="207"/>
          <ac:spMkLst>
            <pc:docMk/>
            <pc:sldMk cId="1594222650" sldId="1061"/>
            <ac:spMk id="4" creationId="{9C79C3BF-E1CA-E022-764F-8FF12C175CA3}"/>
          </ac:spMkLst>
        </pc:spChg>
      </pc:sldChg>
      <pc:sldChg chg="addSp delSp modSp">
        <pc:chgData name="LAMIAE BEZZAZ" userId="f9bc3cc0-8e1c-4944-afa8-b4b36bbf20e1" providerId="ADAL" clId="{57893289-A0EC-42C4-8C80-5E9229568E67}" dt="2026-03-14T00:16:06.421" v="76" actId="1076"/>
        <pc:sldMkLst>
          <pc:docMk/>
          <pc:sldMk cId="2371590782" sldId="1065"/>
        </pc:sldMkLst>
        <pc:picChg chg="add del mod">
          <ac:chgData name="LAMIAE BEZZAZ" userId="f9bc3cc0-8e1c-4944-afa8-b4b36bbf20e1" providerId="ADAL" clId="{57893289-A0EC-42C4-8C80-5E9229568E67}" dt="2026-03-14T00:15:14.068" v="69" actId="478"/>
          <ac:picMkLst>
            <pc:docMk/>
            <pc:sldMk cId="2371590782" sldId="1065"/>
            <ac:picMk id="8" creationId="{D2CA769B-A27A-436F-B3D2-66F73033620F}"/>
          </ac:picMkLst>
        </pc:picChg>
        <pc:picChg chg="add mod">
          <ac:chgData name="LAMIAE BEZZAZ" userId="f9bc3cc0-8e1c-4944-afa8-b4b36bbf20e1" providerId="ADAL" clId="{57893289-A0EC-42C4-8C80-5E9229568E67}" dt="2026-03-14T00:16:02.126" v="75" actId="1076"/>
          <ac:picMkLst>
            <pc:docMk/>
            <pc:sldMk cId="2371590782" sldId="1065"/>
            <ac:picMk id="9" creationId="{2580CF19-BD6E-4838-8BE6-A513215E8A96}"/>
          </ac:picMkLst>
        </pc:picChg>
        <pc:picChg chg="add mod">
          <ac:chgData name="LAMIAE BEZZAZ" userId="f9bc3cc0-8e1c-4944-afa8-b4b36bbf20e1" providerId="ADAL" clId="{57893289-A0EC-42C4-8C80-5E9229568E67}" dt="2026-03-14T00:15:45.398" v="73" actId="1076"/>
          <ac:picMkLst>
            <pc:docMk/>
            <pc:sldMk cId="2371590782" sldId="1065"/>
            <ac:picMk id="11" creationId="{EC5BB0FD-F0F1-4539-B19D-69F533C090B7}"/>
          </ac:picMkLst>
        </pc:picChg>
        <pc:picChg chg="add mod">
          <ac:chgData name="LAMIAE BEZZAZ" userId="f9bc3cc0-8e1c-4944-afa8-b4b36bbf20e1" providerId="ADAL" clId="{57893289-A0EC-42C4-8C80-5E9229568E67}" dt="2026-03-14T00:16:06.421" v="76" actId="1076"/>
          <ac:picMkLst>
            <pc:docMk/>
            <pc:sldMk cId="2371590782" sldId="1065"/>
            <ac:picMk id="12" creationId="{83BA5838-3782-4592-BB6E-F5972BFB2ADF}"/>
          </ac:picMkLst>
        </pc:picChg>
      </pc:sldChg>
      <pc:sldChg chg="addSp modSp">
        <pc:chgData name="LAMIAE BEZZAZ" userId="f9bc3cc0-8e1c-4944-afa8-b4b36bbf20e1" providerId="ADAL" clId="{57893289-A0EC-42C4-8C80-5E9229568E67}" dt="2026-03-14T00:22:32.510" v="130" actId="14100"/>
        <pc:sldMkLst>
          <pc:docMk/>
          <pc:sldMk cId="3972311393" sldId="1066"/>
        </pc:sldMkLst>
        <pc:spChg chg="mod">
          <ac:chgData name="LAMIAE BEZZAZ" userId="f9bc3cc0-8e1c-4944-afa8-b4b36bbf20e1" providerId="ADAL" clId="{57893289-A0EC-42C4-8C80-5E9229568E67}" dt="2026-03-14T00:22:32.510" v="130" actId="14100"/>
          <ac:spMkLst>
            <pc:docMk/>
            <pc:sldMk cId="3972311393" sldId="1066"/>
            <ac:spMk id="11" creationId="{9EE7AAC7-F8F0-31C5-94A1-564C82288A58}"/>
          </ac:spMkLst>
        </pc:spChg>
        <pc:picChg chg="add mod ord">
          <ac:chgData name="LAMIAE BEZZAZ" userId="f9bc3cc0-8e1c-4944-afa8-b4b36bbf20e1" providerId="ADAL" clId="{57893289-A0EC-42C4-8C80-5E9229568E67}" dt="2026-03-14T00:22:27.521" v="129" actId="171"/>
          <ac:picMkLst>
            <pc:docMk/>
            <pc:sldMk cId="3972311393" sldId="1066"/>
            <ac:picMk id="7" creationId="{E3AEC374-132B-4EA5-B9D8-0362E45C4608}"/>
          </ac:picMkLst>
        </pc:picChg>
      </pc:sldChg>
      <pc:sldChg chg="addSp delSp modSp">
        <pc:chgData name="LAMIAE BEZZAZ" userId="f9bc3cc0-8e1c-4944-afa8-b4b36bbf20e1" providerId="ADAL" clId="{57893289-A0EC-42C4-8C80-5E9229568E67}" dt="2026-03-14T00:22:53.138" v="135" actId="171"/>
        <pc:sldMkLst>
          <pc:docMk/>
          <pc:sldMk cId="539735270" sldId="1068"/>
        </pc:sldMkLst>
        <pc:picChg chg="add mod ord">
          <ac:chgData name="LAMIAE BEZZAZ" userId="f9bc3cc0-8e1c-4944-afa8-b4b36bbf20e1" providerId="ADAL" clId="{57893289-A0EC-42C4-8C80-5E9229568E67}" dt="2026-03-14T00:22:53.138" v="135" actId="171"/>
          <ac:picMkLst>
            <pc:docMk/>
            <pc:sldMk cId="539735270" sldId="1068"/>
            <ac:picMk id="6" creationId="{2E5BE236-CBC4-4EF9-9EEC-6E74C08BDDE4}"/>
          </ac:picMkLst>
        </pc:picChg>
        <pc:picChg chg="del">
          <ac:chgData name="LAMIAE BEZZAZ" userId="f9bc3cc0-8e1c-4944-afa8-b4b36bbf20e1" providerId="ADAL" clId="{57893289-A0EC-42C4-8C80-5E9229568E67}" dt="2026-03-14T00:22:41.400" v="131" actId="478"/>
          <ac:picMkLst>
            <pc:docMk/>
            <pc:sldMk cId="539735270" sldId="1068"/>
            <ac:picMk id="7" creationId="{2D95F619-A61D-43E0-9187-77CE801B187C}"/>
          </ac:picMkLst>
        </pc:picChg>
      </pc:sldChg>
      <pc:sldChg chg="del">
        <pc:chgData name="LAMIAE BEZZAZ" userId="f9bc3cc0-8e1c-4944-afa8-b4b36bbf20e1" providerId="ADAL" clId="{57893289-A0EC-42C4-8C80-5E9229568E67}" dt="2026-03-14T00:10:38.346" v="26" actId="47"/>
        <pc:sldMkLst>
          <pc:docMk/>
          <pc:sldMk cId="992659192" sldId="1071"/>
        </pc:sldMkLst>
      </pc:sldChg>
      <pc:sldChg chg="addSp modSp">
        <pc:chgData name="LAMIAE BEZZAZ" userId="f9bc3cc0-8e1c-4944-afa8-b4b36bbf20e1" providerId="ADAL" clId="{57893289-A0EC-42C4-8C80-5E9229568E67}" dt="2026-03-13T23:55:35.599" v="2" actId="14100"/>
        <pc:sldMkLst>
          <pc:docMk/>
          <pc:sldMk cId="3695040703" sldId="1072"/>
        </pc:sldMkLst>
        <pc:picChg chg="add mod">
          <ac:chgData name="LAMIAE BEZZAZ" userId="f9bc3cc0-8e1c-4944-afa8-b4b36bbf20e1" providerId="ADAL" clId="{57893289-A0EC-42C4-8C80-5E9229568E67}" dt="2026-03-13T23:55:35.599" v="2" actId="14100"/>
          <ac:picMkLst>
            <pc:docMk/>
            <pc:sldMk cId="3695040703" sldId="1072"/>
            <ac:picMk id="3" creationId="{7D50696C-C25E-4A16-BFB8-34D26D74189A}"/>
          </ac:picMkLst>
        </pc:picChg>
      </pc:sldChg>
      <pc:sldChg chg="addSp modSp">
        <pc:chgData name="LAMIAE BEZZAZ" userId="f9bc3cc0-8e1c-4944-afa8-b4b36bbf20e1" providerId="ADAL" clId="{57893289-A0EC-42C4-8C80-5E9229568E67}" dt="2026-03-14T00:17:03.368" v="85" actId="1076"/>
        <pc:sldMkLst>
          <pc:docMk/>
          <pc:sldMk cId="643251725" sldId="1078"/>
        </pc:sldMkLst>
        <pc:picChg chg="add mod">
          <ac:chgData name="LAMIAE BEZZAZ" userId="f9bc3cc0-8e1c-4944-afa8-b4b36bbf20e1" providerId="ADAL" clId="{57893289-A0EC-42C4-8C80-5E9229568E67}" dt="2026-03-14T00:17:03.368" v="85" actId="1076"/>
          <ac:picMkLst>
            <pc:docMk/>
            <pc:sldMk cId="643251725" sldId="1078"/>
            <ac:picMk id="8" creationId="{D991AA36-E436-47EE-AAD8-060BE57B6EA8}"/>
          </ac:picMkLst>
        </pc:picChg>
        <pc:picChg chg="add mod">
          <ac:chgData name="LAMIAE BEZZAZ" userId="f9bc3cc0-8e1c-4944-afa8-b4b36bbf20e1" providerId="ADAL" clId="{57893289-A0EC-42C4-8C80-5E9229568E67}" dt="2026-03-14T00:16:55.484" v="84" actId="1076"/>
          <ac:picMkLst>
            <pc:docMk/>
            <pc:sldMk cId="643251725" sldId="1078"/>
            <ac:picMk id="9" creationId="{CD44D5C2-0D71-46A4-B4E2-5682187A6917}"/>
          </ac:picMkLst>
        </pc:picChg>
        <pc:picChg chg="add mod">
          <ac:chgData name="LAMIAE BEZZAZ" userId="f9bc3cc0-8e1c-4944-afa8-b4b36bbf20e1" providerId="ADAL" clId="{57893289-A0EC-42C4-8C80-5E9229568E67}" dt="2026-03-14T00:16:48.768" v="83" actId="1076"/>
          <ac:picMkLst>
            <pc:docMk/>
            <pc:sldMk cId="643251725" sldId="1078"/>
            <ac:picMk id="11" creationId="{3A3CB9C5-B27B-445C-B617-8D08AE66C620}"/>
          </ac:picMkLst>
        </pc:picChg>
      </pc:sldChg>
      <pc:sldChg chg="addSp delSp modSp">
        <pc:chgData name="LAMIAE BEZZAZ" userId="f9bc3cc0-8e1c-4944-afa8-b4b36bbf20e1" providerId="ADAL" clId="{57893289-A0EC-42C4-8C80-5E9229568E67}" dt="2026-03-14T00:16:22.604" v="79" actId="1582"/>
        <pc:sldMkLst>
          <pc:docMk/>
          <pc:sldMk cId="3348854092" sldId="1091"/>
        </pc:sldMkLst>
        <pc:picChg chg="add del">
          <ac:chgData name="LAMIAE BEZZAZ" userId="f9bc3cc0-8e1c-4944-afa8-b4b36bbf20e1" providerId="ADAL" clId="{57893289-A0EC-42C4-8C80-5E9229568E67}" dt="2026-03-14T00:15:07.172" v="60"/>
          <ac:picMkLst>
            <pc:docMk/>
            <pc:sldMk cId="3348854092" sldId="1091"/>
            <ac:picMk id="9" creationId="{E821FDEB-B230-40F2-AC1D-6E85FB4D06E5}"/>
          </ac:picMkLst>
        </pc:picChg>
        <pc:picChg chg="add">
          <ac:chgData name="LAMIAE BEZZAZ" userId="f9bc3cc0-8e1c-4944-afa8-b4b36bbf20e1" providerId="ADAL" clId="{57893289-A0EC-42C4-8C80-5E9229568E67}" dt="2026-03-14T00:16:11.477" v="77"/>
          <ac:picMkLst>
            <pc:docMk/>
            <pc:sldMk cId="3348854092" sldId="1091"/>
            <ac:picMk id="10" creationId="{B592C42D-8CE8-4BD0-B30D-178391EEE91D}"/>
          </ac:picMkLst>
        </pc:picChg>
        <pc:picChg chg="add">
          <ac:chgData name="LAMIAE BEZZAZ" userId="f9bc3cc0-8e1c-4944-afa8-b4b36bbf20e1" providerId="ADAL" clId="{57893289-A0EC-42C4-8C80-5E9229568E67}" dt="2026-03-14T00:16:11.477" v="77"/>
          <ac:picMkLst>
            <pc:docMk/>
            <pc:sldMk cId="3348854092" sldId="1091"/>
            <ac:picMk id="12" creationId="{4B8F575D-65FD-4480-B6B4-1B793FAB0582}"/>
          </ac:picMkLst>
        </pc:picChg>
        <pc:picChg chg="add mod">
          <ac:chgData name="LAMIAE BEZZAZ" userId="f9bc3cc0-8e1c-4944-afa8-b4b36bbf20e1" providerId="ADAL" clId="{57893289-A0EC-42C4-8C80-5E9229568E67}" dt="2026-03-14T00:16:22.604" v="79" actId="1582"/>
          <ac:picMkLst>
            <pc:docMk/>
            <pc:sldMk cId="3348854092" sldId="1091"/>
            <ac:picMk id="13" creationId="{3975744F-CF52-4558-87ED-E2253AB5A921}"/>
          </ac:picMkLst>
        </pc:picChg>
      </pc:sldChg>
      <pc:sldChg chg="addSp modSp">
        <pc:chgData name="LAMIAE BEZZAZ" userId="f9bc3cc0-8e1c-4944-afa8-b4b36bbf20e1" providerId="ADAL" clId="{57893289-A0EC-42C4-8C80-5E9229568E67}" dt="2026-03-14T00:17:15.933" v="88" actId="1582"/>
        <pc:sldMkLst>
          <pc:docMk/>
          <pc:sldMk cId="3908393876" sldId="1092"/>
        </pc:sldMkLst>
        <pc:picChg chg="add">
          <ac:chgData name="LAMIAE BEZZAZ" userId="f9bc3cc0-8e1c-4944-afa8-b4b36bbf20e1" providerId="ADAL" clId="{57893289-A0EC-42C4-8C80-5E9229568E67}" dt="2026-03-14T00:17:08.546" v="86"/>
          <ac:picMkLst>
            <pc:docMk/>
            <pc:sldMk cId="3908393876" sldId="1092"/>
            <ac:picMk id="9" creationId="{E5A5D685-DE73-4090-B942-4795753DCC75}"/>
          </ac:picMkLst>
        </pc:picChg>
        <pc:picChg chg="add mod">
          <ac:chgData name="LAMIAE BEZZAZ" userId="f9bc3cc0-8e1c-4944-afa8-b4b36bbf20e1" providerId="ADAL" clId="{57893289-A0EC-42C4-8C80-5E9229568E67}" dt="2026-03-14T00:17:15.933" v="88" actId="1582"/>
          <ac:picMkLst>
            <pc:docMk/>
            <pc:sldMk cId="3908393876" sldId="1092"/>
            <ac:picMk id="10" creationId="{8212993D-C101-470B-97A1-43784EEBF379}"/>
          </ac:picMkLst>
        </pc:picChg>
        <pc:picChg chg="add">
          <ac:chgData name="LAMIAE BEZZAZ" userId="f9bc3cc0-8e1c-4944-afa8-b4b36bbf20e1" providerId="ADAL" clId="{57893289-A0EC-42C4-8C80-5E9229568E67}" dt="2026-03-14T00:17:08.546" v="86"/>
          <ac:picMkLst>
            <pc:docMk/>
            <pc:sldMk cId="3908393876" sldId="1092"/>
            <ac:picMk id="15" creationId="{F044A4D5-F4DF-48A8-AE19-370EBBEAB810}"/>
          </ac:picMkLst>
        </pc:picChg>
      </pc:sldChg>
      <pc:sldChg chg="addSp modSp">
        <pc:chgData name="LAMIAE BEZZAZ" userId="f9bc3cc0-8e1c-4944-afa8-b4b36bbf20e1" providerId="ADAL" clId="{57893289-A0EC-42C4-8C80-5E9229568E67}" dt="2026-03-14T00:21:54.624" v="120" actId="208"/>
        <pc:sldMkLst>
          <pc:docMk/>
          <pc:sldMk cId="1130681731" sldId="1093"/>
        </pc:sldMkLst>
        <pc:picChg chg="add mod modCrop">
          <ac:chgData name="LAMIAE BEZZAZ" userId="f9bc3cc0-8e1c-4944-afa8-b4b36bbf20e1" providerId="ADAL" clId="{57893289-A0EC-42C4-8C80-5E9229568E67}" dt="2026-03-14T00:21:08.437" v="114" actId="732"/>
          <ac:picMkLst>
            <pc:docMk/>
            <pc:sldMk cId="1130681731" sldId="1093"/>
            <ac:picMk id="9" creationId="{EE38B49D-28F6-489A-BE45-5EC8809AD4BC}"/>
          </ac:picMkLst>
        </pc:picChg>
        <pc:picChg chg="add mod modCrop">
          <ac:chgData name="LAMIAE BEZZAZ" userId="f9bc3cc0-8e1c-4944-afa8-b4b36bbf20e1" providerId="ADAL" clId="{57893289-A0EC-42C4-8C80-5E9229568E67}" dt="2026-03-14T00:21:15.629" v="115" actId="732"/>
          <ac:picMkLst>
            <pc:docMk/>
            <pc:sldMk cId="1130681731" sldId="1093"/>
            <ac:picMk id="16" creationId="{D7891FD8-61E1-4FDD-AF9C-9DF3BA11F8D5}"/>
          </ac:picMkLst>
        </pc:picChg>
        <pc:picChg chg="add mod">
          <ac:chgData name="LAMIAE BEZZAZ" userId="f9bc3cc0-8e1c-4944-afa8-b4b36bbf20e1" providerId="ADAL" clId="{57893289-A0EC-42C4-8C80-5E9229568E67}" dt="2026-03-14T00:21:54.624" v="120" actId="208"/>
          <ac:picMkLst>
            <pc:docMk/>
            <pc:sldMk cId="1130681731" sldId="1093"/>
            <ac:picMk id="17" creationId="{C570D3FF-EE22-40DC-B3B0-D5C1F21B2448}"/>
          </ac:picMkLst>
        </pc:picChg>
      </pc:sldChg>
      <pc:sldChg chg="addSp modAnim">
        <pc:chgData name="LAMIAE BEZZAZ" userId="f9bc3cc0-8e1c-4944-afa8-b4b36bbf20e1" providerId="ADAL" clId="{57893289-A0EC-42C4-8C80-5E9229568E67}" dt="2026-03-14T00:10:33.568" v="25"/>
        <pc:sldMkLst>
          <pc:docMk/>
          <pc:sldMk cId="3866457714" sldId="1112"/>
        </pc:sldMkLst>
        <pc:picChg chg="add">
          <ac:chgData name="LAMIAE BEZZAZ" userId="f9bc3cc0-8e1c-4944-afa8-b4b36bbf20e1" providerId="ADAL" clId="{57893289-A0EC-42C4-8C80-5E9229568E67}" dt="2026-03-14T00:10:29.474" v="24"/>
          <ac:picMkLst>
            <pc:docMk/>
            <pc:sldMk cId="3866457714" sldId="1112"/>
            <ac:picMk id="6" creationId="{90077B76-9D32-458F-89EB-8DED5E1E9466}"/>
          </ac:picMkLst>
        </pc:picChg>
      </pc:sldChg>
      <pc:sldChg chg="add del">
        <pc:chgData name="LAMIAE BEZZAZ" userId="f9bc3cc0-8e1c-4944-afa8-b4b36bbf20e1" providerId="ADAL" clId="{57893289-A0EC-42C4-8C80-5E9229568E67}" dt="2026-03-13T23:57:27.666" v="6" actId="47"/>
        <pc:sldMkLst>
          <pc:docMk/>
          <pc:sldMk cId="4030408006" sldId="1116"/>
        </pc:sldMkLst>
      </pc:sldChg>
      <pc:sldChg chg="add">
        <pc:chgData name="LAMIAE BEZZAZ" userId="f9bc3cc0-8e1c-4944-afa8-b4b36bbf20e1" providerId="ADAL" clId="{57893289-A0EC-42C4-8C80-5E9229568E67}" dt="2026-03-13T23:57:43.124" v="7"/>
        <pc:sldMkLst>
          <pc:docMk/>
          <pc:sldMk cId="2495078729" sldId="1123"/>
        </pc:sldMkLst>
      </pc:sldChg>
    </pc:docChg>
  </pc:docChgLst>
  <pc:docChgLst>
    <pc:chgData name="LAMIAE BEZZAZ" userId="f9bc3cc0-8e1c-4944-afa8-b4b36bbf20e1" providerId="ADAL" clId="{5773D2DA-932A-44E5-A899-DB3B96885AA3}"/>
    <pc:docChg chg="undo custSel delSld modSld">
      <pc:chgData name="LAMIAE BEZZAZ" userId="f9bc3cc0-8e1c-4944-afa8-b4b36bbf20e1" providerId="ADAL" clId="{5773D2DA-932A-44E5-A899-DB3B96885AA3}" dt="2026-03-09T23:25:07.389" v="722" actId="478"/>
      <pc:docMkLst>
        <pc:docMk/>
      </pc:docMkLst>
      <pc:sldChg chg="addSp delSp">
        <pc:chgData name="LAMIAE BEZZAZ" userId="f9bc3cc0-8e1c-4944-afa8-b4b36bbf20e1" providerId="ADAL" clId="{5773D2DA-932A-44E5-A899-DB3B96885AA3}" dt="2026-03-09T22:37:11.527" v="1" actId="478"/>
        <pc:sldMkLst>
          <pc:docMk/>
          <pc:sldMk cId="1552006823" sldId="780"/>
        </pc:sldMkLst>
        <pc:picChg chg="add del">
          <ac:chgData name="LAMIAE BEZZAZ" userId="f9bc3cc0-8e1c-4944-afa8-b4b36bbf20e1" providerId="ADAL" clId="{5773D2DA-932A-44E5-A899-DB3B96885AA3}" dt="2026-03-09T22:37:11.527" v="1" actId="478"/>
          <ac:picMkLst>
            <pc:docMk/>
            <pc:sldMk cId="1552006823" sldId="780"/>
            <ac:picMk id="3" creationId="{27613468-3E10-B145-14CA-A06CABD7AC41}"/>
          </ac:picMkLst>
        </pc:picChg>
      </pc:sldChg>
      <pc:sldChg chg="modSp">
        <pc:chgData name="LAMIAE BEZZAZ" userId="f9bc3cc0-8e1c-4944-afa8-b4b36bbf20e1" providerId="ADAL" clId="{5773D2DA-932A-44E5-A899-DB3B96885AA3}" dt="2026-03-09T22:43:28.993" v="89"/>
        <pc:sldMkLst>
          <pc:docMk/>
          <pc:sldMk cId="1961739097" sldId="799"/>
        </pc:sldMkLst>
        <pc:spChg chg="mod">
          <ac:chgData name="LAMIAE BEZZAZ" userId="f9bc3cc0-8e1c-4944-afa8-b4b36bbf20e1" providerId="ADAL" clId="{5773D2DA-932A-44E5-A899-DB3B96885AA3}" dt="2026-03-09T22:43:28.993" v="89"/>
          <ac:spMkLst>
            <pc:docMk/>
            <pc:sldMk cId="1961739097" sldId="799"/>
            <ac:spMk id="14" creationId="{55B1DD48-DCD5-6EEE-7311-AD30A741D962}"/>
          </ac:spMkLst>
        </pc:spChg>
      </pc:sldChg>
      <pc:sldChg chg="modSp">
        <pc:chgData name="LAMIAE BEZZAZ" userId="f9bc3cc0-8e1c-4944-afa8-b4b36bbf20e1" providerId="ADAL" clId="{5773D2DA-932A-44E5-A899-DB3B96885AA3}" dt="2026-03-09T22:43:28.993" v="89"/>
        <pc:sldMkLst>
          <pc:docMk/>
          <pc:sldMk cId="4253363032" sldId="800"/>
        </pc:sldMkLst>
        <pc:spChg chg="mod">
          <ac:chgData name="LAMIAE BEZZAZ" userId="f9bc3cc0-8e1c-4944-afa8-b4b36bbf20e1" providerId="ADAL" clId="{5773D2DA-932A-44E5-A899-DB3B96885AA3}" dt="2026-03-09T22:43:28.993" v="89"/>
          <ac:spMkLst>
            <pc:docMk/>
            <pc:sldMk cId="4253363032" sldId="800"/>
            <ac:spMk id="14" creationId="{516F0179-3CB0-BDC7-0565-AE10D8CF1805}"/>
          </ac:spMkLst>
        </pc:spChg>
        <pc:spChg chg="mod">
          <ac:chgData name="LAMIAE BEZZAZ" userId="f9bc3cc0-8e1c-4944-afa8-b4b36bbf20e1" providerId="ADAL" clId="{5773D2DA-932A-44E5-A899-DB3B96885AA3}" dt="2026-03-09T22:41:35.112" v="66"/>
          <ac:spMkLst>
            <pc:docMk/>
            <pc:sldMk cId="4253363032" sldId="800"/>
            <ac:spMk id="17" creationId="{147ED9BD-C99B-11DB-4E09-9646AAF91999}"/>
          </ac:spMkLst>
        </pc:spChg>
      </pc:sldChg>
      <pc:sldChg chg="modSp">
        <pc:chgData name="LAMIAE BEZZAZ" userId="f9bc3cc0-8e1c-4944-afa8-b4b36bbf20e1" providerId="ADAL" clId="{5773D2DA-932A-44E5-A899-DB3B96885AA3}" dt="2026-03-09T22:43:28.993" v="89"/>
        <pc:sldMkLst>
          <pc:docMk/>
          <pc:sldMk cId="2112265781" sldId="805"/>
        </pc:sldMkLst>
        <pc:spChg chg="mod">
          <ac:chgData name="LAMIAE BEZZAZ" userId="f9bc3cc0-8e1c-4944-afa8-b4b36bbf20e1" providerId="ADAL" clId="{5773D2DA-932A-44E5-A899-DB3B96885AA3}" dt="2026-03-09T22:41:35.112" v="66"/>
          <ac:spMkLst>
            <pc:docMk/>
            <pc:sldMk cId="2112265781" sldId="805"/>
            <ac:spMk id="10" creationId="{99076A47-0B8D-410C-5BE8-3468CCF0FF3A}"/>
          </ac:spMkLst>
        </pc:spChg>
        <pc:spChg chg="mod">
          <ac:chgData name="LAMIAE BEZZAZ" userId="f9bc3cc0-8e1c-4944-afa8-b4b36bbf20e1" providerId="ADAL" clId="{5773D2DA-932A-44E5-A899-DB3B96885AA3}" dt="2026-03-09T22:43:28.993" v="89"/>
          <ac:spMkLst>
            <pc:docMk/>
            <pc:sldMk cId="2112265781" sldId="805"/>
            <ac:spMk id="20" creationId="{B8CB6B97-D5A6-06D1-AA2B-60F3D0BA4542}"/>
          </ac:spMkLst>
        </pc:spChg>
      </pc:sldChg>
      <pc:sldChg chg="delSp modSp">
        <pc:chgData name="LAMIAE BEZZAZ" userId="f9bc3cc0-8e1c-4944-afa8-b4b36bbf20e1" providerId="ADAL" clId="{5773D2DA-932A-44E5-A899-DB3B96885AA3}" dt="2026-03-09T23:07:46.914" v="451" actId="20577"/>
        <pc:sldMkLst>
          <pc:docMk/>
          <pc:sldMk cId="1808541968" sldId="831"/>
        </pc:sldMkLst>
        <pc:spChg chg="mod">
          <ac:chgData name="LAMIAE BEZZAZ" userId="f9bc3cc0-8e1c-4944-afa8-b4b36bbf20e1" providerId="ADAL" clId="{5773D2DA-932A-44E5-A899-DB3B96885AA3}" dt="2026-03-09T23:07:46.914" v="451" actId="20577"/>
          <ac:spMkLst>
            <pc:docMk/>
            <pc:sldMk cId="1808541968" sldId="831"/>
            <ac:spMk id="4" creationId="{824D3E88-5257-906F-53A3-FEE7687E4BC5}"/>
          </ac:spMkLst>
        </pc:spChg>
        <pc:picChg chg="del">
          <ac:chgData name="LAMIAE BEZZAZ" userId="f9bc3cc0-8e1c-4944-afa8-b4b36bbf20e1" providerId="ADAL" clId="{5773D2DA-932A-44E5-A899-DB3B96885AA3}" dt="2026-03-09T23:07:42.537" v="449" actId="478"/>
          <ac:picMkLst>
            <pc:docMk/>
            <pc:sldMk cId="1808541968" sldId="831"/>
            <ac:picMk id="3" creationId="{BAA0327C-710A-4313-829D-CD5F66060BE8}"/>
          </ac:picMkLst>
        </pc:picChg>
      </pc:sldChg>
      <pc:sldChg chg="addSp delSp modSp">
        <pc:chgData name="LAMIAE BEZZAZ" userId="f9bc3cc0-8e1c-4944-afa8-b4b36bbf20e1" providerId="ADAL" clId="{5773D2DA-932A-44E5-A899-DB3B96885AA3}" dt="2026-03-09T23:08:37.244" v="457" actId="1076"/>
        <pc:sldMkLst>
          <pc:docMk/>
          <pc:sldMk cId="2036744587" sldId="832"/>
        </pc:sldMkLst>
        <pc:picChg chg="del">
          <ac:chgData name="LAMIAE BEZZAZ" userId="f9bc3cc0-8e1c-4944-afa8-b4b36bbf20e1" providerId="ADAL" clId="{5773D2DA-932A-44E5-A899-DB3B96885AA3}" dt="2026-03-09T23:07:56.045" v="452" actId="478"/>
          <ac:picMkLst>
            <pc:docMk/>
            <pc:sldMk cId="2036744587" sldId="832"/>
            <ac:picMk id="2" creationId="{248AE6F4-5DCE-4695-8C4E-66A23C8F53FA}"/>
          </ac:picMkLst>
        </pc:picChg>
        <pc:picChg chg="add mod">
          <ac:chgData name="LAMIAE BEZZAZ" userId="f9bc3cc0-8e1c-4944-afa8-b4b36bbf20e1" providerId="ADAL" clId="{5773D2DA-932A-44E5-A899-DB3B96885AA3}" dt="2026-03-09T23:08:37.244" v="457" actId="1076"/>
          <ac:picMkLst>
            <pc:docMk/>
            <pc:sldMk cId="2036744587" sldId="832"/>
            <ac:picMk id="3" creationId="{F0321975-BFA7-4817-9547-ED0B4C8117ED}"/>
          </ac:picMkLst>
        </pc:picChg>
      </pc:sldChg>
      <pc:sldChg chg="addSp delSp modSp">
        <pc:chgData name="LAMIAE BEZZAZ" userId="f9bc3cc0-8e1c-4944-afa8-b4b36bbf20e1" providerId="ADAL" clId="{5773D2DA-932A-44E5-A899-DB3B96885AA3}" dt="2026-03-09T22:56:50.407" v="194" actId="14100"/>
        <pc:sldMkLst>
          <pc:docMk/>
          <pc:sldMk cId="2830076411" sldId="846"/>
        </pc:sldMkLst>
        <pc:spChg chg="add mod">
          <ac:chgData name="LAMIAE BEZZAZ" userId="f9bc3cc0-8e1c-4944-afa8-b4b36bbf20e1" providerId="ADAL" clId="{5773D2DA-932A-44E5-A899-DB3B96885AA3}" dt="2026-03-09T22:56:03.438" v="191" actId="1076"/>
          <ac:spMkLst>
            <pc:docMk/>
            <pc:sldMk cId="2830076411" sldId="846"/>
            <ac:spMk id="14" creationId="{43218DCC-2DE9-4CF5-867F-91F9DBD31149}"/>
          </ac:spMkLst>
        </pc:spChg>
        <pc:spChg chg="add mod">
          <ac:chgData name="LAMIAE BEZZAZ" userId="f9bc3cc0-8e1c-4944-afa8-b4b36bbf20e1" providerId="ADAL" clId="{5773D2DA-932A-44E5-A899-DB3B96885AA3}" dt="2026-03-09T22:56:03.438" v="191" actId="1076"/>
          <ac:spMkLst>
            <pc:docMk/>
            <pc:sldMk cId="2830076411" sldId="846"/>
            <ac:spMk id="16" creationId="{971D43CB-CE66-4E24-A213-59D0B57477E6}"/>
          </ac:spMkLst>
        </pc:spChg>
        <pc:spChg chg="mod topLvl">
          <ac:chgData name="LAMIAE BEZZAZ" userId="f9bc3cc0-8e1c-4944-afa8-b4b36bbf20e1" providerId="ADAL" clId="{5773D2DA-932A-44E5-A899-DB3B96885AA3}" dt="2026-03-09T22:56:50.407" v="194" actId="14100"/>
          <ac:spMkLst>
            <pc:docMk/>
            <pc:sldMk cId="2830076411" sldId="846"/>
            <ac:spMk id="17" creationId="{93172C37-FBC0-422B-BF42-33BF52708A54}"/>
          </ac:spMkLst>
        </pc:spChg>
        <pc:spChg chg="del">
          <ac:chgData name="LAMIAE BEZZAZ" userId="f9bc3cc0-8e1c-4944-afa8-b4b36bbf20e1" providerId="ADAL" clId="{5773D2DA-932A-44E5-A899-DB3B96885AA3}" dt="2026-03-09T22:54:11.447" v="173" actId="478"/>
          <ac:spMkLst>
            <pc:docMk/>
            <pc:sldMk cId="2830076411" sldId="846"/>
            <ac:spMk id="18" creationId="{72A02854-DB66-43EB-9416-EA1C1C0E43A6}"/>
          </ac:spMkLst>
        </pc:spChg>
        <pc:spChg chg="del topLvl">
          <ac:chgData name="LAMIAE BEZZAZ" userId="f9bc3cc0-8e1c-4944-afa8-b4b36bbf20e1" providerId="ADAL" clId="{5773D2DA-932A-44E5-A899-DB3B96885AA3}" dt="2026-03-09T22:54:16.140" v="174" actId="478"/>
          <ac:spMkLst>
            <pc:docMk/>
            <pc:sldMk cId="2830076411" sldId="846"/>
            <ac:spMk id="19" creationId="{06CBC08D-3BC8-4B75-B54B-DB00676490F5}"/>
          </ac:spMkLst>
        </pc:spChg>
        <pc:spChg chg="add mod">
          <ac:chgData name="LAMIAE BEZZAZ" userId="f9bc3cc0-8e1c-4944-afa8-b4b36bbf20e1" providerId="ADAL" clId="{5773D2DA-932A-44E5-A899-DB3B96885AA3}" dt="2026-03-09T22:56:03.438" v="191" actId="1076"/>
          <ac:spMkLst>
            <pc:docMk/>
            <pc:sldMk cId="2830076411" sldId="846"/>
            <ac:spMk id="21" creationId="{7B780A62-6428-4838-90F5-F090E4720AC0}"/>
          </ac:spMkLst>
        </pc:spChg>
        <pc:grpChg chg="del">
          <ac:chgData name="LAMIAE BEZZAZ" userId="f9bc3cc0-8e1c-4944-afa8-b4b36bbf20e1" providerId="ADAL" clId="{5773D2DA-932A-44E5-A899-DB3B96885AA3}" dt="2026-03-09T22:54:16.140" v="174" actId="478"/>
          <ac:grpSpMkLst>
            <pc:docMk/>
            <pc:sldMk cId="2830076411" sldId="846"/>
            <ac:grpSpMk id="10" creationId="{A2825222-A65A-486F-9DE5-7A715A20ECA6}"/>
          </ac:grpSpMkLst>
        </pc:grpChg>
        <pc:picChg chg="mod">
          <ac:chgData name="LAMIAE BEZZAZ" userId="f9bc3cc0-8e1c-4944-afa8-b4b36bbf20e1" providerId="ADAL" clId="{5773D2DA-932A-44E5-A899-DB3B96885AA3}" dt="2026-03-09T22:56:10.261" v="193" actId="1076"/>
          <ac:picMkLst>
            <pc:docMk/>
            <pc:sldMk cId="2830076411" sldId="846"/>
            <ac:picMk id="20" creationId="{52A7A0BE-F7D3-482F-8CC0-4ABE4D56FF85}"/>
          </ac:picMkLst>
        </pc:picChg>
      </pc:sldChg>
      <pc:sldChg chg="modSp">
        <pc:chgData name="LAMIAE BEZZAZ" userId="f9bc3cc0-8e1c-4944-afa8-b4b36bbf20e1" providerId="ADAL" clId="{5773D2DA-932A-44E5-A899-DB3B96885AA3}" dt="2026-03-09T22:52:23.487" v="172" actId="403"/>
        <pc:sldMkLst>
          <pc:docMk/>
          <pc:sldMk cId="2405058643" sldId="862"/>
        </pc:sldMkLst>
        <pc:spChg chg="mod">
          <ac:chgData name="LAMIAE BEZZAZ" userId="f9bc3cc0-8e1c-4944-afa8-b4b36bbf20e1" providerId="ADAL" clId="{5773D2DA-932A-44E5-A899-DB3B96885AA3}" dt="2026-03-09T22:44:07.268" v="130" actId="20577"/>
          <ac:spMkLst>
            <pc:docMk/>
            <pc:sldMk cId="2405058643" sldId="862"/>
            <ac:spMk id="2" creationId="{B84B0CC2-B73A-ED67-AA84-FA67AF3FDF7B}"/>
          </ac:spMkLst>
        </pc:spChg>
        <pc:spChg chg="mod">
          <ac:chgData name="LAMIAE BEZZAZ" userId="f9bc3cc0-8e1c-4944-afa8-b4b36bbf20e1" providerId="ADAL" clId="{5773D2DA-932A-44E5-A899-DB3B96885AA3}" dt="2026-03-09T22:52:23.487" v="172" actId="403"/>
          <ac:spMkLst>
            <pc:docMk/>
            <pc:sldMk cId="2405058643" sldId="862"/>
            <ac:spMk id="5" creationId="{D9F960AF-7F5B-145B-60BB-014EB8070538}"/>
          </ac:spMkLst>
        </pc:spChg>
      </pc:sldChg>
      <pc:sldChg chg="modSp">
        <pc:chgData name="LAMIAE BEZZAZ" userId="f9bc3cc0-8e1c-4944-afa8-b4b36bbf20e1" providerId="ADAL" clId="{5773D2DA-932A-44E5-A899-DB3B96885AA3}" dt="2026-03-09T22:58:56.257" v="222" actId="20577"/>
        <pc:sldMkLst>
          <pc:docMk/>
          <pc:sldMk cId="3592507484" sldId="865"/>
        </pc:sldMkLst>
        <pc:spChg chg="mod">
          <ac:chgData name="LAMIAE BEZZAZ" userId="f9bc3cc0-8e1c-4944-afa8-b4b36bbf20e1" providerId="ADAL" clId="{5773D2DA-932A-44E5-A899-DB3B96885AA3}" dt="2026-03-09T22:58:20.239" v="203" actId="20577"/>
          <ac:spMkLst>
            <pc:docMk/>
            <pc:sldMk cId="3592507484" sldId="865"/>
            <ac:spMk id="8" creationId="{B605FA99-945A-4FE2-8118-A1A4D8555909}"/>
          </ac:spMkLst>
        </pc:spChg>
        <pc:spChg chg="mod">
          <ac:chgData name="LAMIAE BEZZAZ" userId="f9bc3cc0-8e1c-4944-afa8-b4b36bbf20e1" providerId="ADAL" clId="{5773D2DA-932A-44E5-A899-DB3B96885AA3}" dt="2026-03-09T22:58:56.257" v="222" actId="20577"/>
          <ac:spMkLst>
            <pc:docMk/>
            <pc:sldMk cId="3592507484" sldId="865"/>
            <ac:spMk id="10" creationId="{BC104A54-4469-A5DD-1E5A-911597CA1AA4}"/>
          </ac:spMkLst>
        </pc:spChg>
        <pc:spChg chg="mod">
          <ac:chgData name="LAMIAE BEZZAZ" userId="f9bc3cc0-8e1c-4944-afa8-b4b36bbf20e1" providerId="ADAL" clId="{5773D2DA-932A-44E5-A899-DB3B96885AA3}" dt="2026-03-09T22:58:38.245" v="213" actId="20577"/>
          <ac:spMkLst>
            <pc:docMk/>
            <pc:sldMk cId="3592507484" sldId="865"/>
            <ac:spMk id="11" creationId="{D1F94EC3-274B-4BFD-B987-E2D1ACBEEF01}"/>
          </ac:spMkLst>
        </pc:spChg>
      </pc:sldChg>
      <pc:sldChg chg="addSp delSp modSp">
        <pc:chgData name="LAMIAE BEZZAZ" userId="f9bc3cc0-8e1c-4944-afa8-b4b36bbf20e1" providerId="ADAL" clId="{5773D2DA-932A-44E5-A899-DB3B96885AA3}" dt="2026-03-09T23:01:48.980" v="310" actId="207"/>
        <pc:sldMkLst>
          <pc:docMk/>
          <pc:sldMk cId="3319248207" sldId="866"/>
        </pc:sldMkLst>
        <pc:spChg chg="del">
          <ac:chgData name="LAMIAE BEZZAZ" userId="f9bc3cc0-8e1c-4944-afa8-b4b36bbf20e1" providerId="ADAL" clId="{5773D2DA-932A-44E5-A899-DB3B96885AA3}" dt="2026-03-09T22:59:15.362" v="223" actId="478"/>
          <ac:spMkLst>
            <pc:docMk/>
            <pc:sldMk cId="3319248207" sldId="866"/>
            <ac:spMk id="9" creationId="{E18B5A80-1CB3-4A1E-AF84-AB5AA8600D7A}"/>
          </ac:spMkLst>
        </pc:spChg>
        <pc:spChg chg="mod">
          <ac:chgData name="LAMIAE BEZZAZ" userId="f9bc3cc0-8e1c-4944-afa8-b4b36bbf20e1" providerId="ADAL" clId="{5773D2DA-932A-44E5-A899-DB3B96885AA3}" dt="2026-03-09T22:59:37.461" v="246" actId="20577"/>
          <ac:spMkLst>
            <pc:docMk/>
            <pc:sldMk cId="3319248207" sldId="866"/>
            <ac:spMk id="10" creationId="{6A01E0EF-EC57-2493-BC8B-DA463A255872}"/>
          </ac:spMkLst>
        </pc:spChg>
        <pc:spChg chg="del">
          <ac:chgData name="LAMIAE BEZZAZ" userId="f9bc3cc0-8e1c-4944-afa8-b4b36bbf20e1" providerId="ADAL" clId="{5773D2DA-932A-44E5-A899-DB3B96885AA3}" dt="2026-03-09T22:59:15.362" v="223" actId="478"/>
          <ac:spMkLst>
            <pc:docMk/>
            <pc:sldMk cId="3319248207" sldId="866"/>
            <ac:spMk id="11" creationId="{9E0D007F-018E-462B-9EC4-3B59C88A2495}"/>
          </ac:spMkLst>
        </pc:spChg>
        <pc:spChg chg="del">
          <ac:chgData name="LAMIAE BEZZAZ" userId="f9bc3cc0-8e1c-4944-afa8-b4b36bbf20e1" providerId="ADAL" clId="{5773D2DA-932A-44E5-A899-DB3B96885AA3}" dt="2026-03-09T22:59:15.362" v="223" actId="478"/>
          <ac:spMkLst>
            <pc:docMk/>
            <pc:sldMk cId="3319248207" sldId="866"/>
            <ac:spMk id="15" creationId="{A285412D-01B7-4DC4-A281-F836833404C9}"/>
          </ac:spMkLst>
        </pc:spChg>
        <pc:spChg chg="add mod">
          <ac:chgData name="LAMIAE BEZZAZ" userId="f9bc3cc0-8e1c-4944-afa8-b4b36bbf20e1" providerId="ADAL" clId="{5773D2DA-932A-44E5-A899-DB3B96885AA3}" dt="2026-03-09T22:59:29.123" v="231" actId="20577"/>
          <ac:spMkLst>
            <pc:docMk/>
            <pc:sldMk cId="3319248207" sldId="866"/>
            <ac:spMk id="16" creationId="{DF1EDCCE-A261-4F1D-8C1D-7B87FED397F7}"/>
          </ac:spMkLst>
        </pc:spChg>
        <pc:spChg chg="add">
          <ac:chgData name="LAMIAE BEZZAZ" userId="f9bc3cc0-8e1c-4944-afa8-b4b36bbf20e1" providerId="ADAL" clId="{5773D2DA-932A-44E5-A899-DB3B96885AA3}" dt="2026-03-09T22:59:16.087" v="224"/>
          <ac:spMkLst>
            <pc:docMk/>
            <pc:sldMk cId="3319248207" sldId="866"/>
            <ac:spMk id="17" creationId="{DBD7A894-F408-4CF5-AC01-1932EF6C025C}"/>
          </ac:spMkLst>
        </pc:spChg>
        <pc:spChg chg="add mod">
          <ac:chgData name="LAMIAE BEZZAZ" userId="f9bc3cc0-8e1c-4944-afa8-b4b36bbf20e1" providerId="ADAL" clId="{5773D2DA-932A-44E5-A899-DB3B96885AA3}" dt="2026-03-09T23:01:48.980" v="310" actId="207"/>
          <ac:spMkLst>
            <pc:docMk/>
            <pc:sldMk cId="3319248207" sldId="866"/>
            <ac:spMk id="18" creationId="{C5DCAB62-F32C-4906-BE7F-4DAFD7E82545}"/>
          </ac:spMkLst>
        </pc:spChg>
      </pc:sldChg>
      <pc:sldChg chg="addSp delSp modSp">
        <pc:chgData name="LAMIAE BEZZAZ" userId="f9bc3cc0-8e1c-4944-afa8-b4b36bbf20e1" providerId="ADAL" clId="{5773D2DA-932A-44E5-A899-DB3B96885AA3}" dt="2026-03-09T23:12:20.891" v="483" actId="14100"/>
        <pc:sldMkLst>
          <pc:docMk/>
          <pc:sldMk cId="155520052" sldId="874"/>
        </pc:sldMkLst>
        <pc:grpChg chg="add del">
          <ac:chgData name="LAMIAE BEZZAZ" userId="f9bc3cc0-8e1c-4944-afa8-b4b36bbf20e1" providerId="ADAL" clId="{5773D2DA-932A-44E5-A899-DB3B96885AA3}" dt="2026-03-09T23:08:48.899" v="460" actId="478"/>
          <ac:grpSpMkLst>
            <pc:docMk/>
            <pc:sldMk cId="155520052" sldId="874"/>
            <ac:grpSpMk id="13" creationId="{44EF6114-B1EC-4900-AA6D-A545704F4F91}"/>
          </ac:grpSpMkLst>
        </pc:grpChg>
        <pc:picChg chg="add mod">
          <ac:chgData name="LAMIAE BEZZAZ" userId="f9bc3cc0-8e1c-4944-afa8-b4b36bbf20e1" providerId="ADAL" clId="{5773D2DA-932A-44E5-A899-DB3B96885AA3}" dt="2026-03-09T23:09:26.662" v="466" actId="14100"/>
          <ac:picMkLst>
            <pc:docMk/>
            <pc:sldMk cId="155520052" sldId="874"/>
            <ac:picMk id="2" creationId="{FA13AE92-F20D-420B-ABB4-F075B5A6AAE6}"/>
          </ac:picMkLst>
        </pc:picChg>
        <pc:cxnChg chg="add mod">
          <ac:chgData name="LAMIAE BEZZAZ" userId="f9bc3cc0-8e1c-4944-afa8-b4b36bbf20e1" providerId="ADAL" clId="{5773D2DA-932A-44E5-A899-DB3B96885AA3}" dt="2026-03-09T23:09:54.864" v="470" actId="208"/>
          <ac:cxnSpMkLst>
            <pc:docMk/>
            <pc:sldMk cId="155520052" sldId="874"/>
            <ac:cxnSpMk id="7" creationId="{247E21A2-5C88-480F-AB0E-5B94ADEF2315}"/>
          </ac:cxnSpMkLst>
        </pc:cxnChg>
        <pc:cxnChg chg="add mod">
          <ac:chgData name="LAMIAE BEZZAZ" userId="f9bc3cc0-8e1c-4944-afa8-b4b36bbf20e1" providerId="ADAL" clId="{5773D2DA-932A-44E5-A899-DB3B96885AA3}" dt="2026-03-09T23:10:20.314" v="474" actId="14100"/>
          <ac:cxnSpMkLst>
            <pc:docMk/>
            <pc:sldMk cId="155520052" sldId="874"/>
            <ac:cxnSpMk id="17" creationId="{32583147-1F17-4288-B226-C48A8ECC6903}"/>
          </ac:cxnSpMkLst>
        </pc:cxnChg>
        <pc:cxnChg chg="add mod">
          <ac:chgData name="LAMIAE BEZZAZ" userId="f9bc3cc0-8e1c-4944-afa8-b4b36bbf20e1" providerId="ADAL" clId="{5773D2DA-932A-44E5-A899-DB3B96885AA3}" dt="2026-03-09T23:11:53.324" v="477" actId="14100"/>
          <ac:cxnSpMkLst>
            <pc:docMk/>
            <pc:sldMk cId="155520052" sldId="874"/>
            <ac:cxnSpMk id="19" creationId="{0E429B06-3FE9-4F21-BA08-2E492CF0B72A}"/>
          </ac:cxnSpMkLst>
        </pc:cxnChg>
        <pc:cxnChg chg="add mod">
          <ac:chgData name="LAMIAE BEZZAZ" userId="f9bc3cc0-8e1c-4944-afa8-b4b36bbf20e1" providerId="ADAL" clId="{5773D2DA-932A-44E5-A899-DB3B96885AA3}" dt="2026-03-09T23:12:20.891" v="483" actId="14100"/>
          <ac:cxnSpMkLst>
            <pc:docMk/>
            <pc:sldMk cId="155520052" sldId="874"/>
            <ac:cxnSpMk id="22" creationId="{0DE89CAE-CDFC-4733-A4E1-6CD1D43274B7}"/>
          </ac:cxnSpMkLst>
        </pc:cxnChg>
      </pc:sldChg>
      <pc:sldChg chg="modSp">
        <pc:chgData name="LAMIAE BEZZAZ" userId="f9bc3cc0-8e1c-4944-afa8-b4b36bbf20e1" providerId="ADAL" clId="{5773D2DA-932A-44E5-A899-DB3B96885AA3}" dt="2026-03-09T22:40:12.803" v="58" actId="1076"/>
        <pc:sldMkLst>
          <pc:docMk/>
          <pc:sldMk cId="3450752851" sldId="955"/>
        </pc:sldMkLst>
        <pc:spChg chg="mod">
          <ac:chgData name="LAMIAE BEZZAZ" userId="f9bc3cc0-8e1c-4944-afa8-b4b36bbf20e1" providerId="ADAL" clId="{5773D2DA-932A-44E5-A899-DB3B96885AA3}" dt="2026-03-09T22:40:12.803" v="58" actId="1076"/>
          <ac:spMkLst>
            <pc:docMk/>
            <pc:sldMk cId="3450752851" sldId="955"/>
            <ac:spMk id="12" creationId="{8CF6C5FC-4C83-588D-970D-4F7324AEE7E6}"/>
          </ac:spMkLst>
        </pc:spChg>
      </pc:sldChg>
      <pc:sldChg chg="delSp modSp">
        <pc:chgData name="LAMIAE BEZZAZ" userId="f9bc3cc0-8e1c-4944-afa8-b4b36bbf20e1" providerId="ADAL" clId="{5773D2DA-932A-44E5-A899-DB3B96885AA3}" dt="2026-03-09T23:22:35.240" v="696" actId="20577"/>
        <pc:sldMkLst>
          <pc:docMk/>
          <pc:sldMk cId="4162389677" sldId="1046"/>
        </pc:sldMkLst>
        <pc:spChg chg="mod">
          <ac:chgData name="LAMIAE BEZZAZ" userId="f9bc3cc0-8e1c-4944-afa8-b4b36bbf20e1" providerId="ADAL" clId="{5773D2DA-932A-44E5-A899-DB3B96885AA3}" dt="2026-03-09T23:22:35.240" v="696" actId="20577"/>
          <ac:spMkLst>
            <pc:docMk/>
            <pc:sldMk cId="4162389677" sldId="1046"/>
            <ac:spMk id="5" creationId="{B169DB9B-0569-A014-3E6C-6EE431481F23}"/>
          </ac:spMkLst>
        </pc:spChg>
        <pc:picChg chg="del">
          <ac:chgData name="LAMIAE BEZZAZ" userId="f9bc3cc0-8e1c-4944-afa8-b4b36bbf20e1" providerId="ADAL" clId="{5773D2DA-932A-44E5-A899-DB3B96885AA3}" dt="2026-03-09T23:22:10.412" v="680" actId="478"/>
          <ac:picMkLst>
            <pc:docMk/>
            <pc:sldMk cId="4162389677" sldId="1046"/>
            <ac:picMk id="9" creationId="{D3FA5709-9581-4595-8333-73243ADA0490}"/>
          </ac:picMkLst>
        </pc:picChg>
        <pc:picChg chg="del">
          <ac:chgData name="LAMIAE BEZZAZ" userId="f9bc3cc0-8e1c-4944-afa8-b4b36bbf20e1" providerId="ADAL" clId="{5773D2DA-932A-44E5-A899-DB3B96885AA3}" dt="2026-03-09T23:22:10.412" v="680" actId="478"/>
          <ac:picMkLst>
            <pc:docMk/>
            <pc:sldMk cId="4162389677" sldId="1046"/>
            <ac:picMk id="17" creationId="{3F108C6E-8EF2-4C16-94CD-D7F4A92CDAA7}"/>
          </ac:picMkLst>
        </pc:picChg>
        <pc:picChg chg="del">
          <ac:chgData name="LAMIAE BEZZAZ" userId="f9bc3cc0-8e1c-4944-afa8-b4b36bbf20e1" providerId="ADAL" clId="{5773D2DA-932A-44E5-A899-DB3B96885AA3}" dt="2026-03-09T23:22:10.412" v="680" actId="478"/>
          <ac:picMkLst>
            <pc:docMk/>
            <pc:sldMk cId="4162389677" sldId="1046"/>
            <ac:picMk id="18" creationId="{163ABD22-A21E-4563-8FBC-5711C4648D89}"/>
          </ac:picMkLst>
        </pc:picChg>
      </pc:sldChg>
      <pc:sldChg chg="modSp">
        <pc:chgData name="LAMIAE BEZZAZ" userId="f9bc3cc0-8e1c-4944-afa8-b4b36bbf20e1" providerId="ADAL" clId="{5773D2DA-932A-44E5-A899-DB3B96885AA3}" dt="2026-03-09T23:18:14.056" v="601" actId="20577"/>
        <pc:sldMkLst>
          <pc:docMk/>
          <pc:sldMk cId="1594222650" sldId="1061"/>
        </pc:sldMkLst>
        <pc:spChg chg="mod">
          <ac:chgData name="LAMIAE BEZZAZ" userId="f9bc3cc0-8e1c-4944-afa8-b4b36bbf20e1" providerId="ADAL" clId="{5773D2DA-932A-44E5-A899-DB3B96885AA3}" dt="2026-03-09T23:17:25.169" v="584" actId="20577"/>
          <ac:spMkLst>
            <pc:docMk/>
            <pc:sldMk cId="1594222650" sldId="1061"/>
            <ac:spMk id="4" creationId="{9C79C3BF-E1CA-E022-764F-8FF12C175CA3}"/>
          </ac:spMkLst>
        </pc:spChg>
        <pc:spChg chg="mod">
          <ac:chgData name="LAMIAE BEZZAZ" userId="f9bc3cc0-8e1c-4944-afa8-b4b36bbf20e1" providerId="ADAL" clId="{5773D2DA-932A-44E5-A899-DB3B96885AA3}" dt="2026-03-09T23:17:42.966" v="592" actId="20577"/>
          <ac:spMkLst>
            <pc:docMk/>
            <pc:sldMk cId="1594222650" sldId="1061"/>
            <ac:spMk id="5" creationId="{1E865A99-B86E-1DBC-9AF4-2697C62F937D}"/>
          </ac:spMkLst>
        </pc:spChg>
        <pc:spChg chg="mod">
          <ac:chgData name="LAMIAE BEZZAZ" userId="f9bc3cc0-8e1c-4944-afa8-b4b36bbf20e1" providerId="ADAL" clId="{5773D2DA-932A-44E5-A899-DB3B96885AA3}" dt="2026-03-09T23:18:14.056" v="601" actId="20577"/>
          <ac:spMkLst>
            <pc:docMk/>
            <pc:sldMk cId="1594222650" sldId="1061"/>
            <ac:spMk id="7" creationId="{C4297C41-F7FA-3402-767B-526BAA0449F3}"/>
          </ac:spMkLst>
        </pc:spChg>
      </pc:sldChg>
      <pc:sldChg chg="delSp modSp">
        <pc:chgData name="LAMIAE BEZZAZ" userId="f9bc3cc0-8e1c-4944-afa8-b4b36bbf20e1" providerId="ADAL" clId="{5773D2DA-932A-44E5-A899-DB3B96885AA3}" dt="2026-03-09T23:21:12.888" v="664" actId="1076"/>
        <pc:sldMkLst>
          <pc:docMk/>
          <pc:sldMk cId="2371590782" sldId="1065"/>
        </pc:sldMkLst>
        <pc:spChg chg="mod">
          <ac:chgData name="LAMIAE BEZZAZ" userId="f9bc3cc0-8e1c-4944-afa8-b4b36bbf20e1" providerId="ADAL" clId="{5773D2DA-932A-44E5-A899-DB3B96885AA3}" dt="2026-03-09T23:21:12.888" v="664" actId="1076"/>
          <ac:spMkLst>
            <pc:docMk/>
            <pc:sldMk cId="2371590782" sldId="1065"/>
            <ac:spMk id="10" creationId="{B078CF2D-3BCE-6268-50D1-0D9FD9E94CC1}"/>
          </ac:spMkLst>
        </pc:spChg>
        <pc:picChg chg="del">
          <ac:chgData name="LAMIAE BEZZAZ" userId="f9bc3cc0-8e1c-4944-afa8-b4b36bbf20e1" providerId="ADAL" clId="{5773D2DA-932A-44E5-A899-DB3B96885AA3}" dt="2026-03-09T23:20:44.411" v="652" actId="478"/>
          <ac:picMkLst>
            <pc:docMk/>
            <pc:sldMk cId="2371590782" sldId="1065"/>
            <ac:picMk id="11" creationId="{8008FE9C-CA7F-430B-90B0-A8E69CC74C0B}"/>
          </ac:picMkLst>
        </pc:picChg>
        <pc:picChg chg="del">
          <ac:chgData name="LAMIAE BEZZAZ" userId="f9bc3cc0-8e1c-4944-afa8-b4b36bbf20e1" providerId="ADAL" clId="{5773D2DA-932A-44E5-A899-DB3B96885AA3}" dt="2026-03-09T23:20:42.583" v="651" actId="478"/>
          <ac:picMkLst>
            <pc:docMk/>
            <pc:sldMk cId="2371590782" sldId="1065"/>
            <ac:picMk id="12" creationId="{102B7CF5-13AE-4FA2-BAF2-5DCBBBC4A39D}"/>
          </ac:picMkLst>
        </pc:picChg>
        <pc:picChg chg="del">
          <ac:chgData name="LAMIAE BEZZAZ" userId="f9bc3cc0-8e1c-4944-afa8-b4b36bbf20e1" providerId="ADAL" clId="{5773D2DA-932A-44E5-A899-DB3B96885AA3}" dt="2026-03-09T23:20:40.828" v="650" actId="478"/>
          <ac:picMkLst>
            <pc:docMk/>
            <pc:sldMk cId="2371590782" sldId="1065"/>
            <ac:picMk id="16" creationId="{C389E2E2-2861-4A3F-8514-B49E0EA0DC64}"/>
          </ac:picMkLst>
        </pc:picChg>
      </pc:sldChg>
      <pc:sldChg chg="delSp modSp">
        <pc:chgData name="LAMIAE BEZZAZ" userId="f9bc3cc0-8e1c-4944-afa8-b4b36bbf20e1" providerId="ADAL" clId="{5773D2DA-932A-44E5-A899-DB3B96885AA3}" dt="2026-03-09T23:23:06.373" v="703" actId="20577"/>
        <pc:sldMkLst>
          <pc:docMk/>
          <pc:sldMk cId="3972311393" sldId="1066"/>
        </pc:sldMkLst>
        <pc:spChg chg="mod">
          <ac:chgData name="LAMIAE BEZZAZ" userId="f9bc3cc0-8e1c-4944-afa8-b4b36bbf20e1" providerId="ADAL" clId="{5773D2DA-932A-44E5-A899-DB3B96885AA3}" dt="2026-03-09T23:23:06.373" v="703" actId="20577"/>
          <ac:spMkLst>
            <pc:docMk/>
            <pc:sldMk cId="3972311393" sldId="1066"/>
            <ac:spMk id="4" creationId="{E6384F8A-E656-6861-497C-5F80E75BA727}"/>
          </ac:spMkLst>
        </pc:spChg>
        <pc:picChg chg="del">
          <ac:chgData name="LAMIAE BEZZAZ" userId="f9bc3cc0-8e1c-4944-afa8-b4b36bbf20e1" providerId="ADAL" clId="{5773D2DA-932A-44E5-A899-DB3B96885AA3}" dt="2026-03-09T23:23:03.300" v="701" actId="478"/>
          <ac:picMkLst>
            <pc:docMk/>
            <pc:sldMk cId="3972311393" sldId="1066"/>
            <ac:picMk id="7" creationId="{E7223161-9511-463C-812A-1820A52037C1}"/>
          </ac:picMkLst>
        </pc:picChg>
      </pc:sldChg>
      <pc:sldChg chg="addSp delSp modSp">
        <pc:chgData name="LAMIAE BEZZAZ" userId="f9bc3cc0-8e1c-4944-afa8-b4b36bbf20e1" providerId="ADAL" clId="{5773D2DA-932A-44E5-A899-DB3B96885AA3}" dt="2026-03-09T23:24:59.266" v="720" actId="164"/>
        <pc:sldMkLst>
          <pc:docMk/>
          <pc:sldMk cId="4282025355" sldId="1067"/>
        </pc:sldMkLst>
        <pc:grpChg chg="del">
          <ac:chgData name="LAMIAE BEZZAZ" userId="f9bc3cc0-8e1c-4944-afa8-b4b36bbf20e1" providerId="ADAL" clId="{5773D2DA-932A-44E5-A899-DB3B96885AA3}" dt="2026-03-09T23:23:19.344" v="704" actId="165"/>
          <ac:grpSpMkLst>
            <pc:docMk/>
            <pc:sldMk cId="4282025355" sldId="1067"/>
            <ac:grpSpMk id="18" creationId="{A9AE4EB0-E3D5-4BB9-967F-EF0AC94AC3D6}"/>
          </ac:grpSpMkLst>
        </pc:grpChg>
        <pc:grpChg chg="add mod">
          <ac:chgData name="LAMIAE BEZZAZ" userId="f9bc3cc0-8e1c-4944-afa8-b4b36bbf20e1" providerId="ADAL" clId="{5773D2DA-932A-44E5-A899-DB3B96885AA3}" dt="2026-03-09T23:24:59.266" v="720" actId="164"/>
          <ac:grpSpMkLst>
            <pc:docMk/>
            <pc:sldMk cId="4282025355" sldId="1067"/>
            <ac:grpSpMk id="20" creationId="{C8BF1611-AA48-463C-ADCC-57D088DB1CCE}"/>
          </ac:grpSpMkLst>
        </pc:grpChg>
        <pc:picChg chg="add mod ord">
          <ac:chgData name="LAMIAE BEZZAZ" userId="f9bc3cc0-8e1c-4944-afa8-b4b36bbf20e1" providerId="ADAL" clId="{5773D2DA-932A-44E5-A899-DB3B96885AA3}" dt="2026-03-09T23:24:59.266" v="720" actId="164"/>
          <ac:picMkLst>
            <pc:docMk/>
            <pc:sldMk cId="4282025355" sldId="1067"/>
            <ac:picMk id="3" creationId="{7F4A48F4-FD75-44A9-96C8-E67CE3C9CCC5}"/>
          </ac:picMkLst>
        </pc:picChg>
        <pc:picChg chg="del mod topLvl">
          <ac:chgData name="LAMIAE BEZZAZ" userId="f9bc3cc0-8e1c-4944-afa8-b4b36bbf20e1" providerId="ADAL" clId="{5773D2DA-932A-44E5-A899-DB3B96885AA3}" dt="2026-03-09T23:23:22.201" v="705" actId="478"/>
          <ac:picMkLst>
            <pc:docMk/>
            <pc:sldMk cId="4282025355" sldId="1067"/>
            <ac:picMk id="4" creationId="{F2623070-93EB-4D83-9D94-6F2411EA6501}"/>
          </ac:picMkLst>
        </pc:picChg>
        <pc:cxnChg chg="mod topLvl">
          <ac:chgData name="LAMIAE BEZZAZ" userId="f9bc3cc0-8e1c-4944-afa8-b4b36bbf20e1" providerId="ADAL" clId="{5773D2DA-932A-44E5-A899-DB3B96885AA3}" dt="2026-03-09T23:24:59.266" v="720" actId="164"/>
          <ac:cxnSpMkLst>
            <pc:docMk/>
            <pc:sldMk cId="4282025355" sldId="1067"/>
            <ac:cxnSpMk id="6" creationId="{74FC2F33-1D2C-44CC-A761-FA60C70310F9}"/>
          </ac:cxnSpMkLst>
        </pc:cxnChg>
        <pc:cxnChg chg="mod topLvl">
          <ac:chgData name="LAMIAE BEZZAZ" userId="f9bc3cc0-8e1c-4944-afa8-b4b36bbf20e1" providerId="ADAL" clId="{5773D2DA-932A-44E5-A899-DB3B96885AA3}" dt="2026-03-09T23:24:59.266" v="720" actId="164"/>
          <ac:cxnSpMkLst>
            <pc:docMk/>
            <pc:sldMk cId="4282025355" sldId="1067"/>
            <ac:cxnSpMk id="10" creationId="{D5B0EB22-1B26-488C-BA07-AC0ED8E0C052}"/>
          </ac:cxnSpMkLst>
        </pc:cxnChg>
        <pc:cxnChg chg="mod topLvl">
          <ac:chgData name="LAMIAE BEZZAZ" userId="f9bc3cc0-8e1c-4944-afa8-b4b36bbf20e1" providerId="ADAL" clId="{5773D2DA-932A-44E5-A899-DB3B96885AA3}" dt="2026-03-09T23:24:59.266" v="720" actId="164"/>
          <ac:cxnSpMkLst>
            <pc:docMk/>
            <pc:sldMk cId="4282025355" sldId="1067"/>
            <ac:cxnSpMk id="11" creationId="{FE782514-E196-4EEF-9812-8BAE4653FDFE}"/>
          </ac:cxnSpMkLst>
        </pc:cxnChg>
      </pc:sldChg>
      <pc:sldChg chg="addSp delSp">
        <pc:chgData name="LAMIAE BEZZAZ" userId="f9bc3cc0-8e1c-4944-afa8-b4b36bbf20e1" providerId="ADAL" clId="{5773D2DA-932A-44E5-A899-DB3B96885AA3}" dt="2026-03-09T23:25:07.389" v="722" actId="478"/>
        <pc:sldMkLst>
          <pc:docMk/>
          <pc:sldMk cId="539735270" sldId="1068"/>
        </pc:sldMkLst>
        <pc:picChg chg="add del">
          <ac:chgData name="LAMIAE BEZZAZ" userId="f9bc3cc0-8e1c-4944-afa8-b4b36bbf20e1" providerId="ADAL" clId="{5773D2DA-932A-44E5-A899-DB3B96885AA3}" dt="2026-03-09T23:25:07.389" v="722" actId="478"/>
          <ac:picMkLst>
            <pc:docMk/>
            <pc:sldMk cId="539735270" sldId="1068"/>
            <ac:picMk id="7" creationId="{2D95F619-A61D-43E0-9187-77CE801B187C}"/>
          </ac:picMkLst>
        </pc:picChg>
      </pc:sldChg>
      <pc:sldChg chg="modSp">
        <pc:chgData name="LAMIAE BEZZAZ" userId="f9bc3cc0-8e1c-4944-afa8-b4b36bbf20e1" providerId="ADAL" clId="{5773D2DA-932A-44E5-A899-DB3B96885AA3}" dt="2026-03-09T23:19:55.350" v="647" actId="207"/>
        <pc:sldMkLst>
          <pc:docMk/>
          <pc:sldMk cId="101314545" sldId="1069"/>
        </pc:sldMkLst>
        <pc:spChg chg="mod">
          <ac:chgData name="LAMIAE BEZZAZ" userId="f9bc3cc0-8e1c-4944-afa8-b4b36bbf20e1" providerId="ADAL" clId="{5773D2DA-932A-44E5-A899-DB3B96885AA3}" dt="2026-03-09T23:19:55.350" v="647" actId="207"/>
          <ac:spMkLst>
            <pc:docMk/>
            <pc:sldMk cId="101314545" sldId="1069"/>
            <ac:spMk id="4" creationId="{BD0B5A88-66BC-6735-BEF0-87513253033D}"/>
          </ac:spMkLst>
        </pc:spChg>
        <pc:spChg chg="mod">
          <ac:chgData name="LAMIAE BEZZAZ" userId="f9bc3cc0-8e1c-4944-afa8-b4b36bbf20e1" providerId="ADAL" clId="{5773D2DA-932A-44E5-A899-DB3B96885AA3}" dt="2026-03-09T23:19:01.109" v="610" actId="20577"/>
          <ac:spMkLst>
            <pc:docMk/>
            <pc:sldMk cId="101314545" sldId="1069"/>
            <ac:spMk id="6" creationId="{B43A400E-DC8E-2ACC-0913-26D6C04C3410}"/>
          </ac:spMkLst>
        </pc:spChg>
        <pc:spChg chg="mod">
          <ac:chgData name="LAMIAE BEZZAZ" userId="f9bc3cc0-8e1c-4944-afa8-b4b36bbf20e1" providerId="ADAL" clId="{5773D2DA-932A-44E5-A899-DB3B96885AA3}" dt="2026-03-09T23:19:22.540" v="619" actId="20577"/>
          <ac:spMkLst>
            <pc:docMk/>
            <pc:sldMk cId="101314545" sldId="1069"/>
            <ac:spMk id="10" creationId="{712D1AFA-BF25-4AE6-8A0D-4F3E0186C337}"/>
          </ac:spMkLst>
        </pc:spChg>
      </pc:sldChg>
      <pc:sldChg chg="delSp modSp">
        <pc:chgData name="LAMIAE BEZZAZ" userId="f9bc3cc0-8e1c-4944-afa8-b4b36bbf20e1" providerId="ADAL" clId="{5773D2DA-932A-44E5-A899-DB3B96885AA3}" dt="2026-03-09T23:21:50.393" v="675" actId="478"/>
        <pc:sldMkLst>
          <pc:docMk/>
          <pc:sldMk cId="643251725" sldId="1078"/>
        </pc:sldMkLst>
        <pc:spChg chg="mod">
          <ac:chgData name="LAMIAE BEZZAZ" userId="f9bc3cc0-8e1c-4944-afa8-b4b36bbf20e1" providerId="ADAL" clId="{5773D2DA-932A-44E5-A899-DB3B96885AA3}" dt="2026-03-09T23:21:40.526" v="674" actId="20577"/>
          <ac:spMkLst>
            <pc:docMk/>
            <pc:sldMk cId="643251725" sldId="1078"/>
            <ac:spMk id="5" creationId="{C4DA146D-AE25-2873-51FB-66C0DD23E1B5}"/>
          </ac:spMkLst>
        </pc:spChg>
        <pc:picChg chg="del">
          <ac:chgData name="LAMIAE BEZZAZ" userId="f9bc3cc0-8e1c-4944-afa8-b4b36bbf20e1" providerId="ADAL" clId="{5773D2DA-932A-44E5-A899-DB3B96885AA3}" dt="2026-03-09T23:21:50.393" v="675" actId="478"/>
          <ac:picMkLst>
            <pc:docMk/>
            <pc:sldMk cId="643251725" sldId="1078"/>
            <ac:picMk id="11" creationId="{F3E06765-DEDE-4139-BF51-826946CF304E}"/>
          </ac:picMkLst>
        </pc:picChg>
        <pc:picChg chg="del">
          <ac:chgData name="LAMIAE BEZZAZ" userId="f9bc3cc0-8e1c-4944-afa8-b4b36bbf20e1" providerId="ADAL" clId="{5773D2DA-932A-44E5-A899-DB3B96885AA3}" dt="2026-03-09T23:21:50.393" v="675" actId="478"/>
          <ac:picMkLst>
            <pc:docMk/>
            <pc:sldMk cId="643251725" sldId="1078"/>
            <ac:picMk id="15" creationId="{98C03943-33E9-424D-A3B9-B0D4FD062794}"/>
          </ac:picMkLst>
        </pc:picChg>
        <pc:picChg chg="del">
          <ac:chgData name="LAMIAE BEZZAZ" userId="f9bc3cc0-8e1c-4944-afa8-b4b36bbf20e1" providerId="ADAL" clId="{5773D2DA-932A-44E5-A899-DB3B96885AA3}" dt="2026-03-09T23:21:50.393" v="675" actId="478"/>
          <ac:picMkLst>
            <pc:docMk/>
            <pc:sldMk cId="643251725" sldId="1078"/>
            <ac:picMk id="16" creationId="{7BB11D21-C67A-4FC4-8D52-02379BF38D9E}"/>
          </ac:picMkLst>
        </pc:picChg>
      </pc:sldChg>
      <pc:sldChg chg="addSp delSp modSp">
        <pc:chgData name="LAMIAE BEZZAZ" userId="f9bc3cc0-8e1c-4944-afa8-b4b36bbf20e1" providerId="ADAL" clId="{5773D2DA-932A-44E5-A899-DB3B96885AA3}" dt="2026-03-09T22:40:27.977" v="61" actId="1076"/>
        <pc:sldMkLst>
          <pc:docMk/>
          <pc:sldMk cId="110440254" sldId="1086"/>
        </pc:sldMkLst>
        <pc:spChg chg="mod">
          <ac:chgData name="LAMIAE BEZZAZ" userId="f9bc3cc0-8e1c-4944-afa8-b4b36bbf20e1" providerId="ADAL" clId="{5773D2DA-932A-44E5-A899-DB3B96885AA3}" dt="2026-03-09T22:40:27.977" v="61" actId="1076"/>
          <ac:spMkLst>
            <pc:docMk/>
            <pc:sldMk cId="110440254" sldId="1086"/>
            <ac:spMk id="3" creationId="{83C6B4BC-E397-2347-1A30-A8F4B4B45ACC}"/>
          </ac:spMkLst>
        </pc:spChg>
        <pc:spChg chg="mod">
          <ac:chgData name="LAMIAE BEZZAZ" userId="f9bc3cc0-8e1c-4944-afa8-b4b36bbf20e1" providerId="ADAL" clId="{5773D2DA-932A-44E5-A899-DB3B96885AA3}" dt="2026-03-09T22:39:53.004" v="55" actId="20577"/>
          <ac:spMkLst>
            <pc:docMk/>
            <pc:sldMk cId="110440254" sldId="1086"/>
            <ac:spMk id="11" creationId="{85BCFAAA-E242-6818-C366-2E1B3495AC31}"/>
          </ac:spMkLst>
        </pc:spChg>
        <pc:grpChg chg="del">
          <ac:chgData name="LAMIAE BEZZAZ" userId="f9bc3cc0-8e1c-4944-afa8-b4b36bbf20e1" providerId="ADAL" clId="{5773D2DA-932A-44E5-A899-DB3B96885AA3}" dt="2026-03-09T22:37:38.295" v="2" actId="478"/>
          <ac:grpSpMkLst>
            <pc:docMk/>
            <pc:sldMk cId="110440254" sldId="1086"/>
            <ac:grpSpMk id="2" creationId="{7476EE98-2C7C-473F-8614-F333172A2A70}"/>
          </ac:grpSpMkLst>
        </pc:grpChg>
        <pc:grpChg chg="add mod">
          <ac:chgData name="LAMIAE BEZZAZ" userId="f9bc3cc0-8e1c-4944-afa8-b4b36bbf20e1" providerId="ADAL" clId="{5773D2DA-932A-44E5-A899-DB3B96885AA3}" dt="2026-03-09T22:37:52.711" v="11" actId="1076"/>
          <ac:grpSpMkLst>
            <pc:docMk/>
            <pc:sldMk cId="110440254" sldId="1086"/>
            <ac:grpSpMk id="31" creationId="{187B6F4B-B287-428D-BCF6-3A24432A7BFC}"/>
          </ac:grpSpMkLst>
        </pc:grpChg>
      </pc:sldChg>
      <pc:sldChg chg="addSp delSp modSp">
        <pc:chgData name="LAMIAE BEZZAZ" userId="f9bc3cc0-8e1c-4944-afa8-b4b36bbf20e1" providerId="ADAL" clId="{5773D2DA-932A-44E5-A899-DB3B96885AA3}" dt="2026-03-09T22:40:35.800" v="63"/>
        <pc:sldMkLst>
          <pc:docMk/>
          <pc:sldMk cId="2973669081" sldId="1087"/>
        </pc:sldMkLst>
        <pc:spChg chg="mod">
          <ac:chgData name="LAMIAE BEZZAZ" userId="f9bc3cc0-8e1c-4944-afa8-b4b36bbf20e1" providerId="ADAL" clId="{5773D2DA-932A-44E5-A899-DB3B96885AA3}" dt="2026-03-09T22:38:47.240" v="31" actId="20577"/>
          <ac:spMkLst>
            <pc:docMk/>
            <pc:sldMk cId="2973669081" sldId="1087"/>
            <ac:spMk id="2" creationId="{607346B4-8DDD-3C66-DC8C-C735483B7CD8}"/>
          </ac:spMkLst>
        </pc:spChg>
        <pc:spChg chg="del mod">
          <ac:chgData name="LAMIAE BEZZAZ" userId="f9bc3cc0-8e1c-4944-afa8-b4b36bbf20e1" providerId="ADAL" clId="{5773D2DA-932A-44E5-A899-DB3B96885AA3}" dt="2026-03-09T22:40:35.196" v="62" actId="478"/>
          <ac:spMkLst>
            <pc:docMk/>
            <pc:sldMk cId="2973669081" sldId="1087"/>
            <ac:spMk id="8" creationId="{71BA6BF3-D153-6BAC-B610-0757A3D1771F}"/>
          </ac:spMkLst>
        </pc:spChg>
        <pc:spChg chg="add">
          <ac:chgData name="LAMIAE BEZZAZ" userId="f9bc3cc0-8e1c-4944-afa8-b4b36bbf20e1" providerId="ADAL" clId="{5773D2DA-932A-44E5-A899-DB3B96885AA3}" dt="2026-03-09T22:40:35.800" v="63"/>
          <ac:spMkLst>
            <pc:docMk/>
            <pc:sldMk cId="2973669081" sldId="1087"/>
            <ac:spMk id="31" creationId="{AA301F15-4C00-49EA-AB30-364C223B043D}"/>
          </ac:spMkLst>
        </pc:spChg>
        <pc:grpChg chg="del">
          <ac:chgData name="LAMIAE BEZZAZ" userId="f9bc3cc0-8e1c-4944-afa8-b4b36bbf20e1" providerId="ADAL" clId="{5773D2DA-932A-44E5-A899-DB3B96885AA3}" dt="2026-03-09T22:37:57.265" v="12" actId="478"/>
          <ac:grpSpMkLst>
            <pc:docMk/>
            <pc:sldMk cId="2973669081" sldId="1087"/>
            <ac:grpSpMk id="4" creationId="{73903956-7526-D81A-6B38-A2137D6C6BB2}"/>
          </ac:grpSpMkLst>
        </pc:grpChg>
        <pc:grpChg chg="add">
          <ac:chgData name="LAMIAE BEZZAZ" userId="f9bc3cc0-8e1c-4944-afa8-b4b36bbf20e1" providerId="ADAL" clId="{5773D2DA-932A-44E5-A899-DB3B96885AA3}" dt="2026-03-09T22:37:57.887" v="13"/>
          <ac:grpSpMkLst>
            <pc:docMk/>
            <pc:sldMk cId="2973669081" sldId="1087"/>
            <ac:grpSpMk id="27" creationId="{368D0D5A-DAF7-4BA6-B5FC-B5C337A503AF}"/>
          </ac:grpSpMkLst>
        </pc:grpChg>
      </pc:sldChg>
      <pc:sldChg chg="addSp delSp modSp">
        <pc:chgData name="LAMIAE BEZZAZ" userId="f9bc3cc0-8e1c-4944-afa8-b4b36bbf20e1" providerId="ADAL" clId="{5773D2DA-932A-44E5-A899-DB3B96885AA3}" dt="2026-03-09T22:40:41.431" v="65"/>
        <pc:sldMkLst>
          <pc:docMk/>
          <pc:sldMk cId="616279411" sldId="1088"/>
        </pc:sldMkLst>
        <pc:spChg chg="mod">
          <ac:chgData name="LAMIAE BEZZAZ" userId="f9bc3cc0-8e1c-4944-afa8-b4b36bbf20e1" providerId="ADAL" clId="{5773D2DA-932A-44E5-A899-DB3B96885AA3}" dt="2026-03-09T22:39:40.384" v="50" actId="20577"/>
          <ac:spMkLst>
            <pc:docMk/>
            <pc:sldMk cId="616279411" sldId="1088"/>
            <ac:spMk id="4" creationId="{B8D12959-FC38-24E8-5770-22B2D67A5BF2}"/>
          </ac:spMkLst>
        </pc:spChg>
        <pc:spChg chg="del mod">
          <ac:chgData name="LAMIAE BEZZAZ" userId="f9bc3cc0-8e1c-4944-afa8-b4b36bbf20e1" providerId="ADAL" clId="{5773D2DA-932A-44E5-A899-DB3B96885AA3}" dt="2026-03-09T22:40:40.741" v="64" actId="478"/>
          <ac:spMkLst>
            <pc:docMk/>
            <pc:sldMk cId="616279411" sldId="1088"/>
            <ac:spMk id="10" creationId="{318B692D-2558-A78D-3BF2-D3595FA31B70}"/>
          </ac:spMkLst>
        </pc:spChg>
        <pc:spChg chg="add">
          <ac:chgData name="LAMIAE BEZZAZ" userId="f9bc3cc0-8e1c-4944-afa8-b4b36bbf20e1" providerId="ADAL" clId="{5773D2DA-932A-44E5-A899-DB3B96885AA3}" dt="2026-03-09T22:40:41.431" v="65"/>
          <ac:spMkLst>
            <pc:docMk/>
            <pc:sldMk cId="616279411" sldId="1088"/>
            <ac:spMk id="29" creationId="{78A7837C-ACE2-49EB-87D6-B15600B30449}"/>
          </ac:spMkLst>
        </pc:spChg>
        <pc:grpChg chg="del">
          <ac:chgData name="LAMIAE BEZZAZ" userId="f9bc3cc0-8e1c-4944-afa8-b4b36bbf20e1" providerId="ADAL" clId="{5773D2DA-932A-44E5-A899-DB3B96885AA3}" dt="2026-03-09T22:38:02.170" v="14" actId="478"/>
          <ac:grpSpMkLst>
            <pc:docMk/>
            <pc:sldMk cId="616279411" sldId="1088"/>
            <ac:grpSpMk id="5" creationId="{3FB5BF57-AB24-1D94-DD49-A210A7C41F61}"/>
          </ac:grpSpMkLst>
        </pc:grpChg>
        <pc:grpChg chg="add">
          <ac:chgData name="LAMIAE BEZZAZ" userId="f9bc3cc0-8e1c-4944-afa8-b4b36bbf20e1" providerId="ADAL" clId="{5773D2DA-932A-44E5-A899-DB3B96885AA3}" dt="2026-03-09T22:38:02.769" v="15"/>
          <ac:grpSpMkLst>
            <pc:docMk/>
            <pc:sldMk cId="616279411" sldId="1088"/>
            <ac:grpSpMk id="25" creationId="{E4BA9007-1797-4498-8248-846DD8EE875F}"/>
          </ac:grpSpMkLst>
        </pc:grpChg>
      </pc:sldChg>
      <pc:sldChg chg="addSp delSp modSp">
        <pc:chgData name="LAMIAE BEZZAZ" userId="f9bc3cc0-8e1c-4944-afa8-b4b36bbf20e1" providerId="ADAL" clId="{5773D2DA-932A-44E5-A899-DB3B96885AA3}" dt="2026-03-09T23:21:29.622" v="668" actId="478"/>
        <pc:sldMkLst>
          <pc:docMk/>
          <pc:sldMk cId="3348854092" sldId="1091"/>
        </pc:sldMkLst>
        <pc:spChg chg="del">
          <ac:chgData name="LAMIAE BEZZAZ" userId="f9bc3cc0-8e1c-4944-afa8-b4b36bbf20e1" providerId="ADAL" clId="{5773D2DA-932A-44E5-A899-DB3B96885AA3}" dt="2026-03-09T23:21:20.561" v="665" actId="478"/>
          <ac:spMkLst>
            <pc:docMk/>
            <pc:sldMk cId="3348854092" sldId="1091"/>
            <ac:spMk id="12" creationId="{E9F9E462-39E1-4C7C-AEE9-40BE8DEDC322}"/>
          </ac:spMkLst>
        </pc:spChg>
        <pc:spChg chg="add mod">
          <ac:chgData name="LAMIAE BEZZAZ" userId="f9bc3cc0-8e1c-4944-afa8-b4b36bbf20e1" providerId="ADAL" clId="{5773D2DA-932A-44E5-A899-DB3B96885AA3}" dt="2026-03-09T23:21:25.544" v="667" actId="207"/>
          <ac:spMkLst>
            <pc:docMk/>
            <pc:sldMk cId="3348854092" sldId="1091"/>
            <ac:spMk id="16" creationId="{620C9D77-AB30-4018-B387-98F80B94AAB5}"/>
          </ac:spMkLst>
        </pc:spChg>
        <pc:picChg chg="del">
          <ac:chgData name="LAMIAE BEZZAZ" userId="f9bc3cc0-8e1c-4944-afa8-b4b36bbf20e1" providerId="ADAL" clId="{5773D2DA-932A-44E5-A899-DB3B96885AA3}" dt="2026-03-09T23:21:29.622" v="668" actId="478"/>
          <ac:picMkLst>
            <pc:docMk/>
            <pc:sldMk cId="3348854092" sldId="1091"/>
            <ac:picMk id="13" creationId="{508408C8-1752-412F-A52A-79F3FBBAF48D}"/>
          </ac:picMkLst>
        </pc:picChg>
        <pc:picChg chg="del">
          <ac:chgData name="LAMIAE BEZZAZ" userId="f9bc3cc0-8e1c-4944-afa8-b4b36bbf20e1" providerId="ADAL" clId="{5773D2DA-932A-44E5-A899-DB3B96885AA3}" dt="2026-03-09T23:21:29.622" v="668" actId="478"/>
          <ac:picMkLst>
            <pc:docMk/>
            <pc:sldMk cId="3348854092" sldId="1091"/>
            <ac:picMk id="14" creationId="{0052CA34-62E1-47EC-A9B5-33877F8753C1}"/>
          </ac:picMkLst>
        </pc:picChg>
        <pc:picChg chg="del">
          <ac:chgData name="LAMIAE BEZZAZ" userId="f9bc3cc0-8e1c-4944-afa8-b4b36bbf20e1" providerId="ADAL" clId="{5773D2DA-932A-44E5-A899-DB3B96885AA3}" dt="2026-03-09T23:21:29.622" v="668" actId="478"/>
          <ac:picMkLst>
            <pc:docMk/>
            <pc:sldMk cId="3348854092" sldId="1091"/>
            <ac:picMk id="15" creationId="{E001C780-6731-4237-87B8-196B275C9331}"/>
          </ac:picMkLst>
        </pc:picChg>
      </pc:sldChg>
      <pc:sldChg chg="addSp delSp modSp">
        <pc:chgData name="LAMIAE BEZZAZ" userId="f9bc3cc0-8e1c-4944-afa8-b4b36bbf20e1" providerId="ADAL" clId="{5773D2DA-932A-44E5-A899-DB3B96885AA3}" dt="2026-03-09T23:22:03.891" v="679" actId="207"/>
        <pc:sldMkLst>
          <pc:docMk/>
          <pc:sldMk cId="3908393876" sldId="1092"/>
        </pc:sldMkLst>
        <pc:spChg chg="add mod">
          <ac:chgData name="LAMIAE BEZZAZ" userId="f9bc3cc0-8e1c-4944-afa8-b4b36bbf20e1" providerId="ADAL" clId="{5773D2DA-932A-44E5-A899-DB3B96885AA3}" dt="2026-03-09T23:22:03.891" v="679" actId="207"/>
          <ac:spMkLst>
            <pc:docMk/>
            <pc:sldMk cId="3908393876" sldId="1092"/>
            <ac:spMk id="13" creationId="{0A562573-41C3-42C8-971F-25B683C8EBF9}"/>
          </ac:spMkLst>
        </pc:spChg>
        <pc:spChg chg="del">
          <ac:chgData name="LAMIAE BEZZAZ" userId="f9bc3cc0-8e1c-4944-afa8-b4b36bbf20e1" providerId="ADAL" clId="{5773D2DA-932A-44E5-A899-DB3B96885AA3}" dt="2026-03-09T23:22:01.137" v="677" actId="478"/>
          <ac:spMkLst>
            <pc:docMk/>
            <pc:sldMk cId="3908393876" sldId="1092"/>
            <ac:spMk id="18" creationId="{C10C11AF-9F51-4046-94BC-AABA03812063}"/>
          </ac:spMkLst>
        </pc:spChg>
        <pc:picChg chg="del">
          <ac:chgData name="LAMIAE BEZZAZ" userId="f9bc3cc0-8e1c-4944-afa8-b4b36bbf20e1" providerId="ADAL" clId="{5773D2DA-932A-44E5-A899-DB3B96885AA3}" dt="2026-03-09T23:21:56.816" v="676" actId="478"/>
          <ac:picMkLst>
            <pc:docMk/>
            <pc:sldMk cId="3908393876" sldId="1092"/>
            <ac:picMk id="19" creationId="{66D2DE7A-F06D-411F-97B2-186916F7B18D}"/>
          </ac:picMkLst>
        </pc:picChg>
        <pc:picChg chg="del">
          <ac:chgData name="LAMIAE BEZZAZ" userId="f9bc3cc0-8e1c-4944-afa8-b4b36bbf20e1" providerId="ADAL" clId="{5773D2DA-932A-44E5-A899-DB3B96885AA3}" dt="2026-03-09T23:21:56.816" v="676" actId="478"/>
          <ac:picMkLst>
            <pc:docMk/>
            <pc:sldMk cId="3908393876" sldId="1092"/>
            <ac:picMk id="20" creationId="{F66C633C-93D5-478C-B3E6-650874BFBAEC}"/>
          </ac:picMkLst>
        </pc:picChg>
        <pc:picChg chg="del">
          <ac:chgData name="LAMIAE BEZZAZ" userId="f9bc3cc0-8e1c-4944-afa8-b4b36bbf20e1" providerId="ADAL" clId="{5773D2DA-932A-44E5-A899-DB3B96885AA3}" dt="2026-03-09T23:21:56.816" v="676" actId="478"/>
          <ac:picMkLst>
            <pc:docMk/>
            <pc:sldMk cId="3908393876" sldId="1092"/>
            <ac:picMk id="21" creationId="{683FD58C-F712-4A89-9FEE-64316B4EA7D2}"/>
          </ac:picMkLst>
        </pc:picChg>
      </pc:sldChg>
      <pc:sldChg chg="addSp delSp modSp">
        <pc:chgData name="LAMIAE BEZZAZ" userId="f9bc3cc0-8e1c-4944-afa8-b4b36bbf20e1" providerId="ADAL" clId="{5773D2DA-932A-44E5-A899-DB3B96885AA3}" dt="2026-03-09T23:22:57.282" v="700" actId="478"/>
        <pc:sldMkLst>
          <pc:docMk/>
          <pc:sldMk cId="1130681731" sldId="1093"/>
        </pc:sldMkLst>
        <pc:spChg chg="add mod">
          <ac:chgData name="LAMIAE BEZZAZ" userId="f9bc3cc0-8e1c-4944-afa8-b4b36bbf20e1" providerId="ADAL" clId="{5773D2DA-932A-44E5-A899-DB3B96885AA3}" dt="2026-03-09T23:22:49.408" v="699" actId="207"/>
          <ac:spMkLst>
            <pc:docMk/>
            <pc:sldMk cId="1130681731" sldId="1093"/>
            <ac:spMk id="13" creationId="{4612AC25-351C-441B-847D-08885D26B821}"/>
          </ac:spMkLst>
        </pc:spChg>
        <pc:spChg chg="del">
          <ac:chgData name="LAMIAE BEZZAZ" userId="f9bc3cc0-8e1c-4944-afa8-b4b36bbf20e1" providerId="ADAL" clId="{5773D2DA-932A-44E5-A899-DB3B96885AA3}" dt="2026-03-09T23:22:45.239" v="697" actId="478"/>
          <ac:spMkLst>
            <pc:docMk/>
            <pc:sldMk cId="1130681731" sldId="1093"/>
            <ac:spMk id="16" creationId="{BAEAF70D-2D24-47B4-BEDC-FD546C5ADCA9}"/>
          </ac:spMkLst>
        </pc:spChg>
        <pc:picChg chg="del">
          <ac:chgData name="LAMIAE BEZZAZ" userId="f9bc3cc0-8e1c-4944-afa8-b4b36bbf20e1" providerId="ADAL" clId="{5773D2DA-932A-44E5-A899-DB3B96885AA3}" dt="2026-03-09T23:22:57.282" v="700" actId="478"/>
          <ac:picMkLst>
            <pc:docMk/>
            <pc:sldMk cId="1130681731" sldId="1093"/>
            <ac:picMk id="20" creationId="{BBB4154F-8CE0-4F89-9E10-15ACE12F3614}"/>
          </ac:picMkLst>
        </pc:picChg>
        <pc:picChg chg="del">
          <ac:chgData name="LAMIAE BEZZAZ" userId="f9bc3cc0-8e1c-4944-afa8-b4b36bbf20e1" providerId="ADAL" clId="{5773D2DA-932A-44E5-A899-DB3B96885AA3}" dt="2026-03-09T23:22:57.282" v="700" actId="478"/>
          <ac:picMkLst>
            <pc:docMk/>
            <pc:sldMk cId="1130681731" sldId="1093"/>
            <ac:picMk id="21" creationId="{D8225983-EE72-47AF-B7DE-9E89CEE349A9}"/>
          </ac:picMkLst>
        </pc:picChg>
        <pc:picChg chg="del">
          <ac:chgData name="LAMIAE BEZZAZ" userId="f9bc3cc0-8e1c-4944-afa8-b4b36bbf20e1" providerId="ADAL" clId="{5773D2DA-932A-44E5-A899-DB3B96885AA3}" dt="2026-03-09T23:22:57.282" v="700" actId="478"/>
          <ac:picMkLst>
            <pc:docMk/>
            <pc:sldMk cId="1130681731" sldId="1093"/>
            <ac:picMk id="22" creationId="{36910F78-6B2D-4F66-9B20-31D32EDE2CAD}"/>
          </ac:picMkLst>
        </pc:picChg>
      </pc:sldChg>
      <pc:sldChg chg="modSp">
        <pc:chgData name="LAMIAE BEZZAZ" userId="f9bc3cc0-8e1c-4944-afa8-b4b36bbf20e1" providerId="ADAL" clId="{5773D2DA-932A-44E5-A899-DB3B96885AA3}" dt="2026-03-09T23:17:02.117" v="571" actId="1076"/>
        <pc:sldMkLst>
          <pc:docMk/>
          <pc:sldMk cId="2113487819" sldId="1105"/>
        </pc:sldMkLst>
        <pc:spChg chg="mod">
          <ac:chgData name="LAMIAE BEZZAZ" userId="f9bc3cc0-8e1c-4944-afa8-b4b36bbf20e1" providerId="ADAL" clId="{5773D2DA-932A-44E5-A899-DB3B96885AA3}" dt="2026-03-09T23:17:02.117" v="571" actId="1076"/>
          <ac:spMkLst>
            <pc:docMk/>
            <pc:sldMk cId="2113487819" sldId="1105"/>
            <ac:spMk id="4" creationId="{F0F6C204-CCC0-5E9F-75DA-99D50E89C837}"/>
          </ac:spMkLst>
        </pc:spChg>
        <pc:spChg chg="mod">
          <ac:chgData name="LAMIAE BEZZAZ" userId="f9bc3cc0-8e1c-4944-afa8-b4b36bbf20e1" providerId="ADAL" clId="{5773D2DA-932A-44E5-A899-DB3B96885AA3}" dt="2026-03-09T23:16:51.932" v="569" actId="20577"/>
          <ac:spMkLst>
            <pc:docMk/>
            <pc:sldMk cId="2113487819" sldId="1105"/>
            <ac:spMk id="6" creationId="{0172B532-9CCA-B7A0-9267-071825526996}"/>
          </ac:spMkLst>
        </pc:spChg>
        <pc:spChg chg="mod">
          <ac:chgData name="LAMIAE BEZZAZ" userId="f9bc3cc0-8e1c-4944-afa8-b4b36bbf20e1" providerId="ADAL" clId="{5773D2DA-932A-44E5-A899-DB3B96885AA3}" dt="2026-03-09T23:16:58.055" v="570" actId="14100"/>
          <ac:spMkLst>
            <pc:docMk/>
            <pc:sldMk cId="2113487819" sldId="1105"/>
            <ac:spMk id="7" creationId="{2CF79A9D-4BCF-4887-91A7-FCE7099BD1E6}"/>
          </ac:spMkLst>
        </pc:spChg>
      </pc:sldChg>
      <pc:sldChg chg="modSp">
        <pc:chgData name="LAMIAE BEZZAZ" userId="f9bc3cc0-8e1c-4944-afa8-b4b36bbf20e1" providerId="ADAL" clId="{5773D2DA-932A-44E5-A899-DB3B96885AA3}" dt="2026-03-09T23:00:34.719" v="293" actId="20577"/>
        <pc:sldMkLst>
          <pc:docMk/>
          <pc:sldMk cId="1083404535" sldId="1107"/>
        </pc:sldMkLst>
        <pc:spChg chg="mod">
          <ac:chgData name="LAMIAE BEZZAZ" userId="f9bc3cc0-8e1c-4944-afa8-b4b36bbf20e1" providerId="ADAL" clId="{5773D2DA-932A-44E5-A899-DB3B96885AA3}" dt="2026-03-09T23:00:34.719" v="293" actId="20577"/>
          <ac:spMkLst>
            <pc:docMk/>
            <pc:sldMk cId="1083404535" sldId="1107"/>
            <ac:spMk id="2" creationId="{BC814F54-CE0C-6E61-25C9-8A0D72F30B51}"/>
          </ac:spMkLst>
        </pc:spChg>
        <pc:spChg chg="mod">
          <ac:chgData name="LAMIAE BEZZAZ" userId="f9bc3cc0-8e1c-4944-afa8-b4b36bbf20e1" providerId="ADAL" clId="{5773D2DA-932A-44E5-A899-DB3B96885AA3}" dt="2026-03-09T22:59:58.384" v="255" actId="20577"/>
          <ac:spMkLst>
            <pc:docMk/>
            <pc:sldMk cId="1083404535" sldId="1107"/>
            <ac:spMk id="8" creationId="{1796619A-184B-AC23-FD01-D300A8008A01}"/>
          </ac:spMkLst>
        </pc:spChg>
        <pc:spChg chg="mod">
          <ac:chgData name="LAMIAE BEZZAZ" userId="f9bc3cc0-8e1c-4944-afa8-b4b36bbf20e1" providerId="ADAL" clId="{5773D2DA-932A-44E5-A899-DB3B96885AA3}" dt="2026-03-09T23:00:12.997" v="269" actId="20577"/>
          <ac:spMkLst>
            <pc:docMk/>
            <pc:sldMk cId="1083404535" sldId="1107"/>
            <ac:spMk id="11" creationId="{677CC7C2-B83F-F87D-68EA-F14FE0E9BC45}"/>
          </ac:spMkLst>
        </pc:spChg>
      </pc:sldChg>
      <pc:sldChg chg="addSp delSp modSp">
        <pc:chgData name="LAMIAE BEZZAZ" userId="f9bc3cc0-8e1c-4944-afa8-b4b36bbf20e1" providerId="ADAL" clId="{5773D2DA-932A-44E5-A899-DB3B96885AA3}" dt="2026-03-09T23:02:03.705" v="311"/>
        <pc:sldMkLst>
          <pc:docMk/>
          <pc:sldMk cId="3104199710" sldId="1108"/>
        </pc:sldMkLst>
        <pc:spChg chg="add mod">
          <ac:chgData name="LAMIAE BEZZAZ" userId="f9bc3cc0-8e1c-4944-afa8-b4b36bbf20e1" providerId="ADAL" clId="{5773D2DA-932A-44E5-A899-DB3B96885AA3}" dt="2026-03-09T23:01:31.977" v="308" actId="207"/>
          <ac:spMkLst>
            <pc:docMk/>
            <pc:sldMk cId="3104199710" sldId="1108"/>
            <ac:spMk id="9" creationId="{9198FC61-2608-41C0-9434-3824E0ACF33E}"/>
          </ac:spMkLst>
        </pc:spChg>
        <pc:spChg chg="mod">
          <ac:chgData name="LAMIAE BEZZAZ" userId="f9bc3cc0-8e1c-4944-afa8-b4b36bbf20e1" providerId="ADAL" clId="{5773D2DA-932A-44E5-A899-DB3B96885AA3}" dt="2026-03-09T23:02:03.705" v="311"/>
          <ac:spMkLst>
            <pc:docMk/>
            <pc:sldMk cId="3104199710" sldId="1108"/>
            <ac:spMk id="10" creationId="{3597B4A6-C68C-416C-DA35-A5D88D0764DC}"/>
          </ac:spMkLst>
        </pc:spChg>
        <pc:spChg chg="add">
          <ac:chgData name="LAMIAE BEZZAZ" userId="f9bc3cc0-8e1c-4944-afa8-b4b36bbf20e1" providerId="ADAL" clId="{5773D2DA-932A-44E5-A899-DB3B96885AA3}" dt="2026-03-09T23:00:48.803" v="295"/>
          <ac:spMkLst>
            <pc:docMk/>
            <pc:sldMk cId="3104199710" sldId="1108"/>
            <ac:spMk id="11" creationId="{301AD2E7-5AB7-4A88-9048-670C1B38F49A}"/>
          </ac:spMkLst>
        </pc:spChg>
        <pc:spChg chg="add mod">
          <ac:chgData name="LAMIAE BEZZAZ" userId="f9bc3cc0-8e1c-4944-afa8-b4b36bbf20e1" providerId="ADAL" clId="{5773D2DA-932A-44E5-A899-DB3B96885AA3}" dt="2026-03-09T23:00:57.805" v="306" actId="20577"/>
          <ac:spMkLst>
            <pc:docMk/>
            <pc:sldMk cId="3104199710" sldId="1108"/>
            <ac:spMk id="15" creationId="{23B26AEC-444B-4622-B4B2-036AD073E00D}"/>
          </ac:spMkLst>
        </pc:spChg>
        <pc:spChg chg="del">
          <ac:chgData name="LAMIAE BEZZAZ" userId="f9bc3cc0-8e1c-4944-afa8-b4b36bbf20e1" providerId="ADAL" clId="{5773D2DA-932A-44E5-A899-DB3B96885AA3}" dt="2026-03-09T23:00:47.580" v="294" actId="478"/>
          <ac:spMkLst>
            <pc:docMk/>
            <pc:sldMk cId="3104199710" sldId="1108"/>
            <ac:spMk id="16" creationId="{3F526697-1594-4996-8322-B42D0E6A6721}"/>
          </ac:spMkLst>
        </pc:spChg>
        <pc:spChg chg="del">
          <ac:chgData name="LAMIAE BEZZAZ" userId="f9bc3cc0-8e1c-4944-afa8-b4b36bbf20e1" providerId="ADAL" clId="{5773D2DA-932A-44E5-A899-DB3B96885AA3}" dt="2026-03-09T23:00:47.580" v="294" actId="478"/>
          <ac:spMkLst>
            <pc:docMk/>
            <pc:sldMk cId="3104199710" sldId="1108"/>
            <ac:spMk id="17" creationId="{B52803CC-5499-4430-B017-E895B6BD03B5}"/>
          </ac:spMkLst>
        </pc:spChg>
        <pc:spChg chg="del">
          <ac:chgData name="LAMIAE BEZZAZ" userId="f9bc3cc0-8e1c-4944-afa8-b4b36bbf20e1" providerId="ADAL" clId="{5773D2DA-932A-44E5-A899-DB3B96885AA3}" dt="2026-03-09T23:00:47.580" v="294" actId="478"/>
          <ac:spMkLst>
            <pc:docMk/>
            <pc:sldMk cId="3104199710" sldId="1108"/>
            <ac:spMk id="18" creationId="{E988612D-9148-4D24-85E4-50428E70580B}"/>
          </ac:spMkLst>
        </pc:spChg>
      </pc:sldChg>
      <pc:sldChg chg="modSp">
        <pc:chgData name="LAMIAE BEZZAZ" userId="f9bc3cc0-8e1c-4944-afa8-b4b36bbf20e1" providerId="ADAL" clId="{5773D2DA-932A-44E5-A899-DB3B96885AA3}" dt="2026-03-09T23:03:58.957" v="361" actId="14100"/>
        <pc:sldMkLst>
          <pc:docMk/>
          <pc:sldMk cId="188585430" sldId="1109"/>
        </pc:sldMkLst>
        <pc:spChg chg="mod">
          <ac:chgData name="LAMIAE BEZZAZ" userId="f9bc3cc0-8e1c-4944-afa8-b4b36bbf20e1" providerId="ADAL" clId="{5773D2DA-932A-44E5-A899-DB3B96885AA3}" dt="2026-03-09T23:03:01.231" v="331" actId="20577"/>
          <ac:spMkLst>
            <pc:docMk/>
            <pc:sldMk cId="188585430" sldId="1109"/>
            <ac:spMk id="3" creationId="{AF62F2E5-17FC-3A8B-9C3D-14996C140BAD}"/>
          </ac:spMkLst>
        </pc:spChg>
        <pc:spChg chg="mod">
          <ac:chgData name="LAMIAE BEZZAZ" userId="f9bc3cc0-8e1c-4944-afa8-b4b36bbf20e1" providerId="ADAL" clId="{5773D2DA-932A-44E5-A899-DB3B96885AA3}" dt="2026-03-09T23:03:58.957" v="361" actId="14100"/>
          <ac:spMkLst>
            <pc:docMk/>
            <pc:sldMk cId="188585430" sldId="1109"/>
            <ac:spMk id="8" creationId="{00FAD79A-4083-ACF2-A338-047672AA5FDE}"/>
          </ac:spMkLst>
        </pc:spChg>
        <pc:spChg chg="mod">
          <ac:chgData name="LAMIAE BEZZAZ" userId="f9bc3cc0-8e1c-4944-afa8-b4b36bbf20e1" providerId="ADAL" clId="{5773D2DA-932A-44E5-A899-DB3B96885AA3}" dt="2026-03-09T23:03:52.867" v="359" actId="20577"/>
          <ac:spMkLst>
            <pc:docMk/>
            <pc:sldMk cId="188585430" sldId="1109"/>
            <ac:spMk id="11" creationId="{80FC7343-6A66-0FE0-81A3-D8C040444733}"/>
          </ac:spMkLst>
        </pc:spChg>
      </pc:sldChg>
      <pc:sldChg chg="addSp delSp modSp">
        <pc:chgData name="LAMIAE BEZZAZ" userId="f9bc3cc0-8e1c-4944-afa8-b4b36bbf20e1" providerId="ADAL" clId="{5773D2DA-932A-44E5-A899-DB3B96885AA3}" dt="2026-03-09T23:05:49.413" v="382" actId="207"/>
        <pc:sldMkLst>
          <pc:docMk/>
          <pc:sldMk cId="3545564742" sldId="1110"/>
        </pc:sldMkLst>
        <pc:spChg chg="del">
          <ac:chgData name="LAMIAE BEZZAZ" userId="f9bc3cc0-8e1c-4944-afa8-b4b36bbf20e1" providerId="ADAL" clId="{5773D2DA-932A-44E5-A899-DB3B96885AA3}" dt="2026-03-09T23:04:13.740" v="362" actId="478"/>
          <ac:spMkLst>
            <pc:docMk/>
            <pc:sldMk cId="3545564742" sldId="1110"/>
            <ac:spMk id="9" creationId="{7B448C80-2AF3-494E-8DFF-51B7279A9B8D}"/>
          </ac:spMkLst>
        </pc:spChg>
        <pc:spChg chg="mod">
          <ac:chgData name="LAMIAE BEZZAZ" userId="f9bc3cc0-8e1c-4944-afa8-b4b36bbf20e1" providerId="ADAL" clId="{5773D2DA-932A-44E5-A899-DB3B96885AA3}" dt="2026-03-09T23:04:41.029" v="380"/>
          <ac:spMkLst>
            <pc:docMk/>
            <pc:sldMk cId="3545564742" sldId="1110"/>
            <ac:spMk id="10" creationId="{A4CDA2FE-5345-3DAF-E63A-C9FDCA6EE858}"/>
          </ac:spMkLst>
        </pc:spChg>
        <pc:spChg chg="del">
          <ac:chgData name="LAMIAE BEZZAZ" userId="f9bc3cc0-8e1c-4944-afa8-b4b36bbf20e1" providerId="ADAL" clId="{5773D2DA-932A-44E5-A899-DB3B96885AA3}" dt="2026-03-09T23:04:13.740" v="362" actId="478"/>
          <ac:spMkLst>
            <pc:docMk/>
            <pc:sldMk cId="3545564742" sldId="1110"/>
            <ac:spMk id="11" creationId="{40EC0563-516D-4876-A9C3-865588EBD450}"/>
          </ac:spMkLst>
        </pc:spChg>
        <pc:spChg chg="del">
          <ac:chgData name="LAMIAE BEZZAZ" userId="f9bc3cc0-8e1c-4944-afa8-b4b36bbf20e1" providerId="ADAL" clId="{5773D2DA-932A-44E5-A899-DB3B96885AA3}" dt="2026-03-09T23:04:13.740" v="362" actId="478"/>
          <ac:spMkLst>
            <pc:docMk/>
            <pc:sldMk cId="3545564742" sldId="1110"/>
            <ac:spMk id="15" creationId="{2A799D49-F31A-4E6D-B6A6-72B7D4F28D69}"/>
          </ac:spMkLst>
        </pc:spChg>
        <pc:spChg chg="add">
          <ac:chgData name="LAMIAE BEZZAZ" userId="f9bc3cc0-8e1c-4944-afa8-b4b36bbf20e1" providerId="ADAL" clId="{5773D2DA-932A-44E5-A899-DB3B96885AA3}" dt="2026-03-09T23:04:14.569" v="363"/>
          <ac:spMkLst>
            <pc:docMk/>
            <pc:sldMk cId="3545564742" sldId="1110"/>
            <ac:spMk id="16" creationId="{BBDEB088-9BD5-48CA-BB2E-79182FD10073}"/>
          </ac:spMkLst>
        </pc:spChg>
        <pc:spChg chg="add mod">
          <ac:chgData name="LAMIAE BEZZAZ" userId="f9bc3cc0-8e1c-4944-afa8-b4b36bbf20e1" providerId="ADAL" clId="{5773D2DA-932A-44E5-A899-DB3B96885AA3}" dt="2026-03-09T23:05:49.413" v="382" actId="207"/>
          <ac:spMkLst>
            <pc:docMk/>
            <pc:sldMk cId="3545564742" sldId="1110"/>
            <ac:spMk id="17" creationId="{998DB420-A025-4F24-BC85-BE91213EF3BE}"/>
          </ac:spMkLst>
        </pc:spChg>
        <pc:spChg chg="add mod">
          <ac:chgData name="LAMIAE BEZZAZ" userId="f9bc3cc0-8e1c-4944-afa8-b4b36bbf20e1" providerId="ADAL" clId="{5773D2DA-932A-44E5-A899-DB3B96885AA3}" dt="2026-03-09T23:04:26.849" v="379" actId="20577"/>
          <ac:spMkLst>
            <pc:docMk/>
            <pc:sldMk cId="3545564742" sldId="1110"/>
            <ac:spMk id="18" creationId="{EFDD8769-37A9-4D9A-B6A5-9C97FB74E3CE}"/>
          </ac:spMkLst>
        </pc:spChg>
      </pc:sldChg>
      <pc:sldChg chg="modSp">
        <pc:chgData name="LAMIAE BEZZAZ" userId="f9bc3cc0-8e1c-4944-afa8-b4b36bbf20e1" providerId="ADAL" clId="{5773D2DA-932A-44E5-A899-DB3B96885AA3}" dt="2026-03-09T23:06:43.798" v="434" actId="20577"/>
        <pc:sldMkLst>
          <pc:docMk/>
          <pc:sldMk cId="3586336713" sldId="1113"/>
        </pc:sldMkLst>
        <pc:spChg chg="mod">
          <ac:chgData name="LAMIAE BEZZAZ" userId="f9bc3cc0-8e1c-4944-afa8-b4b36bbf20e1" providerId="ADAL" clId="{5773D2DA-932A-44E5-A899-DB3B96885AA3}" dt="2026-03-09T23:06:23.442" v="407" actId="20577"/>
          <ac:spMkLst>
            <pc:docMk/>
            <pc:sldMk cId="3586336713" sldId="1113"/>
            <ac:spMk id="3" creationId="{AF62F2E5-17FC-3A8B-9C3D-14996C140BAD}"/>
          </ac:spMkLst>
        </pc:spChg>
        <pc:spChg chg="mod">
          <ac:chgData name="LAMIAE BEZZAZ" userId="f9bc3cc0-8e1c-4944-afa8-b4b36bbf20e1" providerId="ADAL" clId="{5773D2DA-932A-44E5-A899-DB3B96885AA3}" dt="2026-03-09T23:06:35.717" v="424" actId="20577"/>
          <ac:spMkLst>
            <pc:docMk/>
            <pc:sldMk cId="3586336713" sldId="1113"/>
            <ac:spMk id="8" creationId="{00FAD79A-4083-ACF2-A338-047672AA5FDE}"/>
          </ac:spMkLst>
        </pc:spChg>
        <pc:spChg chg="mod">
          <ac:chgData name="LAMIAE BEZZAZ" userId="f9bc3cc0-8e1c-4944-afa8-b4b36bbf20e1" providerId="ADAL" clId="{5773D2DA-932A-44E5-A899-DB3B96885AA3}" dt="2026-03-09T23:06:43.798" v="434" actId="20577"/>
          <ac:spMkLst>
            <pc:docMk/>
            <pc:sldMk cId="3586336713" sldId="1113"/>
            <ac:spMk id="11" creationId="{80FC7343-6A66-0FE0-81A3-D8C040444733}"/>
          </ac:spMkLst>
        </pc:spChg>
      </pc:sldChg>
      <pc:sldChg chg="addSp delSp modSp">
        <pc:chgData name="LAMIAE BEZZAZ" userId="f9bc3cc0-8e1c-4944-afa8-b4b36bbf20e1" providerId="ADAL" clId="{5773D2DA-932A-44E5-A899-DB3B96885AA3}" dt="2026-03-09T23:07:36.787" v="448"/>
        <pc:sldMkLst>
          <pc:docMk/>
          <pc:sldMk cId="3538513182" sldId="1114"/>
        </pc:sldMkLst>
        <pc:spChg chg="add">
          <ac:chgData name="LAMIAE BEZZAZ" userId="f9bc3cc0-8e1c-4944-afa8-b4b36bbf20e1" providerId="ADAL" clId="{5773D2DA-932A-44E5-A899-DB3B96885AA3}" dt="2026-03-09T23:06:59.357" v="436"/>
          <ac:spMkLst>
            <pc:docMk/>
            <pc:sldMk cId="3538513182" sldId="1114"/>
            <ac:spMk id="9" creationId="{B9E92197-2E7C-4BAC-B4B3-3C957C9D35CB}"/>
          </ac:spMkLst>
        </pc:spChg>
        <pc:spChg chg="mod">
          <ac:chgData name="LAMIAE BEZZAZ" userId="f9bc3cc0-8e1c-4944-afa8-b4b36bbf20e1" providerId="ADAL" clId="{5773D2DA-932A-44E5-A899-DB3B96885AA3}" dt="2026-03-09T23:07:36.787" v="448"/>
          <ac:spMkLst>
            <pc:docMk/>
            <pc:sldMk cId="3538513182" sldId="1114"/>
            <ac:spMk id="10" creationId="{A4CDA2FE-5345-3DAF-E63A-C9FDCA6EE858}"/>
          </ac:spMkLst>
        </pc:spChg>
        <pc:spChg chg="add mod">
          <ac:chgData name="LAMIAE BEZZAZ" userId="f9bc3cc0-8e1c-4944-afa8-b4b36bbf20e1" providerId="ADAL" clId="{5773D2DA-932A-44E5-A899-DB3B96885AA3}" dt="2026-03-09T23:07:25.819" v="447" actId="207"/>
          <ac:spMkLst>
            <pc:docMk/>
            <pc:sldMk cId="3538513182" sldId="1114"/>
            <ac:spMk id="11" creationId="{D9D71F58-7A9D-4753-8EA6-C2019A1A4E93}"/>
          </ac:spMkLst>
        </pc:spChg>
        <pc:spChg chg="add mod">
          <ac:chgData name="LAMIAE BEZZAZ" userId="f9bc3cc0-8e1c-4944-afa8-b4b36bbf20e1" providerId="ADAL" clId="{5773D2DA-932A-44E5-A899-DB3B96885AA3}" dt="2026-03-09T23:07:09.494" v="445" actId="20577"/>
          <ac:spMkLst>
            <pc:docMk/>
            <pc:sldMk cId="3538513182" sldId="1114"/>
            <ac:spMk id="15" creationId="{94A24BEA-FCF3-43B8-949D-C7A5E6E297F4}"/>
          </ac:spMkLst>
        </pc:spChg>
        <pc:spChg chg="del">
          <ac:chgData name="LAMIAE BEZZAZ" userId="f9bc3cc0-8e1c-4944-afa8-b4b36bbf20e1" providerId="ADAL" clId="{5773D2DA-932A-44E5-A899-DB3B96885AA3}" dt="2026-03-09T23:06:58.605" v="435" actId="478"/>
          <ac:spMkLst>
            <pc:docMk/>
            <pc:sldMk cId="3538513182" sldId="1114"/>
            <ac:spMk id="16" creationId="{EB4775F2-BBC6-4300-A46D-F48607D78570}"/>
          </ac:spMkLst>
        </pc:spChg>
        <pc:spChg chg="del">
          <ac:chgData name="LAMIAE BEZZAZ" userId="f9bc3cc0-8e1c-4944-afa8-b4b36bbf20e1" providerId="ADAL" clId="{5773D2DA-932A-44E5-A899-DB3B96885AA3}" dt="2026-03-09T23:06:58.605" v="435" actId="478"/>
          <ac:spMkLst>
            <pc:docMk/>
            <pc:sldMk cId="3538513182" sldId="1114"/>
            <ac:spMk id="17" creationId="{CC3B8410-8410-4FA6-A504-BD6532F5EF8A}"/>
          </ac:spMkLst>
        </pc:spChg>
        <pc:spChg chg="del">
          <ac:chgData name="LAMIAE BEZZAZ" userId="f9bc3cc0-8e1c-4944-afa8-b4b36bbf20e1" providerId="ADAL" clId="{5773D2DA-932A-44E5-A899-DB3B96885AA3}" dt="2026-03-09T23:06:58.605" v="435" actId="478"/>
          <ac:spMkLst>
            <pc:docMk/>
            <pc:sldMk cId="3538513182" sldId="1114"/>
            <ac:spMk id="18" creationId="{D79FB261-1F5D-44F3-9421-8FFB785EB327}"/>
          </ac:spMkLst>
        </pc:spChg>
      </pc:sldChg>
      <pc:sldChg chg="modSp">
        <pc:chgData name="LAMIAE BEZZAZ" userId="f9bc3cc0-8e1c-4944-afa8-b4b36bbf20e1" providerId="ADAL" clId="{5773D2DA-932A-44E5-A899-DB3B96885AA3}" dt="2026-03-09T23:15:33.554" v="525" actId="20577"/>
        <pc:sldMkLst>
          <pc:docMk/>
          <pc:sldMk cId="84536210" sldId="1115"/>
        </pc:sldMkLst>
        <pc:spChg chg="mod">
          <ac:chgData name="LAMIAE BEZZAZ" userId="f9bc3cc0-8e1c-4944-afa8-b4b36bbf20e1" providerId="ADAL" clId="{5773D2DA-932A-44E5-A899-DB3B96885AA3}" dt="2026-03-09T23:14:35.948" v="492" actId="20577"/>
          <ac:spMkLst>
            <pc:docMk/>
            <pc:sldMk cId="84536210" sldId="1115"/>
            <ac:spMk id="4" creationId="{9C79C3BF-E1CA-E022-764F-8FF12C175CA3}"/>
          </ac:spMkLst>
        </pc:spChg>
        <pc:spChg chg="mod">
          <ac:chgData name="LAMIAE BEZZAZ" userId="f9bc3cc0-8e1c-4944-afa8-b4b36bbf20e1" providerId="ADAL" clId="{5773D2DA-932A-44E5-A899-DB3B96885AA3}" dt="2026-03-09T23:15:13.470" v="508" actId="207"/>
          <ac:spMkLst>
            <pc:docMk/>
            <pc:sldMk cId="84536210" sldId="1115"/>
            <ac:spMk id="5" creationId="{1E865A99-B86E-1DBC-9AF4-2697C62F937D}"/>
          </ac:spMkLst>
        </pc:spChg>
        <pc:spChg chg="mod">
          <ac:chgData name="LAMIAE BEZZAZ" userId="f9bc3cc0-8e1c-4944-afa8-b4b36bbf20e1" providerId="ADAL" clId="{5773D2DA-932A-44E5-A899-DB3B96885AA3}" dt="2026-03-09T23:15:33.554" v="525" actId="20577"/>
          <ac:spMkLst>
            <pc:docMk/>
            <pc:sldMk cId="84536210" sldId="1115"/>
            <ac:spMk id="7" creationId="{C4297C41-F7FA-3402-767B-526BAA0449F3}"/>
          </ac:spMkLst>
        </pc:spChg>
      </pc:sldChg>
    </pc:docChg>
  </pc:docChgLst>
  <pc:docChgLst>
    <pc:chgData name="LAMIAE BEZZAZ" userId="f9bc3cc0-8e1c-4944-afa8-b4b36bbf20e1" providerId="ADAL" clId="{E21331B0-3EA6-403D-B4E4-7CE391E8E0D1}"/>
    <pc:docChg chg="modSld">
      <pc:chgData name="LAMIAE BEZZAZ" userId="f9bc3cc0-8e1c-4944-afa8-b4b36bbf20e1" providerId="ADAL" clId="{E21331B0-3EA6-403D-B4E4-7CE391E8E0D1}" dt="2026-03-09T23:39:25.163" v="0"/>
      <pc:docMkLst>
        <pc:docMk/>
      </pc:docMkLst>
      <pc:sldChg chg="modSp">
        <pc:chgData name="LAMIAE BEZZAZ" userId="f9bc3cc0-8e1c-4944-afa8-b4b36bbf20e1" providerId="ADAL" clId="{E21331B0-3EA6-403D-B4E4-7CE391E8E0D1}" dt="2026-03-09T23:39:25.163" v="0"/>
        <pc:sldMkLst>
          <pc:docMk/>
          <pc:sldMk cId="110440254" sldId="1086"/>
        </pc:sldMkLst>
        <pc:spChg chg="mod">
          <ac:chgData name="LAMIAE BEZZAZ" userId="f9bc3cc0-8e1c-4944-afa8-b4b36bbf20e1" providerId="ADAL" clId="{E21331B0-3EA6-403D-B4E4-7CE391E8E0D1}" dt="2026-03-09T23:39:25.163" v="0"/>
          <ac:spMkLst>
            <pc:docMk/>
            <pc:sldMk cId="110440254" sldId="1086"/>
            <ac:spMk id="11" creationId="{85BCFAAA-E242-6818-C366-2E1B3495AC31}"/>
          </ac:spMkLst>
        </pc:spChg>
      </pc:sldChg>
      <pc:sldChg chg="modSp">
        <pc:chgData name="LAMIAE BEZZAZ" userId="f9bc3cc0-8e1c-4944-afa8-b4b36bbf20e1" providerId="ADAL" clId="{E21331B0-3EA6-403D-B4E4-7CE391E8E0D1}" dt="2026-03-09T23:39:25.163" v="0"/>
        <pc:sldMkLst>
          <pc:docMk/>
          <pc:sldMk cId="2973669081" sldId="1087"/>
        </pc:sldMkLst>
        <pc:spChg chg="mod">
          <ac:chgData name="LAMIAE BEZZAZ" userId="f9bc3cc0-8e1c-4944-afa8-b4b36bbf20e1" providerId="ADAL" clId="{E21331B0-3EA6-403D-B4E4-7CE391E8E0D1}" dt="2026-03-09T23:39:25.163" v="0"/>
          <ac:spMkLst>
            <pc:docMk/>
            <pc:sldMk cId="2973669081" sldId="1087"/>
            <ac:spMk id="2" creationId="{607346B4-8DDD-3C66-DC8C-C735483B7CD8}"/>
          </ac:spMkLst>
        </pc:spChg>
      </pc:sldChg>
      <pc:sldChg chg="modSp">
        <pc:chgData name="LAMIAE BEZZAZ" userId="f9bc3cc0-8e1c-4944-afa8-b4b36bbf20e1" providerId="ADAL" clId="{E21331B0-3EA6-403D-B4E4-7CE391E8E0D1}" dt="2026-03-09T23:39:25.163" v="0"/>
        <pc:sldMkLst>
          <pc:docMk/>
          <pc:sldMk cId="616279411" sldId="1088"/>
        </pc:sldMkLst>
        <pc:spChg chg="mod">
          <ac:chgData name="LAMIAE BEZZAZ" userId="f9bc3cc0-8e1c-4944-afa8-b4b36bbf20e1" providerId="ADAL" clId="{E21331B0-3EA6-403D-B4E4-7CE391E8E0D1}" dt="2026-03-09T23:39:25.163" v="0"/>
          <ac:spMkLst>
            <pc:docMk/>
            <pc:sldMk cId="616279411" sldId="1088"/>
            <ac:spMk id="4" creationId="{B8D12959-FC38-24E8-5770-22B2D67A5BF2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18/03/2026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3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034C716-3EAE-87EC-C656-5B2805445C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7" b="4073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2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7593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094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49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3530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3764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855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4075D5-1BC9-1702-EA5C-D90B611B7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C2B2EBE3-60B4-A88E-7734-282BC65529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518FEEA-7DA1-3C40-38E8-4E39DC78628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6732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 dirty="0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3643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69769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18/03/2026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897491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18/03/2026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5333035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18/03/2026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4401535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18/03/2026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06311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18/03/2026</a:t>
            </a:fld>
            <a:endParaRPr lang="fr-M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1073609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18/03/2026</a:t>
            </a:fld>
            <a:endParaRPr lang="fr-M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5662560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18/03/2026</a:t>
            </a:fld>
            <a:endParaRPr lang="fr-M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144986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18/03/2026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49947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29365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18/03/2026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3286707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18/03/2026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9642143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18/03/2026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8074233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0718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2701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Écrit :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432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09" y="3643281"/>
            <a:ext cx="27425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0544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254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9713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67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image" Target="../media/image8.jpg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image" Target="../media/image8.jpg"/><Relationship Id="rId5" Type="http://schemas.openxmlformats.org/officeDocument/2006/relationships/slideLayout" Target="../slideLayouts/slideLayout27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image" Target="../media/image12.jpg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36.xml"/><Relationship Id="rId15" Type="http://schemas.openxmlformats.org/officeDocument/2006/relationships/image" Target="../media/image11.png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image" Target="../media/image10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82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51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62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Dialogue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3963435" y="226705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Point de langue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6295924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4" r:id="rId2"/>
    <p:sldLayoutId id="2147483738" r:id="rId3"/>
    <p:sldLayoutId id="2147483753" r:id="rId4"/>
    <p:sldLayoutId id="2147483754" r:id="rId5"/>
    <p:sldLayoutId id="2147483701" r:id="rId6"/>
    <p:sldLayoutId id="2147483702" r:id="rId7"/>
    <p:sldLayoutId id="2147483700" r:id="rId8"/>
    <p:sldLayoutId id="2147483739" r:id="rId9"/>
    <p:sldLayoutId id="2147483699" r:id="rId10"/>
    <p:sldLayoutId id="2147483705" r:id="rId11"/>
    <p:sldLayoutId id="2147483706" r:id="rId12"/>
    <p:sldLayoutId id="2147483740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37951" y="21590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87785" y="17648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Dialogue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6260" y="253231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9245" y="225342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61442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Point de langue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B75ED6-5142-8070-01D0-E1EE0D17EEC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6CC7EE1-E266-3710-9D6B-DA4E80E58182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Dialogue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BC049F-4686-7F5C-28F9-498C8168F34B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/>
                </a:solidFill>
              </a:rPr>
              <a:t>Lecture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FC11AC-165F-C50D-5CD1-6E16455E40A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D7278D-4153-001C-679A-0650571384C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22F559-467F-635B-8216-3126DBD539D6}"/>
              </a:ext>
            </a:extLst>
          </p:cNvPr>
          <p:cNvSpPr txBox="1"/>
          <p:nvPr userDrawn="1"/>
        </p:nvSpPr>
        <p:spPr>
          <a:xfrm>
            <a:off x="4220318" y="209734"/>
            <a:ext cx="172577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Point de langue 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56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C58CDA-051D-4D60-BF0D-2F78360884C3}" type="datetimeFigureOut">
              <a:rPr lang="fr-MA" smtClean="0"/>
              <a:t>18/03/2026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41832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1.png"/><Relationship Id="rId5" Type="http://schemas.openxmlformats.org/officeDocument/2006/relationships/image" Target="../media/image30.gif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5.png"/><Relationship Id="rId4" Type="http://schemas.openxmlformats.org/officeDocument/2006/relationships/image" Target="../media/image3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5.png"/><Relationship Id="rId4" Type="http://schemas.openxmlformats.org/officeDocument/2006/relationships/image" Target="../media/image3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5.png"/><Relationship Id="rId4" Type="http://schemas.openxmlformats.org/officeDocument/2006/relationships/image" Target="../media/image3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microsoft.com/office/2007/relationships/media" Target="../media/media5.mp4"/><Relationship Id="rId7" Type="http://schemas.openxmlformats.org/officeDocument/2006/relationships/image" Target="../media/image30.gif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29.png"/><Relationship Id="rId5" Type="http://schemas.openxmlformats.org/officeDocument/2006/relationships/slideLayout" Target="../slideLayouts/slideLayout24.xml"/><Relationship Id="rId4" Type="http://schemas.openxmlformats.org/officeDocument/2006/relationships/video" Target="../media/media5.mp4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Relationship Id="rId5" Type="http://schemas.microsoft.com/office/2007/relationships/hdphoto" Target="../media/hdphoto5.wdp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7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7" Type="http://schemas.openxmlformats.org/officeDocument/2006/relationships/image" Target="../media/image47.jp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6.jpg"/><Relationship Id="rId5" Type="http://schemas.openxmlformats.org/officeDocument/2006/relationships/image" Target="../media/image45.jpg"/><Relationship Id="rId4" Type="http://schemas.openxmlformats.org/officeDocument/2006/relationships/image" Target="../media/image4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0.jpg"/><Relationship Id="rId4" Type="http://schemas.openxmlformats.org/officeDocument/2006/relationships/image" Target="../media/image49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7" Type="http://schemas.openxmlformats.org/officeDocument/2006/relationships/image" Target="../media/image50.jp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9.jpg"/><Relationship Id="rId5" Type="http://schemas.openxmlformats.org/officeDocument/2006/relationships/image" Target="../media/image48.jpg"/><Relationship Id="rId4" Type="http://schemas.openxmlformats.org/officeDocument/2006/relationships/image" Target="../media/image4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2.png"/><Relationship Id="rId4" Type="http://schemas.openxmlformats.org/officeDocument/2006/relationships/image" Target="../media/image50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7" Type="http://schemas.openxmlformats.org/officeDocument/2006/relationships/image" Target="../media/image52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50.jpg"/><Relationship Id="rId5" Type="http://schemas.openxmlformats.org/officeDocument/2006/relationships/image" Target="../media/image51.jpg"/><Relationship Id="rId4" Type="http://schemas.openxmlformats.org/officeDocument/2006/relationships/image" Target="../media/image4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5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5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2.mp4"/><Relationship Id="rId7" Type="http://schemas.openxmlformats.org/officeDocument/2006/relationships/image" Target="../media/image2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11.xml"/><Relationship Id="rId4" Type="http://schemas.openxmlformats.org/officeDocument/2006/relationships/video" Target="../media/media2.mp4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1.png"/><Relationship Id="rId5" Type="http://schemas.openxmlformats.org/officeDocument/2006/relationships/image" Target="../media/image30.gif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D50696C-C25E-4A16-BFB8-34D26D7418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040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20C46-0B24-C8BD-5218-3C7A2F288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E3BF4DBA-F02B-6899-C017-79316CD6F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Nous allons écouter le dialogue une deuxième fois.</a:t>
            </a:r>
            <a:endParaRPr lang="fr-FR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FF751EC-2B5E-48BD-6B88-38F3C985617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DEF9A797-C462-7CCB-3A89-925B766EC9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C4A18B3-AA84-FE64-E71E-4BF914B545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4F9CC13E-51ED-7026-27DE-27BE93E1C0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7301" y="2425565"/>
            <a:ext cx="2950143" cy="2950143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345043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sp>
        <p:nvSpPr>
          <p:cNvPr id="5" name="Titre 8">
            <a:extLst>
              <a:ext uri="{FF2B5EF4-FFF2-40B4-BE49-F238E27FC236}">
                <a16:creationId xmlns:a16="http://schemas.microsoft.com/office/drawing/2014/main" id="{79CD3307-7E5A-5469-12FA-4179D2DCF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i="1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Lecture de la vidéo.</a:t>
            </a:r>
            <a:endParaRPr lang="fr-FR" i="1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pic>
        <p:nvPicPr>
          <p:cNvPr id="7" name="Image 6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F4588761-9A87-D056-933E-62D6830AD4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6" name="FR_N1_P4_SEM1_S4_dialogue (1)">
            <a:hlinkClick r:id="" action="ppaction://media"/>
            <a:extLst>
              <a:ext uri="{FF2B5EF4-FFF2-40B4-BE49-F238E27FC236}">
                <a16:creationId xmlns:a16="http://schemas.microsoft.com/office/drawing/2014/main" id="{90077B76-9D32-458F-89EB-8DED5E1E946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4664" y="2463301"/>
            <a:ext cx="7994672" cy="290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457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6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165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3552A-4E49-C10F-3BEB-A162488D0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21B7EA-6949-E0AE-9CBD-4FE56863F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88341"/>
            <a:ext cx="6840000" cy="612000"/>
          </a:xfrm>
        </p:spPr>
        <p:txBody>
          <a:bodyPr>
            <a:normAutofit/>
          </a:bodyPr>
          <a:lstStyle/>
          <a:p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</a:rPr>
              <a:t>Maintenant,</a:t>
            </a:r>
            <a:r>
              <a:rPr kumimoji="0" lang="fr-FR" sz="16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</a:rPr>
              <a:t>on va répéter le dialogue ensemble. 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Je vais lire chaque réplique et vous allez répéter après moi. </a:t>
            </a:r>
            <a:endParaRPr lang="fr-MA" dirty="0">
              <a:latin typeface="Dosis Medium" pitchFamily="2" charset="0"/>
            </a:endParaRPr>
          </a:p>
        </p:txBody>
      </p:sp>
      <p:grpSp>
        <p:nvGrpSpPr>
          <p:cNvPr id="103" name="Groupe 102">
            <a:extLst>
              <a:ext uri="{FF2B5EF4-FFF2-40B4-BE49-F238E27FC236}">
                <a16:creationId xmlns:a16="http://schemas.microsoft.com/office/drawing/2014/main" id="{2C02B349-EA09-65EB-DAC8-1BFFB84191E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7CDEECE6-32D4-64F3-9FB4-A133BF13B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AED3023-86F7-3D9D-D31C-8DA56B42CB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2645B933-7CE9-4D7D-9382-8004E6219A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836" y="1941921"/>
            <a:ext cx="7943163" cy="4506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474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BEF00-2BBA-FDB7-430B-3873EE4E4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>
            <a:extLst>
              <a:ext uri="{FF2B5EF4-FFF2-40B4-BE49-F238E27FC236}">
                <a16:creationId xmlns:a16="http://schemas.microsoft.com/office/drawing/2014/main" id="{651B09B4-E6F7-2405-496F-5B69B6ED9E7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86977" y="336322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utoShape 2" descr="Image générée">
            <a:extLst>
              <a:ext uri="{FF2B5EF4-FFF2-40B4-BE49-F238E27FC236}">
                <a16:creationId xmlns:a16="http://schemas.microsoft.com/office/drawing/2014/main" id="{660C9718-9219-4B07-6C86-B8A7A452AED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9" name="Titre 8">
            <a:extLst>
              <a:ext uri="{FF2B5EF4-FFF2-40B4-BE49-F238E27FC236}">
                <a16:creationId xmlns:a16="http://schemas.microsoft.com/office/drawing/2014/main" id="{EA7F3CAC-BAC6-78D1-6806-16E7D40E1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jouer ce dialogue. On va le faire en 3 étapes. Soyez attentifs.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2F9DBA7-3486-C7FF-9BBE-102572BB427B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FD62F49-62AD-EC36-868B-34583F30C9BF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1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E8949A25-B3E3-82E6-2D1F-FB6CB51B72FA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CF65756-330A-FF90-E81D-BCECF3CA7D99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2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5D18A13-26AB-0955-F0BA-C0E0FC515D15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493AE46-51E6-A6B6-9F86-EAF8A64EADE0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3</a:t>
            </a: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3B89D79A-F9A0-01C3-7EF9-D7F5BB3A5A99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D63224B4-F17D-517E-17DB-B0F762C83B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E579185B-4326-1D47-C90A-D590574236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0B12B9EC-D039-4224-AC39-CA501C0E78A7}"/>
              </a:ext>
            </a:extLst>
          </p:cNvPr>
          <p:cNvGrpSpPr/>
          <p:nvPr/>
        </p:nvGrpSpPr>
        <p:grpSpPr>
          <a:xfrm>
            <a:off x="2277945" y="2277248"/>
            <a:ext cx="4728413" cy="4080411"/>
            <a:chOff x="2432984" y="2427158"/>
            <a:chExt cx="4728413" cy="4080411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C133C37D-DD6D-41EB-83F5-03E60D5F40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515"/>
            <a:stretch/>
          </p:blipFill>
          <p:spPr>
            <a:xfrm>
              <a:off x="2525948" y="3076436"/>
              <a:ext cx="4433809" cy="343113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A6FDAC28-1FA4-4089-E8A7-8332C871FA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2432984" y="2427159"/>
              <a:ext cx="1383692" cy="1224189"/>
            </a:xfrm>
            <a:prstGeom prst="rect">
              <a:avLst/>
            </a:prstGeom>
          </p:spPr>
        </p:pic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53BF151A-9F20-284F-47E6-2D55477553F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 flipH="1">
              <a:off x="5777705" y="2427158"/>
              <a:ext cx="1383692" cy="12241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2326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C159D-804F-F469-60EE-E3E57E0CC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>
            <a:extLst>
              <a:ext uri="{FF2B5EF4-FFF2-40B4-BE49-F238E27FC236}">
                <a16:creationId xmlns:a16="http://schemas.microsoft.com/office/drawing/2014/main" id="{1EBEA1DC-EBC5-FF27-8775-B326FEAEB1C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98607" y="336322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utoShape 2" descr="Image générée">
            <a:extLst>
              <a:ext uri="{FF2B5EF4-FFF2-40B4-BE49-F238E27FC236}">
                <a16:creationId xmlns:a16="http://schemas.microsoft.com/office/drawing/2014/main" id="{B328DBE5-EF81-7D26-DBF9-EE35F236CB7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31230" y="327660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5BCFAAA-E242-6818-C366-2E1B3495AC31}"/>
              </a:ext>
            </a:extLst>
          </p:cNvPr>
          <p:cNvSpPr txBox="1"/>
          <p:nvPr/>
        </p:nvSpPr>
        <p:spPr>
          <a:xfrm>
            <a:off x="1040528" y="2138845"/>
            <a:ext cx="72055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Situation : </a:t>
            </a:r>
            <a:r>
              <a:rPr lang="fr-FR" sz="2000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Les deux amis se rencontrent dans la cour. Chacun pose à l’autre les questions suivantes :</a:t>
            </a:r>
          </a:p>
        </p:txBody>
      </p:sp>
      <p:sp>
        <p:nvSpPr>
          <p:cNvPr id="19" name="Titre 8">
            <a:extLst>
              <a:ext uri="{FF2B5EF4-FFF2-40B4-BE49-F238E27FC236}">
                <a16:creationId xmlns:a16="http://schemas.microsoft.com/office/drawing/2014/main" id="{AFE1C7B8-081B-BF7F-7964-01E05564C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algn="l"/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1. Je vais vous expliquer la situation.  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63471282-8E93-B85F-083C-2EA007ACC6E9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DFEB04F-5650-9D96-81DB-EE2B0B09AD78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1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56D2BB64-7EC7-52D9-27DD-75455B83DEC9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7AAD0215-4CD8-BDDB-9AF6-51E57F5EE929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2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1EEBC821-D8FA-C577-8E70-3E35F646FB4F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6F4650BC-E1FD-E11D-0DA5-7CAF45CABA53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3</a:t>
            </a: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BCCC7A1B-877B-C4A3-6DE4-5FAA8C7F883B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E66CCE0D-0E18-C7DA-E18F-D2E2898657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F133A55-9685-6075-3EAB-5E04B7BFEB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83C6B4BC-E397-2347-1A30-A8F4B4B45ACC}"/>
              </a:ext>
            </a:extLst>
          </p:cNvPr>
          <p:cNvSpPr txBox="1"/>
          <p:nvPr/>
        </p:nvSpPr>
        <p:spPr>
          <a:xfrm>
            <a:off x="3880078" y="3810411"/>
            <a:ext cx="4424835" cy="1419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Comment ça va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Qu’est-ce que tu fais le matin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Et toi, qu’est-ce que tu fais le matin ?</a:t>
            </a:r>
          </a:p>
        </p:txBody>
      </p: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187B6F4B-B287-428D-BCF6-3A24432A7BFC}"/>
              </a:ext>
            </a:extLst>
          </p:cNvPr>
          <p:cNvGrpSpPr/>
          <p:nvPr/>
        </p:nvGrpSpPr>
        <p:grpSpPr>
          <a:xfrm>
            <a:off x="786970" y="3139000"/>
            <a:ext cx="2650813" cy="2719590"/>
            <a:chOff x="2432984" y="2427158"/>
            <a:chExt cx="4728413" cy="4080411"/>
          </a:xfrm>
        </p:grpSpPr>
        <p:pic>
          <p:nvPicPr>
            <p:cNvPr id="32" name="Image 31">
              <a:extLst>
                <a:ext uri="{FF2B5EF4-FFF2-40B4-BE49-F238E27FC236}">
                  <a16:creationId xmlns:a16="http://schemas.microsoft.com/office/drawing/2014/main" id="{12BF6B3B-663F-41EC-AAA8-2A87345EA5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515"/>
            <a:stretch/>
          </p:blipFill>
          <p:spPr>
            <a:xfrm>
              <a:off x="2525948" y="3076436"/>
              <a:ext cx="4433809" cy="343113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A73A0467-F0F1-4816-86D5-29580D002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2432984" y="2427159"/>
              <a:ext cx="1383692" cy="1224189"/>
            </a:xfrm>
            <a:prstGeom prst="rect">
              <a:avLst/>
            </a:prstGeom>
          </p:spPr>
        </p:pic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500AA7E3-EEEF-444B-A9E6-F76256C1DB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 flipH="1">
              <a:off x="5777705" y="2427158"/>
              <a:ext cx="1383692" cy="12241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0440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B63B2-A3B6-9BF7-230C-D089F4E41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5D30929E-E515-FBA9-DB23-40CC715A6E34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3FD8C0CD-8546-CEEE-0DBD-206323ECF8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25C3D9B-648A-F62F-D441-38A5C5E4E7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3" name="AutoShape 4">
            <a:extLst>
              <a:ext uri="{FF2B5EF4-FFF2-40B4-BE49-F238E27FC236}">
                <a16:creationId xmlns:a16="http://schemas.microsoft.com/office/drawing/2014/main" id="{5EFD29EA-379C-197B-42C3-0A5A715D1D8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98607" y="336322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utoShape 2" descr="Image générée">
            <a:extLst>
              <a:ext uri="{FF2B5EF4-FFF2-40B4-BE49-F238E27FC236}">
                <a16:creationId xmlns:a16="http://schemas.microsoft.com/office/drawing/2014/main" id="{D9EC8450-D455-F5E3-5AAD-7BC39568988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31230" y="327660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20" name="Titre 8">
            <a:extLst>
              <a:ext uri="{FF2B5EF4-FFF2-40B4-BE49-F238E27FC236}">
                <a16:creationId xmlns:a16="http://schemas.microsoft.com/office/drawing/2014/main" id="{4A5BE55C-4E0B-6875-1783-2C547D28B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120924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2. Chacun réfléchit silencieusement à ce qu’il va dire dans le dialogue.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623242C3-9E36-56B7-D955-E344991EF59B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5182604-AA4D-AE87-FEB1-E5D835B46D25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1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C75B51B-C970-BDCB-AD9A-0474907A72CC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CA66A1CC-05EE-51B0-4B3B-B3EB8B110EB7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2</a:t>
            </a: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2317938-8615-EE61-18BE-8BA39627EA91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7293ADBA-33B4-D3C7-898A-E24A51634B9E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3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07346B4-8DDD-3C66-DC8C-C735483B7CD8}"/>
              </a:ext>
            </a:extLst>
          </p:cNvPr>
          <p:cNvSpPr txBox="1"/>
          <p:nvPr/>
        </p:nvSpPr>
        <p:spPr>
          <a:xfrm>
            <a:off x="1040528" y="2138845"/>
            <a:ext cx="72055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Situation : </a:t>
            </a:r>
            <a:r>
              <a:rPr lang="fr-FR" sz="2000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Les deux amis se rencontrent dans la cour. Chacun pose à l’autre les questions suivantes :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8D0D5A-DAF7-4BA6-B5FC-B5C337A503AF}"/>
              </a:ext>
            </a:extLst>
          </p:cNvPr>
          <p:cNvGrpSpPr/>
          <p:nvPr/>
        </p:nvGrpSpPr>
        <p:grpSpPr>
          <a:xfrm>
            <a:off x="786970" y="3139000"/>
            <a:ext cx="2650813" cy="2719590"/>
            <a:chOff x="2432984" y="2427158"/>
            <a:chExt cx="4728413" cy="4080411"/>
          </a:xfrm>
        </p:grpSpPr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4E846D30-1FC5-4820-9533-9614159991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515"/>
            <a:stretch/>
          </p:blipFill>
          <p:spPr>
            <a:xfrm>
              <a:off x="2525948" y="3076436"/>
              <a:ext cx="4433809" cy="343113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0EE71491-7952-4470-BDE2-49BBF8E960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2432984" y="2427159"/>
              <a:ext cx="1383692" cy="1224189"/>
            </a:xfrm>
            <a:prstGeom prst="rect">
              <a:avLst/>
            </a:prstGeom>
          </p:spPr>
        </p:pic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A0E4B519-CC60-480C-A045-AF68A2819F8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 flipH="1">
              <a:off x="5777705" y="2427158"/>
              <a:ext cx="1383692" cy="1224189"/>
            </a:xfrm>
            <a:prstGeom prst="rect">
              <a:avLst/>
            </a:prstGeom>
          </p:spPr>
        </p:pic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C0981FF9-AEC9-CA24-989C-066F7CE54A78}"/>
              </a:ext>
            </a:extLst>
          </p:cNvPr>
          <p:cNvSpPr txBox="1"/>
          <p:nvPr/>
        </p:nvSpPr>
        <p:spPr>
          <a:xfrm>
            <a:off x="3880078" y="3810411"/>
            <a:ext cx="4424835" cy="1419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Comment ça va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Qu’est-ce que tu fais le matin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Et toi, qu’est-ce que tu fais le matin ?</a:t>
            </a:r>
          </a:p>
        </p:txBody>
      </p:sp>
    </p:spTree>
    <p:extLst>
      <p:ext uri="{BB962C8B-B14F-4D97-AF65-F5344CB8AC3E}">
        <p14:creationId xmlns:p14="http://schemas.microsoft.com/office/powerpoint/2010/main" val="2973669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A4EE58-8AED-5D7B-59B3-4773A1803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493F7D0-3C35-6E4F-DD9D-92F02379325C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60B4B83-7165-8B30-A02E-A211E3AD32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2" name="AutoShape 4">
            <a:extLst>
              <a:ext uri="{FF2B5EF4-FFF2-40B4-BE49-F238E27FC236}">
                <a16:creationId xmlns:a16="http://schemas.microsoft.com/office/drawing/2014/main" id="{62A6CEE4-5645-000E-399F-B9511ACDA56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98607" y="336322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utoShape 2" descr="Image générée">
            <a:extLst>
              <a:ext uri="{FF2B5EF4-FFF2-40B4-BE49-F238E27FC236}">
                <a16:creationId xmlns:a16="http://schemas.microsoft.com/office/drawing/2014/main" id="{7EC247AE-E673-EEE9-11EA-3634947635E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31230" y="327660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18" name="Titre 8">
            <a:extLst>
              <a:ext uri="{FF2B5EF4-FFF2-40B4-BE49-F238E27FC236}">
                <a16:creationId xmlns:a16="http://schemas.microsoft.com/office/drawing/2014/main" id="{60D107D6-A9A9-E9F4-87AA-54DD9DCDE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algn="l"/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3. Maintenant, vous allez jouer le dialogue. Qui veut passer au tableau ? 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E48B669F-A1A7-8300-BCCF-09DCF395CE2C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72CD9CE-E2BE-0D00-4394-31DFE2AED1D3}"/>
              </a:ext>
            </a:extLst>
          </p:cNvPr>
          <p:cNvSpPr txBox="1"/>
          <p:nvPr/>
        </p:nvSpPr>
        <p:spPr>
          <a:xfrm>
            <a:off x="2371047" y="1637595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1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6B1F121-41F8-43E6-4E07-4F9A49EFE3A4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6FD938D-BED7-68D4-A3E9-2EE0CD9BB41C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2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4E984C53-093A-CE34-35D5-A3102CFE3EF7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3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8D12959-FC38-24E8-5770-22B2D67A5BF2}"/>
              </a:ext>
            </a:extLst>
          </p:cNvPr>
          <p:cNvSpPr txBox="1"/>
          <p:nvPr/>
        </p:nvSpPr>
        <p:spPr>
          <a:xfrm>
            <a:off x="1040528" y="2138845"/>
            <a:ext cx="72055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Situation : </a:t>
            </a:r>
            <a:r>
              <a:rPr lang="fr-FR" sz="2000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Les deux amis se rencontrent dans la cour. Chacun pose à l’autre les questions suivantes :</a:t>
            </a:r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E4BA9007-1797-4498-8248-846DD8EE875F}"/>
              </a:ext>
            </a:extLst>
          </p:cNvPr>
          <p:cNvGrpSpPr/>
          <p:nvPr/>
        </p:nvGrpSpPr>
        <p:grpSpPr>
          <a:xfrm>
            <a:off x="786970" y="3139000"/>
            <a:ext cx="2650813" cy="2719590"/>
            <a:chOff x="2432984" y="2427158"/>
            <a:chExt cx="4728413" cy="4080411"/>
          </a:xfrm>
        </p:grpSpPr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5EC44EA6-A2A9-48AA-B0D3-263DC047F9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515"/>
            <a:stretch/>
          </p:blipFill>
          <p:spPr>
            <a:xfrm>
              <a:off x="2525948" y="3076436"/>
              <a:ext cx="4433809" cy="343113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999AD43C-004C-49F1-B353-D9358AB312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2432984" y="2427159"/>
              <a:ext cx="1383692" cy="1224189"/>
            </a:xfrm>
            <a:prstGeom prst="rect">
              <a:avLst/>
            </a:prstGeom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84D3B172-B8E9-4F96-B31E-D0C701C830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 flipH="1">
              <a:off x="5777705" y="2427158"/>
              <a:ext cx="1383692" cy="1224189"/>
            </a:xfrm>
            <a:prstGeom prst="rect">
              <a:avLst/>
            </a:prstGeom>
          </p:spPr>
        </p:pic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2BE17E6-EA4C-55B5-9988-F4AC38F96D5D}"/>
              </a:ext>
            </a:extLst>
          </p:cNvPr>
          <p:cNvSpPr txBox="1"/>
          <p:nvPr/>
        </p:nvSpPr>
        <p:spPr>
          <a:xfrm>
            <a:off x="3880078" y="3810411"/>
            <a:ext cx="4424835" cy="1419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Comment ça va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Qu’est-ce que tu fais le matin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Et toi, qu’est-ce que tu fais le matin ?</a:t>
            </a:r>
          </a:p>
        </p:txBody>
      </p:sp>
    </p:spTree>
    <p:extLst>
      <p:ext uri="{BB962C8B-B14F-4D97-AF65-F5344CB8AC3E}">
        <p14:creationId xmlns:p14="http://schemas.microsoft.com/office/powerpoint/2010/main" val="616279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86881-4317-E92B-F523-04E6ED594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B2147BA4-9C97-9685-44A4-4CA3F5E73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tout le monde participe. Jouez le dialogue avec votre voisin.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F8101D06-C9BD-61D1-43DE-E2467146568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E8222056-859C-A805-976C-60F4994841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150E6A0-24C2-DA6B-CF38-CB3D1B280D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5E8CF3E4-AD4E-CEF9-A55E-C931C36BD0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71902" y="2572438"/>
            <a:ext cx="3312587" cy="220839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DD06303-CAD2-5120-DAE0-099D20F4D39E}"/>
              </a:ext>
            </a:extLst>
          </p:cNvPr>
          <p:cNvSpPr txBox="1"/>
          <p:nvPr/>
        </p:nvSpPr>
        <p:spPr>
          <a:xfrm>
            <a:off x="3973721" y="2923553"/>
            <a:ext cx="4424835" cy="1419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Comment ça va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Qu’est-ce que tu fais le matin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Et toi, qu’est-ce que tu fais le matin ?</a:t>
            </a:r>
          </a:p>
        </p:txBody>
      </p:sp>
    </p:spTree>
    <p:extLst>
      <p:ext uri="{BB962C8B-B14F-4D97-AF65-F5344CB8AC3E}">
        <p14:creationId xmlns:p14="http://schemas.microsoft.com/office/powerpoint/2010/main" val="345075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9ED5C-C040-80F4-C6F8-FC9A99FD4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C2B1937B-420E-2769-7067-CBC6DE932A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090" y="3439348"/>
            <a:ext cx="6254069" cy="1446177"/>
          </a:xfrm>
          <a:prstGeom prst="rect">
            <a:avLst/>
          </a:prstGeo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AAB39AE-C88C-2050-B1F8-20189324A9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2522109"/>
            <a:ext cx="5367790" cy="756000"/>
          </a:xfrm>
        </p:spPr>
        <p:txBody>
          <a:bodyPr/>
          <a:lstStyle/>
          <a:p>
            <a:r>
              <a:rPr lang="fr-FR" sz="1400" dirty="0"/>
              <a:t>Dialogue reprenant  les actes de parole enseignés.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16F0179-3CB0-BDC7-0565-AE10D8CF18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sz="1400" dirty="0"/>
              <a:t>Lecture et compréhension de mots comprenant le graphème « </a:t>
            </a:r>
            <a:r>
              <a:rPr lang="fr-FR" sz="1400" dirty="0" err="1"/>
              <a:t>gn</a:t>
            </a:r>
            <a:r>
              <a:rPr lang="fr-FR" sz="1400" dirty="0"/>
              <a:t> ».</a:t>
            </a:r>
          </a:p>
        </p:txBody>
      </p:sp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0D64BE76-0E65-B67C-7698-F10F00C7319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9325" y="1957588"/>
            <a:ext cx="539750" cy="539750"/>
          </a:xfrm>
        </p:spPr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611B869-3B20-6F0A-E988-DBF6A74846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C2E9EBEF-C46E-04F5-5174-F0ECD3CBE75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98796" y="3473285"/>
            <a:ext cx="540000" cy="540000"/>
          </a:xfrm>
          <a:prstGeom prst="rect">
            <a:avLst/>
          </a:prstGeom>
        </p:spPr>
      </p:pic>
      <p:sp>
        <p:nvSpPr>
          <p:cNvPr id="10" name="Titre 8">
            <a:extLst>
              <a:ext uri="{FF2B5EF4-FFF2-40B4-BE49-F238E27FC236}">
                <a16:creationId xmlns:a16="http://schemas.microsoft.com/office/drawing/2014/main" id="{EDF9D4F3-9826-E150-682E-971B493CF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D876F97-6410-B8B0-A468-4E616EC243F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BAB41FB-9459-DAE0-9B88-6C974D7DFEF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0087458-33FB-A857-C7B7-A4B4B37FA14C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itre 53">
              <a:extLst>
                <a:ext uri="{FF2B5EF4-FFF2-40B4-BE49-F238E27FC236}">
                  <a16:creationId xmlns:a16="http://schemas.microsoft.com/office/drawing/2014/main" id="{C8DF71B1-353D-0DFB-1F7C-4D024A7FD730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147ED9BD-C99B-11DB-4E09-9646AAF91999}"/>
              </a:ext>
            </a:extLst>
          </p:cNvPr>
          <p:cNvSpPr txBox="1">
            <a:spLocks/>
          </p:cNvSpPr>
          <p:nvPr/>
        </p:nvSpPr>
        <p:spPr>
          <a:xfrm>
            <a:off x="2139721" y="392257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Le verbe se laver au présent.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BCCB2E0-8516-CD6C-1D4D-01872C33CF9F}"/>
              </a:ext>
            </a:extLst>
          </p:cNvPr>
          <p:cNvSpPr txBox="1"/>
          <p:nvPr/>
        </p:nvSpPr>
        <p:spPr>
          <a:xfrm>
            <a:off x="2317076" y="3546342"/>
            <a:ext cx="30274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2.  Écrit : Point de langue</a:t>
            </a:r>
          </a:p>
        </p:txBody>
      </p:sp>
    </p:spTree>
    <p:extLst>
      <p:ext uri="{BB962C8B-B14F-4D97-AF65-F5344CB8AC3E}">
        <p14:creationId xmlns:p14="http://schemas.microsoft.com/office/powerpoint/2010/main" val="425336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4B0CC2-B73A-ED67-AA84-FA67AF3FD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apprendre à conjuguer le verbe se laver au présent.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Soyez attentifs.</a:t>
            </a:r>
            <a:endParaRPr lang="a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9F960AF-7F5B-145B-60BB-014EB8070538}"/>
              </a:ext>
            </a:extLst>
          </p:cNvPr>
          <p:cNvSpPr txBox="1"/>
          <p:nvPr/>
        </p:nvSpPr>
        <p:spPr>
          <a:xfrm>
            <a:off x="2160966" y="2482836"/>
            <a:ext cx="48220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Le verbe </a:t>
            </a:r>
            <a:r>
              <a:rPr lang="fr-FR" sz="4800" b="1" dirty="0">
                <a:ln w="0"/>
                <a:solidFill>
                  <a:srgbClr val="00ACA4"/>
                </a:solidFill>
                <a:latin typeface="Dosis SemiBold" pitchFamily="2" charset="0"/>
              </a:rPr>
              <a:t>se laver </a:t>
            </a:r>
            <a:r>
              <a:rPr lang="fr-FR" sz="48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au</a:t>
            </a:r>
            <a:r>
              <a:rPr lang="fr-FR" sz="4800" b="1" dirty="0">
                <a:ln w="0"/>
                <a:solidFill>
                  <a:srgbClr val="00ACA4"/>
                </a:solidFill>
                <a:latin typeface="Dosis SemiBold" pitchFamily="2" charset="0"/>
              </a:rPr>
              <a:t> présent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8738A9BB-5DFE-964C-C025-6C9D21F492A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28DD2323-1D52-B002-765A-04245229E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C1BD9A9-4C83-FFA8-1D3F-C7CF82061E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05058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MA" dirty="0"/>
              <a:t>Il convient de lancer le mode diaporama 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47705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30E667-3215-2600-3B3F-A68111F09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E7959167-3CE4-15ED-ABD5-D77C81E42F3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</p:spPr>
      </p:pic>
      <p:sp>
        <p:nvSpPr>
          <p:cNvPr id="10" name="Titre 8">
            <a:extLst>
              <a:ext uri="{FF2B5EF4-FFF2-40B4-BE49-F238E27FC236}">
                <a16:creationId xmlns:a16="http://schemas.microsoft.com/office/drawing/2014/main" id="{9649266A-BF7E-BAF9-065B-B32C8B703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>
                <a:solidFill>
                  <a:schemeClr val="tx1">
                    <a:lumMod val="50000"/>
                    <a:lumOff val="50000"/>
                  </a:schemeClr>
                </a:solidFill>
                <a:latin typeface="Dosis Medium" pitchFamily="2" charset="0"/>
              </a:rPr>
              <a:t>Lecture de la vidéo.</a:t>
            </a:r>
            <a:endParaRPr lang="fr-MA" dirty="0">
              <a:solidFill>
                <a:schemeClr val="tx1">
                  <a:lumMod val="50000"/>
                  <a:lumOff val="50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3" name="Image 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4DE76AE3-C801-C194-63AA-C0F0876830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4" name="FR_N2_P3_SEM4_S4 (langue) (1)">
            <a:hlinkClick r:id="" action="ppaction://media"/>
            <a:extLst>
              <a:ext uri="{FF2B5EF4-FFF2-40B4-BE49-F238E27FC236}">
                <a16:creationId xmlns:a16="http://schemas.microsoft.com/office/drawing/2014/main" id="{44E6B033-92B0-4CEC-942D-586DF32524C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54184" y="1925915"/>
            <a:ext cx="7644494" cy="4176085"/>
          </a:xfrm>
          <a:prstGeom prst="rect">
            <a:avLst/>
          </a:prstGeom>
        </p:spPr>
      </p:pic>
      <p:pic>
        <p:nvPicPr>
          <p:cNvPr id="2" name="FR_N2_P4_SEM1_S4 (conjugaison)  (1)">
            <a:hlinkClick r:id="" action="ppaction://media"/>
            <a:extLst>
              <a:ext uri="{FF2B5EF4-FFF2-40B4-BE49-F238E27FC236}">
                <a16:creationId xmlns:a16="http://schemas.microsoft.com/office/drawing/2014/main" id="{E3646837-2530-4263-A965-345453424C26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54184" y="1899166"/>
            <a:ext cx="7644494" cy="4300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393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3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24309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A4E09-8EDD-EDDF-272C-E6FE61DE9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43F2E3C5-BCB2-19F0-96FA-5D9441E63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Lisons ensemble. 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2F49B5A-9AC3-4B8D-ADD7-73010F49109F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17292ABA-11BB-46DA-B230-E026BF8FBF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A84D43C-685A-4AC1-8DC9-4CB831E62E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7" name="Google Shape;372;p53">
            <a:extLst>
              <a:ext uri="{FF2B5EF4-FFF2-40B4-BE49-F238E27FC236}">
                <a16:creationId xmlns:a16="http://schemas.microsoft.com/office/drawing/2014/main" id="{93172C37-FBC0-422B-BF42-33BF52708A54}"/>
              </a:ext>
            </a:extLst>
          </p:cNvPr>
          <p:cNvSpPr/>
          <p:nvPr/>
        </p:nvSpPr>
        <p:spPr>
          <a:xfrm>
            <a:off x="1152000" y="2405441"/>
            <a:ext cx="6839999" cy="4004324"/>
          </a:xfrm>
          <a:prstGeom prst="roundRect">
            <a:avLst>
              <a:gd name="adj" fmla="val 6643"/>
            </a:avLst>
          </a:prstGeom>
          <a:solidFill>
            <a:srgbClr val="E2E9F6"/>
          </a:solidFill>
          <a:ln w="38100" cap="flat" cmpd="sng">
            <a:solidFill>
              <a:srgbClr val="0A304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424D7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" name="Google Shape;369;p53" descr="Image générée">
            <a:extLst>
              <a:ext uri="{FF2B5EF4-FFF2-40B4-BE49-F238E27FC236}">
                <a16:creationId xmlns:a16="http://schemas.microsoft.com/office/drawing/2014/main" id="{52A7A0BE-F7D3-482F-8CC0-4ABE4D56FF85}"/>
              </a:ext>
            </a:extLst>
          </p:cNvPr>
          <p:cNvPicPr preferRelativeResize="0"/>
          <p:nvPr/>
        </p:nvPicPr>
        <p:blipFill rotWithShape="1"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585" b="89685" l="8883" r="92264">
                        <a14:foregroundMark x1="19771" y1="48424" x2="9169" y2="48424"/>
                        <a14:foregroundMark x1="20630" y1="30946" x2="11748" y2="26074"/>
                        <a14:foregroundMark x1="32951" y1="19198" x2="26074" y2="11461"/>
                        <a14:foregroundMark x1="49857" y1="15473" x2="49857" y2="4871"/>
                        <a14:foregroundMark x1="69341" y1="18338" x2="70181" y2="17532"/>
                        <a14:foregroundMark x1="79083" y1="30946" x2="88825" y2="27221"/>
                        <a14:foregroundMark x1="79943" y1="47564" x2="92264" y2="46418"/>
                        <a14:backgroundMark x1="74785" y1="12607" x2="71920" y2="18338"/>
                        <a14:backgroundMark x1="77364" y1="10602" x2="77364" y2="10602"/>
                        <a14:backgroundMark x1="78223" y1="11461" x2="76504" y2="16332"/>
                      </a14:backgroundRemoval>
                    </a14:imgEffect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684493" y="1768073"/>
            <a:ext cx="1152831" cy="1216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233;p15">
            <a:extLst>
              <a:ext uri="{FF2B5EF4-FFF2-40B4-BE49-F238E27FC236}">
                <a16:creationId xmlns:a16="http://schemas.microsoft.com/office/drawing/2014/main" id="{43218DCC-2DE9-4CF5-867F-91F9DBD31149}"/>
              </a:ext>
            </a:extLst>
          </p:cNvPr>
          <p:cNvSpPr txBox="1"/>
          <p:nvPr/>
        </p:nvSpPr>
        <p:spPr>
          <a:xfrm>
            <a:off x="1671538" y="2405440"/>
            <a:ext cx="5800924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200000"/>
              </a:lnSpc>
              <a:buClr>
                <a:srgbClr val="00ACA4"/>
              </a:buClr>
              <a:buSzPts val="2400"/>
            </a:pPr>
            <a:r>
              <a:rPr lang="fr-FR" sz="2400" b="1" dirty="0">
                <a:solidFill>
                  <a:srgbClr val="424D7B"/>
                </a:solidFill>
              </a:rPr>
              <a:t>Le verbe </a:t>
            </a:r>
            <a:r>
              <a:rPr lang="fr-FR" sz="2400" b="1" dirty="0">
                <a:solidFill>
                  <a:srgbClr val="00ACA4"/>
                </a:solidFill>
                <a:uFill>
                  <a:solidFill>
                    <a:srgbClr val="FF0000"/>
                  </a:solidFill>
                </a:uFill>
              </a:rPr>
              <a:t>se laver</a:t>
            </a:r>
            <a:r>
              <a:rPr lang="fr-FR" sz="2400" b="1" dirty="0">
                <a:solidFill>
                  <a:srgbClr val="424D7B"/>
                </a:solidFill>
              </a:rPr>
              <a:t> au présent  </a:t>
            </a:r>
            <a:endParaRPr lang="fr-FR" sz="2400" b="1" u="sng" dirty="0">
              <a:solidFill>
                <a:srgbClr val="00ACA4"/>
              </a:solidFill>
              <a:uFill>
                <a:solidFill>
                  <a:srgbClr val="FF0000"/>
                </a:solidFill>
              </a:uFill>
            </a:endParaRPr>
          </a:p>
        </p:txBody>
      </p:sp>
      <p:sp>
        <p:nvSpPr>
          <p:cNvPr id="16" name="Google Shape;236;p15">
            <a:extLst>
              <a:ext uri="{FF2B5EF4-FFF2-40B4-BE49-F238E27FC236}">
                <a16:creationId xmlns:a16="http://schemas.microsoft.com/office/drawing/2014/main" id="{971D43CB-CE66-4E24-A213-59D0B57477E6}"/>
              </a:ext>
            </a:extLst>
          </p:cNvPr>
          <p:cNvSpPr txBox="1"/>
          <p:nvPr/>
        </p:nvSpPr>
        <p:spPr>
          <a:xfrm>
            <a:off x="1727003" y="3128771"/>
            <a:ext cx="2325459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ct val="200000"/>
              </a:lnSpc>
            </a:pPr>
            <a:r>
              <a:rPr lang="fr-FR" sz="2400" b="1" dirty="0">
                <a:solidFill>
                  <a:srgbClr val="00ACA4"/>
                </a:solidFill>
              </a:rPr>
              <a:t>Je me </a:t>
            </a:r>
            <a:r>
              <a:rPr lang="fr-FR" sz="2400" b="1" dirty="0">
                <a:solidFill>
                  <a:srgbClr val="424D7B"/>
                </a:solidFill>
              </a:rPr>
              <a:t>lav</a:t>
            </a:r>
            <a:r>
              <a:rPr lang="fr-FR" sz="2400" b="1" dirty="0">
                <a:solidFill>
                  <a:srgbClr val="00ACA4"/>
                </a:solidFill>
              </a:rPr>
              <a:t>e</a:t>
            </a:r>
            <a:endParaRPr lang="fr-FR" sz="2400" dirty="0"/>
          </a:p>
          <a:p>
            <a:pPr lvl="0">
              <a:lnSpc>
                <a:spcPct val="200000"/>
              </a:lnSpc>
            </a:pPr>
            <a:r>
              <a:rPr lang="fr-FR" sz="2400" b="1" dirty="0">
                <a:solidFill>
                  <a:srgbClr val="00ACA4"/>
                </a:solidFill>
              </a:rPr>
              <a:t>Tu te </a:t>
            </a:r>
            <a:r>
              <a:rPr lang="fr-FR" sz="2400" b="1" dirty="0">
                <a:solidFill>
                  <a:srgbClr val="424D7B"/>
                </a:solidFill>
              </a:rPr>
              <a:t>lav</a:t>
            </a:r>
            <a:r>
              <a:rPr lang="fr-FR" sz="2400" b="1" dirty="0">
                <a:solidFill>
                  <a:srgbClr val="00ACA4"/>
                </a:solidFill>
              </a:rPr>
              <a:t>es</a:t>
            </a:r>
          </a:p>
          <a:p>
            <a:pPr>
              <a:lnSpc>
                <a:spcPct val="200000"/>
              </a:lnSpc>
            </a:pPr>
            <a:r>
              <a:rPr lang="fr-FR" sz="2400" b="1" dirty="0">
                <a:solidFill>
                  <a:srgbClr val="00ACA4"/>
                </a:solidFill>
              </a:rPr>
              <a:t>Il se </a:t>
            </a:r>
            <a:r>
              <a:rPr lang="fr-FR" sz="2400" b="1" dirty="0">
                <a:solidFill>
                  <a:srgbClr val="424D7B"/>
                </a:solidFill>
              </a:rPr>
              <a:t>lav</a:t>
            </a:r>
            <a:r>
              <a:rPr lang="fr-FR" sz="2400" b="1" dirty="0">
                <a:solidFill>
                  <a:srgbClr val="00ACA4"/>
                </a:solidFill>
              </a:rPr>
              <a:t>e</a:t>
            </a:r>
            <a:endParaRPr lang="fr-FR" sz="2400" dirty="0"/>
          </a:p>
          <a:p>
            <a:pPr lvl="0">
              <a:lnSpc>
                <a:spcPct val="200000"/>
              </a:lnSpc>
            </a:pPr>
            <a:r>
              <a:rPr lang="fr-FR" sz="2400" b="1" dirty="0">
                <a:solidFill>
                  <a:srgbClr val="00ACA4"/>
                </a:solidFill>
                <a:latin typeface="Arial"/>
                <a:ea typeface="Arial"/>
                <a:cs typeface="Arial"/>
                <a:sym typeface="Arial"/>
              </a:rPr>
              <a:t>Elle se </a:t>
            </a:r>
            <a:r>
              <a:rPr lang="fr-FR" sz="2400" b="1" dirty="0">
                <a:solidFill>
                  <a:srgbClr val="424D7B"/>
                </a:solidFill>
              </a:rPr>
              <a:t>lav</a:t>
            </a:r>
            <a:r>
              <a:rPr lang="fr-FR" sz="2400" b="1" dirty="0">
                <a:solidFill>
                  <a:srgbClr val="00ACA4"/>
                </a:solidFill>
              </a:rPr>
              <a:t>e</a:t>
            </a:r>
            <a:endParaRPr sz="2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81;p19">
            <a:extLst>
              <a:ext uri="{FF2B5EF4-FFF2-40B4-BE49-F238E27FC236}">
                <a16:creationId xmlns:a16="http://schemas.microsoft.com/office/drawing/2014/main" id="{7B780A62-6428-4838-90F5-F090E4720AC0}"/>
              </a:ext>
            </a:extLst>
          </p:cNvPr>
          <p:cNvSpPr txBox="1"/>
          <p:nvPr/>
        </p:nvSpPr>
        <p:spPr>
          <a:xfrm>
            <a:off x="4572000" y="3128771"/>
            <a:ext cx="2824687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ct val="200000"/>
              </a:lnSpc>
            </a:pPr>
            <a:r>
              <a:rPr lang="fr-FR" sz="2400" b="1" dirty="0">
                <a:solidFill>
                  <a:srgbClr val="00ACA4"/>
                </a:solidFill>
              </a:rPr>
              <a:t>Nous nous </a:t>
            </a:r>
            <a:r>
              <a:rPr lang="fr-FR" sz="2400" b="1" dirty="0">
                <a:solidFill>
                  <a:srgbClr val="424D7B"/>
                </a:solidFill>
              </a:rPr>
              <a:t>lav</a:t>
            </a:r>
            <a:r>
              <a:rPr lang="fr-FR" sz="2400" b="1" dirty="0">
                <a:solidFill>
                  <a:srgbClr val="00ACA4"/>
                </a:solidFill>
              </a:rPr>
              <a:t>ons</a:t>
            </a:r>
            <a:endParaRPr lang="fr-FR" sz="2400" dirty="0"/>
          </a:p>
          <a:p>
            <a:pPr lvl="0">
              <a:lnSpc>
                <a:spcPct val="200000"/>
              </a:lnSpc>
            </a:pPr>
            <a:r>
              <a:rPr lang="fr-FR" sz="2400" b="1" dirty="0">
                <a:solidFill>
                  <a:srgbClr val="00ACA4"/>
                </a:solidFill>
              </a:rPr>
              <a:t>Vous vous  </a:t>
            </a:r>
            <a:r>
              <a:rPr lang="fr-FR" sz="2400" b="1" dirty="0">
                <a:solidFill>
                  <a:srgbClr val="424D7B"/>
                </a:solidFill>
              </a:rPr>
              <a:t>lav</a:t>
            </a:r>
            <a:r>
              <a:rPr lang="fr-FR" sz="2400" b="1" dirty="0">
                <a:solidFill>
                  <a:srgbClr val="00ACA4"/>
                </a:solidFill>
              </a:rPr>
              <a:t>ez</a:t>
            </a:r>
            <a:endParaRPr lang="fr-FR" sz="2400" dirty="0"/>
          </a:p>
          <a:p>
            <a:pPr lvl="0">
              <a:lnSpc>
                <a:spcPct val="200000"/>
              </a:lnSpc>
            </a:pPr>
            <a:r>
              <a:rPr lang="fr-FR" sz="2400" b="1" dirty="0">
                <a:solidFill>
                  <a:srgbClr val="00ACA4"/>
                </a:solidFill>
              </a:rPr>
              <a:t>Ils se </a:t>
            </a:r>
            <a:r>
              <a:rPr lang="fr-FR" sz="2400" b="1" dirty="0">
                <a:solidFill>
                  <a:srgbClr val="424D7B"/>
                </a:solidFill>
              </a:rPr>
              <a:t>lav</a:t>
            </a:r>
            <a:r>
              <a:rPr lang="fr-FR" sz="2400" b="1" dirty="0">
                <a:solidFill>
                  <a:srgbClr val="00ACA4"/>
                </a:solidFill>
              </a:rPr>
              <a:t>ent</a:t>
            </a:r>
            <a:endParaRPr lang="fr-FR" sz="2400" dirty="0"/>
          </a:p>
          <a:p>
            <a:pPr lvl="0">
              <a:lnSpc>
                <a:spcPct val="200000"/>
              </a:lnSpc>
            </a:pPr>
            <a:r>
              <a:rPr lang="fr-FR" sz="2400" b="1" dirty="0">
                <a:solidFill>
                  <a:srgbClr val="00ACA4"/>
                </a:solidFill>
                <a:latin typeface="Arial"/>
                <a:ea typeface="Arial"/>
                <a:cs typeface="Arial"/>
                <a:sym typeface="Arial"/>
              </a:rPr>
              <a:t>Elles se </a:t>
            </a:r>
            <a:r>
              <a:rPr lang="fr-FR" sz="2400" b="1" dirty="0">
                <a:solidFill>
                  <a:srgbClr val="424D7B"/>
                </a:solidFill>
              </a:rPr>
              <a:t>lav</a:t>
            </a:r>
            <a:r>
              <a:rPr lang="fr-FR" sz="2400" b="1" dirty="0">
                <a:solidFill>
                  <a:srgbClr val="00ACA4"/>
                </a:solidFill>
              </a:rPr>
              <a:t>ent</a:t>
            </a:r>
            <a:endParaRPr sz="2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007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A914A-A3C5-2768-ED88-6935D7E40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6637C2AE-2054-083C-B1CC-4417AF902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compléter la phrase par la bonne proposition ? Levez la main</a:t>
            </a:r>
            <a:r>
              <a:rPr lang="fr-FR" dirty="0"/>
              <a:t>. 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3EB5CA0-D6EE-986A-45A6-A31BAC0F583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C104A54-4469-A5DD-1E5A-911597CA1AA4}"/>
              </a:ext>
            </a:extLst>
          </p:cNvPr>
          <p:cNvSpPr txBox="1"/>
          <p:nvPr/>
        </p:nvSpPr>
        <p:spPr>
          <a:xfrm>
            <a:off x="710588" y="3684438"/>
            <a:ext cx="7543075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Je 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____</a:t>
            </a: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  le soir.</a:t>
            </a:r>
            <a:endParaRPr kumimoji="0" lang="fr-MA" sz="40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cs typeface="Arial" panose="020B0604020202020204" pitchFamily="34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05FA99-945A-4FE2-8118-A1A4D8555909}"/>
              </a:ext>
            </a:extLst>
          </p:cNvPr>
          <p:cNvSpPr/>
          <p:nvPr/>
        </p:nvSpPr>
        <p:spPr>
          <a:xfrm>
            <a:off x="2241176" y="2220219"/>
            <a:ext cx="1895266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me lave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1F94EC3-274B-4BFD-B987-E2D1ACBEEF01}"/>
              </a:ext>
            </a:extLst>
          </p:cNvPr>
          <p:cNvSpPr/>
          <p:nvPr/>
        </p:nvSpPr>
        <p:spPr>
          <a:xfrm>
            <a:off x="5112000" y="2220219"/>
            <a:ext cx="1895266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te laves</a:t>
            </a:r>
          </a:p>
        </p:txBody>
      </p:sp>
    </p:spTree>
    <p:extLst>
      <p:ext uri="{BB962C8B-B14F-4D97-AF65-F5344CB8AC3E}">
        <p14:creationId xmlns:p14="http://schemas.microsoft.com/office/powerpoint/2010/main" val="3592507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CE5A1-2673-1088-D922-6D614BEED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6A01E0EF-EC57-2493-BC8B-DA463A255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Je me lave le soir.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D1C97754-39CB-0292-284F-B94839A05F5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A67724C6-DC32-49C0-EDEF-B0F051EAC3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BF03198-C3C3-9A68-B225-42E0D41EC3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6" name="ZoneTexte 15">
            <a:extLst>
              <a:ext uri="{FF2B5EF4-FFF2-40B4-BE49-F238E27FC236}">
                <a16:creationId xmlns:a16="http://schemas.microsoft.com/office/drawing/2014/main" id="{DF1EDCCE-A261-4F1D-8C1D-7B87FED397F7}"/>
              </a:ext>
            </a:extLst>
          </p:cNvPr>
          <p:cNvSpPr txBox="1"/>
          <p:nvPr/>
        </p:nvSpPr>
        <p:spPr>
          <a:xfrm>
            <a:off x="710588" y="3684438"/>
            <a:ext cx="7543075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Je 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me lave</a:t>
            </a: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  le soir.</a:t>
            </a:r>
            <a:endParaRPr kumimoji="0" lang="fr-MA" sz="40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cs typeface="Arial" panose="020B0604020202020204" pitchFamily="34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DBD7A894-F408-4CF5-AC01-1932EF6C025C}"/>
              </a:ext>
            </a:extLst>
          </p:cNvPr>
          <p:cNvSpPr/>
          <p:nvPr/>
        </p:nvSpPr>
        <p:spPr>
          <a:xfrm>
            <a:off x="2241176" y="2220219"/>
            <a:ext cx="1895266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me lave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5DCAB62-F32C-4906-BE7F-4DAFD7E82545}"/>
              </a:ext>
            </a:extLst>
          </p:cNvPr>
          <p:cNvSpPr/>
          <p:nvPr/>
        </p:nvSpPr>
        <p:spPr>
          <a:xfrm>
            <a:off x="5112000" y="2220219"/>
            <a:ext cx="1895266" cy="612000"/>
          </a:xfrm>
          <a:prstGeom prst="round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1">
                    <a:lumMod val="50000"/>
                  </a:schemeClr>
                </a:solidFill>
                <a:latin typeface="Dosis SemiBold" panose="020B0604020202020204" charset="0"/>
              </a:rPr>
              <a:t>te laves</a:t>
            </a:r>
          </a:p>
        </p:txBody>
      </p:sp>
    </p:spTree>
    <p:extLst>
      <p:ext uri="{BB962C8B-B14F-4D97-AF65-F5344CB8AC3E}">
        <p14:creationId xmlns:p14="http://schemas.microsoft.com/office/powerpoint/2010/main" val="3319248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7392C4-6CEB-0CEC-BFD9-51978FF37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DDEAAB66-5121-FAEE-E179-EBE72A943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compléter la phrase par la bonne proposition ? Levez la main</a:t>
            </a:r>
            <a:r>
              <a:rPr lang="fr-FR" dirty="0"/>
              <a:t>. 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5AF2A87D-DC94-A650-1084-A032977C515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796619A-184B-AC23-FD01-D300A8008A01}"/>
              </a:ext>
            </a:extLst>
          </p:cNvPr>
          <p:cNvSpPr/>
          <p:nvPr/>
        </p:nvSpPr>
        <p:spPr>
          <a:xfrm>
            <a:off x="2241176" y="2220219"/>
            <a:ext cx="1895266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lavons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77CC7C2-B83F-F87D-68EA-F14FE0E9BC45}"/>
              </a:ext>
            </a:extLst>
          </p:cNvPr>
          <p:cNvSpPr/>
          <p:nvPr/>
        </p:nvSpPr>
        <p:spPr>
          <a:xfrm>
            <a:off x="5111999" y="2220219"/>
            <a:ext cx="2423119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nous lavons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C814F54-CE0C-6E61-25C9-8A0D72F30B51}"/>
              </a:ext>
            </a:extLst>
          </p:cNvPr>
          <p:cNvSpPr txBox="1"/>
          <p:nvPr/>
        </p:nvSpPr>
        <p:spPr>
          <a:xfrm>
            <a:off x="890337" y="3684438"/>
            <a:ext cx="7363326" cy="819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Nous </a:t>
            </a:r>
            <a:r>
              <a:rPr lang="fr-FR" sz="36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_______</a:t>
            </a:r>
            <a:r>
              <a:rPr lang="fr-FR" sz="36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 le visage avec de l’eau.</a:t>
            </a:r>
            <a:endParaRPr kumimoji="0" lang="fr-MA" sz="36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40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89CBC-DE2C-4260-0C67-18299D93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3597B4A6-C68C-416C-DA35-A5D88D076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Nous nous lavons le visage avec de l’eau.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FE1F9A57-8657-268F-1D68-11BAEA6D0F62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D08F2411-7810-7268-7585-E3032E985B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F0DA7F8-921B-F5B6-57D9-ADD2D7081F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198FC61-2608-41C0-9434-3824E0ACF33E}"/>
              </a:ext>
            </a:extLst>
          </p:cNvPr>
          <p:cNvSpPr/>
          <p:nvPr/>
        </p:nvSpPr>
        <p:spPr>
          <a:xfrm>
            <a:off x="2241176" y="2220219"/>
            <a:ext cx="1895266" cy="612000"/>
          </a:xfrm>
          <a:prstGeom prst="round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1">
                    <a:lumMod val="50000"/>
                  </a:schemeClr>
                </a:solidFill>
                <a:latin typeface="Dosis SemiBold" panose="020B0604020202020204" charset="0"/>
              </a:rPr>
              <a:t>lavons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01AD2E7-5AB7-4A88-9048-670C1B38F49A}"/>
              </a:ext>
            </a:extLst>
          </p:cNvPr>
          <p:cNvSpPr/>
          <p:nvPr/>
        </p:nvSpPr>
        <p:spPr>
          <a:xfrm>
            <a:off x="5111999" y="2220219"/>
            <a:ext cx="2423119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nous lavons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3B26AEC-444B-4622-B4B2-036AD073E00D}"/>
              </a:ext>
            </a:extLst>
          </p:cNvPr>
          <p:cNvSpPr txBox="1"/>
          <p:nvPr/>
        </p:nvSpPr>
        <p:spPr>
          <a:xfrm>
            <a:off x="286382" y="3622349"/>
            <a:ext cx="8650270" cy="819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Nous </a:t>
            </a:r>
            <a:r>
              <a:rPr lang="fr-FR" sz="36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nous lavons</a:t>
            </a:r>
            <a:r>
              <a:rPr lang="fr-FR" sz="36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 le visage avec de l’eau.</a:t>
            </a:r>
            <a:endParaRPr kumimoji="0" lang="fr-MA" sz="36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199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C8392E-412D-172C-ED6B-6989A6DA9A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E9467702-8E0B-9AB7-F243-21159E03A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compléter la phrase par la bonne proposition ? Levez la main</a:t>
            </a:r>
            <a:r>
              <a:rPr lang="fr-FR" dirty="0"/>
              <a:t>. 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A7012A6-70B6-7997-50D6-08491C329D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0FAD79A-4083-ACF2-A338-047672AA5FDE}"/>
              </a:ext>
            </a:extLst>
          </p:cNvPr>
          <p:cNvSpPr/>
          <p:nvPr/>
        </p:nvSpPr>
        <p:spPr>
          <a:xfrm>
            <a:off x="1967696" y="2220219"/>
            <a:ext cx="2168746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vous lavez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0FC7343-6A66-0FE0-81A3-D8C040444733}"/>
              </a:ext>
            </a:extLst>
          </p:cNvPr>
          <p:cNvSpPr/>
          <p:nvPr/>
        </p:nvSpPr>
        <p:spPr>
          <a:xfrm>
            <a:off x="5112000" y="2220219"/>
            <a:ext cx="1895266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se lavent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F62F2E5-17FC-3A8B-9C3D-14996C140BAD}"/>
              </a:ext>
            </a:extLst>
          </p:cNvPr>
          <p:cNvSpPr txBox="1"/>
          <p:nvPr/>
        </p:nvSpPr>
        <p:spPr>
          <a:xfrm>
            <a:off x="890337" y="3684438"/>
            <a:ext cx="7363326" cy="819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Vous </a:t>
            </a:r>
            <a:r>
              <a:rPr lang="fr-FR" sz="36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_______</a:t>
            </a:r>
            <a:r>
              <a:rPr lang="fr-FR" sz="36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 avec du savon.</a:t>
            </a:r>
            <a:endParaRPr kumimoji="0" lang="fr-MA" sz="36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85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397E4-CAAE-ECD3-0358-023F71521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A4CDA2FE-5345-3DAF-E63A-C9FDCA6EE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Vous vous lavez avec du savon.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9C3DDE8A-373C-E554-596C-BD0EF46E0585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3520AE34-5AB4-CC3C-6121-D279CC1499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35E7B9F-7974-A6B2-6BA2-0F3D3D6351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BDEB088-9BD5-48CA-BB2E-79182FD10073}"/>
              </a:ext>
            </a:extLst>
          </p:cNvPr>
          <p:cNvSpPr/>
          <p:nvPr/>
        </p:nvSpPr>
        <p:spPr>
          <a:xfrm>
            <a:off x="1967696" y="2220219"/>
            <a:ext cx="2168746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vous lavez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998DB420-A025-4F24-BC85-BE91213EF3BE}"/>
              </a:ext>
            </a:extLst>
          </p:cNvPr>
          <p:cNvSpPr/>
          <p:nvPr/>
        </p:nvSpPr>
        <p:spPr>
          <a:xfrm>
            <a:off x="5112000" y="2220219"/>
            <a:ext cx="1895266" cy="612000"/>
          </a:xfrm>
          <a:prstGeom prst="round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1">
                    <a:lumMod val="50000"/>
                  </a:schemeClr>
                </a:solidFill>
                <a:latin typeface="Dosis SemiBold" panose="020B0604020202020204" charset="0"/>
              </a:rPr>
              <a:t>se lavent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FDD8769-37A9-4D9A-B6A5-9C97FB74E3CE}"/>
              </a:ext>
            </a:extLst>
          </p:cNvPr>
          <p:cNvSpPr txBox="1"/>
          <p:nvPr/>
        </p:nvSpPr>
        <p:spPr>
          <a:xfrm>
            <a:off x="890337" y="3684438"/>
            <a:ext cx="7363326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Vous 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vous lavez</a:t>
            </a: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 avec du savon.</a:t>
            </a:r>
            <a:endParaRPr kumimoji="0" lang="fr-MA" sz="40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564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C8392E-412D-172C-ED6B-6989A6DA9A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E9467702-8E0B-9AB7-F243-21159E03A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compléter la phrase par la bonne proposition ? Levez la main</a:t>
            </a:r>
            <a:r>
              <a:rPr lang="fr-FR" dirty="0"/>
              <a:t>. 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A7012A6-70B6-7997-50D6-08491C329D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0FAD79A-4083-ACF2-A338-047672AA5FDE}"/>
              </a:ext>
            </a:extLst>
          </p:cNvPr>
          <p:cNvSpPr/>
          <p:nvPr/>
        </p:nvSpPr>
        <p:spPr>
          <a:xfrm>
            <a:off x="2241176" y="2220219"/>
            <a:ext cx="1895266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se lave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0FC7343-6A66-0FE0-81A3-D8C040444733}"/>
              </a:ext>
            </a:extLst>
          </p:cNvPr>
          <p:cNvSpPr/>
          <p:nvPr/>
        </p:nvSpPr>
        <p:spPr>
          <a:xfrm>
            <a:off x="5112000" y="2220219"/>
            <a:ext cx="1895266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te lave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F62F2E5-17FC-3A8B-9C3D-14996C140BAD}"/>
              </a:ext>
            </a:extLst>
          </p:cNvPr>
          <p:cNvSpPr txBox="1"/>
          <p:nvPr/>
        </p:nvSpPr>
        <p:spPr>
          <a:xfrm>
            <a:off x="890337" y="3684438"/>
            <a:ext cx="7363326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Elle 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_______</a:t>
            </a: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 chaque matin.</a:t>
            </a:r>
            <a:endParaRPr kumimoji="0" lang="fr-MA" sz="40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33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397E4-CAAE-ECD3-0358-023F71521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A4CDA2FE-5345-3DAF-E63A-C9FDCA6EE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Elle se lave chaque matin.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9C3DDE8A-373C-E554-596C-BD0EF46E0585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3520AE34-5AB4-CC3C-6121-D279CC1499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35E7B9F-7974-A6B2-6BA2-0F3D3D6351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9E92197-2E7C-4BAC-B4B3-3C957C9D35CB}"/>
              </a:ext>
            </a:extLst>
          </p:cNvPr>
          <p:cNvSpPr/>
          <p:nvPr/>
        </p:nvSpPr>
        <p:spPr>
          <a:xfrm>
            <a:off x="2241176" y="2220219"/>
            <a:ext cx="1895266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se lave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9D71F58-7A9D-4753-8EA6-C2019A1A4E93}"/>
              </a:ext>
            </a:extLst>
          </p:cNvPr>
          <p:cNvSpPr/>
          <p:nvPr/>
        </p:nvSpPr>
        <p:spPr>
          <a:xfrm>
            <a:off x="5112000" y="2220219"/>
            <a:ext cx="1895266" cy="612000"/>
          </a:xfrm>
          <a:prstGeom prst="round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1">
                    <a:lumMod val="50000"/>
                  </a:schemeClr>
                </a:solidFill>
                <a:latin typeface="Dosis SemiBold" panose="020B0604020202020204" charset="0"/>
              </a:rPr>
              <a:t>te lave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4A24BEA-FCF3-43B8-949D-C7A5E6E297F4}"/>
              </a:ext>
            </a:extLst>
          </p:cNvPr>
          <p:cNvSpPr txBox="1"/>
          <p:nvPr/>
        </p:nvSpPr>
        <p:spPr>
          <a:xfrm>
            <a:off x="890337" y="3684438"/>
            <a:ext cx="7363326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Elle 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se lave</a:t>
            </a: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 chaque matin.</a:t>
            </a:r>
            <a:endParaRPr kumimoji="0" lang="fr-MA" sz="40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51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233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8487E-540E-DA88-BD04-F731FCE66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824D3E88-5257-906F-53A3-FEE7687E4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Ouvrez le manuel à la page 90.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8A020CD-7EF8-6D95-74E0-4D4678B139A6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C6869770-C5EE-1C1E-079C-81A59BF469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172760D-D2FB-0514-56C1-8883FF91F2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C2E47B70-F76A-408F-AE68-9912AD87ED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463" y="1544791"/>
            <a:ext cx="3199074" cy="490693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4C863AA-2938-BFB1-1CBE-E75561F92252}"/>
              </a:ext>
            </a:extLst>
          </p:cNvPr>
          <p:cNvSpPr/>
          <p:nvPr/>
        </p:nvSpPr>
        <p:spPr>
          <a:xfrm>
            <a:off x="3101788" y="3998259"/>
            <a:ext cx="3003618" cy="103565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0854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E9AF1-010B-57C2-21BD-5FD0F2262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5">
            <a:extLst>
              <a:ext uri="{FF2B5EF4-FFF2-40B4-BE49-F238E27FC236}">
                <a16:creationId xmlns:a16="http://schemas.microsoft.com/office/drawing/2014/main" id="{01F9422D-507F-6A56-B4B5-942CA6AF0197}"/>
              </a:ext>
            </a:extLst>
          </p:cNvPr>
          <p:cNvSpPr txBox="1">
            <a:spLocks/>
          </p:cNvSpPr>
          <p:nvPr/>
        </p:nvSpPr>
        <p:spPr>
          <a:xfrm>
            <a:off x="1681333" y="777385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Vous allez faire l’activité 4. Je vais expliquer la consigne et passer entre les rangs pour vous aider. 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FE5C404-D51F-0A3B-DB34-C11CD7E498B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9129AC7F-70F0-BC14-8D32-8A504EE2EB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87ED030C-6993-6CB2-7475-7BC390332B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2B6B39F6-6210-403B-660B-554B9167AD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830" y="1381979"/>
            <a:ext cx="3289659" cy="328965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0321975-BFA7-4817-9547-ED0B4C8117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512" y="2388860"/>
            <a:ext cx="3289659" cy="228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744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50667-9DF4-DF2A-C062-87B8B9203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7CDB346B-91B4-81F9-7610-6CDB21BF1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8C668884-62DE-D631-A26D-52FB2367A133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08ED20D5-FC67-7C8D-83B2-1C34C207F8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442FE60-5780-0206-32C9-5C4534BAEC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19EA4509-5F73-817F-CB98-A28C822D82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0708" y="2004185"/>
            <a:ext cx="6102584" cy="327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20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1CBA917-A7F1-D143-F376-10C3D550D8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056" y="5038460"/>
            <a:ext cx="6254069" cy="1446177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99076A47-0B8D-410C-5BE8-3468CCF0FF3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Le verbe se laver au présent.</a:t>
            </a:r>
            <a:endParaRPr lang="fr-MA" sz="1400" dirty="0"/>
          </a:p>
        </p:txBody>
      </p:sp>
      <p:pic>
        <p:nvPicPr>
          <p:cNvPr id="16" name="Espace réservé pour une image  15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DABA421-0643-F3B2-09E2-9F21CDBD460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798278C3-473A-7110-313B-F546DD4BFE1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5277419" cy="756000"/>
          </a:xfrm>
        </p:spPr>
        <p:txBody>
          <a:bodyPr/>
          <a:lstStyle/>
          <a:p>
            <a:r>
              <a:rPr lang="fr-FR" sz="1400" dirty="0"/>
              <a:t>Dialogue reprenant les actes de parole enseignés.</a:t>
            </a:r>
          </a:p>
        </p:txBody>
      </p:sp>
      <p:pic>
        <p:nvPicPr>
          <p:cNvPr id="18" name="Espace réservé pour une image  17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05AC2783-78BD-E6B4-CB23-ED15ABB0BE0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pic>
        <p:nvPicPr>
          <p:cNvPr id="14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62D4E4F4-7A38-347E-6A75-31D004B471B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335CB33E-BD6C-ABCE-F925-A7DB01A85400}"/>
              </a:ext>
            </a:extLst>
          </p:cNvPr>
          <p:cNvSpPr txBox="1"/>
          <p:nvPr/>
        </p:nvSpPr>
        <p:spPr>
          <a:xfrm>
            <a:off x="2302530" y="5136820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3. Lecture 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B8CB6B97-D5A6-06D1-AA2B-60F3D0BA4542}"/>
              </a:ext>
            </a:extLst>
          </p:cNvPr>
          <p:cNvSpPr txBox="1">
            <a:spLocks/>
          </p:cNvSpPr>
          <p:nvPr/>
        </p:nvSpPr>
        <p:spPr>
          <a:xfrm>
            <a:off x="2201410" y="5517367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Lecture et compréhension de mots comprenant le graphème « </a:t>
            </a:r>
            <a:r>
              <a:rPr lang="fr-FR" sz="1400" dirty="0" err="1"/>
              <a:t>gn</a:t>
            </a:r>
            <a:r>
              <a:rPr lang="fr-FR" sz="1400" dirty="0"/>
              <a:t> ».</a:t>
            </a:r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3E1B32DC-FBEB-7EC1-4919-4D891CB0C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A222A991-FAE2-EB7E-5616-984F0E1319F6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7BCACC1-CD1A-06E8-288E-E065EF916BC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D5BD56B-5681-0EC7-5155-C44AE85D9C2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D97DEF0C-36F2-72FC-67F4-52D5D6B127EC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C9D42C34-09D5-0E75-6115-769CDEA9F5BC}"/>
              </a:ext>
            </a:extLst>
          </p:cNvPr>
          <p:cNvSpPr txBox="1">
            <a:spLocks/>
          </p:cNvSpPr>
          <p:nvPr/>
        </p:nvSpPr>
        <p:spPr>
          <a:xfrm>
            <a:off x="-2726185" y="1029372"/>
            <a:ext cx="5180627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11226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40B7EE89-207F-620F-FDA5-2CC328707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4629" y="756000"/>
            <a:ext cx="6877371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faire de la lecture. </a:t>
            </a:r>
            <a:endParaRPr lang="fr-FR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54FE9FD-81AE-18C8-B65B-A2B4F25B9E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970" y="2261937"/>
            <a:ext cx="5052060" cy="3368040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17467D9A-FC78-EBE2-5E61-77F303440780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0F5E3066-39D1-A976-AEB9-6C165C1401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890203F-2E8F-2E7F-33C8-E41321EF55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36601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58D69-731B-5511-D088-32459ADA5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AEECA6FF-EF83-A8BA-996A-AFAB6BD76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211" y="756000"/>
            <a:ext cx="6894789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ces mots ?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9C79C3BF-E1CA-E022-764F-8FF12C175CA3}"/>
              </a:ext>
            </a:extLst>
          </p:cNvPr>
          <p:cNvSpPr txBox="1">
            <a:spLocks/>
          </p:cNvSpPr>
          <p:nvPr/>
        </p:nvSpPr>
        <p:spPr>
          <a:xfrm>
            <a:off x="389895" y="3395446"/>
            <a:ext cx="283231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  <a:defRPr/>
            </a:pP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pei</a:t>
            </a:r>
            <a:r>
              <a:rPr lang="fr-FR" sz="4200" b="1" dirty="0">
                <a:solidFill>
                  <a:srgbClr val="00ACA4"/>
                </a:solidFill>
                <a:latin typeface="Dosis SemiBold" pitchFamily="2" charset="0"/>
              </a:rPr>
              <a:t>gn</a:t>
            </a:r>
            <a:r>
              <a:rPr lang="fr-FR" sz="42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e</a:t>
            </a: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endParaRPr kumimoji="0" lang="fr-MA" sz="42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1E865A99-B86E-1DBC-9AF4-2697C62F937D}"/>
              </a:ext>
            </a:extLst>
          </p:cNvPr>
          <p:cNvSpPr txBox="1">
            <a:spLocks/>
          </p:cNvSpPr>
          <p:nvPr/>
        </p:nvSpPr>
        <p:spPr>
          <a:xfrm>
            <a:off x="3084240" y="3429000"/>
            <a:ext cx="2975519" cy="612000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cy</a:t>
            </a:r>
            <a:r>
              <a:rPr lang="fr-FR" sz="4200" b="1" dirty="0">
                <a:solidFill>
                  <a:srgbClr val="00ACA4"/>
                </a:solidFill>
                <a:latin typeface="Dosis SemiBold" pitchFamily="2" charset="0"/>
              </a:rPr>
              <a:t>gn</a:t>
            </a:r>
            <a:r>
              <a:rPr lang="fr-FR" sz="42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e</a:t>
            </a: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42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endParaRPr kumimoji="0" lang="fr-MA" sz="4200" b="1" i="0" u="none" strike="noStrike" kern="120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7" name="Espace réservé du texte 15">
            <a:extLst>
              <a:ext uri="{FF2B5EF4-FFF2-40B4-BE49-F238E27FC236}">
                <a16:creationId xmlns:a16="http://schemas.microsoft.com/office/drawing/2014/main" id="{C4297C41-F7FA-3402-767B-526BAA0449F3}"/>
              </a:ext>
            </a:extLst>
          </p:cNvPr>
          <p:cNvSpPr txBox="1">
            <a:spLocks/>
          </p:cNvSpPr>
          <p:nvPr/>
        </p:nvSpPr>
        <p:spPr>
          <a:xfrm>
            <a:off x="6059759" y="3429000"/>
            <a:ext cx="283231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campa</a:t>
            </a:r>
            <a:r>
              <a:rPr lang="fr-FR" sz="4200" b="1" dirty="0">
                <a:solidFill>
                  <a:srgbClr val="00ACA4"/>
                </a:solidFill>
                <a:latin typeface="Dosis SemiBold" pitchFamily="2" charset="0"/>
              </a:rPr>
              <a:t>gn</a:t>
            </a:r>
            <a:r>
              <a:rPr lang="fr-FR" sz="42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e</a:t>
            </a: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42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 </a:t>
            </a:r>
            <a:endParaRPr kumimoji="0" lang="fr-MA" sz="42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pic>
        <p:nvPicPr>
          <p:cNvPr id="1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F62F122-EDF4-463A-8400-F33786319D0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453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8C5065-E835-0A45-A7DA-D492AA9D6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B3F4A8FA-F444-25EA-F21A-F9D4E23AD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0982" y="756000"/>
            <a:ext cx="6911018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ces mots ?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F0F6C204-CCC0-5E9F-75DA-99D50E89C837}"/>
              </a:ext>
            </a:extLst>
          </p:cNvPr>
          <p:cNvSpPr txBox="1">
            <a:spLocks/>
          </p:cNvSpPr>
          <p:nvPr/>
        </p:nvSpPr>
        <p:spPr>
          <a:xfrm>
            <a:off x="3272798" y="3432643"/>
            <a:ext cx="257713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a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gn</a:t>
            </a: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eau </a:t>
            </a:r>
            <a:endParaRPr lang="fr-MA" sz="40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0172B532-9CCA-B7A0-9267-071825526996}"/>
              </a:ext>
            </a:extLst>
          </p:cNvPr>
          <p:cNvSpPr txBox="1">
            <a:spLocks/>
          </p:cNvSpPr>
          <p:nvPr/>
        </p:nvSpPr>
        <p:spPr>
          <a:xfrm>
            <a:off x="794696" y="3432643"/>
            <a:ext cx="249937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rossi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gn</a:t>
            </a: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ol</a:t>
            </a:r>
            <a:endParaRPr lang="fr-MA" sz="40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</p:txBody>
      </p:sp>
      <p:pic>
        <p:nvPicPr>
          <p:cNvPr id="1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F1A8C9AB-A708-46D3-ACBD-091F84459ED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7" name="Espace réservé du texte 15">
            <a:extLst>
              <a:ext uri="{FF2B5EF4-FFF2-40B4-BE49-F238E27FC236}">
                <a16:creationId xmlns:a16="http://schemas.microsoft.com/office/drawing/2014/main" id="{2CF79A9D-4BCF-4887-91A7-FCE7099BD1E6}"/>
              </a:ext>
            </a:extLst>
          </p:cNvPr>
          <p:cNvSpPr txBox="1">
            <a:spLocks/>
          </p:cNvSpPr>
          <p:nvPr/>
        </p:nvSpPr>
        <p:spPr>
          <a:xfrm>
            <a:off x="5849932" y="3423679"/>
            <a:ext cx="2682068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champi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gn</a:t>
            </a: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on</a:t>
            </a:r>
            <a:endParaRPr lang="fr-MA" sz="4000" b="1" dirty="0">
              <a:solidFill>
                <a:schemeClr val="bg2">
                  <a:lumMod val="75000"/>
                </a:schemeClr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487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58D69-731B-5511-D088-32459ADA5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AEECA6FF-EF83-A8BA-996A-AFAB6BD76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211" y="756000"/>
            <a:ext cx="6894789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ces mots ?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9C79C3BF-E1CA-E022-764F-8FF12C175CA3}"/>
              </a:ext>
            </a:extLst>
          </p:cNvPr>
          <p:cNvSpPr txBox="1">
            <a:spLocks/>
          </p:cNvSpPr>
          <p:nvPr/>
        </p:nvSpPr>
        <p:spPr>
          <a:xfrm>
            <a:off x="389895" y="3395446"/>
            <a:ext cx="283231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  <a:defRPr/>
            </a:pP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arai</a:t>
            </a:r>
            <a:r>
              <a:rPr lang="fr-FR" sz="4200" b="1" dirty="0">
                <a:solidFill>
                  <a:srgbClr val="00ACA4"/>
                </a:solidFill>
                <a:latin typeface="Dosis SemiBold" pitchFamily="2" charset="0"/>
              </a:rPr>
              <a:t>gn</a:t>
            </a: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é</a:t>
            </a:r>
            <a:r>
              <a:rPr lang="fr-FR" sz="42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e</a:t>
            </a: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endParaRPr kumimoji="0" lang="fr-MA" sz="42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1E865A99-B86E-1DBC-9AF4-2697C62F937D}"/>
              </a:ext>
            </a:extLst>
          </p:cNvPr>
          <p:cNvSpPr txBox="1">
            <a:spLocks/>
          </p:cNvSpPr>
          <p:nvPr/>
        </p:nvSpPr>
        <p:spPr>
          <a:xfrm>
            <a:off x="3084240" y="3429000"/>
            <a:ext cx="2975519" cy="612000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bei</a:t>
            </a:r>
            <a:r>
              <a:rPr lang="fr-FR" sz="4200" b="1" dirty="0">
                <a:solidFill>
                  <a:srgbClr val="00ACA4"/>
                </a:solidFill>
                <a:latin typeface="Dosis SemiBold" pitchFamily="2" charset="0"/>
              </a:rPr>
              <a:t>gn</a:t>
            </a: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et </a:t>
            </a:r>
            <a:endParaRPr lang="fr-MA" sz="42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endParaRPr kumimoji="0" lang="fr-MA" sz="4200" b="1" i="0" u="none" strike="noStrike" kern="120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7" name="Espace réservé du texte 15">
            <a:extLst>
              <a:ext uri="{FF2B5EF4-FFF2-40B4-BE49-F238E27FC236}">
                <a16:creationId xmlns:a16="http://schemas.microsoft.com/office/drawing/2014/main" id="{C4297C41-F7FA-3402-767B-526BAA0449F3}"/>
              </a:ext>
            </a:extLst>
          </p:cNvPr>
          <p:cNvSpPr txBox="1">
            <a:spLocks/>
          </p:cNvSpPr>
          <p:nvPr/>
        </p:nvSpPr>
        <p:spPr>
          <a:xfrm>
            <a:off x="6059759" y="3429000"/>
            <a:ext cx="283231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soi</a:t>
            </a:r>
            <a:r>
              <a:rPr lang="fr-FR" sz="4200" b="1" dirty="0">
                <a:solidFill>
                  <a:srgbClr val="00ACA4"/>
                </a:solidFill>
                <a:latin typeface="Dosis SemiBold" pitchFamily="2" charset="0"/>
              </a:rPr>
              <a:t>gn</a:t>
            </a: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er </a:t>
            </a:r>
            <a:endParaRPr lang="fr-MA" sz="42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 </a:t>
            </a:r>
            <a:endParaRPr kumimoji="0" lang="fr-MA" sz="42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pic>
        <p:nvPicPr>
          <p:cNvPr id="1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F62F122-EDF4-463A-8400-F33786319D0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9422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23EFB-5D8B-F6F5-0F18-DD870639A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55767C93-E867-5ACD-C6D5-389CEF207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607" y="756000"/>
            <a:ext cx="6894393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ces mots ?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BD0B5A88-66BC-6735-BEF0-87513253033D}"/>
              </a:ext>
            </a:extLst>
          </p:cNvPr>
          <p:cNvSpPr txBox="1">
            <a:spLocks/>
          </p:cNvSpPr>
          <p:nvPr/>
        </p:nvSpPr>
        <p:spPr>
          <a:xfrm>
            <a:off x="5548707" y="3423684"/>
            <a:ext cx="344371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ensei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gn</a:t>
            </a: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an</a:t>
            </a:r>
            <a:r>
              <a:rPr lang="fr-FR" sz="40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t</a:t>
            </a: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40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B43A400E-DC8E-2ACC-0913-26D6C04C3410}"/>
              </a:ext>
            </a:extLst>
          </p:cNvPr>
          <p:cNvSpPr txBox="1">
            <a:spLocks/>
          </p:cNvSpPr>
          <p:nvPr/>
        </p:nvSpPr>
        <p:spPr>
          <a:xfrm>
            <a:off x="271979" y="3423684"/>
            <a:ext cx="3323315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ma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gn</a:t>
            </a: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ifiqu</a:t>
            </a:r>
            <a:r>
              <a:rPr lang="fr-FR" sz="40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e</a:t>
            </a: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40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10" name="Espace réservé du texte 15">
            <a:extLst>
              <a:ext uri="{FF2B5EF4-FFF2-40B4-BE49-F238E27FC236}">
                <a16:creationId xmlns:a16="http://schemas.microsoft.com/office/drawing/2014/main" id="{712D1AFA-BF25-4AE6-8A0D-4F3E0186C337}"/>
              </a:ext>
            </a:extLst>
          </p:cNvPr>
          <p:cNvSpPr txBox="1">
            <a:spLocks/>
          </p:cNvSpPr>
          <p:nvPr/>
        </p:nvSpPr>
        <p:spPr>
          <a:xfrm>
            <a:off x="2912571" y="3405243"/>
            <a:ext cx="344371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bai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gn</a:t>
            </a: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oir</a:t>
            </a:r>
            <a:r>
              <a:rPr lang="fr-FR" sz="4000" b="1" dirty="0">
                <a:solidFill>
                  <a:schemeClr val="bg1">
                    <a:lumMod val="65000"/>
                  </a:schemeClr>
                </a:solidFill>
                <a:latin typeface="Dosis SemiBold" pitchFamily="2" charset="0"/>
              </a:rPr>
              <a:t>e</a:t>
            </a: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40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pic>
        <p:nvPicPr>
          <p:cNvPr id="1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CEBF5DC-C3A2-4340-B0B1-232DFB0F433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1314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ardoises.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DB4FAE0-0559-ADEF-2729-8C8413A773F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18516ED-8E92-6E11-FFAB-69C57FED1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6C744AC-7781-40F9-80B2-DEC3F24501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064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260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720C91C1-4182-4A81-898E-C0EF5C7D05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2939" y="2307072"/>
            <a:ext cx="1901084" cy="2916000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A52CA060-B2F7-49D1-A86F-03B85B5EE933}"/>
              </a:ext>
            </a:extLst>
          </p:cNvPr>
          <p:cNvGrpSpPr/>
          <p:nvPr/>
        </p:nvGrpSpPr>
        <p:grpSpPr>
          <a:xfrm>
            <a:off x="3621458" y="2307072"/>
            <a:ext cx="3193200" cy="2916000"/>
            <a:chOff x="2816714" y="459844"/>
            <a:chExt cx="8915810" cy="6858000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36EB5573-F261-47EB-925B-B9D10139E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6714" y="459844"/>
              <a:ext cx="4471068" cy="6858000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7D7BBC74-AF41-4623-B263-73357D5C4F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61456" y="459844"/>
              <a:ext cx="4471068" cy="6858000"/>
            </a:xfrm>
            <a:prstGeom prst="rect">
              <a:avLst/>
            </a:prstGeom>
          </p:spPr>
        </p:pic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33678EC9-1D19-464D-95CF-73038407CB29}"/>
              </a:ext>
            </a:extLst>
          </p:cNvPr>
          <p:cNvGrpSpPr/>
          <p:nvPr/>
        </p:nvGrpSpPr>
        <p:grpSpPr>
          <a:xfrm>
            <a:off x="389977" y="2331416"/>
            <a:ext cx="3193200" cy="2916000"/>
            <a:chOff x="-2630944" y="-75415"/>
            <a:chExt cx="8887329" cy="685800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755EF779-86EC-4DAB-92ED-17D3DB4BF43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5317" y="-75415"/>
              <a:ext cx="4471068" cy="6858000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6EFDB479-9F08-4241-9215-F2A48FA122D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630944" y="-75415"/>
              <a:ext cx="4471068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95078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A4EE3-27E8-80D8-B1BA-9B26AAF32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9E2277-A265-42A0-BD4A-F13AFD2DE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498720" cy="606635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 mot en silence. Écrivez le numéro de la bonne image sur l’ardoise. </a:t>
            </a:r>
            <a:r>
              <a:rPr lang="fr-FR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Personne ne lit à voix haute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</a:t>
            </a:r>
          </a:p>
        </p:txBody>
      </p:sp>
      <p:sp>
        <p:nvSpPr>
          <p:cNvPr id="10" name="Espace réservé du texte 15">
            <a:extLst>
              <a:ext uri="{FF2B5EF4-FFF2-40B4-BE49-F238E27FC236}">
                <a16:creationId xmlns:a16="http://schemas.microsoft.com/office/drawing/2014/main" id="{B078CF2D-3BCE-6268-50D1-0D9FD9E94CC1}"/>
              </a:ext>
            </a:extLst>
          </p:cNvPr>
          <p:cNvSpPr txBox="1">
            <a:spLocks/>
          </p:cNvSpPr>
          <p:nvPr/>
        </p:nvSpPr>
        <p:spPr>
          <a:xfrm>
            <a:off x="2629139" y="2035015"/>
            <a:ext cx="388572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champignon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Espace réservé du texte 15">
            <a:extLst>
              <a:ext uri="{FF2B5EF4-FFF2-40B4-BE49-F238E27FC236}">
                <a16:creationId xmlns:a16="http://schemas.microsoft.com/office/drawing/2014/main" id="{97598748-1DF3-2241-3C15-8DDE670DDF63}"/>
              </a:ext>
            </a:extLst>
          </p:cNvPr>
          <p:cNvSpPr txBox="1">
            <a:spLocks/>
          </p:cNvSpPr>
          <p:nvPr/>
        </p:nvSpPr>
        <p:spPr>
          <a:xfrm>
            <a:off x="700461" y="529555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1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672F773E-DC64-9382-8967-842EE35A577C}"/>
              </a:ext>
            </a:extLst>
          </p:cNvPr>
          <p:cNvSpPr txBox="1">
            <a:spLocks/>
          </p:cNvSpPr>
          <p:nvPr/>
        </p:nvSpPr>
        <p:spPr>
          <a:xfrm>
            <a:off x="3372649" y="529555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2 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1D3E9823-FA87-C57F-7AFB-0E3FE06699B3}"/>
              </a:ext>
            </a:extLst>
          </p:cNvPr>
          <p:cNvSpPr txBox="1">
            <a:spLocks/>
          </p:cNvSpPr>
          <p:nvPr/>
        </p:nvSpPr>
        <p:spPr>
          <a:xfrm>
            <a:off x="5879566" y="529555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3 </a:t>
            </a:r>
          </a:p>
        </p:txBody>
      </p:sp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5C8CAC9F-A0F3-5111-ED3D-895A9F1230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57" y="696385"/>
            <a:ext cx="868659" cy="86865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580CF19-BD6E-4838-8BE6-A513215E8A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475" y="3150060"/>
            <a:ext cx="1744047" cy="1908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C5BB0FD-F0F1-4539-B19D-69F533C090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975" y="3185145"/>
            <a:ext cx="1744047" cy="1908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3BA5838-3782-4592-BB6E-F5972BFB2A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478" y="3150060"/>
            <a:ext cx="1744047" cy="19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590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A4EE3-27E8-80D8-B1BA-9B26AAF32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9E2277-A265-42A0-BD4A-F13AFD2DE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49872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Corrigez.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4BA101F2-2A08-DDF8-7FE3-03EF8F5798C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4BA101F2-2A08-DDF8-7FE3-03EF8F5798C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Espace réservé du texte 15">
            <a:extLst>
              <a:ext uri="{FF2B5EF4-FFF2-40B4-BE49-F238E27FC236}">
                <a16:creationId xmlns:a16="http://schemas.microsoft.com/office/drawing/2014/main" id="{97598748-1DF3-2241-3C15-8DDE670DDF63}"/>
              </a:ext>
            </a:extLst>
          </p:cNvPr>
          <p:cNvSpPr txBox="1">
            <a:spLocks/>
          </p:cNvSpPr>
          <p:nvPr/>
        </p:nvSpPr>
        <p:spPr>
          <a:xfrm>
            <a:off x="700461" y="529555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sz="4800" b="1" dirty="0">
                <a:solidFill>
                  <a:srgbClr val="5B9BD5">
                    <a:lumMod val="50000"/>
                  </a:srgbClr>
                </a:solidFill>
                <a:latin typeface="Dosis" pitchFamily="2" charset="0"/>
              </a:rPr>
              <a:t>1</a:t>
            </a: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672F773E-DC64-9382-8967-842EE35A577C}"/>
              </a:ext>
            </a:extLst>
          </p:cNvPr>
          <p:cNvSpPr txBox="1">
            <a:spLocks/>
          </p:cNvSpPr>
          <p:nvPr/>
        </p:nvSpPr>
        <p:spPr>
          <a:xfrm>
            <a:off x="3372649" y="529555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sz="4800" b="1" dirty="0">
                <a:solidFill>
                  <a:srgbClr val="5B9BD5">
                    <a:lumMod val="50000"/>
                  </a:srgbClr>
                </a:solidFill>
                <a:latin typeface="Dosis" pitchFamily="2" charset="0"/>
              </a:rPr>
              <a:t>2</a:t>
            </a:r>
            <a:r>
              <a:rPr lang="fr-MA" sz="4800" b="1" dirty="0">
                <a:solidFill>
                  <a:srgbClr val="C00000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1D3E9823-FA87-C57F-7AFB-0E3FE06699B3}"/>
              </a:ext>
            </a:extLst>
          </p:cNvPr>
          <p:cNvSpPr txBox="1">
            <a:spLocks/>
          </p:cNvSpPr>
          <p:nvPr/>
        </p:nvSpPr>
        <p:spPr>
          <a:xfrm>
            <a:off x="5879566" y="529555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MA" sz="4800" b="1" dirty="0">
                <a:solidFill>
                  <a:srgbClr val="C00000"/>
                </a:solidFill>
                <a:latin typeface="Dosis" pitchFamily="2" charset="0"/>
              </a:rPr>
              <a:t>3</a:t>
            </a:r>
            <a:r>
              <a:rPr lang="fr-MA" sz="4800" b="1" dirty="0">
                <a:solidFill>
                  <a:srgbClr val="5B9BD5">
                    <a:lumMod val="50000"/>
                  </a:srgb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5C8CAC9F-A0F3-5111-ED3D-895A9F1230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57" y="696385"/>
            <a:ext cx="868659" cy="868659"/>
          </a:xfrm>
          <a:prstGeom prst="rect">
            <a:avLst/>
          </a:prstGeom>
        </p:spPr>
      </p:pic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620C9D77-AB30-4018-B387-98F80B94AAB5}"/>
              </a:ext>
            </a:extLst>
          </p:cNvPr>
          <p:cNvSpPr txBox="1">
            <a:spLocks/>
          </p:cNvSpPr>
          <p:nvPr/>
        </p:nvSpPr>
        <p:spPr>
          <a:xfrm>
            <a:off x="2629139" y="2035015"/>
            <a:ext cx="388572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champignon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592C42D-8CE8-4BD0-B30D-178391EEE9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475" y="3150060"/>
            <a:ext cx="1744047" cy="1908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B8F575D-65FD-4480-B6B4-1B793FAB05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975" y="3185145"/>
            <a:ext cx="1744047" cy="1908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975744F-CF52-4558-87ED-E2253AB5A9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478" y="3150060"/>
            <a:ext cx="1744047" cy="1908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348854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C0F68-9C7D-46BA-0ACC-FF2BB6D1D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15">
            <a:extLst>
              <a:ext uri="{FF2B5EF4-FFF2-40B4-BE49-F238E27FC236}">
                <a16:creationId xmlns:a16="http://schemas.microsoft.com/office/drawing/2014/main" id="{57FBEF3D-1C56-C33C-F6B2-3DA089420A5F}"/>
              </a:ext>
            </a:extLst>
          </p:cNvPr>
          <p:cNvSpPr txBox="1">
            <a:spLocks/>
          </p:cNvSpPr>
          <p:nvPr/>
        </p:nvSpPr>
        <p:spPr>
          <a:xfrm>
            <a:off x="1099198" y="533250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1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0A7A761D-0DAE-2325-574F-9873EA7D123B}"/>
              </a:ext>
            </a:extLst>
          </p:cNvPr>
          <p:cNvSpPr txBox="1">
            <a:spLocks/>
          </p:cNvSpPr>
          <p:nvPr/>
        </p:nvSpPr>
        <p:spPr>
          <a:xfrm>
            <a:off x="3425037" y="525416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2 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DF95B4EC-E30B-64A7-2F83-926E0DB6CC92}"/>
              </a:ext>
            </a:extLst>
          </p:cNvPr>
          <p:cNvSpPr txBox="1">
            <a:spLocks/>
          </p:cNvSpPr>
          <p:nvPr/>
        </p:nvSpPr>
        <p:spPr>
          <a:xfrm>
            <a:off x="5564742" y="5279305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3 </a:t>
            </a:r>
          </a:p>
        </p:txBody>
      </p:sp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6E63B8F3-65BC-EAE2-075A-871075AD20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57" y="696385"/>
            <a:ext cx="868659" cy="868659"/>
          </a:xfrm>
          <a:prstGeom prst="rect">
            <a:avLst/>
          </a:prstGeom>
        </p:spPr>
      </p:pic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C4DA146D-AE25-2873-51FB-66C0DD23E1B5}"/>
              </a:ext>
            </a:extLst>
          </p:cNvPr>
          <p:cNvSpPr txBox="1">
            <a:spLocks/>
          </p:cNvSpPr>
          <p:nvPr/>
        </p:nvSpPr>
        <p:spPr>
          <a:xfrm>
            <a:off x="2633273" y="1964966"/>
            <a:ext cx="3877453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agneau</a:t>
            </a: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BA6D8E0F-19FA-19DD-0C90-CEB1EA845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0706" y="785295"/>
            <a:ext cx="6498720" cy="613199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 mot en silence. Écrivez le numéro de la bonne image sur l’ardoise. </a:t>
            </a:r>
            <a:r>
              <a:rPr lang="fr-FR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Personne ne lit à voix haute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991AA36-E436-47EE-AAD8-060BE57B6E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3426" y="3336237"/>
            <a:ext cx="1744047" cy="1908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D44D5C2-0D71-46A4-B4E2-5682187A6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975" y="3336237"/>
            <a:ext cx="1744047" cy="1908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A3CB9C5-B27B-445C-B617-8D08AE66C6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524" y="3336237"/>
            <a:ext cx="1744047" cy="19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251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C0F68-9C7D-46BA-0ACC-FF2BB6D1D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0A7E80F4-D185-B713-BADE-D105CED7396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0A7E80F4-D185-B713-BADE-D105CED7396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6E63B8F3-65BC-EAE2-075A-871075AD20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57" y="696385"/>
            <a:ext cx="868659" cy="868659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EAD23AAA-6296-FBD9-60D8-C32ECFB2AF5B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49872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Corrigez.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12" name="Espace réservé du texte 15">
            <a:extLst>
              <a:ext uri="{FF2B5EF4-FFF2-40B4-BE49-F238E27FC236}">
                <a16:creationId xmlns:a16="http://schemas.microsoft.com/office/drawing/2014/main" id="{5A57758D-3927-419F-9755-F1F13EAA0F68}"/>
              </a:ext>
            </a:extLst>
          </p:cNvPr>
          <p:cNvSpPr txBox="1">
            <a:spLocks/>
          </p:cNvSpPr>
          <p:nvPr/>
        </p:nvSpPr>
        <p:spPr>
          <a:xfrm>
            <a:off x="1099198" y="533250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1 </a:t>
            </a:r>
          </a:p>
        </p:txBody>
      </p:sp>
      <p:sp>
        <p:nvSpPr>
          <p:cNvPr id="14" name="Espace réservé du texte 15">
            <a:extLst>
              <a:ext uri="{FF2B5EF4-FFF2-40B4-BE49-F238E27FC236}">
                <a16:creationId xmlns:a16="http://schemas.microsoft.com/office/drawing/2014/main" id="{6611859D-4DE6-415C-BC8C-12EC111BCE57}"/>
              </a:ext>
            </a:extLst>
          </p:cNvPr>
          <p:cNvSpPr txBox="1">
            <a:spLocks/>
          </p:cNvSpPr>
          <p:nvPr/>
        </p:nvSpPr>
        <p:spPr>
          <a:xfrm>
            <a:off x="3425037" y="525416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2 </a:t>
            </a:r>
          </a:p>
        </p:txBody>
      </p:sp>
      <p:sp>
        <p:nvSpPr>
          <p:cNvPr id="17" name="Espace réservé du texte 15">
            <a:extLst>
              <a:ext uri="{FF2B5EF4-FFF2-40B4-BE49-F238E27FC236}">
                <a16:creationId xmlns:a16="http://schemas.microsoft.com/office/drawing/2014/main" id="{78D8EF2B-FF06-46A9-A954-2DFECB103CF5}"/>
              </a:ext>
            </a:extLst>
          </p:cNvPr>
          <p:cNvSpPr txBox="1">
            <a:spLocks/>
          </p:cNvSpPr>
          <p:nvPr/>
        </p:nvSpPr>
        <p:spPr>
          <a:xfrm>
            <a:off x="5564742" y="5279305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3 </a:t>
            </a:r>
          </a:p>
        </p:txBody>
      </p:sp>
      <p:sp>
        <p:nvSpPr>
          <p:cNvPr id="13" name="Espace réservé du texte 15">
            <a:extLst>
              <a:ext uri="{FF2B5EF4-FFF2-40B4-BE49-F238E27FC236}">
                <a16:creationId xmlns:a16="http://schemas.microsoft.com/office/drawing/2014/main" id="{0A562573-41C3-42C8-971F-25B683C8EBF9}"/>
              </a:ext>
            </a:extLst>
          </p:cNvPr>
          <p:cNvSpPr txBox="1">
            <a:spLocks/>
          </p:cNvSpPr>
          <p:nvPr/>
        </p:nvSpPr>
        <p:spPr>
          <a:xfrm>
            <a:off x="2633273" y="1964966"/>
            <a:ext cx="3877453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agneau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5A5D685-DE73-4090-B942-4795753DCC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3426" y="3336237"/>
            <a:ext cx="1744047" cy="190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212993D-C101-470B-97A1-43784EEBF3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975" y="3336237"/>
            <a:ext cx="1744047" cy="1908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044A4D5-F4DF-48A8-AE19-370EBBEAB8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524" y="3336237"/>
            <a:ext cx="1744047" cy="19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39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9AA694-DC99-21F5-6FDF-DD4469D08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7E3C0C-71A1-6399-80E7-F39A6F378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498720" cy="588706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 mot en silence. Écrivez le numéro de la bonne image sur l’ardoise. </a:t>
            </a:r>
            <a:r>
              <a:rPr lang="fr-FR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Personne ne lit à voix haute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</a:t>
            </a:r>
          </a:p>
        </p:txBody>
      </p:sp>
      <p:sp>
        <p:nvSpPr>
          <p:cNvPr id="3" name="Espace réservé du texte 15">
            <a:extLst>
              <a:ext uri="{FF2B5EF4-FFF2-40B4-BE49-F238E27FC236}">
                <a16:creationId xmlns:a16="http://schemas.microsoft.com/office/drawing/2014/main" id="{66085BE0-BCD7-0393-F95D-B8DE4FE4DB94}"/>
              </a:ext>
            </a:extLst>
          </p:cNvPr>
          <p:cNvSpPr txBox="1">
            <a:spLocks/>
          </p:cNvSpPr>
          <p:nvPr/>
        </p:nvSpPr>
        <p:spPr>
          <a:xfrm>
            <a:off x="992014" y="5062502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1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F2CE2FD5-FB47-E225-83B4-B7EB05EB12D3}"/>
              </a:ext>
            </a:extLst>
          </p:cNvPr>
          <p:cNvSpPr txBox="1">
            <a:spLocks/>
          </p:cNvSpPr>
          <p:nvPr/>
        </p:nvSpPr>
        <p:spPr>
          <a:xfrm>
            <a:off x="3372649" y="5062502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2 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E5084851-8FE1-D5EE-71E9-C9AEE908AA56}"/>
              </a:ext>
            </a:extLst>
          </p:cNvPr>
          <p:cNvSpPr txBox="1">
            <a:spLocks/>
          </p:cNvSpPr>
          <p:nvPr/>
        </p:nvSpPr>
        <p:spPr>
          <a:xfrm>
            <a:off x="5526241" y="5062502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3 </a:t>
            </a:r>
          </a:p>
        </p:txBody>
      </p:sp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5C8CE6B4-3AD7-6D21-19BE-A3140834AD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57" y="696385"/>
            <a:ext cx="868659" cy="868659"/>
          </a:xfrm>
          <a:prstGeom prst="rect">
            <a:avLst/>
          </a:prstGeom>
        </p:spPr>
      </p:pic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B169DB9B-0569-A014-3E6C-6EE431481F23}"/>
              </a:ext>
            </a:extLst>
          </p:cNvPr>
          <p:cNvSpPr txBox="1">
            <a:spLocks/>
          </p:cNvSpPr>
          <p:nvPr/>
        </p:nvSpPr>
        <p:spPr>
          <a:xfrm>
            <a:off x="2912571" y="1795498"/>
            <a:ext cx="350925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sz="4400" b="1" dirty="0">
                <a:solidFill>
                  <a:srgbClr val="5B9BD5">
                    <a:lumMod val="50000"/>
                  </a:srgbClr>
                </a:solidFill>
                <a:latin typeface="Dosis" pitchFamily="2" charset="0"/>
              </a:rPr>
              <a:t>Le cygne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A433F5E-ACF7-440F-83E0-DA7B16218C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38"/>
          <a:stretch/>
        </p:blipFill>
        <p:spPr>
          <a:xfrm>
            <a:off x="3549160" y="3152917"/>
            <a:ext cx="1744047" cy="175844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15E07F5-4237-4328-9002-DC8064E2690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21"/>
          <a:stretch/>
        </p:blipFill>
        <p:spPr>
          <a:xfrm>
            <a:off x="5853569" y="3154502"/>
            <a:ext cx="1744047" cy="175686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D536CB5-69FD-476B-BF35-80AC8E30EA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619" y="3187517"/>
            <a:ext cx="1639952" cy="16892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EEEEE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6238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9AA694-DC99-21F5-6FDF-DD4469D08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3E9A73E6-8D6C-B293-732E-065693FFEF21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3E9A73E6-8D6C-B293-732E-065693FFEF2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5C8CE6B4-3AD7-6D21-19BE-A3140834AD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57" y="696385"/>
            <a:ext cx="868659" cy="868659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5DA04513-C9E2-CECC-4C86-91F48BB1667A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49872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Corrigez.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12" name="Espace réservé du texte 15">
            <a:extLst>
              <a:ext uri="{FF2B5EF4-FFF2-40B4-BE49-F238E27FC236}">
                <a16:creationId xmlns:a16="http://schemas.microsoft.com/office/drawing/2014/main" id="{6257FEA5-6929-4FFF-ABBB-6E7C9086C078}"/>
              </a:ext>
            </a:extLst>
          </p:cNvPr>
          <p:cNvSpPr txBox="1">
            <a:spLocks/>
          </p:cNvSpPr>
          <p:nvPr/>
        </p:nvSpPr>
        <p:spPr>
          <a:xfrm>
            <a:off x="992014" y="5062502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1</a:t>
            </a: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sp>
        <p:nvSpPr>
          <p:cNvPr id="14" name="Espace réservé du texte 15">
            <a:extLst>
              <a:ext uri="{FF2B5EF4-FFF2-40B4-BE49-F238E27FC236}">
                <a16:creationId xmlns:a16="http://schemas.microsoft.com/office/drawing/2014/main" id="{221664C9-D497-4A8E-ABDB-A7FC99E6E444}"/>
              </a:ext>
            </a:extLst>
          </p:cNvPr>
          <p:cNvSpPr txBox="1">
            <a:spLocks/>
          </p:cNvSpPr>
          <p:nvPr/>
        </p:nvSpPr>
        <p:spPr>
          <a:xfrm>
            <a:off x="3372649" y="5062502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2 </a:t>
            </a:r>
          </a:p>
        </p:txBody>
      </p:sp>
      <p:sp>
        <p:nvSpPr>
          <p:cNvPr id="15" name="Espace réservé du texte 15">
            <a:extLst>
              <a:ext uri="{FF2B5EF4-FFF2-40B4-BE49-F238E27FC236}">
                <a16:creationId xmlns:a16="http://schemas.microsoft.com/office/drawing/2014/main" id="{9ECDB2F8-4ABB-43DA-AD53-5FBD6931AD06}"/>
              </a:ext>
            </a:extLst>
          </p:cNvPr>
          <p:cNvSpPr txBox="1">
            <a:spLocks/>
          </p:cNvSpPr>
          <p:nvPr/>
        </p:nvSpPr>
        <p:spPr>
          <a:xfrm>
            <a:off x="5526241" y="5062502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3 </a:t>
            </a:r>
          </a:p>
        </p:txBody>
      </p:sp>
      <p:sp>
        <p:nvSpPr>
          <p:cNvPr id="13" name="Espace réservé du texte 15">
            <a:extLst>
              <a:ext uri="{FF2B5EF4-FFF2-40B4-BE49-F238E27FC236}">
                <a16:creationId xmlns:a16="http://schemas.microsoft.com/office/drawing/2014/main" id="{4612AC25-351C-441B-847D-08885D26B821}"/>
              </a:ext>
            </a:extLst>
          </p:cNvPr>
          <p:cNvSpPr txBox="1">
            <a:spLocks/>
          </p:cNvSpPr>
          <p:nvPr/>
        </p:nvSpPr>
        <p:spPr>
          <a:xfrm>
            <a:off x="2912571" y="1795498"/>
            <a:ext cx="350925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sz="4400" b="1" dirty="0">
                <a:solidFill>
                  <a:srgbClr val="C00000"/>
                </a:solidFill>
                <a:latin typeface="Dosis" pitchFamily="2" charset="0"/>
              </a:rPr>
              <a:t>Le cygne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E38B49D-28F6-489A-BE45-5EC8809AD4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38"/>
          <a:stretch/>
        </p:blipFill>
        <p:spPr>
          <a:xfrm>
            <a:off x="3549160" y="3152917"/>
            <a:ext cx="1744047" cy="175844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7891FD8-61E1-4FDD-AF9C-9DF3BA11F8D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21"/>
          <a:stretch/>
        </p:blipFill>
        <p:spPr>
          <a:xfrm>
            <a:off x="5853569" y="3154502"/>
            <a:ext cx="1744047" cy="175686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570D3FF-EE22-40DC-B3B0-D5C1F21B24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619" y="3187517"/>
            <a:ext cx="1639952" cy="16892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3068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456CA-8A22-A083-776D-AF7600984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E3AEC374-132B-4EA5-B9D8-0362E45C46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999" y="1685378"/>
            <a:ext cx="3100777" cy="4756163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E6384F8A-E656-6861-497C-5F80E75BA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88. Vous allez faire l’activité 4 avec votre voisin. Je vais circuler entre les rangs pour vous aider.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77EBF02-E923-BA84-F8F7-36E907F90A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959"/>
          <a:stretch>
            <a:fillRect/>
          </a:stretch>
        </p:blipFill>
        <p:spPr>
          <a:xfrm>
            <a:off x="5324948" y="2842938"/>
            <a:ext cx="3241578" cy="2485899"/>
          </a:xfrm>
          <a:prstGeom prst="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E7AAC7-F8F0-31C5-94A1-564C82288A58}"/>
              </a:ext>
            </a:extLst>
          </p:cNvPr>
          <p:cNvSpPr/>
          <p:nvPr/>
        </p:nvSpPr>
        <p:spPr>
          <a:xfrm>
            <a:off x="1691999" y="4741682"/>
            <a:ext cx="3100777" cy="1360317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3DE48AF-F03F-1E88-5FAA-94374BA72A2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7BF4CEAB-E833-D9AB-5650-9ABA0F5269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3948509-AFB5-6699-7274-C14027CEF2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72311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8C62F-0F36-324D-9FC1-EBD42D6BF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5">
            <a:extLst>
              <a:ext uri="{FF2B5EF4-FFF2-40B4-BE49-F238E27FC236}">
                <a16:creationId xmlns:a16="http://schemas.microsoft.com/office/drawing/2014/main" id="{25D1D783-C278-324D-26F6-6D0B58916930}"/>
              </a:ext>
            </a:extLst>
          </p:cNvPr>
          <p:cNvSpPr txBox="1">
            <a:spLocks/>
          </p:cNvSpPr>
          <p:nvPr/>
        </p:nvSpPr>
        <p:spPr>
          <a:xfrm>
            <a:off x="1664400" y="777385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marR="0" lvl="0" indent="0" algn="l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246037C-FE52-ADBB-0AFF-24FC46A06BA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325168E2-BF8D-84B2-568B-40F2362DD1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38BB879-F1D0-EDFB-D752-08650F8B14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C8BF1611-AA48-463C-ADCC-57D088DB1CCE}"/>
              </a:ext>
            </a:extLst>
          </p:cNvPr>
          <p:cNvGrpSpPr/>
          <p:nvPr/>
        </p:nvGrpSpPr>
        <p:grpSpPr>
          <a:xfrm>
            <a:off x="526085" y="2169112"/>
            <a:ext cx="8094644" cy="3649637"/>
            <a:chOff x="526085" y="2169112"/>
            <a:chExt cx="8094644" cy="3649637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7F4A48F4-FD75-44A9-96C8-E67CE3C9CCC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6085" y="2169112"/>
              <a:ext cx="8094644" cy="3649637"/>
            </a:xfrm>
            <a:prstGeom prst="rect">
              <a:avLst/>
            </a:prstGeom>
          </p:spPr>
        </p:pic>
        <p:cxnSp>
          <p:nvCxnSpPr>
            <p:cNvPr id="6" name="Connecteur droit avec flèche 5">
              <a:extLst>
                <a:ext uri="{FF2B5EF4-FFF2-40B4-BE49-F238E27FC236}">
                  <a16:creationId xmlns:a16="http://schemas.microsoft.com/office/drawing/2014/main" id="{74FC2F33-1D2C-44CC-A761-FA60C70310F9}"/>
                </a:ext>
              </a:extLst>
            </p:cNvPr>
            <p:cNvCxnSpPr>
              <a:cxnSpLocks/>
            </p:cNvCxnSpPr>
            <p:nvPr/>
          </p:nvCxnSpPr>
          <p:spPr>
            <a:xfrm>
              <a:off x="3580732" y="2977055"/>
              <a:ext cx="3994444" cy="1236357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avec flèche 9">
              <a:extLst>
                <a:ext uri="{FF2B5EF4-FFF2-40B4-BE49-F238E27FC236}">
                  <a16:creationId xmlns:a16="http://schemas.microsoft.com/office/drawing/2014/main" id="{D5B0EB22-1B26-488C-BA07-AC0ED8E0C05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42524" y="2977055"/>
              <a:ext cx="3932653" cy="1119816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avec flèche 10">
              <a:extLst>
                <a:ext uri="{FF2B5EF4-FFF2-40B4-BE49-F238E27FC236}">
                  <a16:creationId xmlns:a16="http://schemas.microsoft.com/office/drawing/2014/main" id="{FE782514-E196-4EEF-9812-8BAE4653FDF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42358" y="2922494"/>
              <a:ext cx="3960584" cy="1290918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8202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91AC9D-0C0C-4684-927E-D7846FC83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À la maison,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ces mots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et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recopiez-les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sur votre cahier.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5" name="Flèche : bas 4">
            <a:extLst>
              <a:ext uri="{FF2B5EF4-FFF2-40B4-BE49-F238E27FC236}">
                <a16:creationId xmlns:a16="http://schemas.microsoft.com/office/drawing/2014/main" id="{ED4AE2E9-6039-797E-69D3-E5471231D32E}"/>
              </a:ext>
            </a:extLst>
          </p:cNvPr>
          <p:cNvSpPr/>
          <p:nvPr/>
        </p:nvSpPr>
        <p:spPr>
          <a:xfrm rot="16200000">
            <a:off x="2572661" y="4249920"/>
            <a:ext cx="220134" cy="3060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36F6E85-0066-3F78-0F74-28615E2240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3" r="11178" b="32393"/>
          <a:stretch>
            <a:fillRect/>
          </a:stretch>
        </p:blipFill>
        <p:spPr>
          <a:xfrm>
            <a:off x="104595" y="479996"/>
            <a:ext cx="1355834" cy="1164008"/>
          </a:xfrm>
          <a:prstGeom prst="flowChartConnector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E5BE236-CBC4-4EF9-9EEC-6E74C08BDD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6045" y="1486403"/>
            <a:ext cx="3231594" cy="4956818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FCF3D64-5BA2-7349-EC16-A48A0A5DF60B}"/>
              </a:ext>
            </a:extLst>
          </p:cNvPr>
          <p:cNvSpPr/>
          <p:nvPr/>
        </p:nvSpPr>
        <p:spPr>
          <a:xfrm>
            <a:off x="2916045" y="4078404"/>
            <a:ext cx="3231593" cy="649034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973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91AC9D-0C0C-4684-927E-D7846FC83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séance d’aujourd’hui est terminée. À bientôt.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0" name="Nada-Wave">
            <a:hlinkClick r:id="" action="ppaction://media"/>
            <a:extLst>
              <a:ext uri="{FF2B5EF4-FFF2-40B4-BE49-F238E27FC236}">
                <a16:creationId xmlns:a16="http://schemas.microsoft.com/office/drawing/2014/main" id="{DEF0F9E6-7A93-7801-46C8-BE5A83A0B83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99018" y="2133850"/>
            <a:ext cx="2169871" cy="346531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36F6E85-0066-3F78-0F74-28615E2240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3" r="11178" b="32393"/>
          <a:stretch>
            <a:fillRect/>
          </a:stretch>
        </p:blipFill>
        <p:spPr>
          <a:xfrm>
            <a:off x="104595" y="479996"/>
            <a:ext cx="1355834" cy="1164008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46758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re 30">
            <a:extLst>
              <a:ext uri="{FF2B5EF4-FFF2-40B4-BE49-F238E27FC236}">
                <a16:creationId xmlns:a16="http://schemas.microsoft.com/office/drawing/2014/main" id="{FA78663C-B4A4-66CC-78D4-9F85DA1CD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/>
              <a:t>Organisation de la semaine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C3FAB45-22E0-4671-AAEA-F6142E3E42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B557FB24-B439-4483-B51E-646C9A62E6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34675879-28DD-4557-BCE1-9BC8494DB0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16145BCC-03D2-4DBB-A0EC-1EB036BABD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A6905B03-C307-4CF9-8745-C55CC5F86C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B645F9B2-436A-44A1-95D9-0C1661974F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5DFFBDDB-3D4F-E819-8F7D-4E2047FD8EC4}"/>
              </a:ext>
            </a:extLst>
          </p:cNvPr>
          <p:cNvSpPr/>
          <p:nvPr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27B67DEB-FA14-C68A-D306-A4EAF613FB6E}"/>
              </a:ext>
            </a:extLst>
          </p:cNvPr>
          <p:cNvSpPr/>
          <p:nvPr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Organigramme : Terminateur 34">
            <a:extLst>
              <a:ext uri="{FF2B5EF4-FFF2-40B4-BE49-F238E27FC236}">
                <a16:creationId xmlns:a16="http://schemas.microsoft.com/office/drawing/2014/main" id="{B2B40A44-646F-CFD1-8BD6-641115BE99B3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81152347-F8B0-43CC-CCD6-E085D45C971C}"/>
              </a:ext>
            </a:extLst>
          </p:cNvPr>
          <p:cNvSpPr/>
          <p:nvPr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rganigramme : Terminateur 40">
            <a:extLst>
              <a:ext uri="{FF2B5EF4-FFF2-40B4-BE49-F238E27FC236}">
                <a16:creationId xmlns:a16="http://schemas.microsoft.com/office/drawing/2014/main" id="{5541FB79-EF30-CC5F-7725-95505B073E2A}"/>
              </a:ext>
            </a:extLst>
          </p:cNvPr>
          <p:cNvSpPr/>
          <p:nvPr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srgbClr val="424D7B"/>
                </a:solidFill>
                <a:latin typeface="Dosis ExtraBold" pitchFamily="2" charset="0"/>
              </a:rPr>
              <a:t>Séance</a:t>
            </a: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 4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Dialogue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- Lettre a - A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- Lettre a - A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87D26E65-6890-E560-0F8D-1770B785B234}"/>
              </a:ext>
            </a:extLst>
          </p:cNvPr>
          <p:cNvSpPr/>
          <p:nvPr/>
        </p:nvSpPr>
        <p:spPr>
          <a:xfrm>
            <a:off x="648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Organigramme : Terminateur 48">
            <a:extLst>
              <a:ext uri="{FF2B5EF4-FFF2-40B4-BE49-F238E27FC236}">
                <a16:creationId xmlns:a16="http://schemas.microsoft.com/office/drawing/2014/main" id="{F8E03BE0-12F4-D3D1-EC97-CC64DF167170}"/>
              </a:ext>
            </a:extLst>
          </p:cNvPr>
          <p:cNvSpPr/>
          <p:nvPr/>
        </p:nvSpPr>
        <p:spPr>
          <a:xfrm>
            <a:off x="864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1</a:t>
            </a:r>
          </a:p>
        </p:txBody>
      </p:sp>
      <p:sp>
        <p:nvSpPr>
          <p:cNvPr id="2" name="Espace réservé du texte 60">
            <a:extLst>
              <a:ext uri="{FF2B5EF4-FFF2-40B4-BE49-F238E27FC236}">
                <a16:creationId xmlns:a16="http://schemas.microsoft.com/office/drawing/2014/main" id="{B1633320-881D-3046-CC25-D40DFB941180}"/>
              </a:ext>
            </a:extLst>
          </p:cNvPr>
          <p:cNvSpPr txBox="1">
            <a:spLocks/>
          </p:cNvSpPr>
          <p:nvPr/>
        </p:nvSpPr>
        <p:spPr>
          <a:xfrm>
            <a:off x="808649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 - Acte de parole 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 -Syllabes et mots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sz="1200" dirty="0">
                <a:solidFill>
                  <a:prstClr val="black">
                    <a:lumMod val="50000"/>
                    <a:lumOff val="50000"/>
                  </a:prstClr>
                </a:solidFill>
                <a:latin typeface="Dosis SemiBold" pitchFamily="2" charset="0"/>
              </a:rPr>
              <a:t>É</a:t>
            </a:r>
            <a:r>
              <a:rPr kumimoji="0" lang="fr-F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criture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- Syllabes et mots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106D8CA2-60E3-9232-FFC0-312BF804780F}"/>
              </a:ext>
            </a:extLst>
          </p:cNvPr>
          <p:cNvSpPr txBox="1">
            <a:spLocks/>
          </p:cNvSpPr>
          <p:nvPr/>
        </p:nvSpPr>
        <p:spPr>
          <a:xfrm>
            <a:off x="4909141" y="5474576"/>
            <a:ext cx="3434247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Révision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offerte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69B3428C-7F7F-4E71-B064-80FE895C10F7}"/>
              </a:ext>
            </a:extLst>
          </p:cNvPr>
          <p:cNvSpPr txBox="1">
            <a:spLocks/>
          </p:cNvSpPr>
          <p:nvPr/>
        </p:nvSpPr>
        <p:spPr>
          <a:xfrm>
            <a:off x="802706" y="24170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Présentation du vocabulaire </a:t>
            </a:r>
          </a:p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Exploitation du vocabulaire</a:t>
            </a:r>
          </a:p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Travail sur livret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EBFAD96D-5FEA-AA42-9005-A218CD1D9E8D}"/>
              </a:ext>
            </a:extLst>
          </p:cNvPr>
          <p:cNvSpPr txBox="1">
            <a:spLocks/>
          </p:cNvSpPr>
          <p:nvPr/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rgbClr val="EAF8FE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srgbClr val="474F71"/>
                </a:solidFill>
              </a:rPr>
              <a:t>Oral – </a:t>
            </a:r>
            <a:r>
              <a:rPr lang="fr-FR" dirty="0">
                <a:solidFill>
                  <a:srgbClr val="474F71"/>
                </a:solidFill>
                <a:sym typeface="Wingdings" panose="05000000000000000000" pitchFamily="2" charset="2"/>
              </a:rPr>
              <a:t>Dialogue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srgbClr val="474F71"/>
                </a:solidFill>
              </a:rPr>
              <a:t>Écriture – Point de langue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srgbClr val="474F71"/>
                </a:solidFill>
              </a:rPr>
              <a:t>Lecture – Lecture et compréhension des mots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B9D94D2-948F-A6A8-1CAC-6BC21867784E}"/>
              </a:ext>
            </a:extLst>
          </p:cNvPr>
          <p:cNvSpPr txBox="1">
            <a:spLocks/>
          </p:cNvSpPr>
          <p:nvPr/>
        </p:nvSpPr>
        <p:spPr>
          <a:xfrm>
            <a:off x="4915350" y="3936813"/>
            <a:ext cx="3587584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 Prise de parole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Lecture et compréhension des phrases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– Phrases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AB5BB8-47C5-09F3-5EEC-63040EDF211B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0A5169-D56D-7E37-07C2-862CB4BAFE14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re 53">
            <a:extLst>
              <a:ext uri="{FF2B5EF4-FFF2-40B4-BE49-F238E27FC236}">
                <a16:creationId xmlns:a16="http://schemas.microsoft.com/office/drawing/2014/main" id="{2C7C8A97-7DB3-8C15-7557-C26DE5029419}"/>
              </a:ext>
            </a:extLst>
          </p:cNvPr>
          <p:cNvSpPr txBox="1">
            <a:spLocks/>
          </p:cNvSpPr>
          <p:nvPr/>
        </p:nvSpPr>
        <p:spPr>
          <a:xfrm>
            <a:off x="3072140" y="472434"/>
            <a:ext cx="2660360" cy="612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474F71"/>
                </a:solidFill>
                <a:latin typeface="Dosis" pitchFamily="2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j-ea"/>
                <a:cs typeface="+mj-cs"/>
              </a:rPr>
              <a:t>Réservé à l’enseignant  (e)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B6F289E-F15B-BE40-5552-C4E81C5B3F0C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424CC895-7E10-95C3-6F57-C29149EC7D01}"/>
              </a:ext>
            </a:extLst>
          </p:cNvPr>
          <p:cNvSpPr/>
          <p:nvPr/>
        </p:nvSpPr>
        <p:spPr>
          <a:xfrm>
            <a:off x="857457" y="3437892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4358E425-9D4F-78BA-8B0D-1FD1E9281E46}"/>
              </a:ext>
            </a:extLst>
          </p:cNvPr>
          <p:cNvSpPr txBox="1">
            <a:spLocks/>
          </p:cNvSpPr>
          <p:nvPr/>
        </p:nvSpPr>
        <p:spPr>
          <a:xfrm>
            <a:off x="760565" y="3889180"/>
            <a:ext cx="3468084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Oral – Acte de parole</a:t>
            </a:r>
          </a:p>
          <a:p>
            <a:pPr lvl="0"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Lecture – Graphèmes : </a:t>
            </a:r>
            <a:r>
              <a:rPr lang="fr-FR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Gn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. </a:t>
            </a:r>
          </a:p>
          <a:p>
            <a:pPr lvl="0"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Écriture – Graphèmes : </a:t>
            </a:r>
            <a:r>
              <a:rPr lang="fr-FR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Gn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4795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>
            <a:extLst>
              <a:ext uri="{FF2B5EF4-FFF2-40B4-BE49-F238E27FC236}">
                <a16:creationId xmlns:a16="http://schemas.microsoft.com/office/drawing/2014/main" id="{D8806F3F-7599-25E3-D697-B60ABFB524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965" y="1988687"/>
            <a:ext cx="6254069" cy="1446177"/>
          </a:xfrm>
          <a:prstGeom prst="rect">
            <a:avLst/>
          </a:prstGeo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AC6BF3D7-556E-448C-F085-3C1582824A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Le verbe se laver au présent.</a:t>
            </a:r>
            <a:endParaRPr lang="fr-MA" sz="1400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5B1DD48-DCD5-6EEE-7311-AD30A741D96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071171" y="5489672"/>
            <a:ext cx="5464745" cy="756000"/>
          </a:xfrm>
        </p:spPr>
        <p:txBody>
          <a:bodyPr/>
          <a:lstStyle/>
          <a:p>
            <a:r>
              <a:rPr lang="fr-FR" sz="1400" dirty="0"/>
              <a:t>Lecture et compréhension de mots comprenant le graphème « </a:t>
            </a:r>
            <a:r>
              <a:rPr lang="fr-FR" sz="1400" dirty="0" err="1"/>
              <a:t>gn</a:t>
            </a:r>
            <a:r>
              <a:rPr lang="fr-FR" sz="1400" dirty="0"/>
              <a:t> ».</a:t>
            </a:r>
            <a:endParaRPr lang="fr-MA" sz="1400" dirty="0"/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2F02A0D9-D793-8E90-F2B1-7F736C3BFEE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068D98F-B919-E1C8-FE2A-127F46CE9B2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2B5FAC4-ACF8-1ECD-6767-F343568C1958}"/>
              </a:ext>
            </a:extLst>
          </p:cNvPr>
          <p:cNvSpPr txBox="1"/>
          <p:nvPr/>
        </p:nvSpPr>
        <p:spPr>
          <a:xfrm>
            <a:off x="2320205" y="2144230"/>
            <a:ext cx="12428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1.  Dialogue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9A7660A-DEEB-2C87-175B-55238BB1DF0E}"/>
              </a:ext>
            </a:extLst>
          </p:cNvPr>
          <p:cNvSpPr txBox="1">
            <a:spLocks/>
          </p:cNvSpPr>
          <p:nvPr/>
        </p:nvSpPr>
        <p:spPr>
          <a:xfrm>
            <a:off x="2221200" y="2516862"/>
            <a:ext cx="5314717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Dialogue reprenant les actes de parole enseignés.</a:t>
            </a:r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4F5D5631-2CA7-823C-6B7E-B36CFC9B7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31CAD52-6D84-B6A3-F2CE-323C5095E57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D5D12A8-FAE8-7515-A03C-D46EBFE83ABC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A8A272-23CD-D90F-AD34-B458AD3BAED5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B1240784-8592-2A04-732B-6560EBF83003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9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7FBB0BF1-34ED-5F46-A256-216E568A19C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1940805"/>
            <a:ext cx="540000" cy="54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6173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La leçon de français commence maintenant.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8" name="Nada-Wave">
            <a:hlinkClick r:id="" action="ppaction://media"/>
            <a:extLst>
              <a:ext uri="{FF2B5EF4-FFF2-40B4-BE49-F238E27FC236}">
                <a16:creationId xmlns:a16="http://schemas.microsoft.com/office/drawing/2014/main" id="{46B6250D-9536-295E-F7DB-CBFF746EE15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739066" y="2403957"/>
            <a:ext cx="1940866" cy="3099592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EAE3F6D3-15A3-8E7A-6CE9-CF30B5B4975D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605"/>
          <a:stretch>
            <a:fillRect/>
          </a:stretch>
        </p:blipFill>
        <p:spPr>
          <a:xfrm>
            <a:off x="2597912" y="2396691"/>
            <a:ext cx="1771958" cy="3099592"/>
          </a:xfr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50EA8517-B934-347F-3B76-DB59B2F336E3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9414A640-1E77-DE64-3529-CFF44B424FA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3E77511-379A-592B-2E21-FC04BE22F2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DC1D2-8C8B-9DC6-0B42-9A58B0C29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3FE7AFC-ECB0-1948-EBB7-1EAE232AC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Aujourd’hui, nous allons apprendre un dialogue en français avec Majd et Nada. </a:t>
            </a:r>
            <a:br>
              <a:rPr lang="fr-MA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</a:br>
            <a:r>
              <a:rPr lang="fr-MA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Soyez attentifs.</a:t>
            </a:r>
            <a:endParaRPr lang="fr-FR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A0D873AA-6C11-A532-6195-F22E22F37FB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9FDE4261-515D-1F4A-7FC0-66C1E1384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9931A85-8D60-6B6C-9E3F-C876C66AE1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27613468-3E10-B145-14CA-A06CABD7AC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8635" y="2456851"/>
            <a:ext cx="3766730" cy="3025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00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sp>
        <p:nvSpPr>
          <p:cNvPr id="5" name="Titre 8">
            <a:extLst>
              <a:ext uri="{FF2B5EF4-FFF2-40B4-BE49-F238E27FC236}">
                <a16:creationId xmlns:a16="http://schemas.microsoft.com/office/drawing/2014/main" id="{79CD3307-7E5A-5469-12FA-4179D2DCF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i="1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Lecture de la vidéo.</a:t>
            </a:r>
            <a:endParaRPr lang="fr-FR" i="1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pic>
        <p:nvPicPr>
          <p:cNvPr id="7" name="Image 6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F4588761-9A87-D056-933E-62D6830AD4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2" name="FR_N1_P4_SEM1_S4_dialogue (1)">
            <a:hlinkClick r:id="" action="ppaction://media"/>
            <a:extLst>
              <a:ext uri="{FF2B5EF4-FFF2-40B4-BE49-F238E27FC236}">
                <a16:creationId xmlns:a16="http://schemas.microsoft.com/office/drawing/2014/main" id="{A252F347-F264-40E5-AFD8-B3B35458CE8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97546" y="2638539"/>
            <a:ext cx="7994672" cy="2914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54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165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noFill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d3d7f878dd25d3a7375944b495f62262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0eff3b9393a2e0859b6a760e231ea323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7FAB297-AC54-48CC-B03D-D864D3C0BB3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6278396-4DF5-4822-AE58-89C61EC240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DA4D67A-A4FA-48D9-8459-AFFD2F646084}">
  <ds:schemaRefs>
    <ds:schemaRef ds:uri="http://purl.org/dc/elements/1.1/"/>
    <ds:schemaRef ds:uri="http://schemas.microsoft.com/office/2006/metadata/properties"/>
    <ds:schemaRef ds:uri="202b3bc9-e036-45c7-aea0-06aec8cd7a40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f0534ec5-868f-4ce6-85c7-99f0612daa52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9282</TotalTime>
  <Words>1063</Words>
  <PresentationFormat>Affichage à l'écran (4:3)</PresentationFormat>
  <Paragraphs>196</Paragraphs>
  <Slides>49</Slides>
  <Notes>2</Notes>
  <HiddenSlides>0</HiddenSlides>
  <MMClips>7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49</vt:i4>
      </vt:variant>
    </vt:vector>
  </HeadingPairs>
  <TitlesOfParts>
    <vt:vector size="64" baseType="lpstr">
      <vt:lpstr>Dosis</vt:lpstr>
      <vt:lpstr>Dosis SemiBold</vt:lpstr>
      <vt:lpstr>Aptos Display</vt:lpstr>
      <vt:lpstr>Dosis ExtraBold</vt:lpstr>
      <vt:lpstr>Aptos</vt:lpstr>
      <vt:lpstr>Wingdings</vt:lpstr>
      <vt:lpstr>Dosis Medium</vt:lpstr>
      <vt:lpstr>Calibri</vt:lpstr>
      <vt:lpstr>Arial</vt:lpstr>
      <vt:lpstr>2_Conception personnalisée</vt:lpstr>
      <vt:lpstr>00_Env-Enseignant</vt:lpstr>
      <vt:lpstr>Oral</vt:lpstr>
      <vt:lpstr>Lecture</vt:lpstr>
      <vt:lpstr>Ecriture</vt:lpstr>
      <vt:lpstr>Thème Office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4</vt:lpstr>
      <vt:lpstr>Bonjour les enfants ! La leçon de français commence maintenant.</vt:lpstr>
      <vt:lpstr>Aujourd’hui, nous allons apprendre un dialogue en français avec Majd et Nada.  Soyez attentifs.</vt:lpstr>
      <vt:lpstr>Lecture de la vidéo.</vt:lpstr>
      <vt:lpstr>Nous allons écouter le dialogue une deuxième fois.</vt:lpstr>
      <vt:lpstr>Lecture de la vidéo.</vt:lpstr>
      <vt:lpstr>Maintenant, on va répéter le dialogue ensemble. Je vais lire chaque réplique et vous allez répéter après moi. </vt:lpstr>
      <vt:lpstr>Maintenant, on va jouer ce dialogue. On va le faire en 3 étapes. Soyez attentifs. </vt:lpstr>
      <vt:lpstr>Étape 1. Je vais vous expliquer la situation.  </vt:lpstr>
      <vt:lpstr>Étape 2. Chacun réfléchit silencieusement à ce qu’il va dire dans le dialogue.</vt:lpstr>
      <vt:lpstr>Étape 3. Maintenant, vous allez jouer le dialogue. Qui veut passer au tableau ? </vt:lpstr>
      <vt:lpstr>Maintenant, tout le monde participe. Jouez le dialogue avec votre voisin.</vt:lpstr>
      <vt:lpstr>Plan de la séance 4</vt:lpstr>
      <vt:lpstr>Maintenant, on va apprendre à conjuguer le verbe se laver au présent. Soyez attentifs.</vt:lpstr>
      <vt:lpstr>Lecture de la vidéo.</vt:lpstr>
      <vt:lpstr>Lisons ensemble. </vt:lpstr>
      <vt:lpstr>Qui veut compléter la phrase par la bonne proposition ? Levez la main. </vt:lpstr>
      <vt:lpstr>Je me lave le soir.</vt:lpstr>
      <vt:lpstr>Qui veut compléter la phrase par la bonne proposition ? Levez la main. </vt:lpstr>
      <vt:lpstr>Nous nous lavons le visage avec de l’eau.</vt:lpstr>
      <vt:lpstr>Qui veut compléter la phrase par la bonne proposition ? Levez la main. </vt:lpstr>
      <vt:lpstr>Vous vous lavez avec du savon.</vt:lpstr>
      <vt:lpstr>Qui veut compléter la phrase par la bonne proposition ? Levez la main. </vt:lpstr>
      <vt:lpstr>Elle se lave chaque matin.</vt:lpstr>
      <vt:lpstr>Ouvrez le manuel à la page 90.</vt:lpstr>
      <vt:lpstr>Présentation PowerPoint</vt:lpstr>
      <vt:lpstr>Corrigez.</vt:lpstr>
      <vt:lpstr>Plan de la séance 4</vt:lpstr>
      <vt:lpstr>Maintenant, on va faire de la lecture. </vt:lpstr>
      <vt:lpstr>Qui veut lire ces mots ? </vt:lpstr>
      <vt:lpstr>Qui veut lire ces mots ? </vt:lpstr>
      <vt:lpstr>Qui veut lire ces mots ? </vt:lpstr>
      <vt:lpstr>Qui veut lire ces mots ? </vt:lpstr>
      <vt:lpstr>Prenez vos ardoises. </vt:lpstr>
      <vt:lpstr>Lisez ce mot en silence. Écrivez le numéro de la bonne image sur l’ardoise. Personne ne lit à voix haute. </vt:lpstr>
      <vt:lpstr>Levez les ardoises. Corrigez.</vt:lpstr>
      <vt:lpstr>Lisez ce mot en silence. Écrivez le numéro de la bonne image sur l’ardoise. Personne ne lit à voix haute. </vt:lpstr>
      <vt:lpstr>Présentation PowerPoint</vt:lpstr>
      <vt:lpstr>Lisez ce mot en silence. Écrivez le numéro de la bonne image sur l’ardoise. Personne ne lit à voix haute. </vt:lpstr>
      <vt:lpstr>Présentation PowerPoint</vt:lpstr>
      <vt:lpstr>Prenez vos livrets à la page 88. Vous allez faire l’activité 4 avec votre voisin. Je vais circuler entre les rangs pour vous aider. </vt:lpstr>
      <vt:lpstr>Présentation PowerPoint</vt:lpstr>
      <vt:lpstr>À la maison, lisez ces mots et recopiez-les sur votre cahier. </vt:lpstr>
      <vt:lpstr>La séance d’aujourd’hui est terminée. À bientôt.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2026-03-18T21:39:57Z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