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80" r:id="rId3"/>
    <p:sldId id="282" r:id="rId4"/>
    <p:sldId id="284" r:id="rId5"/>
    <p:sldId id="285" r:id="rId6"/>
    <p:sldId id="283" r:id="rId7"/>
    <p:sldId id="286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01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1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4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73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3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3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2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7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782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797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C117F1E-1D99-4417-802F-A385372B50DD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Thiên thần truyền tin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09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800" b="1" i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A-ve Ma-ri-a. A-ve Ma-ri-a. Hỡi Nữ Trinh hãy vui mừng, vì bà được đầy ơn phúc, và được Thiên Chúa ở cùng. Hỡi Nữ Trinh hãy vui mừng, vì bà đẹp lòng Thiên Chúa, và làm Mẹ Vua Trời Cao.</a:t>
            </a:r>
            <a:endParaRPr lang="vi-VN" sz="5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297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696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000" b="1"/>
              <a:t>“Bà được thụ thai sinh hạ con trai tên là Giê-su. Và Người được trao danh hiệu cao siêu Con Đấng Tội Cao. Nay Chúa ban trao ngai vàng Đa-vít tổ tiên của Người. Người sẽ trị vì trên nhà Gia-cóp cho tới muôn đời”.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34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FAFE7-61F6-1260-F5C4-7A4527D67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F848D-5424-5829-AC01-DF4594DD6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BC9B05-C553-D013-C28C-5222959E4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0B4089-B50F-6F9C-21B0-8F3DC92071F1}"/>
              </a:ext>
            </a:extLst>
          </p:cNvPr>
          <p:cNvSpPr/>
          <p:nvPr/>
        </p:nvSpPr>
        <p:spPr>
          <a:xfrm>
            <a:off x="425027" y="32813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800" b="1" i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A-ve Ma-ri-a. A-ve Ma-ri-a. Hỡi Nữ Trinh hãy vui mừng, vì bà được đầy ơn phúc, và được Thiên Chúa ở cùng. Hỡi Nữ Trinh hãy vui mừng, vì bà đẹp lòng Thiên Chúa, và làm Mẹ Vua Trời Cao.</a:t>
            </a:r>
            <a:endParaRPr lang="vi-VN" sz="5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068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28345-BF7A-8699-0290-CF6982173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52680-4997-D511-1AD5-367646EA5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08D655-8956-2482-73DD-8D55D7587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5C498DB-1A8E-9709-BAF5-87E42E9CB300}"/>
              </a:ext>
            </a:extLst>
          </p:cNvPr>
          <p:cNvSpPr/>
          <p:nvPr/>
        </p:nvSpPr>
        <p:spPr>
          <a:xfrm>
            <a:off x="425027" y="37696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000" b="1"/>
              <a:t>“Bà được thụ thai do quyền năng nơi Thánh Thần Thiên Chúa. Vì vậy Người Con mai ngày sinh ra Con Đức Chúa Cha. Kìa I-sa-ve nay đà thai nghén được sáu tháng rồi. Vì có việc gì do quyền năng Chúa sinh tác không thành”.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91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15EAB-25E1-6799-50E8-F1359A6C3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1A23E-D860-AE7E-AD8F-60AF46EC2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4B3E70-098A-7AF0-A876-FA26A34D33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62BD35-1ACF-279A-DF20-6D5FBB0B54FE}"/>
              </a:ext>
            </a:extLst>
          </p:cNvPr>
          <p:cNvSpPr/>
          <p:nvPr/>
        </p:nvSpPr>
        <p:spPr>
          <a:xfrm>
            <a:off x="425027" y="32813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800" b="1" i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A-ve Ma-ri-a. A-ve Ma-ri-a. Hỡi Nữ Trinh hãy vui mừng, vì bà được đầy ơn phúc, và được Thiên Chúa ở cùng. Hỡi Nữ Trinh hãy vui mừng, vì bà đẹp lòng Thiên Chúa, và làm Mẹ Vua Trời Cao.</a:t>
            </a:r>
            <a:endParaRPr lang="vi-VN" sz="5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22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9EACD-5DF8-579F-E02E-4FFEC44E3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CBC0E-FCBC-1BDF-50D9-EB55D9758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3E08C9-3EB7-9898-D599-E54CEF3A6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95672F5-2292-E59D-E1DA-D1CBE80BE1AE}"/>
              </a:ext>
            </a:extLst>
          </p:cNvPr>
          <p:cNvSpPr/>
          <p:nvPr/>
        </p:nvSpPr>
        <p:spPr>
          <a:xfrm>
            <a:off x="425027" y="37696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0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000" b="1"/>
              <a:t>Mẹ được truyền tin trong giờ kêu xin nên lòng bối rối. “Này phận bề tôi tâm thành xin vâng theo thánh ý thôi. Xin Chúa ra tay như lời Thiên sứ làm nơi thân này”. Lập tức từ trời Ngôi Lời Thiên Chúa mang kiếp con người.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33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5D9D1-EADF-60B7-9FCE-20485D7F1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0E9D9-8C02-E818-C714-034CD73E7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4C0957-C1A6-163C-63FF-0CB76D3FD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344FC40-A4D5-76E4-9BAF-D65EB4FFB301}"/>
              </a:ext>
            </a:extLst>
          </p:cNvPr>
          <p:cNvSpPr/>
          <p:nvPr/>
        </p:nvSpPr>
        <p:spPr>
          <a:xfrm>
            <a:off x="425027" y="328139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800" b="1" i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A-ve Ma-ri-a. A-ve Ma-ri-a. Hỡi Nữ Trinh hãy vui mừng, vì bà được đầy ơn phúc, và được Thiên Chúa ở cùng. Hỡi Nữ Trinh hãy vui mừng, vì bà đẹp lòng Thiên Chúa, và làm Mẹ Vua Trời Cao.</a:t>
            </a:r>
            <a:endParaRPr lang="vi-VN" sz="5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19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64</TotalTime>
  <Words>368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Thiên thần truyền tin</vt:lpstr>
      <vt:lpstr>.</vt:lpstr>
      <vt:lpstr>PowerPoint Presentation</vt:lpstr>
      <vt:lpstr>.</vt:lpstr>
      <vt:lpstr>PowerPoint Presentation</vt:lpstr>
      <vt:lpstr>.</vt:lpstr>
      <vt:lpstr>PowerPoint Presentation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MÙA ĐÔNG NĂM ẤY</dc:title>
  <dc:creator>Admin</dc:creator>
  <cp:lastModifiedBy>Phúc Đinh</cp:lastModifiedBy>
  <cp:revision>33</cp:revision>
  <dcterms:created xsi:type="dcterms:W3CDTF">2024-12-09T14:51:26Z</dcterms:created>
  <dcterms:modified xsi:type="dcterms:W3CDTF">2025-03-19T13:51:31Z</dcterms:modified>
</cp:coreProperties>
</file>