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6" name="Shape 2006"/>
        <p:cNvGrpSpPr/>
        <p:nvPr/>
      </p:nvGrpSpPr>
      <p:grpSpPr>
        <a:xfrm>
          <a:off x="0" y="0"/>
          <a:ext cx="0" cy="0"/>
          <a:chOff x="0" y="0"/>
          <a:chExt cx="0" cy="0"/>
        </a:xfrm>
      </p:grpSpPr>
      <p:sp>
        <p:nvSpPr>
          <p:cNvPr id="2007" name="Google Shape;2007;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8" name="Google Shape;2008;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6" name="Shape 2776"/>
        <p:cNvGrpSpPr/>
        <p:nvPr/>
      </p:nvGrpSpPr>
      <p:grpSpPr>
        <a:xfrm>
          <a:off x="0" y="0"/>
          <a:ext cx="0" cy="0"/>
          <a:chOff x="0" y="0"/>
          <a:chExt cx="0" cy="0"/>
        </a:xfrm>
      </p:grpSpPr>
      <p:sp>
        <p:nvSpPr>
          <p:cNvPr id="2777" name="Google Shape;2777;g127fb573c2c_0_30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8" name="Google Shape;2778;g127fb573c2c_0_30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0" name="Shape 2860"/>
        <p:cNvGrpSpPr/>
        <p:nvPr/>
      </p:nvGrpSpPr>
      <p:grpSpPr>
        <a:xfrm>
          <a:off x="0" y="0"/>
          <a:ext cx="0" cy="0"/>
          <a:chOff x="0" y="0"/>
          <a:chExt cx="0" cy="0"/>
        </a:xfrm>
      </p:grpSpPr>
      <p:sp>
        <p:nvSpPr>
          <p:cNvPr id="2861" name="Google Shape;2861;g127fb573c2c_0_5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2" name="Google Shape;2862;g127fb573c2c_0_5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6" name="Shape 3056"/>
        <p:cNvGrpSpPr/>
        <p:nvPr/>
      </p:nvGrpSpPr>
      <p:grpSpPr>
        <a:xfrm>
          <a:off x="0" y="0"/>
          <a:ext cx="0" cy="0"/>
          <a:chOff x="0" y="0"/>
          <a:chExt cx="0" cy="0"/>
        </a:xfrm>
      </p:grpSpPr>
      <p:sp>
        <p:nvSpPr>
          <p:cNvPr id="3057" name="Google Shape;3057;g127fb573c2c_0_5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8" name="Google Shape;3058;g127fb573c2c_0_5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0" name="Shape 3220"/>
        <p:cNvGrpSpPr/>
        <p:nvPr/>
      </p:nvGrpSpPr>
      <p:grpSpPr>
        <a:xfrm>
          <a:off x="0" y="0"/>
          <a:ext cx="0" cy="0"/>
          <a:chOff x="0" y="0"/>
          <a:chExt cx="0" cy="0"/>
        </a:xfrm>
      </p:grpSpPr>
      <p:sp>
        <p:nvSpPr>
          <p:cNvPr id="3221" name="Google Shape;3221;g127fb573c2c_0_64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2" name="Google Shape;3222;g127fb573c2c_0_64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2" name="Shape 3442"/>
        <p:cNvGrpSpPr/>
        <p:nvPr/>
      </p:nvGrpSpPr>
      <p:grpSpPr>
        <a:xfrm>
          <a:off x="0" y="0"/>
          <a:ext cx="0" cy="0"/>
          <a:chOff x="0" y="0"/>
          <a:chExt cx="0" cy="0"/>
        </a:xfrm>
      </p:grpSpPr>
      <p:sp>
        <p:nvSpPr>
          <p:cNvPr id="3443" name="Google Shape;3443;g127fb573c2c_0_68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4" name="Google Shape;3444;g127fb573c2c_0_68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5" name="Shape 3895"/>
        <p:cNvGrpSpPr/>
        <p:nvPr/>
      </p:nvGrpSpPr>
      <p:grpSpPr>
        <a:xfrm>
          <a:off x="0" y="0"/>
          <a:ext cx="0" cy="0"/>
          <a:chOff x="0" y="0"/>
          <a:chExt cx="0" cy="0"/>
        </a:xfrm>
      </p:grpSpPr>
      <p:sp>
        <p:nvSpPr>
          <p:cNvPr id="3896" name="Google Shape;3896;g127fb573c2c_0_75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7" name="Google Shape;3897;g127fb573c2c_0_75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9" name="Shape 4279"/>
        <p:cNvGrpSpPr/>
        <p:nvPr/>
      </p:nvGrpSpPr>
      <p:grpSpPr>
        <a:xfrm>
          <a:off x="0" y="0"/>
          <a:ext cx="0" cy="0"/>
          <a:chOff x="0" y="0"/>
          <a:chExt cx="0" cy="0"/>
        </a:xfrm>
      </p:grpSpPr>
      <p:sp>
        <p:nvSpPr>
          <p:cNvPr id="4280" name="Google Shape;4280;g127fb573c2c_0_54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1" name="Google Shape;4281;g127fb573c2c_0_54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5" name="Shape 4285"/>
        <p:cNvGrpSpPr/>
        <p:nvPr/>
      </p:nvGrpSpPr>
      <p:grpSpPr>
        <a:xfrm>
          <a:off x="0" y="0"/>
          <a:ext cx="0" cy="0"/>
          <a:chOff x="0" y="0"/>
          <a:chExt cx="0" cy="0"/>
        </a:xfrm>
      </p:grpSpPr>
      <p:sp>
        <p:nvSpPr>
          <p:cNvPr id="4286" name="Google Shape;4286;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7" name="Google Shape;4287;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4" name="Shape 2164"/>
        <p:cNvGrpSpPr/>
        <p:nvPr/>
      </p:nvGrpSpPr>
      <p:grpSpPr>
        <a:xfrm>
          <a:off x="0" y="0"/>
          <a:ext cx="0" cy="0"/>
          <a:chOff x="0" y="0"/>
          <a:chExt cx="0" cy="0"/>
        </a:xfrm>
      </p:grpSpPr>
      <p:sp>
        <p:nvSpPr>
          <p:cNvPr id="2165" name="Google Shape;2165;g127fb573c2c_0_5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6" name="Google Shape;2166;g127fb573c2c_0_5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0" name="Shape 2220"/>
        <p:cNvGrpSpPr/>
        <p:nvPr/>
      </p:nvGrpSpPr>
      <p:grpSpPr>
        <a:xfrm>
          <a:off x="0" y="0"/>
          <a:ext cx="0" cy="0"/>
          <a:chOff x="0" y="0"/>
          <a:chExt cx="0" cy="0"/>
        </a:xfrm>
      </p:grpSpPr>
      <p:sp>
        <p:nvSpPr>
          <p:cNvPr id="2221" name="Google Shape;2221;g127fb573c2c_0_2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2" name="Google Shape;2222;g127fb573c2c_0_2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7" name="Shape 2237"/>
        <p:cNvGrpSpPr/>
        <p:nvPr/>
      </p:nvGrpSpPr>
      <p:grpSpPr>
        <a:xfrm>
          <a:off x="0" y="0"/>
          <a:ext cx="0" cy="0"/>
          <a:chOff x="0" y="0"/>
          <a:chExt cx="0" cy="0"/>
        </a:xfrm>
      </p:grpSpPr>
      <p:sp>
        <p:nvSpPr>
          <p:cNvPr id="2238" name="Google Shape;2238;g127fb573c2c_0_24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9" name="Google Shape;2239;g127fb573c2c_0_24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8" name="Shape 2308"/>
        <p:cNvGrpSpPr/>
        <p:nvPr/>
      </p:nvGrpSpPr>
      <p:grpSpPr>
        <a:xfrm>
          <a:off x="0" y="0"/>
          <a:ext cx="0" cy="0"/>
          <a:chOff x="0" y="0"/>
          <a:chExt cx="0" cy="0"/>
        </a:xfrm>
      </p:grpSpPr>
      <p:sp>
        <p:nvSpPr>
          <p:cNvPr id="2309" name="Google Shape;2309;g127fb573c2c_0_18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0" name="Google Shape;2310;g127fb573c2c_0_18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6" name="Shape 2406"/>
        <p:cNvGrpSpPr/>
        <p:nvPr/>
      </p:nvGrpSpPr>
      <p:grpSpPr>
        <a:xfrm>
          <a:off x="0" y="0"/>
          <a:ext cx="0" cy="0"/>
          <a:chOff x="0" y="0"/>
          <a:chExt cx="0" cy="0"/>
        </a:xfrm>
      </p:grpSpPr>
      <p:sp>
        <p:nvSpPr>
          <p:cNvPr id="2407" name="Google Shape;2407;g127fb573c2c_0_18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8" name="Google Shape;2408;g127fb573c2c_0_18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3" name="Shape 2493"/>
        <p:cNvGrpSpPr/>
        <p:nvPr/>
      </p:nvGrpSpPr>
      <p:grpSpPr>
        <a:xfrm>
          <a:off x="0" y="0"/>
          <a:ext cx="0" cy="0"/>
          <a:chOff x="0" y="0"/>
          <a:chExt cx="0" cy="0"/>
        </a:xfrm>
      </p:grpSpPr>
      <p:sp>
        <p:nvSpPr>
          <p:cNvPr id="2494" name="Google Shape;2494;g127fb573c2c_0_26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5" name="Google Shape;2495;g127fb573c2c_0_26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8" name="Shape 2638"/>
        <p:cNvGrpSpPr/>
        <p:nvPr/>
      </p:nvGrpSpPr>
      <p:grpSpPr>
        <a:xfrm>
          <a:off x="0" y="0"/>
          <a:ext cx="0" cy="0"/>
          <a:chOff x="0" y="0"/>
          <a:chExt cx="0" cy="0"/>
        </a:xfrm>
      </p:grpSpPr>
      <p:sp>
        <p:nvSpPr>
          <p:cNvPr id="2639" name="Google Shape;2639;g127fb573c2c_0_45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0" name="Google Shape;2640;g127fb573c2c_0_45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0" name="Shape 2680"/>
        <p:cNvGrpSpPr/>
        <p:nvPr/>
      </p:nvGrpSpPr>
      <p:grpSpPr>
        <a:xfrm>
          <a:off x="0" y="0"/>
          <a:ext cx="0" cy="0"/>
          <a:chOff x="0" y="0"/>
          <a:chExt cx="0" cy="0"/>
        </a:xfrm>
      </p:grpSpPr>
      <p:sp>
        <p:nvSpPr>
          <p:cNvPr id="2681" name="Google Shape;2681;g127fb573c2c_0_40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2" name="Google Shape;2682;g127fb573c2c_0_40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1.png"/><Relationship Id="rId11" Type="http://schemas.openxmlformats.org/officeDocument/2006/relationships/image" Target="../media/image5.png"/><Relationship Id="rId10" Type="http://schemas.openxmlformats.org/officeDocument/2006/relationships/image" Target="../media/image4.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2.png"/><Relationship Id="rId7" Type="http://schemas.openxmlformats.org/officeDocument/2006/relationships/hyperlink" Target="https://www.pinterest.com/slidesmania/" TargetMode="External"/><Relationship Id="rId8"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bg>
      <p:bgPr>
        <a:solidFill>
          <a:schemeClr val="dk2"/>
        </a:solidFill>
      </p:bgPr>
    </p:bg>
    <p:spTree>
      <p:nvGrpSpPr>
        <p:cNvPr id="10" name="Shape 10"/>
        <p:cNvGrpSpPr/>
        <p:nvPr/>
      </p:nvGrpSpPr>
      <p:grpSpPr>
        <a:xfrm>
          <a:off x="0" y="0"/>
          <a:ext cx="0" cy="0"/>
          <a:chOff x="0" y="0"/>
          <a:chExt cx="0" cy="0"/>
        </a:xfrm>
      </p:grpSpPr>
      <p:grpSp>
        <p:nvGrpSpPr>
          <p:cNvPr id="11" name="Google Shape;11;p2"/>
          <p:cNvGrpSpPr/>
          <p:nvPr/>
        </p:nvGrpSpPr>
        <p:grpSpPr>
          <a:xfrm>
            <a:off x="10573404" y="5"/>
            <a:ext cx="1048554" cy="2797516"/>
            <a:chOff x="12941152" y="2238153"/>
            <a:chExt cx="1334548" cy="3560540"/>
          </a:xfrm>
        </p:grpSpPr>
        <p:sp>
          <p:nvSpPr>
            <p:cNvPr id="12" name="Google Shape;12;p2"/>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2"/>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3" name="Google Shape;13;p2"/>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 name="Google Shape;14;p2"/>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 name="Google Shape;15;p2"/>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 name="Google Shape;16;p2"/>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 name="Google Shape;17;p2"/>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 name="Google Shape;18;p2"/>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9" name="Google Shape;19;p2"/>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0" name="Google Shape;20;p2"/>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 name="Google Shape;21;p2"/>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2" name="Google Shape;22;p2"/>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 name="Google Shape;23;p2"/>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 name="Google Shape;24;p2"/>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5" name="Google Shape;25;p2"/>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 name="Google Shape;26;p2"/>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27" name="Google Shape;27;p2"/>
          <p:cNvSpPr/>
          <p:nvPr/>
        </p:nvSpPr>
        <p:spPr>
          <a:xfrm>
            <a:off x="1207525" y="111100"/>
            <a:ext cx="10820400" cy="6631800"/>
          </a:xfrm>
          <a:prstGeom prst="rect">
            <a:avLst/>
          </a:prstGeom>
          <a:noFill/>
          <a:ln cap="flat" cmpd="sng" w="19050">
            <a:solidFill>
              <a:schemeClr val="dk1"/>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8" name="Google Shape;28;p2"/>
          <p:cNvSpPr txBox="1"/>
          <p:nvPr>
            <p:ph type="title"/>
          </p:nvPr>
        </p:nvSpPr>
        <p:spPr>
          <a:xfrm>
            <a:off x="2168875" y="1947925"/>
            <a:ext cx="9237600" cy="2789400"/>
          </a:xfrm>
          <a:prstGeom prst="rect">
            <a:avLst/>
          </a:prstGeom>
        </p:spPr>
        <p:txBody>
          <a:bodyPr anchorCtr="0" anchor="ctr" bIns="121900" lIns="121900" spcFirstLastPara="1" rIns="121900" wrap="square" tIns="121900">
            <a:noAutofit/>
          </a:bodyPr>
          <a:lstStyle>
            <a:lvl1pPr lvl="0" algn="ctr">
              <a:spcBef>
                <a:spcPts val="0"/>
              </a:spcBef>
              <a:spcAft>
                <a:spcPts val="0"/>
              </a:spcAft>
              <a:buClr>
                <a:schemeClr val="lt1"/>
              </a:buClr>
              <a:buSzPts val="7000"/>
              <a:buNone/>
              <a:defRPr sz="7000">
                <a:solidFill>
                  <a:schemeClr val="lt1"/>
                </a:solidFill>
              </a:defRPr>
            </a:lvl1pPr>
            <a:lvl2pPr lvl="1" algn="ctr">
              <a:spcBef>
                <a:spcPts val="0"/>
              </a:spcBef>
              <a:spcAft>
                <a:spcPts val="0"/>
              </a:spcAft>
              <a:buClr>
                <a:schemeClr val="lt1"/>
              </a:buClr>
              <a:buSzPts val="7000"/>
              <a:buNone/>
              <a:defRPr sz="7000">
                <a:solidFill>
                  <a:schemeClr val="lt1"/>
                </a:solidFill>
              </a:defRPr>
            </a:lvl2pPr>
            <a:lvl3pPr lvl="2" algn="ctr">
              <a:spcBef>
                <a:spcPts val="0"/>
              </a:spcBef>
              <a:spcAft>
                <a:spcPts val="0"/>
              </a:spcAft>
              <a:buClr>
                <a:schemeClr val="lt1"/>
              </a:buClr>
              <a:buSzPts val="7000"/>
              <a:buNone/>
              <a:defRPr sz="7000">
                <a:solidFill>
                  <a:schemeClr val="lt1"/>
                </a:solidFill>
              </a:defRPr>
            </a:lvl3pPr>
            <a:lvl4pPr lvl="3" algn="ctr">
              <a:spcBef>
                <a:spcPts val="0"/>
              </a:spcBef>
              <a:spcAft>
                <a:spcPts val="0"/>
              </a:spcAft>
              <a:buClr>
                <a:schemeClr val="lt1"/>
              </a:buClr>
              <a:buSzPts val="7000"/>
              <a:buNone/>
              <a:defRPr sz="7000">
                <a:solidFill>
                  <a:schemeClr val="lt1"/>
                </a:solidFill>
              </a:defRPr>
            </a:lvl4pPr>
            <a:lvl5pPr lvl="4" algn="ctr">
              <a:spcBef>
                <a:spcPts val="0"/>
              </a:spcBef>
              <a:spcAft>
                <a:spcPts val="0"/>
              </a:spcAft>
              <a:buClr>
                <a:schemeClr val="lt1"/>
              </a:buClr>
              <a:buSzPts val="7000"/>
              <a:buNone/>
              <a:defRPr sz="7000">
                <a:solidFill>
                  <a:schemeClr val="lt1"/>
                </a:solidFill>
              </a:defRPr>
            </a:lvl5pPr>
            <a:lvl6pPr lvl="5" algn="ctr">
              <a:spcBef>
                <a:spcPts val="0"/>
              </a:spcBef>
              <a:spcAft>
                <a:spcPts val="0"/>
              </a:spcAft>
              <a:buClr>
                <a:schemeClr val="lt1"/>
              </a:buClr>
              <a:buSzPts val="7000"/>
              <a:buNone/>
              <a:defRPr sz="7000">
                <a:solidFill>
                  <a:schemeClr val="lt1"/>
                </a:solidFill>
              </a:defRPr>
            </a:lvl6pPr>
            <a:lvl7pPr lvl="6" algn="ctr">
              <a:spcBef>
                <a:spcPts val="0"/>
              </a:spcBef>
              <a:spcAft>
                <a:spcPts val="0"/>
              </a:spcAft>
              <a:buClr>
                <a:schemeClr val="lt1"/>
              </a:buClr>
              <a:buSzPts val="7000"/>
              <a:buNone/>
              <a:defRPr sz="7000">
                <a:solidFill>
                  <a:schemeClr val="lt1"/>
                </a:solidFill>
              </a:defRPr>
            </a:lvl7pPr>
            <a:lvl8pPr lvl="7" algn="ctr">
              <a:spcBef>
                <a:spcPts val="0"/>
              </a:spcBef>
              <a:spcAft>
                <a:spcPts val="0"/>
              </a:spcAft>
              <a:buClr>
                <a:schemeClr val="lt1"/>
              </a:buClr>
              <a:buSzPts val="7000"/>
              <a:buNone/>
              <a:defRPr sz="7000">
                <a:solidFill>
                  <a:schemeClr val="lt1"/>
                </a:solidFill>
              </a:defRPr>
            </a:lvl8pPr>
            <a:lvl9pPr lvl="8" algn="ctr">
              <a:spcBef>
                <a:spcPts val="0"/>
              </a:spcBef>
              <a:spcAft>
                <a:spcPts val="0"/>
              </a:spcAft>
              <a:buClr>
                <a:schemeClr val="lt1"/>
              </a:buClr>
              <a:buSzPts val="7000"/>
              <a:buNone/>
              <a:defRPr sz="7000">
                <a:solidFill>
                  <a:schemeClr val="lt1"/>
                </a:solidFill>
              </a:defRPr>
            </a:lvl9pPr>
          </a:lstStyle>
          <a:p/>
        </p:txBody>
      </p:sp>
      <p:sp>
        <p:nvSpPr>
          <p:cNvPr id="29" name="Google Shape;29;p2"/>
          <p:cNvSpPr txBox="1"/>
          <p:nvPr>
            <p:ph idx="1" type="subTitle"/>
          </p:nvPr>
        </p:nvSpPr>
        <p:spPr>
          <a:xfrm>
            <a:off x="2180327" y="5088650"/>
            <a:ext cx="7576800" cy="7179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1900"/>
              <a:buNone/>
              <a:defRPr/>
            </a:lvl1pPr>
            <a:lvl2pPr lvl="1" algn="ctr">
              <a:spcBef>
                <a:spcPts val="2100"/>
              </a:spcBef>
              <a:spcAft>
                <a:spcPts val="0"/>
              </a:spcAft>
              <a:buSzPts val="1900"/>
              <a:buNone/>
              <a:defRPr/>
            </a:lvl2pPr>
            <a:lvl3pPr lvl="2" algn="ctr">
              <a:spcBef>
                <a:spcPts val="2100"/>
              </a:spcBef>
              <a:spcAft>
                <a:spcPts val="0"/>
              </a:spcAft>
              <a:buSzPts val="1900"/>
              <a:buNone/>
              <a:defRPr/>
            </a:lvl3pPr>
            <a:lvl4pPr lvl="3" algn="ctr">
              <a:spcBef>
                <a:spcPts val="2100"/>
              </a:spcBef>
              <a:spcAft>
                <a:spcPts val="0"/>
              </a:spcAft>
              <a:buSzPts val="1900"/>
              <a:buNone/>
              <a:defRPr/>
            </a:lvl4pPr>
            <a:lvl5pPr lvl="4" algn="ctr">
              <a:spcBef>
                <a:spcPts val="2100"/>
              </a:spcBef>
              <a:spcAft>
                <a:spcPts val="0"/>
              </a:spcAft>
              <a:buSzPts val="1900"/>
              <a:buNone/>
              <a:defRPr/>
            </a:lvl5pPr>
            <a:lvl6pPr lvl="5" algn="ctr">
              <a:spcBef>
                <a:spcPts val="2100"/>
              </a:spcBef>
              <a:spcAft>
                <a:spcPts val="0"/>
              </a:spcAft>
              <a:buSzPts val="1900"/>
              <a:buNone/>
              <a:defRPr/>
            </a:lvl6pPr>
            <a:lvl7pPr lvl="6" algn="ctr">
              <a:spcBef>
                <a:spcPts val="2100"/>
              </a:spcBef>
              <a:spcAft>
                <a:spcPts val="0"/>
              </a:spcAft>
              <a:buSzPts val="1900"/>
              <a:buNone/>
              <a:defRPr/>
            </a:lvl7pPr>
            <a:lvl8pPr lvl="7" algn="ctr">
              <a:spcBef>
                <a:spcPts val="2100"/>
              </a:spcBef>
              <a:spcAft>
                <a:spcPts val="0"/>
              </a:spcAft>
              <a:buSzPts val="1900"/>
              <a:buNone/>
              <a:defRPr/>
            </a:lvl8pPr>
            <a:lvl9pPr lvl="8" algn="ctr">
              <a:spcBef>
                <a:spcPts val="2100"/>
              </a:spcBef>
              <a:spcAft>
                <a:spcPts val="2100"/>
              </a:spcAft>
              <a:buSzPts val="1900"/>
              <a:buNone/>
              <a:defRPr/>
            </a:lvl9pPr>
          </a:lstStyle>
          <a:p/>
        </p:txBody>
      </p:sp>
      <p:sp>
        <p:nvSpPr>
          <p:cNvPr id="30" name="Google Shape;30;p2"/>
          <p:cNvSpPr/>
          <p:nvPr/>
        </p:nvSpPr>
        <p:spPr>
          <a:xfrm>
            <a:off x="-2" y="0"/>
            <a:ext cx="1710900" cy="6858000"/>
          </a:xfrm>
          <a:prstGeom prst="rect">
            <a:avLst/>
          </a:prstGeom>
          <a:solidFill>
            <a:schemeClr val="accent1"/>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1" name="Google Shape;31;p2"/>
          <p:cNvSpPr/>
          <p:nvPr/>
        </p:nvSpPr>
        <p:spPr>
          <a:xfrm>
            <a:off x="99309" y="111105"/>
            <a:ext cx="1524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2" name="Google Shape;32;p2"/>
          <p:cNvGrpSpPr/>
          <p:nvPr/>
        </p:nvGrpSpPr>
        <p:grpSpPr>
          <a:xfrm>
            <a:off x="692803" y="1229409"/>
            <a:ext cx="325305" cy="325305"/>
            <a:chOff x="3345763" y="-305939"/>
            <a:chExt cx="429900" cy="429900"/>
          </a:xfrm>
        </p:grpSpPr>
        <p:sp>
          <p:nvSpPr>
            <p:cNvPr id="33" name="Google Shape;33;p2"/>
            <p:cNvSpPr/>
            <p:nvPr/>
          </p:nvSpPr>
          <p:spPr>
            <a:xfrm>
              <a:off x="3386230" y="-277270"/>
              <a:ext cx="365700" cy="365700"/>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4" name="Google Shape;34;p2"/>
            <p:cNvSpPr/>
            <p:nvPr/>
          </p:nvSpPr>
          <p:spPr>
            <a:xfrm>
              <a:off x="3345763" y="-305939"/>
              <a:ext cx="429900" cy="429900"/>
            </a:xfrm>
            <a:prstGeom prst="donut">
              <a:avLst>
                <a:gd fmla="val 19432" name="adj"/>
              </a:avLst>
            </a:prstGeom>
            <a:gradFill>
              <a:gsLst>
                <a:gs pos="0">
                  <a:srgbClr val="BF9000"/>
                </a:gs>
                <a:gs pos="43090">
                  <a:srgbClr val="7F6000"/>
                </a:gs>
                <a:gs pos="60000">
                  <a:srgbClr val="FFC000"/>
                </a:gs>
                <a:gs pos="71000">
                  <a:srgbClr val="7F6000"/>
                </a:gs>
                <a:gs pos="100000">
                  <a:srgbClr val="7F6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35" name="Google Shape;35;p2"/>
          <p:cNvGrpSpPr/>
          <p:nvPr/>
        </p:nvGrpSpPr>
        <p:grpSpPr>
          <a:xfrm>
            <a:off x="692803" y="5303284"/>
            <a:ext cx="325305" cy="325305"/>
            <a:chOff x="3345763" y="-305939"/>
            <a:chExt cx="429900" cy="429900"/>
          </a:xfrm>
        </p:grpSpPr>
        <p:sp>
          <p:nvSpPr>
            <p:cNvPr id="36" name="Google Shape;36;p2"/>
            <p:cNvSpPr/>
            <p:nvPr/>
          </p:nvSpPr>
          <p:spPr>
            <a:xfrm>
              <a:off x="3386230" y="-277270"/>
              <a:ext cx="365700" cy="365700"/>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7" name="Google Shape;37;p2"/>
            <p:cNvSpPr/>
            <p:nvPr/>
          </p:nvSpPr>
          <p:spPr>
            <a:xfrm>
              <a:off x="3345763" y="-305939"/>
              <a:ext cx="429900" cy="429900"/>
            </a:xfrm>
            <a:prstGeom prst="donut">
              <a:avLst>
                <a:gd fmla="val 19432" name="adj"/>
              </a:avLst>
            </a:prstGeom>
            <a:gradFill>
              <a:gsLst>
                <a:gs pos="0">
                  <a:srgbClr val="BF9000"/>
                </a:gs>
                <a:gs pos="43090">
                  <a:srgbClr val="7F6000"/>
                </a:gs>
                <a:gs pos="60000">
                  <a:srgbClr val="FFC000"/>
                </a:gs>
                <a:gs pos="71000">
                  <a:srgbClr val="7F6000"/>
                </a:gs>
                <a:gs pos="100000">
                  <a:srgbClr val="7F6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38" name="Google Shape;38;p2"/>
          <p:cNvGrpSpPr/>
          <p:nvPr/>
        </p:nvGrpSpPr>
        <p:grpSpPr>
          <a:xfrm>
            <a:off x="814652" y="1393283"/>
            <a:ext cx="81607" cy="4058700"/>
            <a:chOff x="843606" y="1393283"/>
            <a:chExt cx="81607" cy="4058700"/>
          </a:xfrm>
        </p:grpSpPr>
        <p:cxnSp>
          <p:nvCxnSpPr>
            <p:cNvPr id="39" name="Google Shape;39;p2"/>
            <p:cNvCxnSpPr/>
            <p:nvPr/>
          </p:nvCxnSpPr>
          <p:spPr>
            <a:xfrm>
              <a:off x="843606" y="1393283"/>
              <a:ext cx="0" cy="4058700"/>
            </a:xfrm>
            <a:prstGeom prst="straightConnector1">
              <a:avLst/>
            </a:prstGeom>
            <a:noFill/>
            <a:ln cap="rnd" cmpd="sng" w="57150">
              <a:solidFill>
                <a:schemeClr val="dk2"/>
              </a:solidFill>
              <a:prstDash val="solid"/>
              <a:round/>
              <a:headEnd len="sm" w="sm" type="none"/>
              <a:tailEnd len="sm" w="sm" type="none"/>
            </a:ln>
            <a:effectLst>
              <a:outerShdw blurRad="50800" rotWithShape="0" algn="bl" dir="18900000" dist="38100">
                <a:srgbClr val="000000">
                  <a:alpha val="40000"/>
                </a:srgbClr>
              </a:outerShdw>
            </a:effectLst>
          </p:spPr>
        </p:cxnSp>
        <p:cxnSp>
          <p:nvCxnSpPr>
            <p:cNvPr id="40" name="Google Shape;40;p2"/>
            <p:cNvCxnSpPr/>
            <p:nvPr/>
          </p:nvCxnSpPr>
          <p:spPr>
            <a:xfrm>
              <a:off x="925213" y="1393283"/>
              <a:ext cx="0" cy="4058700"/>
            </a:xfrm>
            <a:prstGeom prst="straightConnector1">
              <a:avLst/>
            </a:prstGeom>
            <a:noFill/>
            <a:ln cap="rnd" cmpd="sng" w="57150">
              <a:solidFill>
                <a:schemeClr val="dk2"/>
              </a:solidFill>
              <a:prstDash val="solid"/>
              <a:round/>
              <a:headEnd len="sm" w="sm" type="none"/>
              <a:tailEnd len="sm" w="sm" type="none"/>
            </a:ln>
            <a:effectLst>
              <a:outerShdw blurRad="50800" rotWithShape="0" algn="bl" dir="18900000" dist="38100">
                <a:srgbClr val="000000">
                  <a:alpha val="40000"/>
                </a:srgbClr>
              </a:outerShdw>
            </a:effectLst>
          </p:spPr>
        </p:cxnSp>
      </p:grpSp>
      <p:grpSp>
        <p:nvGrpSpPr>
          <p:cNvPr id="41" name="Google Shape;41;p2"/>
          <p:cNvGrpSpPr/>
          <p:nvPr/>
        </p:nvGrpSpPr>
        <p:grpSpPr>
          <a:xfrm rot="5400000">
            <a:off x="-341595" y="2939429"/>
            <a:ext cx="1942420" cy="933071"/>
            <a:chOff x="7366425" y="1617838"/>
            <a:chExt cx="1803379" cy="866281"/>
          </a:xfrm>
        </p:grpSpPr>
        <p:sp>
          <p:nvSpPr>
            <p:cNvPr id="42" name="Google Shape;42;p2"/>
            <p:cNvSpPr/>
            <p:nvPr/>
          </p:nvSpPr>
          <p:spPr>
            <a:xfrm>
              <a:off x="7366425" y="1617838"/>
              <a:ext cx="1803379" cy="866281"/>
            </a:xfrm>
            <a:custGeom>
              <a:rect b="b" l="l" r="r" t="t"/>
              <a:pathLst>
                <a:path extrusionOk="0" h="866281" w="1803379">
                  <a:moveTo>
                    <a:pt x="44778" y="865777"/>
                  </a:moveTo>
                  <a:lnTo>
                    <a:pt x="42587" y="865777"/>
                  </a:lnTo>
                  <a:cubicBezTo>
                    <a:pt x="29519" y="864567"/>
                    <a:pt x="19860" y="853043"/>
                    <a:pt x="20965" y="839964"/>
                  </a:cubicBezTo>
                  <a:cubicBezTo>
                    <a:pt x="26109" y="782814"/>
                    <a:pt x="49540" y="730999"/>
                    <a:pt x="69543" y="692517"/>
                  </a:cubicBezTo>
                  <a:cubicBezTo>
                    <a:pt x="149296" y="538975"/>
                    <a:pt x="270549" y="410892"/>
                    <a:pt x="419492" y="322852"/>
                  </a:cubicBezTo>
                  <a:lnTo>
                    <a:pt x="373581" y="331710"/>
                  </a:lnTo>
                  <a:cubicBezTo>
                    <a:pt x="316907" y="342664"/>
                    <a:pt x="258138" y="353999"/>
                    <a:pt x="197845" y="349141"/>
                  </a:cubicBezTo>
                  <a:cubicBezTo>
                    <a:pt x="128026" y="343521"/>
                    <a:pt x="67257" y="314375"/>
                    <a:pt x="31062" y="269226"/>
                  </a:cubicBezTo>
                  <a:cubicBezTo>
                    <a:pt x="-7038" y="221030"/>
                    <a:pt x="-11229" y="148926"/>
                    <a:pt x="21537" y="85584"/>
                  </a:cubicBezTo>
                  <a:cubicBezTo>
                    <a:pt x="77258" y="-21762"/>
                    <a:pt x="221562" y="-3474"/>
                    <a:pt x="281379" y="9384"/>
                  </a:cubicBezTo>
                  <a:cubicBezTo>
                    <a:pt x="303906" y="15081"/>
                    <a:pt x="325632" y="23558"/>
                    <a:pt x="346054" y="34626"/>
                  </a:cubicBezTo>
                  <a:lnTo>
                    <a:pt x="346911" y="34626"/>
                  </a:lnTo>
                  <a:cubicBezTo>
                    <a:pt x="440065" y="80536"/>
                    <a:pt x="548936" y="131495"/>
                    <a:pt x="661998" y="156165"/>
                  </a:cubicBezTo>
                  <a:cubicBezTo>
                    <a:pt x="720005" y="167880"/>
                    <a:pt x="778707" y="175901"/>
                    <a:pt x="837734" y="180168"/>
                  </a:cubicBezTo>
                  <a:cubicBezTo>
                    <a:pt x="901647" y="168262"/>
                    <a:pt x="965845" y="158737"/>
                    <a:pt x="1029282" y="149307"/>
                  </a:cubicBezTo>
                  <a:lnTo>
                    <a:pt x="1357799" y="100443"/>
                  </a:lnTo>
                  <a:cubicBezTo>
                    <a:pt x="1424474" y="90442"/>
                    <a:pt x="1494007" y="80155"/>
                    <a:pt x="1564206" y="87775"/>
                  </a:cubicBezTo>
                  <a:cubicBezTo>
                    <a:pt x="1645359" y="96538"/>
                    <a:pt x="1713748" y="129780"/>
                    <a:pt x="1756801" y="181311"/>
                  </a:cubicBezTo>
                  <a:cubicBezTo>
                    <a:pt x="1809379" y="244176"/>
                    <a:pt x="1817952" y="334663"/>
                    <a:pt x="1777280" y="396480"/>
                  </a:cubicBezTo>
                  <a:cubicBezTo>
                    <a:pt x="1746229" y="443534"/>
                    <a:pt x="1688983" y="473252"/>
                    <a:pt x="1624118" y="475824"/>
                  </a:cubicBezTo>
                  <a:cubicBezTo>
                    <a:pt x="1575636" y="477633"/>
                    <a:pt x="1524106" y="465727"/>
                    <a:pt x="1462193" y="437724"/>
                  </a:cubicBezTo>
                  <a:cubicBezTo>
                    <a:pt x="1415702" y="415988"/>
                    <a:pt x="1370363" y="391861"/>
                    <a:pt x="1326367" y="365429"/>
                  </a:cubicBezTo>
                  <a:cubicBezTo>
                    <a:pt x="1271598" y="333806"/>
                    <a:pt x="1214924" y="301040"/>
                    <a:pt x="1155583" y="279704"/>
                  </a:cubicBezTo>
                  <a:cubicBezTo>
                    <a:pt x="1138534" y="273513"/>
                    <a:pt x="1121294" y="268179"/>
                    <a:pt x="1103863" y="263512"/>
                  </a:cubicBezTo>
                  <a:cubicBezTo>
                    <a:pt x="1170538" y="307708"/>
                    <a:pt x="1224830" y="365524"/>
                    <a:pt x="1265788" y="413435"/>
                  </a:cubicBezTo>
                  <a:cubicBezTo>
                    <a:pt x="1363857" y="528478"/>
                    <a:pt x="1446706" y="655665"/>
                    <a:pt x="1512295" y="791863"/>
                  </a:cubicBezTo>
                  <a:cubicBezTo>
                    <a:pt x="1514076" y="793835"/>
                    <a:pt x="1515524" y="796093"/>
                    <a:pt x="1516581" y="798531"/>
                  </a:cubicBezTo>
                  <a:lnTo>
                    <a:pt x="1525535" y="819867"/>
                  </a:lnTo>
                  <a:cubicBezTo>
                    <a:pt x="1530421" y="832078"/>
                    <a:pt x="1524496" y="845937"/>
                    <a:pt x="1512285" y="850823"/>
                  </a:cubicBezTo>
                  <a:cubicBezTo>
                    <a:pt x="1500608" y="855509"/>
                    <a:pt x="1487301" y="850290"/>
                    <a:pt x="1481910" y="838917"/>
                  </a:cubicBezTo>
                  <a:cubicBezTo>
                    <a:pt x="1416206" y="696423"/>
                    <a:pt x="1331281" y="563615"/>
                    <a:pt x="1229497" y="444201"/>
                  </a:cubicBezTo>
                  <a:cubicBezTo>
                    <a:pt x="1164251" y="368001"/>
                    <a:pt x="1062619" y="263226"/>
                    <a:pt x="934222" y="245224"/>
                  </a:cubicBezTo>
                  <a:cubicBezTo>
                    <a:pt x="868881" y="235699"/>
                    <a:pt x="801444" y="248843"/>
                    <a:pt x="736198" y="261511"/>
                  </a:cubicBezTo>
                  <a:lnTo>
                    <a:pt x="620088" y="283895"/>
                  </a:lnTo>
                  <a:cubicBezTo>
                    <a:pt x="576330" y="298678"/>
                    <a:pt x="533658" y="316471"/>
                    <a:pt x="492358" y="337140"/>
                  </a:cubicBezTo>
                  <a:cubicBezTo>
                    <a:pt x="329518" y="420055"/>
                    <a:pt x="196673" y="551805"/>
                    <a:pt x="112405" y="713949"/>
                  </a:cubicBezTo>
                  <a:cubicBezTo>
                    <a:pt x="94498" y="748620"/>
                    <a:pt x="73353" y="794721"/>
                    <a:pt x="69066" y="843775"/>
                  </a:cubicBezTo>
                  <a:cubicBezTo>
                    <a:pt x="68057" y="856376"/>
                    <a:pt x="57418" y="866016"/>
                    <a:pt x="44778" y="865777"/>
                  </a:cubicBezTo>
                  <a:close/>
                  <a:moveTo>
                    <a:pt x="1020995" y="199027"/>
                  </a:moveTo>
                  <a:cubicBezTo>
                    <a:pt x="1072392" y="206057"/>
                    <a:pt x="1122941" y="218277"/>
                    <a:pt x="1171871" y="235508"/>
                  </a:cubicBezTo>
                  <a:cubicBezTo>
                    <a:pt x="1235117" y="258654"/>
                    <a:pt x="1293601" y="292658"/>
                    <a:pt x="1350179" y="325043"/>
                  </a:cubicBezTo>
                  <a:cubicBezTo>
                    <a:pt x="1392746" y="350656"/>
                    <a:pt x="1436619" y="374030"/>
                    <a:pt x="1481624" y="395052"/>
                  </a:cubicBezTo>
                  <a:cubicBezTo>
                    <a:pt x="1536393" y="419531"/>
                    <a:pt x="1581065" y="430295"/>
                    <a:pt x="1622023" y="428580"/>
                  </a:cubicBezTo>
                  <a:cubicBezTo>
                    <a:pt x="1670886" y="426675"/>
                    <a:pt x="1714986" y="404482"/>
                    <a:pt x="1737275" y="370668"/>
                  </a:cubicBezTo>
                  <a:cubicBezTo>
                    <a:pt x="1765850" y="326758"/>
                    <a:pt x="1758802" y="258558"/>
                    <a:pt x="1720035" y="212172"/>
                  </a:cubicBezTo>
                  <a:cubicBezTo>
                    <a:pt x="1684983" y="170167"/>
                    <a:pt x="1627738" y="142925"/>
                    <a:pt x="1558872" y="135972"/>
                  </a:cubicBezTo>
                  <a:cubicBezTo>
                    <a:pt x="1494768" y="129019"/>
                    <a:pt x="1428665" y="138829"/>
                    <a:pt x="1364657" y="148354"/>
                  </a:cubicBezTo>
                  <a:lnTo>
                    <a:pt x="1036045" y="197217"/>
                  </a:lnTo>
                  <a:close/>
                  <a:moveTo>
                    <a:pt x="192320" y="47294"/>
                  </a:moveTo>
                  <a:cubicBezTo>
                    <a:pt x="142885" y="47294"/>
                    <a:pt x="88593" y="59676"/>
                    <a:pt x="63637" y="107778"/>
                  </a:cubicBezTo>
                  <a:cubicBezTo>
                    <a:pt x="38682" y="155879"/>
                    <a:pt x="41158" y="206266"/>
                    <a:pt x="67924" y="239699"/>
                  </a:cubicBezTo>
                  <a:cubicBezTo>
                    <a:pt x="95927" y="274656"/>
                    <a:pt x="144124" y="297325"/>
                    <a:pt x="201274" y="301992"/>
                  </a:cubicBezTo>
                  <a:cubicBezTo>
                    <a:pt x="255185" y="306279"/>
                    <a:pt x="310620" y="295611"/>
                    <a:pt x="364246" y="285228"/>
                  </a:cubicBezTo>
                  <a:lnTo>
                    <a:pt x="606658" y="238461"/>
                  </a:lnTo>
                  <a:cubicBezTo>
                    <a:pt x="635995" y="228555"/>
                    <a:pt x="665617" y="219696"/>
                    <a:pt x="695526" y="211886"/>
                  </a:cubicBezTo>
                  <a:cubicBezTo>
                    <a:pt x="680858" y="209410"/>
                    <a:pt x="666189" y="206647"/>
                    <a:pt x="651616" y="203409"/>
                  </a:cubicBezTo>
                  <a:cubicBezTo>
                    <a:pt x="533410" y="177691"/>
                    <a:pt x="421396" y="125208"/>
                    <a:pt x="325670" y="78155"/>
                  </a:cubicBezTo>
                  <a:lnTo>
                    <a:pt x="324813" y="77679"/>
                  </a:lnTo>
                  <a:cubicBezTo>
                    <a:pt x="307830" y="68392"/>
                    <a:pt x="289790" y="61162"/>
                    <a:pt x="271092" y="56152"/>
                  </a:cubicBezTo>
                  <a:cubicBezTo>
                    <a:pt x="245307" y="50418"/>
                    <a:pt x="219009" y="47323"/>
                    <a:pt x="192606" y="46913"/>
                  </a:cubicBezTo>
                  <a:close/>
                </a:path>
              </a:pathLst>
            </a:custGeom>
            <a:solidFill>
              <a:schemeClr val="dk2"/>
            </a:solidFill>
            <a:ln cap="flat" cmpd="sng" w="9525">
              <a:solidFill>
                <a:schemeClr val="dk2"/>
              </a:solidFill>
              <a:prstDash val="solid"/>
              <a:round/>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 name="Google Shape;43;p2"/>
            <p:cNvSpPr/>
            <p:nvPr/>
          </p:nvSpPr>
          <p:spPr>
            <a:xfrm>
              <a:off x="8172137" y="1758861"/>
              <a:ext cx="125407" cy="151954"/>
            </a:xfrm>
            <a:custGeom>
              <a:rect b="b" l="l" r="r" t="t"/>
              <a:pathLst>
                <a:path extrusionOk="0" h="151954" w="125407">
                  <a:moveTo>
                    <a:pt x="23279" y="151454"/>
                  </a:moveTo>
                  <a:cubicBezTo>
                    <a:pt x="10125" y="151454"/>
                    <a:pt x="-533" y="140785"/>
                    <a:pt x="-524" y="127632"/>
                  </a:cubicBezTo>
                  <a:cubicBezTo>
                    <a:pt x="-524" y="119849"/>
                    <a:pt x="3277" y="112563"/>
                    <a:pt x="9659" y="108115"/>
                  </a:cubicBezTo>
                  <a:cubicBezTo>
                    <a:pt x="41548" y="85693"/>
                    <a:pt x="65513" y="53746"/>
                    <a:pt x="78143" y="16866"/>
                  </a:cubicBezTo>
                  <a:cubicBezTo>
                    <a:pt x="81706" y="4207"/>
                    <a:pt x="94860" y="-3166"/>
                    <a:pt x="107518" y="397"/>
                  </a:cubicBezTo>
                  <a:cubicBezTo>
                    <a:pt x="120177" y="3959"/>
                    <a:pt x="127550" y="17113"/>
                    <a:pt x="123987" y="29772"/>
                  </a:cubicBezTo>
                  <a:cubicBezTo>
                    <a:pt x="123768" y="30562"/>
                    <a:pt x="123502" y="31343"/>
                    <a:pt x="123196" y="32105"/>
                  </a:cubicBezTo>
                  <a:cubicBezTo>
                    <a:pt x="107328" y="78625"/>
                    <a:pt x="77114" y="118907"/>
                    <a:pt x="36900" y="147168"/>
                  </a:cubicBezTo>
                  <a:cubicBezTo>
                    <a:pt x="32928" y="150006"/>
                    <a:pt x="28156" y="151501"/>
                    <a:pt x="23279" y="151454"/>
                  </a:cubicBezTo>
                  <a:close/>
                </a:path>
              </a:pathLst>
            </a:custGeom>
            <a:solidFill>
              <a:schemeClr val="dk2"/>
            </a:solidFill>
            <a:ln cap="flat" cmpd="sng" w="9525">
              <a:solidFill>
                <a:schemeClr val="dk2"/>
              </a:solidFill>
              <a:prstDash val="solid"/>
              <a:round/>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 name="Google Shape;44;p2"/>
            <p:cNvSpPr/>
            <p:nvPr/>
          </p:nvSpPr>
          <p:spPr>
            <a:xfrm>
              <a:off x="8174645" y="1743110"/>
              <a:ext cx="138868" cy="158159"/>
            </a:xfrm>
            <a:custGeom>
              <a:rect b="b" l="l" r="r" t="t"/>
              <a:pathLst>
                <a:path extrusionOk="0" h="158159" w="138868">
                  <a:moveTo>
                    <a:pt x="107091" y="157660"/>
                  </a:moveTo>
                  <a:cubicBezTo>
                    <a:pt x="93937" y="157650"/>
                    <a:pt x="83288" y="146982"/>
                    <a:pt x="83288" y="133838"/>
                  </a:cubicBezTo>
                  <a:cubicBezTo>
                    <a:pt x="83288" y="129085"/>
                    <a:pt x="84717" y="124446"/>
                    <a:pt x="87374" y="120512"/>
                  </a:cubicBezTo>
                  <a:cubicBezTo>
                    <a:pt x="91851" y="94890"/>
                    <a:pt x="93946" y="70601"/>
                    <a:pt x="82136" y="58028"/>
                  </a:cubicBezTo>
                  <a:cubicBezTo>
                    <a:pt x="78964" y="54733"/>
                    <a:pt x="75135" y="52132"/>
                    <a:pt x="70896" y="50408"/>
                  </a:cubicBezTo>
                  <a:cubicBezTo>
                    <a:pt x="65438" y="47522"/>
                    <a:pt x="59181" y="46494"/>
                    <a:pt x="53084" y="47456"/>
                  </a:cubicBezTo>
                  <a:lnTo>
                    <a:pt x="50608" y="48408"/>
                  </a:lnTo>
                  <a:cubicBezTo>
                    <a:pt x="50379" y="49542"/>
                    <a:pt x="50065" y="50656"/>
                    <a:pt x="49656" y="51742"/>
                  </a:cubicBezTo>
                  <a:cubicBezTo>
                    <a:pt x="45455" y="63667"/>
                    <a:pt x="33663" y="71173"/>
                    <a:pt x="21081" y="69935"/>
                  </a:cubicBezTo>
                  <a:cubicBezTo>
                    <a:pt x="8031" y="68772"/>
                    <a:pt x="-1599" y="57247"/>
                    <a:pt x="-427" y="44198"/>
                  </a:cubicBezTo>
                  <a:cubicBezTo>
                    <a:pt x="-313" y="42922"/>
                    <a:pt x="-103" y="41655"/>
                    <a:pt x="221" y="40407"/>
                  </a:cubicBezTo>
                  <a:cubicBezTo>
                    <a:pt x="925" y="37569"/>
                    <a:pt x="1887" y="34797"/>
                    <a:pt x="3078" y="32120"/>
                  </a:cubicBezTo>
                  <a:cubicBezTo>
                    <a:pt x="3850" y="29786"/>
                    <a:pt x="4936" y="27577"/>
                    <a:pt x="6316" y="25548"/>
                  </a:cubicBezTo>
                  <a:cubicBezTo>
                    <a:pt x="7041" y="24482"/>
                    <a:pt x="7869" y="23491"/>
                    <a:pt x="8793" y="22595"/>
                  </a:cubicBezTo>
                  <a:cubicBezTo>
                    <a:pt x="16889" y="11861"/>
                    <a:pt x="28481" y="4279"/>
                    <a:pt x="41559" y="1164"/>
                  </a:cubicBezTo>
                  <a:cubicBezTo>
                    <a:pt x="57885" y="-2331"/>
                    <a:pt x="74916" y="-284"/>
                    <a:pt x="89946" y="6975"/>
                  </a:cubicBezTo>
                  <a:cubicBezTo>
                    <a:pt x="99938" y="11270"/>
                    <a:pt x="108977" y="17519"/>
                    <a:pt x="116521" y="25358"/>
                  </a:cubicBezTo>
                  <a:cubicBezTo>
                    <a:pt x="146715" y="57552"/>
                    <a:pt x="138238" y="104891"/>
                    <a:pt x="133666" y="130133"/>
                  </a:cubicBezTo>
                  <a:cubicBezTo>
                    <a:pt x="132523" y="138915"/>
                    <a:pt x="128094" y="146944"/>
                    <a:pt x="121283" y="152612"/>
                  </a:cubicBezTo>
                  <a:cubicBezTo>
                    <a:pt x="117216" y="155774"/>
                    <a:pt x="112244" y="157546"/>
                    <a:pt x="107091" y="157660"/>
                  </a:cubicBezTo>
                  <a:close/>
                </a:path>
              </a:pathLst>
            </a:custGeom>
            <a:solidFill>
              <a:schemeClr val="dk2"/>
            </a:solidFill>
            <a:ln cap="flat" cmpd="sng" w="9525">
              <a:solidFill>
                <a:schemeClr val="dk2"/>
              </a:solidFill>
              <a:prstDash val="solid"/>
              <a:round/>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45" name="Google Shape;45;p2"/>
          <p:cNvSpPr/>
          <p:nvPr/>
        </p:nvSpPr>
        <p:spPr>
          <a:xfrm rot="5400000">
            <a:off x="-3102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22">
    <p:bg>
      <p:bgPr>
        <a:solidFill>
          <a:schemeClr val="accent5"/>
        </a:solidFill>
      </p:bgPr>
    </p:bg>
    <p:spTree>
      <p:nvGrpSpPr>
        <p:cNvPr id="1994" name="Shape 1994"/>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1995" name="Shape 1995"/>
        <p:cNvGrpSpPr/>
        <p:nvPr/>
      </p:nvGrpSpPr>
      <p:grpSpPr>
        <a:xfrm>
          <a:off x="0" y="0"/>
          <a:ext cx="0" cy="0"/>
          <a:chOff x="0" y="0"/>
          <a:chExt cx="0" cy="0"/>
        </a:xfrm>
      </p:grpSpPr>
      <p:grpSp>
        <p:nvGrpSpPr>
          <p:cNvPr id="1996" name="Google Shape;1996;p12"/>
          <p:cNvGrpSpPr/>
          <p:nvPr/>
        </p:nvGrpSpPr>
        <p:grpSpPr>
          <a:xfrm>
            <a:off x="0" y="0"/>
            <a:ext cx="12192000" cy="6858000"/>
            <a:chOff x="0" y="0"/>
            <a:chExt cx="12192000" cy="6858000"/>
          </a:xfrm>
        </p:grpSpPr>
        <p:sp>
          <p:nvSpPr>
            <p:cNvPr id="1997" name="Google Shape;1997;p12"/>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8" name="Google Shape;1998;p12"/>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999" name="Google Shape;1999;p12"/>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2000" name="Google Shape;2000;p12">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2001" name="Google Shape;2001;p12">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2002" name="Google Shape;2002;p12">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2003" name="Google Shape;2003;p12">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2004" name="Google Shape;2004;p12"/>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2005" name="Google Shape;2005;p12"/>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1">
  <p:cSld name="CUSTOM_21">
    <p:bg>
      <p:bgPr>
        <a:solidFill>
          <a:schemeClr val="dk2"/>
        </a:solidFill>
      </p:bgPr>
    </p:bg>
    <p:spTree>
      <p:nvGrpSpPr>
        <p:cNvPr id="46" name="Shape 46"/>
        <p:cNvGrpSpPr/>
        <p:nvPr/>
      </p:nvGrpSpPr>
      <p:grpSpPr>
        <a:xfrm>
          <a:off x="0" y="0"/>
          <a:ext cx="0" cy="0"/>
          <a:chOff x="0" y="0"/>
          <a:chExt cx="0" cy="0"/>
        </a:xfrm>
      </p:grpSpPr>
      <p:sp>
        <p:nvSpPr>
          <p:cNvPr id="47" name="Google Shape;47;p3"/>
          <p:cNvSpPr/>
          <p:nvPr/>
        </p:nvSpPr>
        <p:spPr>
          <a:xfrm>
            <a:off x="141300" y="111100"/>
            <a:ext cx="11886600" cy="6631800"/>
          </a:xfrm>
          <a:prstGeom prst="rect">
            <a:avLst/>
          </a:prstGeom>
          <a:noFill/>
          <a:ln cap="flat" cmpd="sng" w="19050">
            <a:solidFill>
              <a:schemeClr val="dk1"/>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8" name="Google Shape;48;p3"/>
          <p:cNvSpPr txBox="1"/>
          <p:nvPr>
            <p:ph type="title"/>
          </p:nvPr>
        </p:nvSpPr>
        <p:spPr>
          <a:xfrm>
            <a:off x="734100" y="1955350"/>
            <a:ext cx="9237600" cy="2789400"/>
          </a:xfrm>
          <a:prstGeom prst="rect">
            <a:avLst/>
          </a:prstGeom>
        </p:spPr>
        <p:txBody>
          <a:bodyPr anchorCtr="0" anchor="ctr" bIns="121900" lIns="121900" spcFirstLastPara="1" rIns="121900" wrap="square" tIns="121900">
            <a:noAutofit/>
          </a:bodyPr>
          <a:lstStyle>
            <a:lvl1pPr lvl="0" rtl="0" algn="ctr">
              <a:spcBef>
                <a:spcPts val="0"/>
              </a:spcBef>
              <a:spcAft>
                <a:spcPts val="0"/>
              </a:spcAft>
              <a:buClr>
                <a:schemeClr val="lt1"/>
              </a:buClr>
              <a:buSzPts val="7000"/>
              <a:buNone/>
              <a:defRPr sz="7000">
                <a:solidFill>
                  <a:schemeClr val="lt1"/>
                </a:solidFill>
              </a:defRPr>
            </a:lvl1pPr>
            <a:lvl2pPr lvl="1" rtl="0" algn="ctr">
              <a:spcBef>
                <a:spcPts val="0"/>
              </a:spcBef>
              <a:spcAft>
                <a:spcPts val="0"/>
              </a:spcAft>
              <a:buClr>
                <a:schemeClr val="lt1"/>
              </a:buClr>
              <a:buSzPts val="7000"/>
              <a:buNone/>
              <a:defRPr sz="7000">
                <a:solidFill>
                  <a:schemeClr val="lt1"/>
                </a:solidFill>
              </a:defRPr>
            </a:lvl2pPr>
            <a:lvl3pPr lvl="2" rtl="0" algn="ctr">
              <a:spcBef>
                <a:spcPts val="0"/>
              </a:spcBef>
              <a:spcAft>
                <a:spcPts val="0"/>
              </a:spcAft>
              <a:buClr>
                <a:schemeClr val="lt1"/>
              </a:buClr>
              <a:buSzPts val="7000"/>
              <a:buNone/>
              <a:defRPr sz="7000">
                <a:solidFill>
                  <a:schemeClr val="lt1"/>
                </a:solidFill>
              </a:defRPr>
            </a:lvl3pPr>
            <a:lvl4pPr lvl="3" rtl="0" algn="ctr">
              <a:spcBef>
                <a:spcPts val="0"/>
              </a:spcBef>
              <a:spcAft>
                <a:spcPts val="0"/>
              </a:spcAft>
              <a:buClr>
                <a:schemeClr val="lt1"/>
              </a:buClr>
              <a:buSzPts val="7000"/>
              <a:buNone/>
              <a:defRPr sz="7000">
                <a:solidFill>
                  <a:schemeClr val="lt1"/>
                </a:solidFill>
              </a:defRPr>
            </a:lvl4pPr>
            <a:lvl5pPr lvl="4" rtl="0" algn="ctr">
              <a:spcBef>
                <a:spcPts val="0"/>
              </a:spcBef>
              <a:spcAft>
                <a:spcPts val="0"/>
              </a:spcAft>
              <a:buClr>
                <a:schemeClr val="lt1"/>
              </a:buClr>
              <a:buSzPts val="7000"/>
              <a:buNone/>
              <a:defRPr sz="7000">
                <a:solidFill>
                  <a:schemeClr val="lt1"/>
                </a:solidFill>
              </a:defRPr>
            </a:lvl5pPr>
            <a:lvl6pPr lvl="5" rtl="0" algn="ctr">
              <a:spcBef>
                <a:spcPts val="0"/>
              </a:spcBef>
              <a:spcAft>
                <a:spcPts val="0"/>
              </a:spcAft>
              <a:buClr>
                <a:schemeClr val="lt1"/>
              </a:buClr>
              <a:buSzPts val="7000"/>
              <a:buNone/>
              <a:defRPr sz="7000">
                <a:solidFill>
                  <a:schemeClr val="lt1"/>
                </a:solidFill>
              </a:defRPr>
            </a:lvl6pPr>
            <a:lvl7pPr lvl="6" rtl="0" algn="ctr">
              <a:spcBef>
                <a:spcPts val="0"/>
              </a:spcBef>
              <a:spcAft>
                <a:spcPts val="0"/>
              </a:spcAft>
              <a:buClr>
                <a:schemeClr val="lt1"/>
              </a:buClr>
              <a:buSzPts val="7000"/>
              <a:buNone/>
              <a:defRPr sz="7000">
                <a:solidFill>
                  <a:schemeClr val="lt1"/>
                </a:solidFill>
              </a:defRPr>
            </a:lvl7pPr>
            <a:lvl8pPr lvl="7" rtl="0" algn="ctr">
              <a:spcBef>
                <a:spcPts val="0"/>
              </a:spcBef>
              <a:spcAft>
                <a:spcPts val="0"/>
              </a:spcAft>
              <a:buClr>
                <a:schemeClr val="lt1"/>
              </a:buClr>
              <a:buSzPts val="7000"/>
              <a:buNone/>
              <a:defRPr sz="7000">
                <a:solidFill>
                  <a:schemeClr val="lt1"/>
                </a:solidFill>
              </a:defRPr>
            </a:lvl8pPr>
            <a:lvl9pPr lvl="8" rtl="0" algn="ctr">
              <a:spcBef>
                <a:spcPts val="0"/>
              </a:spcBef>
              <a:spcAft>
                <a:spcPts val="0"/>
              </a:spcAft>
              <a:buClr>
                <a:schemeClr val="lt1"/>
              </a:buClr>
              <a:buSzPts val="7000"/>
              <a:buNone/>
              <a:defRPr sz="7000">
                <a:solidFill>
                  <a:schemeClr val="lt1"/>
                </a:solidFill>
              </a:defRPr>
            </a:lvl9pPr>
          </a:lstStyle>
          <a:p/>
        </p:txBody>
      </p:sp>
      <p:sp>
        <p:nvSpPr>
          <p:cNvPr id="49" name="Google Shape;49;p3"/>
          <p:cNvSpPr txBox="1"/>
          <p:nvPr>
            <p:ph idx="1" type="subTitle"/>
          </p:nvPr>
        </p:nvSpPr>
        <p:spPr>
          <a:xfrm>
            <a:off x="2180327" y="5088650"/>
            <a:ext cx="7576800" cy="717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1900"/>
              <a:buNone/>
              <a:defRPr/>
            </a:lvl1pPr>
            <a:lvl2pPr lvl="1" rtl="0" algn="ctr">
              <a:spcBef>
                <a:spcPts val="2100"/>
              </a:spcBef>
              <a:spcAft>
                <a:spcPts val="0"/>
              </a:spcAft>
              <a:buSzPts val="1900"/>
              <a:buNone/>
              <a:defRPr/>
            </a:lvl2pPr>
            <a:lvl3pPr lvl="2" rtl="0" algn="ctr">
              <a:spcBef>
                <a:spcPts val="2100"/>
              </a:spcBef>
              <a:spcAft>
                <a:spcPts val="0"/>
              </a:spcAft>
              <a:buSzPts val="1900"/>
              <a:buNone/>
              <a:defRPr/>
            </a:lvl3pPr>
            <a:lvl4pPr lvl="3" rtl="0" algn="ctr">
              <a:spcBef>
                <a:spcPts val="2100"/>
              </a:spcBef>
              <a:spcAft>
                <a:spcPts val="0"/>
              </a:spcAft>
              <a:buSzPts val="1900"/>
              <a:buNone/>
              <a:defRPr/>
            </a:lvl4pPr>
            <a:lvl5pPr lvl="4" rtl="0" algn="ctr">
              <a:spcBef>
                <a:spcPts val="2100"/>
              </a:spcBef>
              <a:spcAft>
                <a:spcPts val="0"/>
              </a:spcAft>
              <a:buSzPts val="1900"/>
              <a:buNone/>
              <a:defRPr/>
            </a:lvl5pPr>
            <a:lvl6pPr lvl="5" rtl="0" algn="ctr">
              <a:spcBef>
                <a:spcPts val="2100"/>
              </a:spcBef>
              <a:spcAft>
                <a:spcPts val="0"/>
              </a:spcAft>
              <a:buSzPts val="1900"/>
              <a:buNone/>
              <a:defRPr/>
            </a:lvl6pPr>
            <a:lvl7pPr lvl="6" rtl="0" algn="ctr">
              <a:spcBef>
                <a:spcPts val="2100"/>
              </a:spcBef>
              <a:spcAft>
                <a:spcPts val="0"/>
              </a:spcAft>
              <a:buSzPts val="1900"/>
              <a:buNone/>
              <a:defRPr/>
            </a:lvl7pPr>
            <a:lvl8pPr lvl="7" rtl="0" algn="ctr">
              <a:spcBef>
                <a:spcPts val="2100"/>
              </a:spcBef>
              <a:spcAft>
                <a:spcPts val="0"/>
              </a:spcAft>
              <a:buSzPts val="1900"/>
              <a:buNone/>
              <a:defRPr/>
            </a:lvl8pPr>
            <a:lvl9pPr lvl="8" rtl="0" algn="ctr">
              <a:spcBef>
                <a:spcPts val="2100"/>
              </a:spcBef>
              <a:spcAft>
                <a:spcPts val="2100"/>
              </a:spcAft>
              <a:buSzPts val="1900"/>
              <a:buNone/>
              <a:defRPr/>
            </a:lvl9pPr>
          </a:lstStyle>
          <a:p/>
        </p:txBody>
      </p:sp>
      <p:sp>
        <p:nvSpPr>
          <p:cNvPr id="50" name="Google Shape;50;p3"/>
          <p:cNvSpPr/>
          <p:nvPr/>
        </p:nvSpPr>
        <p:spPr>
          <a:xfrm>
            <a:off x="10481098" y="0"/>
            <a:ext cx="1710900" cy="6858000"/>
          </a:xfrm>
          <a:prstGeom prst="rect">
            <a:avLst/>
          </a:prstGeom>
          <a:solidFill>
            <a:schemeClr val="accent1"/>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1" name="Google Shape;51;p3"/>
          <p:cNvSpPr/>
          <p:nvPr/>
        </p:nvSpPr>
        <p:spPr>
          <a:xfrm>
            <a:off x="10580409" y="111105"/>
            <a:ext cx="1524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52" name="Google Shape;52;p3"/>
          <p:cNvGrpSpPr/>
          <p:nvPr/>
        </p:nvGrpSpPr>
        <p:grpSpPr>
          <a:xfrm>
            <a:off x="11173903" y="1229409"/>
            <a:ext cx="325305" cy="325305"/>
            <a:chOff x="3345763" y="-305939"/>
            <a:chExt cx="429900" cy="429900"/>
          </a:xfrm>
        </p:grpSpPr>
        <p:sp>
          <p:nvSpPr>
            <p:cNvPr id="53" name="Google Shape;53;p3"/>
            <p:cNvSpPr/>
            <p:nvPr/>
          </p:nvSpPr>
          <p:spPr>
            <a:xfrm>
              <a:off x="3386230" y="-277270"/>
              <a:ext cx="365700" cy="365700"/>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4" name="Google Shape;54;p3"/>
            <p:cNvSpPr/>
            <p:nvPr/>
          </p:nvSpPr>
          <p:spPr>
            <a:xfrm>
              <a:off x="3345763" y="-305939"/>
              <a:ext cx="429900" cy="429900"/>
            </a:xfrm>
            <a:prstGeom prst="donut">
              <a:avLst>
                <a:gd fmla="val 19432" name="adj"/>
              </a:avLst>
            </a:prstGeom>
            <a:gradFill>
              <a:gsLst>
                <a:gs pos="0">
                  <a:srgbClr val="BF9000"/>
                </a:gs>
                <a:gs pos="43090">
                  <a:srgbClr val="7F6000"/>
                </a:gs>
                <a:gs pos="60000">
                  <a:srgbClr val="FFC000"/>
                </a:gs>
                <a:gs pos="71000">
                  <a:srgbClr val="7F6000"/>
                </a:gs>
                <a:gs pos="100000">
                  <a:srgbClr val="7F6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55" name="Google Shape;55;p3"/>
          <p:cNvGrpSpPr/>
          <p:nvPr/>
        </p:nvGrpSpPr>
        <p:grpSpPr>
          <a:xfrm>
            <a:off x="11173903" y="5303284"/>
            <a:ext cx="325305" cy="325305"/>
            <a:chOff x="3345763" y="-305939"/>
            <a:chExt cx="429900" cy="429900"/>
          </a:xfrm>
        </p:grpSpPr>
        <p:sp>
          <p:nvSpPr>
            <p:cNvPr id="56" name="Google Shape;56;p3"/>
            <p:cNvSpPr/>
            <p:nvPr/>
          </p:nvSpPr>
          <p:spPr>
            <a:xfrm>
              <a:off x="3386230" y="-277270"/>
              <a:ext cx="365700" cy="365700"/>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7" name="Google Shape;57;p3"/>
            <p:cNvSpPr/>
            <p:nvPr/>
          </p:nvSpPr>
          <p:spPr>
            <a:xfrm>
              <a:off x="3345763" y="-305939"/>
              <a:ext cx="429900" cy="429900"/>
            </a:xfrm>
            <a:prstGeom prst="donut">
              <a:avLst>
                <a:gd fmla="val 19432" name="adj"/>
              </a:avLst>
            </a:prstGeom>
            <a:gradFill>
              <a:gsLst>
                <a:gs pos="0">
                  <a:srgbClr val="BF9000"/>
                </a:gs>
                <a:gs pos="43090">
                  <a:srgbClr val="7F6000"/>
                </a:gs>
                <a:gs pos="60000">
                  <a:srgbClr val="FFC000"/>
                </a:gs>
                <a:gs pos="71000">
                  <a:srgbClr val="7F6000"/>
                </a:gs>
                <a:gs pos="100000">
                  <a:srgbClr val="7F6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58" name="Google Shape;58;p3"/>
          <p:cNvGrpSpPr/>
          <p:nvPr/>
        </p:nvGrpSpPr>
        <p:grpSpPr>
          <a:xfrm>
            <a:off x="11295752" y="1393283"/>
            <a:ext cx="81607" cy="4058700"/>
            <a:chOff x="843606" y="1393283"/>
            <a:chExt cx="81607" cy="4058700"/>
          </a:xfrm>
        </p:grpSpPr>
        <p:cxnSp>
          <p:nvCxnSpPr>
            <p:cNvPr id="59" name="Google Shape;59;p3"/>
            <p:cNvCxnSpPr/>
            <p:nvPr/>
          </p:nvCxnSpPr>
          <p:spPr>
            <a:xfrm>
              <a:off x="843606" y="1393283"/>
              <a:ext cx="0" cy="4058700"/>
            </a:xfrm>
            <a:prstGeom prst="straightConnector1">
              <a:avLst/>
            </a:prstGeom>
            <a:noFill/>
            <a:ln cap="rnd" cmpd="sng" w="57150">
              <a:solidFill>
                <a:schemeClr val="dk2"/>
              </a:solidFill>
              <a:prstDash val="solid"/>
              <a:round/>
              <a:headEnd len="sm" w="sm" type="none"/>
              <a:tailEnd len="sm" w="sm" type="none"/>
            </a:ln>
            <a:effectLst>
              <a:outerShdw blurRad="50800" rotWithShape="0" algn="bl" dir="18900000" dist="38100">
                <a:srgbClr val="000000">
                  <a:alpha val="40000"/>
                </a:srgbClr>
              </a:outerShdw>
            </a:effectLst>
          </p:spPr>
        </p:cxnSp>
        <p:cxnSp>
          <p:nvCxnSpPr>
            <p:cNvPr id="60" name="Google Shape;60;p3"/>
            <p:cNvCxnSpPr/>
            <p:nvPr/>
          </p:nvCxnSpPr>
          <p:spPr>
            <a:xfrm>
              <a:off x="925213" y="1393283"/>
              <a:ext cx="0" cy="4058700"/>
            </a:xfrm>
            <a:prstGeom prst="straightConnector1">
              <a:avLst/>
            </a:prstGeom>
            <a:noFill/>
            <a:ln cap="rnd" cmpd="sng" w="57150">
              <a:solidFill>
                <a:schemeClr val="dk2"/>
              </a:solidFill>
              <a:prstDash val="solid"/>
              <a:round/>
              <a:headEnd len="sm" w="sm" type="none"/>
              <a:tailEnd len="sm" w="sm" type="none"/>
            </a:ln>
            <a:effectLst>
              <a:outerShdw blurRad="50800" rotWithShape="0" algn="bl" dir="18900000" dist="38100">
                <a:srgbClr val="000000">
                  <a:alpha val="40000"/>
                </a:srgbClr>
              </a:outerShdw>
            </a:effectLst>
          </p:spPr>
        </p:cxnSp>
      </p:grpSp>
      <p:sp>
        <p:nvSpPr>
          <p:cNvPr id="61" name="Google Shape;61;p3"/>
          <p:cNvSpPr/>
          <p:nvPr/>
        </p:nvSpPr>
        <p:spPr>
          <a:xfrm rot="5400000">
            <a:off x="-3102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1">
  <p:cSld name="CUSTOM_1_1">
    <p:bg>
      <p:bgPr>
        <a:solidFill>
          <a:schemeClr val="accent6"/>
        </a:solidFill>
      </p:bgPr>
    </p:bg>
    <p:spTree>
      <p:nvGrpSpPr>
        <p:cNvPr id="62" name="Shape 62"/>
        <p:cNvGrpSpPr/>
        <p:nvPr/>
      </p:nvGrpSpPr>
      <p:grpSpPr>
        <a:xfrm>
          <a:off x="0" y="0"/>
          <a:ext cx="0" cy="0"/>
          <a:chOff x="0" y="0"/>
          <a:chExt cx="0" cy="0"/>
        </a:xfrm>
      </p:grpSpPr>
      <p:sp>
        <p:nvSpPr>
          <p:cNvPr id="63" name="Google Shape;63;p4"/>
          <p:cNvSpPr/>
          <p:nvPr/>
        </p:nvSpPr>
        <p:spPr>
          <a:xfrm>
            <a:off x="99309" y="111105"/>
            <a:ext cx="11988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64" name="Google Shape;64;p4"/>
          <p:cNvGrpSpPr/>
          <p:nvPr/>
        </p:nvGrpSpPr>
        <p:grpSpPr>
          <a:xfrm>
            <a:off x="-193426" y="-109152"/>
            <a:ext cx="12477540" cy="6992775"/>
            <a:chOff x="-78369" y="101243"/>
            <a:chExt cx="12477540" cy="6992775"/>
          </a:xfrm>
        </p:grpSpPr>
        <p:grpSp>
          <p:nvGrpSpPr>
            <p:cNvPr id="65" name="Google Shape;65;p4"/>
            <p:cNvGrpSpPr/>
            <p:nvPr/>
          </p:nvGrpSpPr>
          <p:grpSpPr>
            <a:xfrm>
              <a:off x="355561" y="101243"/>
              <a:ext cx="11994592" cy="879281"/>
              <a:chOff x="355592" y="120235"/>
              <a:chExt cx="9907973" cy="726319"/>
            </a:xfrm>
          </p:grpSpPr>
          <p:grpSp>
            <p:nvGrpSpPr>
              <p:cNvPr id="66" name="Google Shape;66;p4"/>
              <p:cNvGrpSpPr/>
              <p:nvPr/>
            </p:nvGrpSpPr>
            <p:grpSpPr>
              <a:xfrm>
                <a:off x="355592" y="120235"/>
                <a:ext cx="3177166" cy="726319"/>
                <a:chOff x="1336604" y="120235"/>
                <a:chExt cx="3177166" cy="726319"/>
              </a:xfrm>
            </p:grpSpPr>
            <p:grpSp>
              <p:nvGrpSpPr>
                <p:cNvPr id="67" name="Google Shape;67;p4"/>
                <p:cNvGrpSpPr/>
                <p:nvPr/>
              </p:nvGrpSpPr>
              <p:grpSpPr>
                <a:xfrm>
                  <a:off x="1336604" y="210385"/>
                  <a:ext cx="569558" cy="561499"/>
                  <a:chOff x="8981520" y="812539"/>
                  <a:chExt cx="1454437" cy="1433858"/>
                </a:xfrm>
              </p:grpSpPr>
              <p:sp>
                <p:nvSpPr>
                  <p:cNvPr id="68" name="Google Shape;68;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9" name="Google Shape;69;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 name="Google Shape;70;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1" name="Google Shape;71;p4"/>
                  <p:cNvGrpSpPr/>
                  <p:nvPr/>
                </p:nvGrpSpPr>
                <p:grpSpPr>
                  <a:xfrm>
                    <a:off x="9325906" y="1730830"/>
                    <a:ext cx="767216" cy="515566"/>
                    <a:chOff x="9948938" y="1727608"/>
                    <a:chExt cx="821870" cy="552294"/>
                  </a:xfrm>
                </p:grpSpPr>
                <p:grpSp>
                  <p:nvGrpSpPr>
                    <p:cNvPr id="72" name="Google Shape;72;p4"/>
                    <p:cNvGrpSpPr/>
                    <p:nvPr/>
                  </p:nvGrpSpPr>
                  <p:grpSpPr>
                    <a:xfrm>
                      <a:off x="9948938" y="1727608"/>
                      <a:ext cx="821870" cy="552294"/>
                      <a:chOff x="9948938" y="1727608"/>
                      <a:chExt cx="821870" cy="552294"/>
                    </a:xfrm>
                  </p:grpSpPr>
                  <p:sp>
                    <p:nvSpPr>
                      <p:cNvPr id="73" name="Google Shape;73;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 name="Google Shape;74;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 name="Google Shape;75;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6" name="Google Shape;76;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7" name="Google Shape;77;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 name="Google Shape;78;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79" name="Google Shape;79;p4"/>
                <p:cNvGrpSpPr/>
                <p:nvPr/>
              </p:nvGrpSpPr>
              <p:grpSpPr>
                <a:xfrm>
                  <a:off x="3979614" y="210418"/>
                  <a:ext cx="534156" cy="534156"/>
                  <a:chOff x="6792372" y="781906"/>
                  <a:chExt cx="1461039" cy="1461039"/>
                </a:xfrm>
              </p:grpSpPr>
              <p:sp>
                <p:nvSpPr>
                  <p:cNvPr id="80" name="Google Shape;80;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 name="Google Shape;81;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 name="Google Shape;82;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3" name="Google Shape;83;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4" name="Google Shape;84;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5" name="Google Shape;85;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 name="Google Shape;86;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7" name="Google Shape;87;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88" name="Google Shape;88;p4"/>
                <p:cNvGrpSpPr/>
                <p:nvPr/>
              </p:nvGrpSpPr>
              <p:grpSpPr>
                <a:xfrm>
                  <a:off x="2183757" y="210531"/>
                  <a:ext cx="656237" cy="521521"/>
                  <a:chOff x="4007195" y="4496639"/>
                  <a:chExt cx="1794958" cy="1426480"/>
                </a:xfrm>
              </p:grpSpPr>
              <p:sp>
                <p:nvSpPr>
                  <p:cNvPr id="89" name="Google Shape;89;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0" name="Google Shape;90;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1" name="Google Shape;91;p4"/>
                  <p:cNvGrpSpPr/>
                  <p:nvPr/>
                </p:nvGrpSpPr>
                <p:grpSpPr>
                  <a:xfrm>
                    <a:off x="4645342" y="5281135"/>
                    <a:ext cx="330517" cy="330517"/>
                    <a:chOff x="4645342" y="5281135"/>
                    <a:chExt cx="330517" cy="330517"/>
                  </a:xfrm>
                </p:grpSpPr>
                <p:sp>
                  <p:nvSpPr>
                    <p:cNvPr id="92" name="Google Shape;92;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3" name="Google Shape;93;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4" name="Google Shape;94;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95" name="Google Shape;95;p4"/>
                <p:cNvGrpSpPr/>
                <p:nvPr/>
              </p:nvGrpSpPr>
              <p:grpSpPr>
                <a:xfrm rot="-1303846">
                  <a:off x="3029143" y="248909"/>
                  <a:ext cx="785089" cy="468971"/>
                  <a:chOff x="6298470" y="4788725"/>
                  <a:chExt cx="2004661" cy="1197479"/>
                </a:xfrm>
              </p:grpSpPr>
              <p:sp>
                <p:nvSpPr>
                  <p:cNvPr id="96" name="Google Shape;96;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7" name="Google Shape;97;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8" name="Google Shape;98;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9" name="Google Shape;99;p4"/>
                  <p:cNvGrpSpPr/>
                  <p:nvPr/>
                </p:nvGrpSpPr>
                <p:grpSpPr>
                  <a:xfrm>
                    <a:off x="6325778" y="5359320"/>
                    <a:ext cx="1954514" cy="51101"/>
                    <a:chOff x="6733794" y="5309088"/>
                    <a:chExt cx="2093748" cy="54741"/>
                  </a:xfrm>
                </p:grpSpPr>
                <p:sp>
                  <p:nvSpPr>
                    <p:cNvPr id="100" name="Google Shape;100;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1" name="Google Shape;101;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2" name="Google Shape;102;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 name="Google Shape;103;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4" name="Google Shape;104;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5" name="Google Shape;105;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6" name="Google Shape;106;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07" name="Google Shape;107;p4"/>
              <p:cNvGrpSpPr/>
              <p:nvPr/>
            </p:nvGrpSpPr>
            <p:grpSpPr>
              <a:xfrm>
                <a:off x="3705857" y="120235"/>
                <a:ext cx="3177166" cy="726319"/>
                <a:chOff x="1336604" y="120235"/>
                <a:chExt cx="3177166" cy="726319"/>
              </a:xfrm>
            </p:grpSpPr>
            <p:grpSp>
              <p:nvGrpSpPr>
                <p:cNvPr id="108" name="Google Shape;108;p4"/>
                <p:cNvGrpSpPr/>
                <p:nvPr/>
              </p:nvGrpSpPr>
              <p:grpSpPr>
                <a:xfrm>
                  <a:off x="1336604" y="210385"/>
                  <a:ext cx="569558" cy="561499"/>
                  <a:chOff x="8981520" y="812539"/>
                  <a:chExt cx="1454437" cy="1433858"/>
                </a:xfrm>
              </p:grpSpPr>
              <p:sp>
                <p:nvSpPr>
                  <p:cNvPr id="109" name="Google Shape;109;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 name="Google Shape;110;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 name="Google Shape;111;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12" name="Google Shape;112;p4"/>
                  <p:cNvGrpSpPr/>
                  <p:nvPr/>
                </p:nvGrpSpPr>
                <p:grpSpPr>
                  <a:xfrm>
                    <a:off x="9325906" y="1730830"/>
                    <a:ext cx="767216" cy="515566"/>
                    <a:chOff x="9948938" y="1727608"/>
                    <a:chExt cx="821870" cy="552294"/>
                  </a:xfrm>
                </p:grpSpPr>
                <p:grpSp>
                  <p:nvGrpSpPr>
                    <p:cNvPr id="113" name="Google Shape;113;p4"/>
                    <p:cNvGrpSpPr/>
                    <p:nvPr/>
                  </p:nvGrpSpPr>
                  <p:grpSpPr>
                    <a:xfrm>
                      <a:off x="9948938" y="1727608"/>
                      <a:ext cx="821870" cy="552294"/>
                      <a:chOff x="9948938" y="1727608"/>
                      <a:chExt cx="821870" cy="552294"/>
                    </a:xfrm>
                  </p:grpSpPr>
                  <p:sp>
                    <p:nvSpPr>
                      <p:cNvPr id="114" name="Google Shape;114;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 name="Google Shape;115;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6" name="Google Shape;116;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7" name="Google Shape;117;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18" name="Google Shape;118;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9" name="Google Shape;119;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20" name="Google Shape;120;p4"/>
                <p:cNvGrpSpPr/>
                <p:nvPr/>
              </p:nvGrpSpPr>
              <p:grpSpPr>
                <a:xfrm>
                  <a:off x="3979614" y="210418"/>
                  <a:ext cx="534156" cy="534156"/>
                  <a:chOff x="6792372" y="781906"/>
                  <a:chExt cx="1461039" cy="1461039"/>
                </a:xfrm>
              </p:grpSpPr>
              <p:sp>
                <p:nvSpPr>
                  <p:cNvPr id="121" name="Google Shape;121;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2" name="Google Shape;122;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3" name="Google Shape;123;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4" name="Google Shape;124;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5" name="Google Shape;125;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6" name="Google Shape;126;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7" name="Google Shape;127;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8" name="Google Shape;128;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29" name="Google Shape;129;p4"/>
                <p:cNvGrpSpPr/>
                <p:nvPr/>
              </p:nvGrpSpPr>
              <p:grpSpPr>
                <a:xfrm>
                  <a:off x="2183757" y="210531"/>
                  <a:ext cx="656237" cy="521521"/>
                  <a:chOff x="4007195" y="4496639"/>
                  <a:chExt cx="1794958" cy="1426480"/>
                </a:xfrm>
              </p:grpSpPr>
              <p:sp>
                <p:nvSpPr>
                  <p:cNvPr id="130" name="Google Shape;130;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1" name="Google Shape;131;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32" name="Google Shape;132;p4"/>
                  <p:cNvGrpSpPr/>
                  <p:nvPr/>
                </p:nvGrpSpPr>
                <p:grpSpPr>
                  <a:xfrm>
                    <a:off x="4645342" y="5281135"/>
                    <a:ext cx="330517" cy="330517"/>
                    <a:chOff x="4645342" y="5281135"/>
                    <a:chExt cx="330517" cy="330517"/>
                  </a:xfrm>
                </p:grpSpPr>
                <p:sp>
                  <p:nvSpPr>
                    <p:cNvPr id="133" name="Google Shape;133;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4" name="Google Shape;134;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35" name="Google Shape;135;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36" name="Google Shape;136;p4"/>
                <p:cNvGrpSpPr/>
                <p:nvPr/>
              </p:nvGrpSpPr>
              <p:grpSpPr>
                <a:xfrm rot="-1303846">
                  <a:off x="3029143" y="248909"/>
                  <a:ext cx="785089" cy="468971"/>
                  <a:chOff x="6298470" y="4788725"/>
                  <a:chExt cx="2004661" cy="1197479"/>
                </a:xfrm>
              </p:grpSpPr>
              <p:sp>
                <p:nvSpPr>
                  <p:cNvPr id="137" name="Google Shape;137;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8" name="Google Shape;138;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9" name="Google Shape;139;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40" name="Google Shape;140;p4"/>
                  <p:cNvGrpSpPr/>
                  <p:nvPr/>
                </p:nvGrpSpPr>
                <p:grpSpPr>
                  <a:xfrm>
                    <a:off x="6325778" y="5359320"/>
                    <a:ext cx="1954514" cy="51101"/>
                    <a:chOff x="6733794" y="5309088"/>
                    <a:chExt cx="2093748" cy="54741"/>
                  </a:xfrm>
                </p:grpSpPr>
                <p:sp>
                  <p:nvSpPr>
                    <p:cNvPr id="141" name="Google Shape;141;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2" name="Google Shape;142;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43" name="Google Shape;143;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4" name="Google Shape;144;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5" name="Google Shape;145;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6" name="Google Shape;146;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7" name="Google Shape;147;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48" name="Google Shape;148;p4"/>
              <p:cNvGrpSpPr/>
              <p:nvPr/>
            </p:nvGrpSpPr>
            <p:grpSpPr>
              <a:xfrm>
                <a:off x="7086399" y="120235"/>
                <a:ext cx="3177166" cy="726319"/>
                <a:chOff x="1336604" y="120235"/>
                <a:chExt cx="3177166" cy="726319"/>
              </a:xfrm>
            </p:grpSpPr>
            <p:grpSp>
              <p:nvGrpSpPr>
                <p:cNvPr id="149" name="Google Shape;149;p4"/>
                <p:cNvGrpSpPr/>
                <p:nvPr/>
              </p:nvGrpSpPr>
              <p:grpSpPr>
                <a:xfrm>
                  <a:off x="1336604" y="210385"/>
                  <a:ext cx="569558" cy="561499"/>
                  <a:chOff x="8981520" y="812539"/>
                  <a:chExt cx="1454437" cy="1433858"/>
                </a:xfrm>
              </p:grpSpPr>
              <p:sp>
                <p:nvSpPr>
                  <p:cNvPr id="150" name="Google Shape;150;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1" name="Google Shape;151;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2" name="Google Shape;152;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53" name="Google Shape;153;p4"/>
                  <p:cNvGrpSpPr/>
                  <p:nvPr/>
                </p:nvGrpSpPr>
                <p:grpSpPr>
                  <a:xfrm>
                    <a:off x="9325906" y="1730830"/>
                    <a:ext cx="767216" cy="515566"/>
                    <a:chOff x="9948938" y="1727608"/>
                    <a:chExt cx="821870" cy="552294"/>
                  </a:xfrm>
                </p:grpSpPr>
                <p:grpSp>
                  <p:nvGrpSpPr>
                    <p:cNvPr id="154" name="Google Shape;154;p4"/>
                    <p:cNvGrpSpPr/>
                    <p:nvPr/>
                  </p:nvGrpSpPr>
                  <p:grpSpPr>
                    <a:xfrm>
                      <a:off x="9948938" y="1727608"/>
                      <a:ext cx="821870" cy="552294"/>
                      <a:chOff x="9948938" y="1727608"/>
                      <a:chExt cx="821870" cy="552294"/>
                    </a:xfrm>
                  </p:grpSpPr>
                  <p:sp>
                    <p:nvSpPr>
                      <p:cNvPr id="155" name="Google Shape;155;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6" name="Google Shape;156;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7" name="Google Shape;157;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8" name="Google Shape;158;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59" name="Google Shape;159;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0" name="Google Shape;160;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61" name="Google Shape;161;p4"/>
                <p:cNvGrpSpPr/>
                <p:nvPr/>
              </p:nvGrpSpPr>
              <p:grpSpPr>
                <a:xfrm>
                  <a:off x="3979614" y="210418"/>
                  <a:ext cx="534156" cy="534156"/>
                  <a:chOff x="6792372" y="781906"/>
                  <a:chExt cx="1461039" cy="1461039"/>
                </a:xfrm>
              </p:grpSpPr>
              <p:sp>
                <p:nvSpPr>
                  <p:cNvPr id="162" name="Google Shape;162;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3" name="Google Shape;163;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4" name="Google Shape;164;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5" name="Google Shape;165;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6" name="Google Shape;166;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7" name="Google Shape;167;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8" name="Google Shape;168;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9" name="Google Shape;169;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70" name="Google Shape;170;p4"/>
                <p:cNvGrpSpPr/>
                <p:nvPr/>
              </p:nvGrpSpPr>
              <p:grpSpPr>
                <a:xfrm>
                  <a:off x="2183757" y="210531"/>
                  <a:ext cx="656237" cy="521521"/>
                  <a:chOff x="4007195" y="4496639"/>
                  <a:chExt cx="1794958" cy="1426480"/>
                </a:xfrm>
              </p:grpSpPr>
              <p:sp>
                <p:nvSpPr>
                  <p:cNvPr id="171" name="Google Shape;171;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2" name="Google Shape;172;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73" name="Google Shape;173;p4"/>
                  <p:cNvGrpSpPr/>
                  <p:nvPr/>
                </p:nvGrpSpPr>
                <p:grpSpPr>
                  <a:xfrm>
                    <a:off x="4645342" y="5281135"/>
                    <a:ext cx="330517" cy="330517"/>
                    <a:chOff x="4645342" y="5281135"/>
                    <a:chExt cx="330517" cy="330517"/>
                  </a:xfrm>
                </p:grpSpPr>
                <p:sp>
                  <p:nvSpPr>
                    <p:cNvPr id="174" name="Google Shape;174;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5" name="Google Shape;175;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76" name="Google Shape;176;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77" name="Google Shape;177;p4"/>
                <p:cNvGrpSpPr/>
                <p:nvPr/>
              </p:nvGrpSpPr>
              <p:grpSpPr>
                <a:xfrm rot="-1303846">
                  <a:off x="3029143" y="248909"/>
                  <a:ext cx="785089" cy="468971"/>
                  <a:chOff x="6298470" y="4788725"/>
                  <a:chExt cx="2004661" cy="1197479"/>
                </a:xfrm>
              </p:grpSpPr>
              <p:sp>
                <p:nvSpPr>
                  <p:cNvPr id="178" name="Google Shape;178;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9" name="Google Shape;179;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0" name="Google Shape;180;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81" name="Google Shape;181;p4"/>
                  <p:cNvGrpSpPr/>
                  <p:nvPr/>
                </p:nvGrpSpPr>
                <p:grpSpPr>
                  <a:xfrm>
                    <a:off x="6325778" y="5359320"/>
                    <a:ext cx="1954514" cy="51101"/>
                    <a:chOff x="6733794" y="5309088"/>
                    <a:chExt cx="2093748" cy="54741"/>
                  </a:xfrm>
                </p:grpSpPr>
                <p:sp>
                  <p:nvSpPr>
                    <p:cNvPr id="182" name="Google Shape;182;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3" name="Google Shape;183;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84" name="Google Shape;184;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5" name="Google Shape;185;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6" name="Google Shape;186;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7" name="Google Shape;187;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8" name="Google Shape;188;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189" name="Google Shape;189;p4"/>
            <p:cNvGrpSpPr/>
            <p:nvPr/>
          </p:nvGrpSpPr>
          <p:grpSpPr>
            <a:xfrm flipH="1">
              <a:off x="-49100" y="865430"/>
              <a:ext cx="11994592" cy="879281"/>
              <a:chOff x="355592" y="120235"/>
              <a:chExt cx="9907973" cy="726319"/>
            </a:xfrm>
          </p:grpSpPr>
          <p:grpSp>
            <p:nvGrpSpPr>
              <p:cNvPr id="190" name="Google Shape;190;p4"/>
              <p:cNvGrpSpPr/>
              <p:nvPr/>
            </p:nvGrpSpPr>
            <p:grpSpPr>
              <a:xfrm>
                <a:off x="355592" y="120235"/>
                <a:ext cx="3177166" cy="726319"/>
                <a:chOff x="1336604" y="120235"/>
                <a:chExt cx="3177166" cy="726319"/>
              </a:xfrm>
            </p:grpSpPr>
            <p:grpSp>
              <p:nvGrpSpPr>
                <p:cNvPr id="191" name="Google Shape;191;p4"/>
                <p:cNvGrpSpPr/>
                <p:nvPr/>
              </p:nvGrpSpPr>
              <p:grpSpPr>
                <a:xfrm>
                  <a:off x="1336604" y="210385"/>
                  <a:ext cx="569558" cy="561499"/>
                  <a:chOff x="8981520" y="812539"/>
                  <a:chExt cx="1454437" cy="1433858"/>
                </a:xfrm>
              </p:grpSpPr>
              <p:sp>
                <p:nvSpPr>
                  <p:cNvPr id="192" name="Google Shape;192;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3" name="Google Shape;193;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4" name="Google Shape;194;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95" name="Google Shape;195;p4"/>
                  <p:cNvGrpSpPr/>
                  <p:nvPr/>
                </p:nvGrpSpPr>
                <p:grpSpPr>
                  <a:xfrm>
                    <a:off x="9325906" y="1730830"/>
                    <a:ext cx="767216" cy="515566"/>
                    <a:chOff x="9948938" y="1727608"/>
                    <a:chExt cx="821870" cy="552294"/>
                  </a:xfrm>
                </p:grpSpPr>
                <p:grpSp>
                  <p:nvGrpSpPr>
                    <p:cNvPr id="196" name="Google Shape;196;p4"/>
                    <p:cNvGrpSpPr/>
                    <p:nvPr/>
                  </p:nvGrpSpPr>
                  <p:grpSpPr>
                    <a:xfrm>
                      <a:off x="9948938" y="1727608"/>
                      <a:ext cx="821870" cy="552294"/>
                      <a:chOff x="9948938" y="1727608"/>
                      <a:chExt cx="821870" cy="552294"/>
                    </a:xfrm>
                  </p:grpSpPr>
                  <p:sp>
                    <p:nvSpPr>
                      <p:cNvPr id="197" name="Google Shape;197;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8" name="Google Shape;198;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9" name="Google Shape;199;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0" name="Google Shape;200;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01" name="Google Shape;201;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2" name="Google Shape;202;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03" name="Google Shape;203;p4"/>
                <p:cNvGrpSpPr/>
                <p:nvPr/>
              </p:nvGrpSpPr>
              <p:grpSpPr>
                <a:xfrm>
                  <a:off x="3979614" y="210418"/>
                  <a:ext cx="534156" cy="534156"/>
                  <a:chOff x="6792372" y="781906"/>
                  <a:chExt cx="1461039" cy="1461039"/>
                </a:xfrm>
              </p:grpSpPr>
              <p:sp>
                <p:nvSpPr>
                  <p:cNvPr id="204" name="Google Shape;204;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5" name="Google Shape;205;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6" name="Google Shape;206;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7" name="Google Shape;207;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8" name="Google Shape;208;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9" name="Google Shape;209;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0" name="Google Shape;210;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1" name="Google Shape;211;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12" name="Google Shape;212;p4"/>
                <p:cNvGrpSpPr/>
                <p:nvPr/>
              </p:nvGrpSpPr>
              <p:grpSpPr>
                <a:xfrm>
                  <a:off x="2183757" y="210531"/>
                  <a:ext cx="656237" cy="521521"/>
                  <a:chOff x="4007195" y="4496639"/>
                  <a:chExt cx="1794958" cy="1426480"/>
                </a:xfrm>
              </p:grpSpPr>
              <p:sp>
                <p:nvSpPr>
                  <p:cNvPr id="213" name="Google Shape;213;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4" name="Google Shape;214;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15" name="Google Shape;215;p4"/>
                  <p:cNvGrpSpPr/>
                  <p:nvPr/>
                </p:nvGrpSpPr>
                <p:grpSpPr>
                  <a:xfrm>
                    <a:off x="4645342" y="5281135"/>
                    <a:ext cx="330517" cy="330517"/>
                    <a:chOff x="4645342" y="5281135"/>
                    <a:chExt cx="330517" cy="330517"/>
                  </a:xfrm>
                </p:grpSpPr>
                <p:sp>
                  <p:nvSpPr>
                    <p:cNvPr id="216" name="Google Shape;216;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7" name="Google Shape;217;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18" name="Google Shape;218;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19" name="Google Shape;219;p4"/>
                <p:cNvGrpSpPr/>
                <p:nvPr/>
              </p:nvGrpSpPr>
              <p:grpSpPr>
                <a:xfrm rot="-1303846">
                  <a:off x="3029143" y="248909"/>
                  <a:ext cx="785089" cy="468971"/>
                  <a:chOff x="6298470" y="4788725"/>
                  <a:chExt cx="2004661" cy="1197479"/>
                </a:xfrm>
              </p:grpSpPr>
              <p:sp>
                <p:nvSpPr>
                  <p:cNvPr id="220" name="Google Shape;220;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1" name="Google Shape;221;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2" name="Google Shape;222;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23" name="Google Shape;223;p4"/>
                  <p:cNvGrpSpPr/>
                  <p:nvPr/>
                </p:nvGrpSpPr>
                <p:grpSpPr>
                  <a:xfrm>
                    <a:off x="6325778" y="5359320"/>
                    <a:ext cx="1954514" cy="51101"/>
                    <a:chOff x="6733794" y="5309088"/>
                    <a:chExt cx="2093748" cy="54741"/>
                  </a:xfrm>
                </p:grpSpPr>
                <p:sp>
                  <p:nvSpPr>
                    <p:cNvPr id="224" name="Google Shape;224;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5" name="Google Shape;225;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26" name="Google Shape;226;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7" name="Google Shape;227;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8" name="Google Shape;228;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9" name="Google Shape;229;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0" name="Google Shape;230;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31" name="Google Shape;231;p4"/>
              <p:cNvGrpSpPr/>
              <p:nvPr/>
            </p:nvGrpSpPr>
            <p:grpSpPr>
              <a:xfrm>
                <a:off x="3705857" y="120235"/>
                <a:ext cx="3177166" cy="726319"/>
                <a:chOff x="1336604" y="120235"/>
                <a:chExt cx="3177166" cy="726319"/>
              </a:xfrm>
            </p:grpSpPr>
            <p:grpSp>
              <p:nvGrpSpPr>
                <p:cNvPr id="232" name="Google Shape;232;p4"/>
                <p:cNvGrpSpPr/>
                <p:nvPr/>
              </p:nvGrpSpPr>
              <p:grpSpPr>
                <a:xfrm>
                  <a:off x="1336604" y="210385"/>
                  <a:ext cx="569558" cy="561499"/>
                  <a:chOff x="8981520" y="812539"/>
                  <a:chExt cx="1454437" cy="1433858"/>
                </a:xfrm>
              </p:grpSpPr>
              <p:sp>
                <p:nvSpPr>
                  <p:cNvPr id="233" name="Google Shape;233;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4" name="Google Shape;234;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5" name="Google Shape;235;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36" name="Google Shape;236;p4"/>
                  <p:cNvGrpSpPr/>
                  <p:nvPr/>
                </p:nvGrpSpPr>
                <p:grpSpPr>
                  <a:xfrm>
                    <a:off x="9325906" y="1730830"/>
                    <a:ext cx="767216" cy="515566"/>
                    <a:chOff x="9948938" y="1727608"/>
                    <a:chExt cx="821870" cy="552294"/>
                  </a:xfrm>
                </p:grpSpPr>
                <p:grpSp>
                  <p:nvGrpSpPr>
                    <p:cNvPr id="237" name="Google Shape;237;p4"/>
                    <p:cNvGrpSpPr/>
                    <p:nvPr/>
                  </p:nvGrpSpPr>
                  <p:grpSpPr>
                    <a:xfrm>
                      <a:off x="9948938" y="1727608"/>
                      <a:ext cx="821870" cy="552294"/>
                      <a:chOff x="9948938" y="1727608"/>
                      <a:chExt cx="821870" cy="552294"/>
                    </a:xfrm>
                  </p:grpSpPr>
                  <p:sp>
                    <p:nvSpPr>
                      <p:cNvPr id="238" name="Google Shape;238;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9" name="Google Shape;239;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0" name="Google Shape;240;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1" name="Google Shape;241;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42" name="Google Shape;242;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3" name="Google Shape;243;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44" name="Google Shape;244;p4"/>
                <p:cNvGrpSpPr/>
                <p:nvPr/>
              </p:nvGrpSpPr>
              <p:grpSpPr>
                <a:xfrm>
                  <a:off x="3979614" y="210418"/>
                  <a:ext cx="534156" cy="534156"/>
                  <a:chOff x="6792372" y="781906"/>
                  <a:chExt cx="1461039" cy="1461039"/>
                </a:xfrm>
              </p:grpSpPr>
              <p:sp>
                <p:nvSpPr>
                  <p:cNvPr id="245" name="Google Shape;245;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6" name="Google Shape;246;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7" name="Google Shape;247;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8" name="Google Shape;248;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9" name="Google Shape;249;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0" name="Google Shape;250;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1" name="Google Shape;251;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2" name="Google Shape;252;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53" name="Google Shape;253;p4"/>
                <p:cNvGrpSpPr/>
                <p:nvPr/>
              </p:nvGrpSpPr>
              <p:grpSpPr>
                <a:xfrm>
                  <a:off x="2183757" y="210531"/>
                  <a:ext cx="656237" cy="521521"/>
                  <a:chOff x="4007195" y="4496639"/>
                  <a:chExt cx="1794958" cy="1426480"/>
                </a:xfrm>
              </p:grpSpPr>
              <p:sp>
                <p:nvSpPr>
                  <p:cNvPr id="254" name="Google Shape;254;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5" name="Google Shape;255;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56" name="Google Shape;256;p4"/>
                  <p:cNvGrpSpPr/>
                  <p:nvPr/>
                </p:nvGrpSpPr>
                <p:grpSpPr>
                  <a:xfrm>
                    <a:off x="4645342" y="5281135"/>
                    <a:ext cx="330517" cy="330517"/>
                    <a:chOff x="4645342" y="5281135"/>
                    <a:chExt cx="330517" cy="330517"/>
                  </a:xfrm>
                </p:grpSpPr>
                <p:sp>
                  <p:nvSpPr>
                    <p:cNvPr id="257" name="Google Shape;257;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8" name="Google Shape;258;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59" name="Google Shape;259;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60" name="Google Shape;260;p4"/>
                <p:cNvGrpSpPr/>
                <p:nvPr/>
              </p:nvGrpSpPr>
              <p:grpSpPr>
                <a:xfrm rot="-1303846">
                  <a:off x="3029143" y="248909"/>
                  <a:ext cx="785089" cy="468971"/>
                  <a:chOff x="6298470" y="4788725"/>
                  <a:chExt cx="2004661" cy="1197479"/>
                </a:xfrm>
              </p:grpSpPr>
              <p:sp>
                <p:nvSpPr>
                  <p:cNvPr id="261" name="Google Shape;261;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2" name="Google Shape;262;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3" name="Google Shape;263;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64" name="Google Shape;264;p4"/>
                  <p:cNvGrpSpPr/>
                  <p:nvPr/>
                </p:nvGrpSpPr>
                <p:grpSpPr>
                  <a:xfrm>
                    <a:off x="6325778" y="5359320"/>
                    <a:ext cx="1954514" cy="51101"/>
                    <a:chOff x="6733794" y="5309088"/>
                    <a:chExt cx="2093748" cy="54741"/>
                  </a:xfrm>
                </p:grpSpPr>
                <p:sp>
                  <p:nvSpPr>
                    <p:cNvPr id="265" name="Google Shape;265;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6" name="Google Shape;266;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67" name="Google Shape;267;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8" name="Google Shape;268;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9" name="Google Shape;269;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0" name="Google Shape;270;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1" name="Google Shape;271;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72" name="Google Shape;272;p4"/>
              <p:cNvGrpSpPr/>
              <p:nvPr/>
            </p:nvGrpSpPr>
            <p:grpSpPr>
              <a:xfrm>
                <a:off x="7086399" y="120235"/>
                <a:ext cx="3177166" cy="726319"/>
                <a:chOff x="1336604" y="120235"/>
                <a:chExt cx="3177166" cy="726319"/>
              </a:xfrm>
            </p:grpSpPr>
            <p:grpSp>
              <p:nvGrpSpPr>
                <p:cNvPr id="273" name="Google Shape;273;p4"/>
                <p:cNvGrpSpPr/>
                <p:nvPr/>
              </p:nvGrpSpPr>
              <p:grpSpPr>
                <a:xfrm>
                  <a:off x="1336604" y="210385"/>
                  <a:ext cx="569558" cy="561499"/>
                  <a:chOff x="8981520" y="812539"/>
                  <a:chExt cx="1454437" cy="1433858"/>
                </a:xfrm>
              </p:grpSpPr>
              <p:sp>
                <p:nvSpPr>
                  <p:cNvPr id="274" name="Google Shape;274;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5" name="Google Shape;275;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6" name="Google Shape;276;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77" name="Google Shape;277;p4"/>
                  <p:cNvGrpSpPr/>
                  <p:nvPr/>
                </p:nvGrpSpPr>
                <p:grpSpPr>
                  <a:xfrm>
                    <a:off x="9325906" y="1730830"/>
                    <a:ext cx="767216" cy="515566"/>
                    <a:chOff x="9948938" y="1727608"/>
                    <a:chExt cx="821870" cy="552294"/>
                  </a:xfrm>
                </p:grpSpPr>
                <p:grpSp>
                  <p:nvGrpSpPr>
                    <p:cNvPr id="278" name="Google Shape;278;p4"/>
                    <p:cNvGrpSpPr/>
                    <p:nvPr/>
                  </p:nvGrpSpPr>
                  <p:grpSpPr>
                    <a:xfrm>
                      <a:off x="9948938" y="1727608"/>
                      <a:ext cx="821870" cy="552294"/>
                      <a:chOff x="9948938" y="1727608"/>
                      <a:chExt cx="821870" cy="552294"/>
                    </a:xfrm>
                  </p:grpSpPr>
                  <p:sp>
                    <p:nvSpPr>
                      <p:cNvPr id="279" name="Google Shape;279;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0" name="Google Shape;280;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1" name="Google Shape;281;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2" name="Google Shape;282;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83" name="Google Shape;283;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4" name="Google Shape;284;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85" name="Google Shape;285;p4"/>
                <p:cNvGrpSpPr/>
                <p:nvPr/>
              </p:nvGrpSpPr>
              <p:grpSpPr>
                <a:xfrm>
                  <a:off x="3979614" y="210418"/>
                  <a:ext cx="534156" cy="534156"/>
                  <a:chOff x="6792372" y="781906"/>
                  <a:chExt cx="1461039" cy="1461039"/>
                </a:xfrm>
              </p:grpSpPr>
              <p:sp>
                <p:nvSpPr>
                  <p:cNvPr id="286" name="Google Shape;286;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7" name="Google Shape;287;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8" name="Google Shape;288;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9" name="Google Shape;289;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0" name="Google Shape;290;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1" name="Google Shape;291;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2" name="Google Shape;292;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3" name="Google Shape;293;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4" name="Google Shape;294;p4"/>
                <p:cNvGrpSpPr/>
                <p:nvPr/>
              </p:nvGrpSpPr>
              <p:grpSpPr>
                <a:xfrm>
                  <a:off x="2183757" y="210531"/>
                  <a:ext cx="656237" cy="521521"/>
                  <a:chOff x="4007195" y="4496639"/>
                  <a:chExt cx="1794958" cy="1426480"/>
                </a:xfrm>
              </p:grpSpPr>
              <p:sp>
                <p:nvSpPr>
                  <p:cNvPr id="295" name="Google Shape;295;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6" name="Google Shape;296;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97" name="Google Shape;297;p4"/>
                  <p:cNvGrpSpPr/>
                  <p:nvPr/>
                </p:nvGrpSpPr>
                <p:grpSpPr>
                  <a:xfrm>
                    <a:off x="4645342" y="5281135"/>
                    <a:ext cx="330517" cy="330517"/>
                    <a:chOff x="4645342" y="5281135"/>
                    <a:chExt cx="330517" cy="330517"/>
                  </a:xfrm>
                </p:grpSpPr>
                <p:sp>
                  <p:nvSpPr>
                    <p:cNvPr id="298" name="Google Shape;298;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9" name="Google Shape;299;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00" name="Google Shape;300;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01" name="Google Shape;301;p4"/>
                <p:cNvGrpSpPr/>
                <p:nvPr/>
              </p:nvGrpSpPr>
              <p:grpSpPr>
                <a:xfrm rot="-1303846">
                  <a:off x="3029143" y="248909"/>
                  <a:ext cx="785089" cy="468971"/>
                  <a:chOff x="6298470" y="4788725"/>
                  <a:chExt cx="2004661" cy="1197479"/>
                </a:xfrm>
              </p:grpSpPr>
              <p:sp>
                <p:nvSpPr>
                  <p:cNvPr id="302" name="Google Shape;302;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3" name="Google Shape;303;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4" name="Google Shape;304;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05" name="Google Shape;305;p4"/>
                  <p:cNvGrpSpPr/>
                  <p:nvPr/>
                </p:nvGrpSpPr>
                <p:grpSpPr>
                  <a:xfrm>
                    <a:off x="6325778" y="5359320"/>
                    <a:ext cx="1954514" cy="51101"/>
                    <a:chOff x="6733794" y="5309088"/>
                    <a:chExt cx="2093748" cy="54741"/>
                  </a:xfrm>
                </p:grpSpPr>
                <p:sp>
                  <p:nvSpPr>
                    <p:cNvPr id="306" name="Google Shape;306;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7" name="Google Shape;307;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08" name="Google Shape;308;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9" name="Google Shape;309;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0" name="Google Shape;310;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1" name="Google Shape;311;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2" name="Google Shape;312;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313" name="Google Shape;313;p4"/>
            <p:cNvGrpSpPr/>
            <p:nvPr/>
          </p:nvGrpSpPr>
          <p:grpSpPr>
            <a:xfrm>
              <a:off x="404579" y="1629617"/>
              <a:ext cx="11994592" cy="879281"/>
              <a:chOff x="355592" y="120235"/>
              <a:chExt cx="9907973" cy="726319"/>
            </a:xfrm>
          </p:grpSpPr>
          <p:grpSp>
            <p:nvGrpSpPr>
              <p:cNvPr id="314" name="Google Shape;314;p4"/>
              <p:cNvGrpSpPr/>
              <p:nvPr/>
            </p:nvGrpSpPr>
            <p:grpSpPr>
              <a:xfrm>
                <a:off x="355592" y="120235"/>
                <a:ext cx="3177166" cy="726319"/>
                <a:chOff x="1336604" y="120235"/>
                <a:chExt cx="3177166" cy="726319"/>
              </a:xfrm>
            </p:grpSpPr>
            <p:grpSp>
              <p:nvGrpSpPr>
                <p:cNvPr id="315" name="Google Shape;315;p4"/>
                <p:cNvGrpSpPr/>
                <p:nvPr/>
              </p:nvGrpSpPr>
              <p:grpSpPr>
                <a:xfrm>
                  <a:off x="1336604" y="210385"/>
                  <a:ext cx="569558" cy="561499"/>
                  <a:chOff x="8981520" y="812539"/>
                  <a:chExt cx="1454437" cy="1433858"/>
                </a:xfrm>
              </p:grpSpPr>
              <p:sp>
                <p:nvSpPr>
                  <p:cNvPr id="316" name="Google Shape;316;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7" name="Google Shape;317;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8" name="Google Shape;318;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19" name="Google Shape;319;p4"/>
                  <p:cNvGrpSpPr/>
                  <p:nvPr/>
                </p:nvGrpSpPr>
                <p:grpSpPr>
                  <a:xfrm>
                    <a:off x="9325906" y="1730830"/>
                    <a:ext cx="767216" cy="515566"/>
                    <a:chOff x="9948938" y="1727608"/>
                    <a:chExt cx="821870" cy="552294"/>
                  </a:xfrm>
                </p:grpSpPr>
                <p:grpSp>
                  <p:nvGrpSpPr>
                    <p:cNvPr id="320" name="Google Shape;320;p4"/>
                    <p:cNvGrpSpPr/>
                    <p:nvPr/>
                  </p:nvGrpSpPr>
                  <p:grpSpPr>
                    <a:xfrm>
                      <a:off x="9948938" y="1727608"/>
                      <a:ext cx="821870" cy="552294"/>
                      <a:chOff x="9948938" y="1727608"/>
                      <a:chExt cx="821870" cy="552294"/>
                    </a:xfrm>
                  </p:grpSpPr>
                  <p:sp>
                    <p:nvSpPr>
                      <p:cNvPr id="321" name="Google Shape;321;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2" name="Google Shape;322;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3" name="Google Shape;323;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4" name="Google Shape;324;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25" name="Google Shape;325;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6" name="Google Shape;326;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327" name="Google Shape;327;p4"/>
                <p:cNvGrpSpPr/>
                <p:nvPr/>
              </p:nvGrpSpPr>
              <p:grpSpPr>
                <a:xfrm>
                  <a:off x="3979614" y="210418"/>
                  <a:ext cx="534156" cy="534156"/>
                  <a:chOff x="6792372" y="781906"/>
                  <a:chExt cx="1461039" cy="1461039"/>
                </a:xfrm>
              </p:grpSpPr>
              <p:sp>
                <p:nvSpPr>
                  <p:cNvPr id="328" name="Google Shape;328;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9" name="Google Shape;329;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0" name="Google Shape;330;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1" name="Google Shape;331;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2" name="Google Shape;332;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3" name="Google Shape;333;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4" name="Google Shape;334;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5" name="Google Shape;335;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36" name="Google Shape;336;p4"/>
                <p:cNvGrpSpPr/>
                <p:nvPr/>
              </p:nvGrpSpPr>
              <p:grpSpPr>
                <a:xfrm>
                  <a:off x="2183757" y="210531"/>
                  <a:ext cx="656237" cy="521521"/>
                  <a:chOff x="4007195" y="4496639"/>
                  <a:chExt cx="1794958" cy="1426480"/>
                </a:xfrm>
              </p:grpSpPr>
              <p:sp>
                <p:nvSpPr>
                  <p:cNvPr id="337" name="Google Shape;337;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8" name="Google Shape;338;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39" name="Google Shape;339;p4"/>
                  <p:cNvGrpSpPr/>
                  <p:nvPr/>
                </p:nvGrpSpPr>
                <p:grpSpPr>
                  <a:xfrm>
                    <a:off x="4645342" y="5281135"/>
                    <a:ext cx="330517" cy="330517"/>
                    <a:chOff x="4645342" y="5281135"/>
                    <a:chExt cx="330517" cy="330517"/>
                  </a:xfrm>
                </p:grpSpPr>
                <p:sp>
                  <p:nvSpPr>
                    <p:cNvPr id="340" name="Google Shape;340;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1" name="Google Shape;341;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42" name="Google Shape;342;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43" name="Google Shape;343;p4"/>
                <p:cNvGrpSpPr/>
                <p:nvPr/>
              </p:nvGrpSpPr>
              <p:grpSpPr>
                <a:xfrm rot="-1303846">
                  <a:off x="3029143" y="248909"/>
                  <a:ext cx="785089" cy="468971"/>
                  <a:chOff x="6298470" y="4788725"/>
                  <a:chExt cx="2004661" cy="1197479"/>
                </a:xfrm>
              </p:grpSpPr>
              <p:sp>
                <p:nvSpPr>
                  <p:cNvPr id="344" name="Google Shape;344;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5" name="Google Shape;345;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6" name="Google Shape;346;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47" name="Google Shape;347;p4"/>
                  <p:cNvGrpSpPr/>
                  <p:nvPr/>
                </p:nvGrpSpPr>
                <p:grpSpPr>
                  <a:xfrm>
                    <a:off x="6325778" y="5359320"/>
                    <a:ext cx="1954514" cy="51101"/>
                    <a:chOff x="6733794" y="5309088"/>
                    <a:chExt cx="2093748" cy="54741"/>
                  </a:xfrm>
                </p:grpSpPr>
                <p:sp>
                  <p:nvSpPr>
                    <p:cNvPr id="348" name="Google Shape;348;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9" name="Google Shape;349;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50" name="Google Shape;350;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1" name="Google Shape;351;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2" name="Google Shape;352;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3" name="Google Shape;353;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4" name="Google Shape;354;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355" name="Google Shape;355;p4"/>
              <p:cNvGrpSpPr/>
              <p:nvPr/>
            </p:nvGrpSpPr>
            <p:grpSpPr>
              <a:xfrm>
                <a:off x="3705857" y="120235"/>
                <a:ext cx="3177166" cy="726319"/>
                <a:chOff x="1336604" y="120235"/>
                <a:chExt cx="3177166" cy="726319"/>
              </a:xfrm>
            </p:grpSpPr>
            <p:grpSp>
              <p:nvGrpSpPr>
                <p:cNvPr id="356" name="Google Shape;356;p4"/>
                <p:cNvGrpSpPr/>
                <p:nvPr/>
              </p:nvGrpSpPr>
              <p:grpSpPr>
                <a:xfrm>
                  <a:off x="1336604" y="210385"/>
                  <a:ext cx="569558" cy="561499"/>
                  <a:chOff x="8981520" y="812539"/>
                  <a:chExt cx="1454437" cy="1433858"/>
                </a:xfrm>
              </p:grpSpPr>
              <p:sp>
                <p:nvSpPr>
                  <p:cNvPr id="357" name="Google Shape;357;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8" name="Google Shape;358;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9" name="Google Shape;359;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60" name="Google Shape;360;p4"/>
                  <p:cNvGrpSpPr/>
                  <p:nvPr/>
                </p:nvGrpSpPr>
                <p:grpSpPr>
                  <a:xfrm>
                    <a:off x="9325906" y="1730830"/>
                    <a:ext cx="767216" cy="515566"/>
                    <a:chOff x="9948938" y="1727608"/>
                    <a:chExt cx="821870" cy="552294"/>
                  </a:xfrm>
                </p:grpSpPr>
                <p:grpSp>
                  <p:nvGrpSpPr>
                    <p:cNvPr id="361" name="Google Shape;361;p4"/>
                    <p:cNvGrpSpPr/>
                    <p:nvPr/>
                  </p:nvGrpSpPr>
                  <p:grpSpPr>
                    <a:xfrm>
                      <a:off x="9948938" y="1727608"/>
                      <a:ext cx="821870" cy="552294"/>
                      <a:chOff x="9948938" y="1727608"/>
                      <a:chExt cx="821870" cy="552294"/>
                    </a:xfrm>
                  </p:grpSpPr>
                  <p:sp>
                    <p:nvSpPr>
                      <p:cNvPr id="362" name="Google Shape;362;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3" name="Google Shape;363;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4" name="Google Shape;364;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5" name="Google Shape;365;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66" name="Google Shape;366;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7" name="Google Shape;367;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368" name="Google Shape;368;p4"/>
                <p:cNvGrpSpPr/>
                <p:nvPr/>
              </p:nvGrpSpPr>
              <p:grpSpPr>
                <a:xfrm>
                  <a:off x="3979614" y="210418"/>
                  <a:ext cx="534156" cy="534156"/>
                  <a:chOff x="6792372" y="781906"/>
                  <a:chExt cx="1461039" cy="1461039"/>
                </a:xfrm>
              </p:grpSpPr>
              <p:sp>
                <p:nvSpPr>
                  <p:cNvPr id="369" name="Google Shape;369;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0" name="Google Shape;370;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1" name="Google Shape;371;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2" name="Google Shape;372;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3" name="Google Shape;373;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4" name="Google Shape;374;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5" name="Google Shape;375;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6" name="Google Shape;376;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77" name="Google Shape;377;p4"/>
                <p:cNvGrpSpPr/>
                <p:nvPr/>
              </p:nvGrpSpPr>
              <p:grpSpPr>
                <a:xfrm>
                  <a:off x="2183757" y="210531"/>
                  <a:ext cx="656237" cy="521521"/>
                  <a:chOff x="4007195" y="4496639"/>
                  <a:chExt cx="1794958" cy="1426480"/>
                </a:xfrm>
              </p:grpSpPr>
              <p:sp>
                <p:nvSpPr>
                  <p:cNvPr id="378" name="Google Shape;378;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9" name="Google Shape;379;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80" name="Google Shape;380;p4"/>
                  <p:cNvGrpSpPr/>
                  <p:nvPr/>
                </p:nvGrpSpPr>
                <p:grpSpPr>
                  <a:xfrm>
                    <a:off x="4645342" y="5281135"/>
                    <a:ext cx="330517" cy="330517"/>
                    <a:chOff x="4645342" y="5281135"/>
                    <a:chExt cx="330517" cy="330517"/>
                  </a:xfrm>
                </p:grpSpPr>
                <p:sp>
                  <p:nvSpPr>
                    <p:cNvPr id="381" name="Google Shape;381;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2" name="Google Shape;382;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83" name="Google Shape;383;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4" name="Google Shape;384;p4"/>
                <p:cNvGrpSpPr/>
                <p:nvPr/>
              </p:nvGrpSpPr>
              <p:grpSpPr>
                <a:xfrm rot="-1303846">
                  <a:off x="3029143" y="248909"/>
                  <a:ext cx="785089" cy="468971"/>
                  <a:chOff x="6298470" y="4788725"/>
                  <a:chExt cx="2004661" cy="1197479"/>
                </a:xfrm>
              </p:grpSpPr>
              <p:sp>
                <p:nvSpPr>
                  <p:cNvPr id="385" name="Google Shape;385;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6" name="Google Shape;386;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7" name="Google Shape;387;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88" name="Google Shape;388;p4"/>
                  <p:cNvGrpSpPr/>
                  <p:nvPr/>
                </p:nvGrpSpPr>
                <p:grpSpPr>
                  <a:xfrm>
                    <a:off x="6325778" y="5359320"/>
                    <a:ext cx="1954514" cy="51101"/>
                    <a:chOff x="6733794" y="5309088"/>
                    <a:chExt cx="2093748" cy="54741"/>
                  </a:xfrm>
                </p:grpSpPr>
                <p:sp>
                  <p:nvSpPr>
                    <p:cNvPr id="389" name="Google Shape;389;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0" name="Google Shape;390;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91" name="Google Shape;391;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2" name="Google Shape;392;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3" name="Google Shape;393;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4" name="Google Shape;394;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5" name="Google Shape;395;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396" name="Google Shape;396;p4"/>
              <p:cNvGrpSpPr/>
              <p:nvPr/>
            </p:nvGrpSpPr>
            <p:grpSpPr>
              <a:xfrm>
                <a:off x="7086399" y="120235"/>
                <a:ext cx="3177166" cy="726319"/>
                <a:chOff x="1336604" y="120235"/>
                <a:chExt cx="3177166" cy="726319"/>
              </a:xfrm>
            </p:grpSpPr>
            <p:grpSp>
              <p:nvGrpSpPr>
                <p:cNvPr id="397" name="Google Shape;397;p4"/>
                <p:cNvGrpSpPr/>
                <p:nvPr/>
              </p:nvGrpSpPr>
              <p:grpSpPr>
                <a:xfrm>
                  <a:off x="1336604" y="210385"/>
                  <a:ext cx="569558" cy="561499"/>
                  <a:chOff x="8981520" y="812539"/>
                  <a:chExt cx="1454437" cy="1433858"/>
                </a:xfrm>
              </p:grpSpPr>
              <p:sp>
                <p:nvSpPr>
                  <p:cNvPr id="398" name="Google Shape;398;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9" name="Google Shape;399;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0" name="Google Shape;400;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01" name="Google Shape;401;p4"/>
                  <p:cNvGrpSpPr/>
                  <p:nvPr/>
                </p:nvGrpSpPr>
                <p:grpSpPr>
                  <a:xfrm>
                    <a:off x="9325906" y="1730830"/>
                    <a:ext cx="767216" cy="515566"/>
                    <a:chOff x="9948938" y="1727608"/>
                    <a:chExt cx="821870" cy="552294"/>
                  </a:xfrm>
                </p:grpSpPr>
                <p:grpSp>
                  <p:nvGrpSpPr>
                    <p:cNvPr id="402" name="Google Shape;402;p4"/>
                    <p:cNvGrpSpPr/>
                    <p:nvPr/>
                  </p:nvGrpSpPr>
                  <p:grpSpPr>
                    <a:xfrm>
                      <a:off x="9948938" y="1727608"/>
                      <a:ext cx="821870" cy="552294"/>
                      <a:chOff x="9948938" y="1727608"/>
                      <a:chExt cx="821870" cy="552294"/>
                    </a:xfrm>
                  </p:grpSpPr>
                  <p:sp>
                    <p:nvSpPr>
                      <p:cNvPr id="403" name="Google Shape;403;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4" name="Google Shape;404;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5" name="Google Shape;405;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6" name="Google Shape;406;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07" name="Google Shape;407;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8" name="Google Shape;408;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409" name="Google Shape;409;p4"/>
                <p:cNvGrpSpPr/>
                <p:nvPr/>
              </p:nvGrpSpPr>
              <p:grpSpPr>
                <a:xfrm>
                  <a:off x="3979614" y="210418"/>
                  <a:ext cx="534156" cy="534156"/>
                  <a:chOff x="6792372" y="781906"/>
                  <a:chExt cx="1461039" cy="1461039"/>
                </a:xfrm>
              </p:grpSpPr>
              <p:sp>
                <p:nvSpPr>
                  <p:cNvPr id="410" name="Google Shape;410;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1" name="Google Shape;411;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2" name="Google Shape;412;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3" name="Google Shape;413;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4" name="Google Shape;414;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5" name="Google Shape;415;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6" name="Google Shape;416;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7" name="Google Shape;417;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418" name="Google Shape;418;p4"/>
                <p:cNvGrpSpPr/>
                <p:nvPr/>
              </p:nvGrpSpPr>
              <p:grpSpPr>
                <a:xfrm>
                  <a:off x="2183757" y="210531"/>
                  <a:ext cx="656237" cy="521521"/>
                  <a:chOff x="4007195" y="4496639"/>
                  <a:chExt cx="1794958" cy="1426480"/>
                </a:xfrm>
              </p:grpSpPr>
              <p:sp>
                <p:nvSpPr>
                  <p:cNvPr id="419" name="Google Shape;419;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0" name="Google Shape;420;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21" name="Google Shape;421;p4"/>
                  <p:cNvGrpSpPr/>
                  <p:nvPr/>
                </p:nvGrpSpPr>
                <p:grpSpPr>
                  <a:xfrm>
                    <a:off x="4645342" y="5281135"/>
                    <a:ext cx="330517" cy="330517"/>
                    <a:chOff x="4645342" y="5281135"/>
                    <a:chExt cx="330517" cy="330517"/>
                  </a:xfrm>
                </p:grpSpPr>
                <p:sp>
                  <p:nvSpPr>
                    <p:cNvPr id="422" name="Google Shape;422;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3" name="Google Shape;423;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24" name="Google Shape;424;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425" name="Google Shape;425;p4"/>
                <p:cNvGrpSpPr/>
                <p:nvPr/>
              </p:nvGrpSpPr>
              <p:grpSpPr>
                <a:xfrm rot="-1303846">
                  <a:off x="3029143" y="248909"/>
                  <a:ext cx="785089" cy="468971"/>
                  <a:chOff x="6298470" y="4788725"/>
                  <a:chExt cx="2004661" cy="1197479"/>
                </a:xfrm>
              </p:grpSpPr>
              <p:sp>
                <p:nvSpPr>
                  <p:cNvPr id="426" name="Google Shape;426;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7" name="Google Shape;427;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8" name="Google Shape;428;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29" name="Google Shape;429;p4"/>
                  <p:cNvGrpSpPr/>
                  <p:nvPr/>
                </p:nvGrpSpPr>
                <p:grpSpPr>
                  <a:xfrm>
                    <a:off x="6325778" y="5359320"/>
                    <a:ext cx="1954514" cy="51101"/>
                    <a:chOff x="6733794" y="5309088"/>
                    <a:chExt cx="2093748" cy="54741"/>
                  </a:xfrm>
                </p:grpSpPr>
                <p:sp>
                  <p:nvSpPr>
                    <p:cNvPr id="430" name="Google Shape;430;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1" name="Google Shape;431;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32" name="Google Shape;432;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3" name="Google Shape;433;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4" name="Google Shape;434;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5" name="Google Shape;435;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6" name="Google Shape;436;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437" name="Google Shape;437;p4"/>
            <p:cNvGrpSpPr/>
            <p:nvPr/>
          </p:nvGrpSpPr>
          <p:grpSpPr>
            <a:xfrm flipH="1">
              <a:off x="-82" y="2393804"/>
              <a:ext cx="11994592" cy="879281"/>
              <a:chOff x="355592" y="120235"/>
              <a:chExt cx="9907973" cy="726319"/>
            </a:xfrm>
          </p:grpSpPr>
          <p:grpSp>
            <p:nvGrpSpPr>
              <p:cNvPr id="438" name="Google Shape;438;p4"/>
              <p:cNvGrpSpPr/>
              <p:nvPr/>
            </p:nvGrpSpPr>
            <p:grpSpPr>
              <a:xfrm>
                <a:off x="355592" y="120235"/>
                <a:ext cx="3177166" cy="726319"/>
                <a:chOff x="1336604" y="120235"/>
                <a:chExt cx="3177166" cy="726319"/>
              </a:xfrm>
            </p:grpSpPr>
            <p:grpSp>
              <p:nvGrpSpPr>
                <p:cNvPr id="439" name="Google Shape;439;p4"/>
                <p:cNvGrpSpPr/>
                <p:nvPr/>
              </p:nvGrpSpPr>
              <p:grpSpPr>
                <a:xfrm>
                  <a:off x="1336604" y="210385"/>
                  <a:ext cx="569558" cy="561499"/>
                  <a:chOff x="8981520" y="812539"/>
                  <a:chExt cx="1454437" cy="1433858"/>
                </a:xfrm>
              </p:grpSpPr>
              <p:sp>
                <p:nvSpPr>
                  <p:cNvPr id="440" name="Google Shape;440;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41" name="Google Shape;441;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42" name="Google Shape;442;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43" name="Google Shape;443;p4"/>
                  <p:cNvGrpSpPr/>
                  <p:nvPr/>
                </p:nvGrpSpPr>
                <p:grpSpPr>
                  <a:xfrm>
                    <a:off x="9325906" y="1730830"/>
                    <a:ext cx="767216" cy="515566"/>
                    <a:chOff x="9948938" y="1727608"/>
                    <a:chExt cx="821870" cy="552294"/>
                  </a:xfrm>
                </p:grpSpPr>
                <p:grpSp>
                  <p:nvGrpSpPr>
                    <p:cNvPr id="444" name="Google Shape;444;p4"/>
                    <p:cNvGrpSpPr/>
                    <p:nvPr/>
                  </p:nvGrpSpPr>
                  <p:grpSpPr>
                    <a:xfrm>
                      <a:off x="9948938" y="1727608"/>
                      <a:ext cx="821870" cy="552294"/>
                      <a:chOff x="9948938" y="1727608"/>
                      <a:chExt cx="821870" cy="552294"/>
                    </a:xfrm>
                  </p:grpSpPr>
                  <p:sp>
                    <p:nvSpPr>
                      <p:cNvPr id="445" name="Google Shape;445;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46" name="Google Shape;446;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47" name="Google Shape;447;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48" name="Google Shape;448;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49" name="Google Shape;449;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0" name="Google Shape;450;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451" name="Google Shape;451;p4"/>
                <p:cNvGrpSpPr/>
                <p:nvPr/>
              </p:nvGrpSpPr>
              <p:grpSpPr>
                <a:xfrm>
                  <a:off x="3979614" y="210418"/>
                  <a:ext cx="534156" cy="534156"/>
                  <a:chOff x="6792372" y="781906"/>
                  <a:chExt cx="1461039" cy="1461039"/>
                </a:xfrm>
              </p:grpSpPr>
              <p:sp>
                <p:nvSpPr>
                  <p:cNvPr id="452" name="Google Shape;452;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3" name="Google Shape;453;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4" name="Google Shape;454;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5" name="Google Shape;455;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6" name="Google Shape;456;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7" name="Google Shape;457;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8" name="Google Shape;458;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9" name="Google Shape;459;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460" name="Google Shape;460;p4"/>
                <p:cNvGrpSpPr/>
                <p:nvPr/>
              </p:nvGrpSpPr>
              <p:grpSpPr>
                <a:xfrm>
                  <a:off x="2183757" y="210531"/>
                  <a:ext cx="656237" cy="521521"/>
                  <a:chOff x="4007195" y="4496639"/>
                  <a:chExt cx="1794958" cy="1426480"/>
                </a:xfrm>
              </p:grpSpPr>
              <p:sp>
                <p:nvSpPr>
                  <p:cNvPr id="461" name="Google Shape;461;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2" name="Google Shape;462;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63" name="Google Shape;463;p4"/>
                  <p:cNvGrpSpPr/>
                  <p:nvPr/>
                </p:nvGrpSpPr>
                <p:grpSpPr>
                  <a:xfrm>
                    <a:off x="4645342" y="5281135"/>
                    <a:ext cx="330517" cy="330517"/>
                    <a:chOff x="4645342" y="5281135"/>
                    <a:chExt cx="330517" cy="330517"/>
                  </a:xfrm>
                </p:grpSpPr>
                <p:sp>
                  <p:nvSpPr>
                    <p:cNvPr id="464" name="Google Shape;464;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5" name="Google Shape;465;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66" name="Google Shape;466;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467" name="Google Shape;467;p4"/>
                <p:cNvGrpSpPr/>
                <p:nvPr/>
              </p:nvGrpSpPr>
              <p:grpSpPr>
                <a:xfrm rot="-1303846">
                  <a:off x="3029143" y="248909"/>
                  <a:ext cx="785089" cy="468971"/>
                  <a:chOff x="6298470" y="4788725"/>
                  <a:chExt cx="2004661" cy="1197479"/>
                </a:xfrm>
              </p:grpSpPr>
              <p:sp>
                <p:nvSpPr>
                  <p:cNvPr id="468" name="Google Shape;468;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9" name="Google Shape;469;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0" name="Google Shape;470;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71" name="Google Shape;471;p4"/>
                  <p:cNvGrpSpPr/>
                  <p:nvPr/>
                </p:nvGrpSpPr>
                <p:grpSpPr>
                  <a:xfrm>
                    <a:off x="6325778" y="5359320"/>
                    <a:ext cx="1954514" cy="51101"/>
                    <a:chOff x="6733794" y="5309088"/>
                    <a:chExt cx="2093748" cy="54741"/>
                  </a:xfrm>
                </p:grpSpPr>
                <p:sp>
                  <p:nvSpPr>
                    <p:cNvPr id="472" name="Google Shape;472;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3" name="Google Shape;473;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74" name="Google Shape;474;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5" name="Google Shape;475;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6" name="Google Shape;476;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7" name="Google Shape;477;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8" name="Google Shape;478;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479" name="Google Shape;479;p4"/>
              <p:cNvGrpSpPr/>
              <p:nvPr/>
            </p:nvGrpSpPr>
            <p:grpSpPr>
              <a:xfrm>
                <a:off x="3705857" y="120235"/>
                <a:ext cx="3177166" cy="726319"/>
                <a:chOff x="1336604" y="120235"/>
                <a:chExt cx="3177166" cy="726319"/>
              </a:xfrm>
            </p:grpSpPr>
            <p:grpSp>
              <p:nvGrpSpPr>
                <p:cNvPr id="480" name="Google Shape;480;p4"/>
                <p:cNvGrpSpPr/>
                <p:nvPr/>
              </p:nvGrpSpPr>
              <p:grpSpPr>
                <a:xfrm>
                  <a:off x="1336604" y="210385"/>
                  <a:ext cx="569558" cy="561499"/>
                  <a:chOff x="8981520" y="812539"/>
                  <a:chExt cx="1454437" cy="1433858"/>
                </a:xfrm>
              </p:grpSpPr>
              <p:sp>
                <p:nvSpPr>
                  <p:cNvPr id="481" name="Google Shape;481;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82" name="Google Shape;482;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83" name="Google Shape;483;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84" name="Google Shape;484;p4"/>
                  <p:cNvGrpSpPr/>
                  <p:nvPr/>
                </p:nvGrpSpPr>
                <p:grpSpPr>
                  <a:xfrm>
                    <a:off x="9325906" y="1730830"/>
                    <a:ext cx="767216" cy="515566"/>
                    <a:chOff x="9948938" y="1727608"/>
                    <a:chExt cx="821870" cy="552294"/>
                  </a:xfrm>
                </p:grpSpPr>
                <p:grpSp>
                  <p:nvGrpSpPr>
                    <p:cNvPr id="485" name="Google Shape;485;p4"/>
                    <p:cNvGrpSpPr/>
                    <p:nvPr/>
                  </p:nvGrpSpPr>
                  <p:grpSpPr>
                    <a:xfrm>
                      <a:off x="9948938" y="1727608"/>
                      <a:ext cx="821870" cy="552294"/>
                      <a:chOff x="9948938" y="1727608"/>
                      <a:chExt cx="821870" cy="552294"/>
                    </a:xfrm>
                  </p:grpSpPr>
                  <p:sp>
                    <p:nvSpPr>
                      <p:cNvPr id="486" name="Google Shape;486;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87" name="Google Shape;487;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88" name="Google Shape;488;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89" name="Google Shape;489;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90" name="Google Shape;490;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1" name="Google Shape;491;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492" name="Google Shape;492;p4"/>
                <p:cNvGrpSpPr/>
                <p:nvPr/>
              </p:nvGrpSpPr>
              <p:grpSpPr>
                <a:xfrm>
                  <a:off x="3979614" y="210418"/>
                  <a:ext cx="534156" cy="534156"/>
                  <a:chOff x="6792372" y="781906"/>
                  <a:chExt cx="1461039" cy="1461039"/>
                </a:xfrm>
              </p:grpSpPr>
              <p:sp>
                <p:nvSpPr>
                  <p:cNvPr id="493" name="Google Shape;493;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4" name="Google Shape;494;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5" name="Google Shape;495;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6" name="Google Shape;496;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7" name="Google Shape;497;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8" name="Google Shape;498;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9" name="Google Shape;499;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00" name="Google Shape;500;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501" name="Google Shape;501;p4"/>
                <p:cNvGrpSpPr/>
                <p:nvPr/>
              </p:nvGrpSpPr>
              <p:grpSpPr>
                <a:xfrm>
                  <a:off x="2183757" y="210531"/>
                  <a:ext cx="656237" cy="521521"/>
                  <a:chOff x="4007195" y="4496639"/>
                  <a:chExt cx="1794958" cy="1426480"/>
                </a:xfrm>
              </p:grpSpPr>
              <p:sp>
                <p:nvSpPr>
                  <p:cNvPr id="502" name="Google Shape;502;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03" name="Google Shape;503;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04" name="Google Shape;504;p4"/>
                  <p:cNvGrpSpPr/>
                  <p:nvPr/>
                </p:nvGrpSpPr>
                <p:grpSpPr>
                  <a:xfrm>
                    <a:off x="4645342" y="5281135"/>
                    <a:ext cx="330517" cy="330517"/>
                    <a:chOff x="4645342" y="5281135"/>
                    <a:chExt cx="330517" cy="330517"/>
                  </a:xfrm>
                </p:grpSpPr>
                <p:sp>
                  <p:nvSpPr>
                    <p:cNvPr id="505" name="Google Shape;505;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06" name="Google Shape;506;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07" name="Google Shape;507;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508" name="Google Shape;508;p4"/>
                <p:cNvGrpSpPr/>
                <p:nvPr/>
              </p:nvGrpSpPr>
              <p:grpSpPr>
                <a:xfrm rot="-1303846">
                  <a:off x="3029143" y="248909"/>
                  <a:ext cx="785089" cy="468971"/>
                  <a:chOff x="6298470" y="4788725"/>
                  <a:chExt cx="2004661" cy="1197479"/>
                </a:xfrm>
              </p:grpSpPr>
              <p:sp>
                <p:nvSpPr>
                  <p:cNvPr id="509" name="Google Shape;509;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0" name="Google Shape;510;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1" name="Google Shape;511;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12" name="Google Shape;512;p4"/>
                  <p:cNvGrpSpPr/>
                  <p:nvPr/>
                </p:nvGrpSpPr>
                <p:grpSpPr>
                  <a:xfrm>
                    <a:off x="6325778" y="5359320"/>
                    <a:ext cx="1954514" cy="51101"/>
                    <a:chOff x="6733794" y="5309088"/>
                    <a:chExt cx="2093748" cy="54741"/>
                  </a:xfrm>
                </p:grpSpPr>
                <p:sp>
                  <p:nvSpPr>
                    <p:cNvPr id="513" name="Google Shape;513;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4" name="Google Shape;514;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15" name="Google Shape;515;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6" name="Google Shape;516;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7" name="Google Shape;517;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8" name="Google Shape;518;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9" name="Google Shape;519;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520" name="Google Shape;520;p4"/>
              <p:cNvGrpSpPr/>
              <p:nvPr/>
            </p:nvGrpSpPr>
            <p:grpSpPr>
              <a:xfrm>
                <a:off x="7086399" y="120235"/>
                <a:ext cx="3177166" cy="726319"/>
                <a:chOff x="1336604" y="120235"/>
                <a:chExt cx="3177166" cy="726319"/>
              </a:xfrm>
            </p:grpSpPr>
            <p:grpSp>
              <p:nvGrpSpPr>
                <p:cNvPr id="521" name="Google Shape;521;p4"/>
                <p:cNvGrpSpPr/>
                <p:nvPr/>
              </p:nvGrpSpPr>
              <p:grpSpPr>
                <a:xfrm>
                  <a:off x="1336604" y="210385"/>
                  <a:ext cx="569558" cy="561499"/>
                  <a:chOff x="8981520" y="812539"/>
                  <a:chExt cx="1454437" cy="1433858"/>
                </a:xfrm>
              </p:grpSpPr>
              <p:sp>
                <p:nvSpPr>
                  <p:cNvPr id="522" name="Google Shape;522;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23" name="Google Shape;523;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24" name="Google Shape;524;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25" name="Google Shape;525;p4"/>
                  <p:cNvGrpSpPr/>
                  <p:nvPr/>
                </p:nvGrpSpPr>
                <p:grpSpPr>
                  <a:xfrm>
                    <a:off x="9325906" y="1730830"/>
                    <a:ext cx="767216" cy="515566"/>
                    <a:chOff x="9948938" y="1727608"/>
                    <a:chExt cx="821870" cy="552294"/>
                  </a:xfrm>
                </p:grpSpPr>
                <p:grpSp>
                  <p:nvGrpSpPr>
                    <p:cNvPr id="526" name="Google Shape;526;p4"/>
                    <p:cNvGrpSpPr/>
                    <p:nvPr/>
                  </p:nvGrpSpPr>
                  <p:grpSpPr>
                    <a:xfrm>
                      <a:off x="9948938" y="1727608"/>
                      <a:ext cx="821870" cy="552294"/>
                      <a:chOff x="9948938" y="1727608"/>
                      <a:chExt cx="821870" cy="552294"/>
                    </a:xfrm>
                  </p:grpSpPr>
                  <p:sp>
                    <p:nvSpPr>
                      <p:cNvPr id="527" name="Google Shape;527;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28" name="Google Shape;528;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29" name="Google Shape;529;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0" name="Google Shape;530;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31" name="Google Shape;531;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2" name="Google Shape;532;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533" name="Google Shape;533;p4"/>
                <p:cNvGrpSpPr/>
                <p:nvPr/>
              </p:nvGrpSpPr>
              <p:grpSpPr>
                <a:xfrm>
                  <a:off x="3979614" y="210418"/>
                  <a:ext cx="534156" cy="534156"/>
                  <a:chOff x="6792372" y="781906"/>
                  <a:chExt cx="1461039" cy="1461039"/>
                </a:xfrm>
              </p:grpSpPr>
              <p:sp>
                <p:nvSpPr>
                  <p:cNvPr id="534" name="Google Shape;534;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5" name="Google Shape;535;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6" name="Google Shape;536;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7" name="Google Shape;537;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8" name="Google Shape;538;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9" name="Google Shape;539;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0" name="Google Shape;540;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1" name="Google Shape;541;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542" name="Google Shape;542;p4"/>
                <p:cNvGrpSpPr/>
                <p:nvPr/>
              </p:nvGrpSpPr>
              <p:grpSpPr>
                <a:xfrm>
                  <a:off x="2183757" y="210531"/>
                  <a:ext cx="656237" cy="521521"/>
                  <a:chOff x="4007195" y="4496639"/>
                  <a:chExt cx="1794958" cy="1426480"/>
                </a:xfrm>
              </p:grpSpPr>
              <p:sp>
                <p:nvSpPr>
                  <p:cNvPr id="543" name="Google Shape;543;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4" name="Google Shape;544;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45" name="Google Shape;545;p4"/>
                  <p:cNvGrpSpPr/>
                  <p:nvPr/>
                </p:nvGrpSpPr>
                <p:grpSpPr>
                  <a:xfrm>
                    <a:off x="4645342" y="5281135"/>
                    <a:ext cx="330517" cy="330517"/>
                    <a:chOff x="4645342" y="5281135"/>
                    <a:chExt cx="330517" cy="330517"/>
                  </a:xfrm>
                </p:grpSpPr>
                <p:sp>
                  <p:nvSpPr>
                    <p:cNvPr id="546" name="Google Shape;546;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7" name="Google Shape;547;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48" name="Google Shape;548;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549" name="Google Shape;549;p4"/>
                <p:cNvGrpSpPr/>
                <p:nvPr/>
              </p:nvGrpSpPr>
              <p:grpSpPr>
                <a:xfrm rot="-1303846">
                  <a:off x="3029143" y="248909"/>
                  <a:ext cx="785089" cy="468971"/>
                  <a:chOff x="6298470" y="4788725"/>
                  <a:chExt cx="2004661" cy="1197479"/>
                </a:xfrm>
              </p:grpSpPr>
              <p:sp>
                <p:nvSpPr>
                  <p:cNvPr id="550" name="Google Shape;550;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1" name="Google Shape;551;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2" name="Google Shape;552;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53" name="Google Shape;553;p4"/>
                  <p:cNvGrpSpPr/>
                  <p:nvPr/>
                </p:nvGrpSpPr>
                <p:grpSpPr>
                  <a:xfrm>
                    <a:off x="6325778" y="5359320"/>
                    <a:ext cx="1954514" cy="51101"/>
                    <a:chOff x="6733794" y="5309088"/>
                    <a:chExt cx="2093748" cy="54741"/>
                  </a:xfrm>
                </p:grpSpPr>
                <p:sp>
                  <p:nvSpPr>
                    <p:cNvPr id="554" name="Google Shape;554;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5" name="Google Shape;555;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56" name="Google Shape;556;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7" name="Google Shape;557;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8" name="Google Shape;558;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9" name="Google Shape;559;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60" name="Google Shape;560;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561" name="Google Shape;561;p4"/>
            <p:cNvGrpSpPr/>
            <p:nvPr/>
          </p:nvGrpSpPr>
          <p:grpSpPr>
            <a:xfrm>
              <a:off x="326292" y="3157991"/>
              <a:ext cx="11994592" cy="879281"/>
              <a:chOff x="355592" y="120235"/>
              <a:chExt cx="9907973" cy="726319"/>
            </a:xfrm>
          </p:grpSpPr>
          <p:grpSp>
            <p:nvGrpSpPr>
              <p:cNvPr id="562" name="Google Shape;562;p4"/>
              <p:cNvGrpSpPr/>
              <p:nvPr/>
            </p:nvGrpSpPr>
            <p:grpSpPr>
              <a:xfrm>
                <a:off x="355592" y="120235"/>
                <a:ext cx="3177166" cy="726319"/>
                <a:chOff x="1336604" y="120235"/>
                <a:chExt cx="3177166" cy="726319"/>
              </a:xfrm>
            </p:grpSpPr>
            <p:grpSp>
              <p:nvGrpSpPr>
                <p:cNvPr id="563" name="Google Shape;563;p4"/>
                <p:cNvGrpSpPr/>
                <p:nvPr/>
              </p:nvGrpSpPr>
              <p:grpSpPr>
                <a:xfrm>
                  <a:off x="1336604" y="210385"/>
                  <a:ext cx="569558" cy="561499"/>
                  <a:chOff x="8981520" y="812539"/>
                  <a:chExt cx="1454437" cy="1433858"/>
                </a:xfrm>
              </p:grpSpPr>
              <p:sp>
                <p:nvSpPr>
                  <p:cNvPr id="564" name="Google Shape;564;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65" name="Google Shape;565;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66" name="Google Shape;566;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67" name="Google Shape;567;p4"/>
                  <p:cNvGrpSpPr/>
                  <p:nvPr/>
                </p:nvGrpSpPr>
                <p:grpSpPr>
                  <a:xfrm>
                    <a:off x="9325906" y="1730830"/>
                    <a:ext cx="767216" cy="515566"/>
                    <a:chOff x="9948938" y="1727608"/>
                    <a:chExt cx="821870" cy="552294"/>
                  </a:xfrm>
                </p:grpSpPr>
                <p:grpSp>
                  <p:nvGrpSpPr>
                    <p:cNvPr id="568" name="Google Shape;568;p4"/>
                    <p:cNvGrpSpPr/>
                    <p:nvPr/>
                  </p:nvGrpSpPr>
                  <p:grpSpPr>
                    <a:xfrm>
                      <a:off x="9948938" y="1727608"/>
                      <a:ext cx="821870" cy="552294"/>
                      <a:chOff x="9948938" y="1727608"/>
                      <a:chExt cx="821870" cy="552294"/>
                    </a:xfrm>
                  </p:grpSpPr>
                  <p:sp>
                    <p:nvSpPr>
                      <p:cNvPr id="569" name="Google Shape;569;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0" name="Google Shape;570;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1" name="Google Shape;571;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2" name="Google Shape;572;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73" name="Google Shape;573;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4" name="Google Shape;574;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575" name="Google Shape;575;p4"/>
                <p:cNvGrpSpPr/>
                <p:nvPr/>
              </p:nvGrpSpPr>
              <p:grpSpPr>
                <a:xfrm>
                  <a:off x="3979614" y="210418"/>
                  <a:ext cx="534156" cy="534156"/>
                  <a:chOff x="6792372" y="781906"/>
                  <a:chExt cx="1461039" cy="1461039"/>
                </a:xfrm>
              </p:grpSpPr>
              <p:sp>
                <p:nvSpPr>
                  <p:cNvPr id="576" name="Google Shape;576;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7" name="Google Shape;577;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8" name="Google Shape;578;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9" name="Google Shape;579;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0" name="Google Shape;580;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1" name="Google Shape;581;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2" name="Google Shape;582;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3" name="Google Shape;583;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584" name="Google Shape;584;p4"/>
                <p:cNvGrpSpPr/>
                <p:nvPr/>
              </p:nvGrpSpPr>
              <p:grpSpPr>
                <a:xfrm>
                  <a:off x="2183757" y="210531"/>
                  <a:ext cx="656237" cy="521521"/>
                  <a:chOff x="4007195" y="4496639"/>
                  <a:chExt cx="1794958" cy="1426480"/>
                </a:xfrm>
              </p:grpSpPr>
              <p:sp>
                <p:nvSpPr>
                  <p:cNvPr id="585" name="Google Shape;585;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6" name="Google Shape;586;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87" name="Google Shape;587;p4"/>
                  <p:cNvGrpSpPr/>
                  <p:nvPr/>
                </p:nvGrpSpPr>
                <p:grpSpPr>
                  <a:xfrm>
                    <a:off x="4645342" y="5281135"/>
                    <a:ext cx="330517" cy="330517"/>
                    <a:chOff x="4645342" y="5281135"/>
                    <a:chExt cx="330517" cy="330517"/>
                  </a:xfrm>
                </p:grpSpPr>
                <p:sp>
                  <p:nvSpPr>
                    <p:cNvPr id="588" name="Google Shape;588;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9" name="Google Shape;589;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90" name="Google Shape;590;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591" name="Google Shape;591;p4"/>
                <p:cNvGrpSpPr/>
                <p:nvPr/>
              </p:nvGrpSpPr>
              <p:grpSpPr>
                <a:xfrm rot="-1303846">
                  <a:off x="3029143" y="248909"/>
                  <a:ext cx="785089" cy="468971"/>
                  <a:chOff x="6298470" y="4788725"/>
                  <a:chExt cx="2004661" cy="1197479"/>
                </a:xfrm>
              </p:grpSpPr>
              <p:sp>
                <p:nvSpPr>
                  <p:cNvPr id="592" name="Google Shape;592;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93" name="Google Shape;593;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94" name="Google Shape;594;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95" name="Google Shape;595;p4"/>
                  <p:cNvGrpSpPr/>
                  <p:nvPr/>
                </p:nvGrpSpPr>
                <p:grpSpPr>
                  <a:xfrm>
                    <a:off x="6325778" y="5359320"/>
                    <a:ext cx="1954514" cy="51101"/>
                    <a:chOff x="6733794" y="5309088"/>
                    <a:chExt cx="2093748" cy="54741"/>
                  </a:xfrm>
                </p:grpSpPr>
                <p:sp>
                  <p:nvSpPr>
                    <p:cNvPr id="596" name="Google Shape;596;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97" name="Google Shape;597;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98" name="Google Shape;598;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99" name="Google Shape;599;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0" name="Google Shape;600;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1" name="Google Shape;601;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2" name="Google Shape;602;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603" name="Google Shape;603;p4"/>
              <p:cNvGrpSpPr/>
              <p:nvPr/>
            </p:nvGrpSpPr>
            <p:grpSpPr>
              <a:xfrm>
                <a:off x="3705857" y="120235"/>
                <a:ext cx="3177166" cy="726319"/>
                <a:chOff x="1336604" y="120235"/>
                <a:chExt cx="3177166" cy="726319"/>
              </a:xfrm>
            </p:grpSpPr>
            <p:grpSp>
              <p:nvGrpSpPr>
                <p:cNvPr id="604" name="Google Shape;604;p4"/>
                <p:cNvGrpSpPr/>
                <p:nvPr/>
              </p:nvGrpSpPr>
              <p:grpSpPr>
                <a:xfrm>
                  <a:off x="1336604" y="210385"/>
                  <a:ext cx="569558" cy="561499"/>
                  <a:chOff x="8981520" y="812539"/>
                  <a:chExt cx="1454437" cy="1433858"/>
                </a:xfrm>
              </p:grpSpPr>
              <p:sp>
                <p:nvSpPr>
                  <p:cNvPr id="605" name="Google Shape;605;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6" name="Google Shape;606;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7" name="Google Shape;607;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08" name="Google Shape;608;p4"/>
                  <p:cNvGrpSpPr/>
                  <p:nvPr/>
                </p:nvGrpSpPr>
                <p:grpSpPr>
                  <a:xfrm>
                    <a:off x="9325906" y="1730830"/>
                    <a:ext cx="767216" cy="515566"/>
                    <a:chOff x="9948938" y="1727608"/>
                    <a:chExt cx="821870" cy="552294"/>
                  </a:xfrm>
                </p:grpSpPr>
                <p:grpSp>
                  <p:nvGrpSpPr>
                    <p:cNvPr id="609" name="Google Shape;609;p4"/>
                    <p:cNvGrpSpPr/>
                    <p:nvPr/>
                  </p:nvGrpSpPr>
                  <p:grpSpPr>
                    <a:xfrm>
                      <a:off x="9948938" y="1727608"/>
                      <a:ext cx="821870" cy="552294"/>
                      <a:chOff x="9948938" y="1727608"/>
                      <a:chExt cx="821870" cy="552294"/>
                    </a:xfrm>
                  </p:grpSpPr>
                  <p:sp>
                    <p:nvSpPr>
                      <p:cNvPr id="610" name="Google Shape;610;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1" name="Google Shape;611;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2" name="Google Shape;612;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3" name="Google Shape;613;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14" name="Google Shape;614;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5" name="Google Shape;615;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616" name="Google Shape;616;p4"/>
                <p:cNvGrpSpPr/>
                <p:nvPr/>
              </p:nvGrpSpPr>
              <p:grpSpPr>
                <a:xfrm>
                  <a:off x="3979614" y="210418"/>
                  <a:ext cx="534156" cy="534156"/>
                  <a:chOff x="6792372" y="781906"/>
                  <a:chExt cx="1461039" cy="1461039"/>
                </a:xfrm>
              </p:grpSpPr>
              <p:sp>
                <p:nvSpPr>
                  <p:cNvPr id="617" name="Google Shape;617;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8" name="Google Shape;618;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9" name="Google Shape;619;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0" name="Google Shape;620;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1" name="Google Shape;621;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2" name="Google Shape;622;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3" name="Google Shape;623;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4" name="Google Shape;624;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625" name="Google Shape;625;p4"/>
                <p:cNvGrpSpPr/>
                <p:nvPr/>
              </p:nvGrpSpPr>
              <p:grpSpPr>
                <a:xfrm>
                  <a:off x="2183757" y="210531"/>
                  <a:ext cx="656237" cy="521521"/>
                  <a:chOff x="4007195" y="4496639"/>
                  <a:chExt cx="1794958" cy="1426480"/>
                </a:xfrm>
              </p:grpSpPr>
              <p:sp>
                <p:nvSpPr>
                  <p:cNvPr id="626" name="Google Shape;626;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7" name="Google Shape;627;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28" name="Google Shape;628;p4"/>
                  <p:cNvGrpSpPr/>
                  <p:nvPr/>
                </p:nvGrpSpPr>
                <p:grpSpPr>
                  <a:xfrm>
                    <a:off x="4645342" y="5281135"/>
                    <a:ext cx="330517" cy="330517"/>
                    <a:chOff x="4645342" y="5281135"/>
                    <a:chExt cx="330517" cy="330517"/>
                  </a:xfrm>
                </p:grpSpPr>
                <p:sp>
                  <p:nvSpPr>
                    <p:cNvPr id="629" name="Google Shape;629;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30" name="Google Shape;630;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31" name="Google Shape;631;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632" name="Google Shape;632;p4"/>
                <p:cNvGrpSpPr/>
                <p:nvPr/>
              </p:nvGrpSpPr>
              <p:grpSpPr>
                <a:xfrm rot="-1303846">
                  <a:off x="3029143" y="248909"/>
                  <a:ext cx="785089" cy="468971"/>
                  <a:chOff x="6298470" y="4788725"/>
                  <a:chExt cx="2004661" cy="1197479"/>
                </a:xfrm>
              </p:grpSpPr>
              <p:sp>
                <p:nvSpPr>
                  <p:cNvPr id="633" name="Google Shape;633;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34" name="Google Shape;634;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35" name="Google Shape;635;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36" name="Google Shape;636;p4"/>
                  <p:cNvGrpSpPr/>
                  <p:nvPr/>
                </p:nvGrpSpPr>
                <p:grpSpPr>
                  <a:xfrm>
                    <a:off x="6325778" y="5359320"/>
                    <a:ext cx="1954514" cy="51101"/>
                    <a:chOff x="6733794" y="5309088"/>
                    <a:chExt cx="2093748" cy="54741"/>
                  </a:xfrm>
                </p:grpSpPr>
                <p:sp>
                  <p:nvSpPr>
                    <p:cNvPr id="637" name="Google Shape;637;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38" name="Google Shape;638;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39" name="Google Shape;639;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0" name="Google Shape;640;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1" name="Google Shape;641;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2" name="Google Shape;642;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3" name="Google Shape;643;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644" name="Google Shape;644;p4"/>
              <p:cNvGrpSpPr/>
              <p:nvPr/>
            </p:nvGrpSpPr>
            <p:grpSpPr>
              <a:xfrm>
                <a:off x="7086399" y="120235"/>
                <a:ext cx="3177166" cy="726319"/>
                <a:chOff x="1336604" y="120235"/>
                <a:chExt cx="3177166" cy="726319"/>
              </a:xfrm>
            </p:grpSpPr>
            <p:grpSp>
              <p:nvGrpSpPr>
                <p:cNvPr id="645" name="Google Shape;645;p4"/>
                <p:cNvGrpSpPr/>
                <p:nvPr/>
              </p:nvGrpSpPr>
              <p:grpSpPr>
                <a:xfrm>
                  <a:off x="1336604" y="210385"/>
                  <a:ext cx="569558" cy="561499"/>
                  <a:chOff x="8981520" y="812539"/>
                  <a:chExt cx="1454437" cy="1433858"/>
                </a:xfrm>
              </p:grpSpPr>
              <p:sp>
                <p:nvSpPr>
                  <p:cNvPr id="646" name="Google Shape;646;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7" name="Google Shape;647;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8" name="Google Shape;648;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49" name="Google Shape;649;p4"/>
                  <p:cNvGrpSpPr/>
                  <p:nvPr/>
                </p:nvGrpSpPr>
                <p:grpSpPr>
                  <a:xfrm>
                    <a:off x="9325906" y="1730830"/>
                    <a:ext cx="767216" cy="515566"/>
                    <a:chOff x="9948938" y="1727608"/>
                    <a:chExt cx="821870" cy="552294"/>
                  </a:xfrm>
                </p:grpSpPr>
                <p:grpSp>
                  <p:nvGrpSpPr>
                    <p:cNvPr id="650" name="Google Shape;650;p4"/>
                    <p:cNvGrpSpPr/>
                    <p:nvPr/>
                  </p:nvGrpSpPr>
                  <p:grpSpPr>
                    <a:xfrm>
                      <a:off x="9948938" y="1727608"/>
                      <a:ext cx="821870" cy="552294"/>
                      <a:chOff x="9948938" y="1727608"/>
                      <a:chExt cx="821870" cy="552294"/>
                    </a:xfrm>
                  </p:grpSpPr>
                  <p:sp>
                    <p:nvSpPr>
                      <p:cNvPr id="651" name="Google Shape;651;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2" name="Google Shape;652;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3" name="Google Shape;653;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4" name="Google Shape;654;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55" name="Google Shape;655;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6" name="Google Shape;656;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657" name="Google Shape;657;p4"/>
                <p:cNvGrpSpPr/>
                <p:nvPr/>
              </p:nvGrpSpPr>
              <p:grpSpPr>
                <a:xfrm>
                  <a:off x="3979614" y="210418"/>
                  <a:ext cx="534156" cy="534156"/>
                  <a:chOff x="6792372" y="781906"/>
                  <a:chExt cx="1461039" cy="1461039"/>
                </a:xfrm>
              </p:grpSpPr>
              <p:sp>
                <p:nvSpPr>
                  <p:cNvPr id="658" name="Google Shape;658;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9" name="Google Shape;659;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0" name="Google Shape;660;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1" name="Google Shape;661;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2" name="Google Shape;662;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3" name="Google Shape;663;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4" name="Google Shape;664;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5" name="Google Shape;665;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666" name="Google Shape;666;p4"/>
                <p:cNvGrpSpPr/>
                <p:nvPr/>
              </p:nvGrpSpPr>
              <p:grpSpPr>
                <a:xfrm>
                  <a:off x="2183757" y="210531"/>
                  <a:ext cx="656237" cy="521521"/>
                  <a:chOff x="4007195" y="4496639"/>
                  <a:chExt cx="1794958" cy="1426480"/>
                </a:xfrm>
              </p:grpSpPr>
              <p:sp>
                <p:nvSpPr>
                  <p:cNvPr id="667" name="Google Shape;667;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8" name="Google Shape;668;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69" name="Google Shape;669;p4"/>
                  <p:cNvGrpSpPr/>
                  <p:nvPr/>
                </p:nvGrpSpPr>
                <p:grpSpPr>
                  <a:xfrm>
                    <a:off x="4645342" y="5281135"/>
                    <a:ext cx="330517" cy="330517"/>
                    <a:chOff x="4645342" y="5281135"/>
                    <a:chExt cx="330517" cy="330517"/>
                  </a:xfrm>
                </p:grpSpPr>
                <p:sp>
                  <p:nvSpPr>
                    <p:cNvPr id="670" name="Google Shape;670;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71" name="Google Shape;671;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72" name="Google Shape;672;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673" name="Google Shape;673;p4"/>
                <p:cNvGrpSpPr/>
                <p:nvPr/>
              </p:nvGrpSpPr>
              <p:grpSpPr>
                <a:xfrm rot="-1303846">
                  <a:off x="3029143" y="248909"/>
                  <a:ext cx="785089" cy="468971"/>
                  <a:chOff x="6298470" y="4788725"/>
                  <a:chExt cx="2004661" cy="1197479"/>
                </a:xfrm>
              </p:grpSpPr>
              <p:sp>
                <p:nvSpPr>
                  <p:cNvPr id="674" name="Google Shape;674;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75" name="Google Shape;675;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76" name="Google Shape;676;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77" name="Google Shape;677;p4"/>
                  <p:cNvGrpSpPr/>
                  <p:nvPr/>
                </p:nvGrpSpPr>
                <p:grpSpPr>
                  <a:xfrm>
                    <a:off x="6325778" y="5359320"/>
                    <a:ext cx="1954514" cy="51101"/>
                    <a:chOff x="6733794" y="5309088"/>
                    <a:chExt cx="2093748" cy="54741"/>
                  </a:xfrm>
                </p:grpSpPr>
                <p:sp>
                  <p:nvSpPr>
                    <p:cNvPr id="678" name="Google Shape;678;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79" name="Google Shape;679;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80" name="Google Shape;680;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81" name="Google Shape;681;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82" name="Google Shape;682;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83" name="Google Shape;683;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84" name="Google Shape;684;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685" name="Google Shape;685;p4"/>
            <p:cNvGrpSpPr/>
            <p:nvPr/>
          </p:nvGrpSpPr>
          <p:grpSpPr>
            <a:xfrm flipH="1">
              <a:off x="-78369" y="3922178"/>
              <a:ext cx="11994592" cy="879281"/>
              <a:chOff x="355592" y="120235"/>
              <a:chExt cx="9907973" cy="726319"/>
            </a:xfrm>
          </p:grpSpPr>
          <p:grpSp>
            <p:nvGrpSpPr>
              <p:cNvPr id="686" name="Google Shape;686;p4"/>
              <p:cNvGrpSpPr/>
              <p:nvPr/>
            </p:nvGrpSpPr>
            <p:grpSpPr>
              <a:xfrm>
                <a:off x="355592" y="120235"/>
                <a:ext cx="3177166" cy="726319"/>
                <a:chOff x="1336604" y="120235"/>
                <a:chExt cx="3177166" cy="726319"/>
              </a:xfrm>
            </p:grpSpPr>
            <p:grpSp>
              <p:nvGrpSpPr>
                <p:cNvPr id="687" name="Google Shape;687;p4"/>
                <p:cNvGrpSpPr/>
                <p:nvPr/>
              </p:nvGrpSpPr>
              <p:grpSpPr>
                <a:xfrm>
                  <a:off x="1336604" y="210385"/>
                  <a:ext cx="569558" cy="561499"/>
                  <a:chOff x="8981520" y="812539"/>
                  <a:chExt cx="1454437" cy="1433858"/>
                </a:xfrm>
              </p:grpSpPr>
              <p:sp>
                <p:nvSpPr>
                  <p:cNvPr id="688" name="Google Shape;688;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89" name="Google Shape;689;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90" name="Google Shape;690;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91" name="Google Shape;691;p4"/>
                  <p:cNvGrpSpPr/>
                  <p:nvPr/>
                </p:nvGrpSpPr>
                <p:grpSpPr>
                  <a:xfrm>
                    <a:off x="9325906" y="1730830"/>
                    <a:ext cx="767216" cy="515566"/>
                    <a:chOff x="9948938" y="1727608"/>
                    <a:chExt cx="821870" cy="552294"/>
                  </a:xfrm>
                </p:grpSpPr>
                <p:grpSp>
                  <p:nvGrpSpPr>
                    <p:cNvPr id="692" name="Google Shape;692;p4"/>
                    <p:cNvGrpSpPr/>
                    <p:nvPr/>
                  </p:nvGrpSpPr>
                  <p:grpSpPr>
                    <a:xfrm>
                      <a:off x="9948938" y="1727608"/>
                      <a:ext cx="821870" cy="552294"/>
                      <a:chOff x="9948938" y="1727608"/>
                      <a:chExt cx="821870" cy="552294"/>
                    </a:xfrm>
                  </p:grpSpPr>
                  <p:sp>
                    <p:nvSpPr>
                      <p:cNvPr id="693" name="Google Shape;693;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94" name="Google Shape;694;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95" name="Google Shape;695;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96" name="Google Shape;696;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97" name="Google Shape;697;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98" name="Google Shape;698;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699" name="Google Shape;699;p4"/>
                <p:cNvGrpSpPr/>
                <p:nvPr/>
              </p:nvGrpSpPr>
              <p:grpSpPr>
                <a:xfrm>
                  <a:off x="3979614" y="210418"/>
                  <a:ext cx="534156" cy="534156"/>
                  <a:chOff x="6792372" y="781906"/>
                  <a:chExt cx="1461039" cy="1461039"/>
                </a:xfrm>
              </p:grpSpPr>
              <p:sp>
                <p:nvSpPr>
                  <p:cNvPr id="700" name="Google Shape;700;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1" name="Google Shape;701;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2" name="Google Shape;702;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3" name="Google Shape;703;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4" name="Google Shape;704;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5" name="Google Shape;705;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6" name="Google Shape;706;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7" name="Google Shape;707;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08" name="Google Shape;708;p4"/>
                <p:cNvGrpSpPr/>
                <p:nvPr/>
              </p:nvGrpSpPr>
              <p:grpSpPr>
                <a:xfrm>
                  <a:off x="2183757" y="210531"/>
                  <a:ext cx="656237" cy="521521"/>
                  <a:chOff x="4007195" y="4496639"/>
                  <a:chExt cx="1794958" cy="1426480"/>
                </a:xfrm>
              </p:grpSpPr>
              <p:sp>
                <p:nvSpPr>
                  <p:cNvPr id="709" name="Google Shape;709;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0" name="Google Shape;710;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11" name="Google Shape;711;p4"/>
                  <p:cNvGrpSpPr/>
                  <p:nvPr/>
                </p:nvGrpSpPr>
                <p:grpSpPr>
                  <a:xfrm>
                    <a:off x="4645342" y="5281135"/>
                    <a:ext cx="330517" cy="330517"/>
                    <a:chOff x="4645342" y="5281135"/>
                    <a:chExt cx="330517" cy="330517"/>
                  </a:xfrm>
                </p:grpSpPr>
                <p:sp>
                  <p:nvSpPr>
                    <p:cNvPr id="712" name="Google Shape;712;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3" name="Google Shape;713;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14" name="Google Shape;714;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15" name="Google Shape;715;p4"/>
                <p:cNvGrpSpPr/>
                <p:nvPr/>
              </p:nvGrpSpPr>
              <p:grpSpPr>
                <a:xfrm rot="-1303846">
                  <a:off x="3029143" y="248909"/>
                  <a:ext cx="785089" cy="468971"/>
                  <a:chOff x="6298470" y="4788725"/>
                  <a:chExt cx="2004661" cy="1197479"/>
                </a:xfrm>
              </p:grpSpPr>
              <p:sp>
                <p:nvSpPr>
                  <p:cNvPr id="716" name="Google Shape;716;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7" name="Google Shape;717;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8" name="Google Shape;718;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19" name="Google Shape;719;p4"/>
                  <p:cNvGrpSpPr/>
                  <p:nvPr/>
                </p:nvGrpSpPr>
                <p:grpSpPr>
                  <a:xfrm>
                    <a:off x="6325778" y="5359320"/>
                    <a:ext cx="1954514" cy="51101"/>
                    <a:chOff x="6733794" y="5309088"/>
                    <a:chExt cx="2093748" cy="54741"/>
                  </a:xfrm>
                </p:grpSpPr>
                <p:sp>
                  <p:nvSpPr>
                    <p:cNvPr id="720" name="Google Shape;720;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1" name="Google Shape;721;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22" name="Google Shape;722;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3" name="Google Shape;723;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4" name="Google Shape;724;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5" name="Google Shape;725;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6" name="Google Shape;726;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727" name="Google Shape;727;p4"/>
              <p:cNvGrpSpPr/>
              <p:nvPr/>
            </p:nvGrpSpPr>
            <p:grpSpPr>
              <a:xfrm>
                <a:off x="3705857" y="120235"/>
                <a:ext cx="3177166" cy="726319"/>
                <a:chOff x="1336604" y="120235"/>
                <a:chExt cx="3177166" cy="726319"/>
              </a:xfrm>
            </p:grpSpPr>
            <p:grpSp>
              <p:nvGrpSpPr>
                <p:cNvPr id="728" name="Google Shape;728;p4"/>
                <p:cNvGrpSpPr/>
                <p:nvPr/>
              </p:nvGrpSpPr>
              <p:grpSpPr>
                <a:xfrm>
                  <a:off x="1336604" y="210385"/>
                  <a:ext cx="569558" cy="561499"/>
                  <a:chOff x="8981520" y="812539"/>
                  <a:chExt cx="1454437" cy="1433858"/>
                </a:xfrm>
              </p:grpSpPr>
              <p:sp>
                <p:nvSpPr>
                  <p:cNvPr id="729" name="Google Shape;729;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30" name="Google Shape;730;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31" name="Google Shape;731;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32" name="Google Shape;732;p4"/>
                  <p:cNvGrpSpPr/>
                  <p:nvPr/>
                </p:nvGrpSpPr>
                <p:grpSpPr>
                  <a:xfrm>
                    <a:off x="9325906" y="1730830"/>
                    <a:ext cx="767216" cy="515566"/>
                    <a:chOff x="9948938" y="1727608"/>
                    <a:chExt cx="821870" cy="552294"/>
                  </a:xfrm>
                </p:grpSpPr>
                <p:grpSp>
                  <p:nvGrpSpPr>
                    <p:cNvPr id="733" name="Google Shape;733;p4"/>
                    <p:cNvGrpSpPr/>
                    <p:nvPr/>
                  </p:nvGrpSpPr>
                  <p:grpSpPr>
                    <a:xfrm>
                      <a:off x="9948938" y="1727608"/>
                      <a:ext cx="821870" cy="552294"/>
                      <a:chOff x="9948938" y="1727608"/>
                      <a:chExt cx="821870" cy="552294"/>
                    </a:xfrm>
                  </p:grpSpPr>
                  <p:sp>
                    <p:nvSpPr>
                      <p:cNvPr id="734" name="Google Shape;734;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35" name="Google Shape;735;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36" name="Google Shape;736;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37" name="Google Shape;737;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38" name="Google Shape;738;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39" name="Google Shape;739;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740" name="Google Shape;740;p4"/>
                <p:cNvGrpSpPr/>
                <p:nvPr/>
              </p:nvGrpSpPr>
              <p:grpSpPr>
                <a:xfrm>
                  <a:off x="3979614" y="210418"/>
                  <a:ext cx="534156" cy="534156"/>
                  <a:chOff x="6792372" y="781906"/>
                  <a:chExt cx="1461039" cy="1461039"/>
                </a:xfrm>
              </p:grpSpPr>
              <p:sp>
                <p:nvSpPr>
                  <p:cNvPr id="741" name="Google Shape;741;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2" name="Google Shape;742;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3" name="Google Shape;743;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4" name="Google Shape;744;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5" name="Google Shape;745;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6" name="Google Shape;746;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7" name="Google Shape;747;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8" name="Google Shape;748;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49" name="Google Shape;749;p4"/>
                <p:cNvGrpSpPr/>
                <p:nvPr/>
              </p:nvGrpSpPr>
              <p:grpSpPr>
                <a:xfrm>
                  <a:off x="2183757" y="210531"/>
                  <a:ext cx="656237" cy="521521"/>
                  <a:chOff x="4007195" y="4496639"/>
                  <a:chExt cx="1794958" cy="1426480"/>
                </a:xfrm>
              </p:grpSpPr>
              <p:sp>
                <p:nvSpPr>
                  <p:cNvPr id="750" name="Google Shape;750;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1" name="Google Shape;751;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52" name="Google Shape;752;p4"/>
                  <p:cNvGrpSpPr/>
                  <p:nvPr/>
                </p:nvGrpSpPr>
                <p:grpSpPr>
                  <a:xfrm>
                    <a:off x="4645342" y="5281135"/>
                    <a:ext cx="330517" cy="330517"/>
                    <a:chOff x="4645342" y="5281135"/>
                    <a:chExt cx="330517" cy="330517"/>
                  </a:xfrm>
                </p:grpSpPr>
                <p:sp>
                  <p:nvSpPr>
                    <p:cNvPr id="753" name="Google Shape;753;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4" name="Google Shape;754;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55" name="Google Shape;755;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56" name="Google Shape;756;p4"/>
                <p:cNvGrpSpPr/>
                <p:nvPr/>
              </p:nvGrpSpPr>
              <p:grpSpPr>
                <a:xfrm rot="-1303846">
                  <a:off x="3029143" y="248909"/>
                  <a:ext cx="785089" cy="468971"/>
                  <a:chOff x="6298470" y="4788725"/>
                  <a:chExt cx="2004661" cy="1197479"/>
                </a:xfrm>
              </p:grpSpPr>
              <p:sp>
                <p:nvSpPr>
                  <p:cNvPr id="757" name="Google Shape;757;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8" name="Google Shape;758;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9" name="Google Shape;759;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60" name="Google Shape;760;p4"/>
                  <p:cNvGrpSpPr/>
                  <p:nvPr/>
                </p:nvGrpSpPr>
                <p:grpSpPr>
                  <a:xfrm>
                    <a:off x="6325778" y="5359320"/>
                    <a:ext cx="1954514" cy="51101"/>
                    <a:chOff x="6733794" y="5309088"/>
                    <a:chExt cx="2093748" cy="54741"/>
                  </a:xfrm>
                </p:grpSpPr>
                <p:sp>
                  <p:nvSpPr>
                    <p:cNvPr id="761" name="Google Shape;761;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62" name="Google Shape;762;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63" name="Google Shape;763;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64" name="Google Shape;764;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65" name="Google Shape;765;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66" name="Google Shape;766;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67" name="Google Shape;767;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768" name="Google Shape;768;p4"/>
              <p:cNvGrpSpPr/>
              <p:nvPr/>
            </p:nvGrpSpPr>
            <p:grpSpPr>
              <a:xfrm>
                <a:off x="7086399" y="120235"/>
                <a:ext cx="3177166" cy="726319"/>
                <a:chOff x="1336604" y="120235"/>
                <a:chExt cx="3177166" cy="726319"/>
              </a:xfrm>
            </p:grpSpPr>
            <p:grpSp>
              <p:nvGrpSpPr>
                <p:cNvPr id="769" name="Google Shape;769;p4"/>
                <p:cNvGrpSpPr/>
                <p:nvPr/>
              </p:nvGrpSpPr>
              <p:grpSpPr>
                <a:xfrm>
                  <a:off x="1336604" y="210385"/>
                  <a:ext cx="569558" cy="561499"/>
                  <a:chOff x="8981520" y="812539"/>
                  <a:chExt cx="1454437" cy="1433858"/>
                </a:xfrm>
              </p:grpSpPr>
              <p:sp>
                <p:nvSpPr>
                  <p:cNvPr id="770" name="Google Shape;770;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71" name="Google Shape;771;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72" name="Google Shape;772;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73" name="Google Shape;773;p4"/>
                  <p:cNvGrpSpPr/>
                  <p:nvPr/>
                </p:nvGrpSpPr>
                <p:grpSpPr>
                  <a:xfrm>
                    <a:off x="9325906" y="1730830"/>
                    <a:ext cx="767216" cy="515566"/>
                    <a:chOff x="9948938" y="1727608"/>
                    <a:chExt cx="821870" cy="552294"/>
                  </a:xfrm>
                </p:grpSpPr>
                <p:grpSp>
                  <p:nvGrpSpPr>
                    <p:cNvPr id="774" name="Google Shape;774;p4"/>
                    <p:cNvGrpSpPr/>
                    <p:nvPr/>
                  </p:nvGrpSpPr>
                  <p:grpSpPr>
                    <a:xfrm>
                      <a:off x="9948938" y="1727608"/>
                      <a:ext cx="821870" cy="552294"/>
                      <a:chOff x="9948938" y="1727608"/>
                      <a:chExt cx="821870" cy="552294"/>
                    </a:xfrm>
                  </p:grpSpPr>
                  <p:sp>
                    <p:nvSpPr>
                      <p:cNvPr id="775" name="Google Shape;775;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76" name="Google Shape;776;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77" name="Google Shape;777;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78" name="Google Shape;778;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79" name="Google Shape;779;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0" name="Google Shape;780;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781" name="Google Shape;781;p4"/>
                <p:cNvGrpSpPr/>
                <p:nvPr/>
              </p:nvGrpSpPr>
              <p:grpSpPr>
                <a:xfrm>
                  <a:off x="3979614" y="210418"/>
                  <a:ext cx="534156" cy="534156"/>
                  <a:chOff x="6792372" y="781906"/>
                  <a:chExt cx="1461039" cy="1461039"/>
                </a:xfrm>
              </p:grpSpPr>
              <p:sp>
                <p:nvSpPr>
                  <p:cNvPr id="782" name="Google Shape;782;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3" name="Google Shape;783;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4" name="Google Shape;784;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5" name="Google Shape;785;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6" name="Google Shape;786;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7" name="Google Shape;787;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8" name="Google Shape;788;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9" name="Google Shape;789;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90" name="Google Shape;790;p4"/>
                <p:cNvGrpSpPr/>
                <p:nvPr/>
              </p:nvGrpSpPr>
              <p:grpSpPr>
                <a:xfrm>
                  <a:off x="2183757" y="210531"/>
                  <a:ext cx="656237" cy="521521"/>
                  <a:chOff x="4007195" y="4496639"/>
                  <a:chExt cx="1794958" cy="1426480"/>
                </a:xfrm>
              </p:grpSpPr>
              <p:sp>
                <p:nvSpPr>
                  <p:cNvPr id="791" name="Google Shape;791;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92" name="Google Shape;792;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93" name="Google Shape;793;p4"/>
                  <p:cNvGrpSpPr/>
                  <p:nvPr/>
                </p:nvGrpSpPr>
                <p:grpSpPr>
                  <a:xfrm>
                    <a:off x="4645342" y="5281135"/>
                    <a:ext cx="330517" cy="330517"/>
                    <a:chOff x="4645342" y="5281135"/>
                    <a:chExt cx="330517" cy="330517"/>
                  </a:xfrm>
                </p:grpSpPr>
                <p:sp>
                  <p:nvSpPr>
                    <p:cNvPr id="794" name="Google Shape;794;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95" name="Google Shape;795;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96" name="Google Shape;796;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97" name="Google Shape;797;p4"/>
                <p:cNvGrpSpPr/>
                <p:nvPr/>
              </p:nvGrpSpPr>
              <p:grpSpPr>
                <a:xfrm rot="-1303846">
                  <a:off x="3029143" y="248909"/>
                  <a:ext cx="785089" cy="468971"/>
                  <a:chOff x="6298470" y="4788725"/>
                  <a:chExt cx="2004661" cy="1197479"/>
                </a:xfrm>
              </p:grpSpPr>
              <p:sp>
                <p:nvSpPr>
                  <p:cNvPr id="798" name="Google Shape;798;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99" name="Google Shape;799;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0" name="Google Shape;800;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01" name="Google Shape;801;p4"/>
                  <p:cNvGrpSpPr/>
                  <p:nvPr/>
                </p:nvGrpSpPr>
                <p:grpSpPr>
                  <a:xfrm>
                    <a:off x="6325778" y="5359320"/>
                    <a:ext cx="1954514" cy="51101"/>
                    <a:chOff x="6733794" y="5309088"/>
                    <a:chExt cx="2093748" cy="54741"/>
                  </a:xfrm>
                </p:grpSpPr>
                <p:sp>
                  <p:nvSpPr>
                    <p:cNvPr id="802" name="Google Shape;802;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3" name="Google Shape;803;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804" name="Google Shape;804;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5" name="Google Shape;805;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6" name="Google Shape;806;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7" name="Google Shape;807;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8" name="Google Shape;808;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809" name="Google Shape;809;p4"/>
            <p:cNvGrpSpPr/>
            <p:nvPr/>
          </p:nvGrpSpPr>
          <p:grpSpPr>
            <a:xfrm>
              <a:off x="375310" y="4686365"/>
              <a:ext cx="11994592" cy="879281"/>
              <a:chOff x="355592" y="120235"/>
              <a:chExt cx="9907973" cy="726319"/>
            </a:xfrm>
          </p:grpSpPr>
          <p:grpSp>
            <p:nvGrpSpPr>
              <p:cNvPr id="810" name="Google Shape;810;p4"/>
              <p:cNvGrpSpPr/>
              <p:nvPr/>
            </p:nvGrpSpPr>
            <p:grpSpPr>
              <a:xfrm>
                <a:off x="355592" y="120235"/>
                <a:ext cx="3177166" cy="726319"/>
                <a:chOff x="1336604" y="120235"/>
                <a:chExt cx="3177166" cy="726319"/>
              </a:xfrm>
            </p:grpSpPr>
            <p:grpSp>
              <p:nvGrpSpPr>
                <p:cNvPr id="811" name="Google Shape;811;p4"/>
                <p:cNvGrpSpPr/>
                <p:nvPr/>
              </p:nvGrpSpPr>
              <p:grpSpPr>
                <a:xfrm>
                  <a:off x="1336604" y="210385"/>
                  <a:ext cx="569558" cy="561499"/>
                  <a:chOff x="8981520" y="812539"/>
                  <a:chExt cx="1454437" cy="1433858"/>
                </a:xfrm>
              </p:grpSpPr>
              <p:sp>
                <p:nvSpPr>
                  <p:cNvPr id="812" name="Google Shape;812;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3" name="Google Shape;813;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4" name="Google Shape;814;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15" name="Google Shape;815;p4"/>
                  <p:cNvGrpSpPr/>
                  <p:nvPr/>
                </p:nvGrpSpPr>
                <p:grpSpPr>
                  <a:xfrm>
                    <a:off x="9325906" y="1730830"/>
                    <a:ext cx="767216" cy="515566"/>
                    <a:chOff x="9948938" y="1727608"/>
                    <a:chExt cx="821870" cy="552294"/>
                  </a:xfrm>
                </p:grpSpPr>
                <p:grpSp>
                  <p:nvGrpSpPr>
                    <p:cNvPr id="816" name="Google Shape;816;p4"/>
                    <p:cNvGrpSpPr/>
                    <p:nvPr/>
                  </p:nvGrpSpPr>
                  <p:grpSpPr>
                    <a:xfrm>
                      <a:off x="9948938" y="1727608"/>
                      <a:ext cx="821870" cy="552294"/>
                      <a:chOff x="9948938" y="1727608"/>
                      <a:chExt cx="821870" cy="552294"/>
                    </a:xfrm>
                  </p:grpSpPr>
                  <p:sp>
                    <p:nvSpPr>
                      <p:cNvPr id="817" name="Google Shape;817;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8" name="Google Shape;818;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9" name="Google Shape;819;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0" name="Google Shape;820;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821" name="Google Shape;821;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2" name="Google Shape;822;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823" name="Google Shape;823;p4"/>
                <p:cNvGrpSpPr/>
                <p:nvPr/>
              </p:nvGrpSpPr>
              <p:grpSpPr>
                <a:xfrm>
                  <a:off x="3979614" y="210418"/>
                  <a:ext cx="534156" cy="534156"/>
                  <a:chOff x="6792372" y="781906"/>
                  <a:chExt cx="1461039" cy="1461039"/>
                </a:xfrm>
              </p:grpSpPr>
              <p:sp>
                <p:nvSpPr>
                  <p:cNvPr id="824" name="Google Shape;824;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5" name="Google Shape;825;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6" name="Google Shape;826;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7" name="Google Shape;827;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8" name="Google Shape;828;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9" name="Google Shape;829;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30" name="Google Shape;830;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31" name="Google Shape;831;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832" name="Google Shape;832;p4"/>
                <p:cNvGrpSpPr/>
                <p:nvPr/>
              </p:nvGrpSpPr>
              <p:grpSpPr>
                <a:xfrm>
                  <a:off x="2183757" y="210531"/>
                  <a:ext cx="656237" cy="521521"/>
                  <a:chOff x="4007195" y="4496639"/>
                  <a:chExt cx="1794958" cy="1426480"/>
                </a:xfrm>
              </p:grpSpPr>
              <p:sp>
                <p:nvSpPr>
                  <p:cNvPr id="833" name="Google Shape;833;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34" name="Google Shape;834;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35" name="Google Shape;835;p4"/>
                  <p:cNvGrpSpPr/>
                  <p:nvPr/>
                </p:nvGrpSpPr>
                <p:grpSpPr>
                  <a:xfrm>
                    <a:off x="4645342" y="5281135"/>
                    <a:ext cx="330517" cy="330517"/>
                    <a:chOff x="4645342" y="5281135"/>
                    <a:chExt cx="330517" cy="330517"/>
                  </a:xfrm>
                </p:grpSpPr>
                <p:sp>
                  <p:nvSpPr>
                    <p:cNvPr id="836" name="Google Shape;836;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37" name="Google Shape;837;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838" name="Google Shape;838;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839" name="Google Shape;839;p4"/>
                <p:cNvGrpSpPr/>
                <p:nvPr/>
              </p:nvGrpSpPr>
              <p:grpSpPr>
                <a:xfrm rot="-1303846">
                  <a:off x="3029143" y="248909"/>
                  <a:ext cx="785089" cy="468971"/>
                  <a:chOff x="6298470" y="4788725"/>
                  <a:chExt cx="2004661" cy="1197479"/>
                </a:xfrm>
              </p:grpSpPr>
              <p:sp>
                <p:nvSpPr>
                  <p:cNvPr id="840" name="Google Shape;840;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41" name="Google Shape;841;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42" name="Google Shape;842;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43" name="Google Shape;843;p4"/>
                  <p:cNvGrpSpPr/>
                  <p:nvPr/>
                </p:nvGrpSpPr>
                <p:grpSpPr>
                  <a:xfrm>
                    <a:off x="6325778" y="5359320"/>
                    <a:ext cx="1954514" cy="51101"/>
                    <a:chOff x="6733794" y="5309088"/>
                    <a:chExt cx="2093748" cy="54741"/>
                  </a:xfrm>
                </p:grpSpPr>
                <p:sp>
                  <p:nvSpPr>
                    <p:cNvPr id="844" name="Google Shape;844;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45" name="Google Shape;845;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846" name="Google Shape;846;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47" name="Google Shape;847;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48" name="Google Shape;848;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49" name="Google Shape;849;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50" name="Google Shape;850;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851" name="Google Shape;851;p4"/>
              <p:cNvGrpSpPr/>
              <p:nvPr/>
            </p:nvGrpSpPr>
            <p:grpSpPr>
              <a:xfrm>
                <a:off x="3705857" y="120235"/>
                <a:ext cx="3177166" cy="726319"/>
                <a:chOff x="1336604" y="120235"/>
                <a:chExt cx="3177166" cy="726319"/>
              </a:xfrm>
            </p:grpSpPr>
            <p:grpSp>
              <p:nvGrpSpPr>
                <p:cNvPr id="852" name="Google Shape;852;p4"/>
                <p:cNvGrpSpPr/>
                <p:nvPr/>
              </p:nvGrpSpPr>
              <p:grpSpPr>
                <a:xfrm>
                  <a:off x="1336604" y="210385"/>
                  <a:ext cx="569558" cy="561499"/>
                  <a:chOff x="8981520" y="812539"/>
                  <a:chExt cx="1454437" cy="1433858"/>
                </a:xfrm>
              </p:grpSpPr>
              <p:sp>
                <p:nvSpPr>
                  <p:cNvPr id="853" name="Google Shape;853;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54" name="Google Shape;854;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55" name="Google Shape;855;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56" name="Google Shape;856;p4"/>
                  <p:cNvGrpSpPr/>
                  <p:nvPr/>
                </p:nvGrpSpPr>
                <p:grpSpPr>
                  <a:xfrm>
                    <a:off x="9325906" y="1730830"/>
                    <a:ext cx="767216" cy="515566"/>
                    <a:chOff x="9948938" y="1727608"/>
                    <a:chExt cx="821870" cy="552294"/>
                  </a:xfrm>
                </p:grpSpPr>
                <p:grpSp>
                  <p:nvGrpSpPr>
                    <p:cNvPr id="857" name="Google Shape;857;p4"/>
                    <p:cNvGrpSpPr/>
                    <p:nvPr/>
                  </p:nvGrpSpPr>
                  <p:grpSpPr>
                    <a:xfrm>
                      <a:off x="9948938" y="1727608"/>
                      <a:ext cx="821870" cy="552294"/>
                      <a:chOff x="9948938" y="1727608"/>
                      <a:chExt cx="821870" cy="552294"/>
                    </a:xfrm>
                  </p:grpSpPr>
                  <p:sp>
                    <p:nvSpPr>
                      <p:cNvPr id="858" name="Google Shape;858;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59" name="Google Shape;859;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0" name="Google Shape;860;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1" name="Google Shape;861;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862" name="Google Shape;862;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3" name="Google Shape;863;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864" name="Google Shape;864;p4"/>
                <p:cNvGrpSpPr/>
                <p:nvPr/>
              </p:nvGrpSpPr>
              <p:grpSpPr>
                <a:xfrm>
                  <a:off x="3979614" y="210418"/>
                  <a:ext cx="534156" cy="534156"/>
                  <a:chOff x="6792372" y="781906"/>
                  <a:chExt cx="1461039" cy="1461039"/>
                </a:xfrm>
              </p:grpSpPr>
              <p:sp>
                <p:nvSpPr>
                  <p:cNvPr id="865" name="Google Shape;865;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6" name="Google Shape;866;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7" name="Google Shape;867;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8" name="Google Shape;868;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9" name="Google Shape;869;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70" name="Google Shape;870;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71" name="Google Shape;871;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72" name="Google Shape;872;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873" name="Google Shape;873;p4"/>
                <p:cNvGrpSpPr/>
                <p:nvPr/>
              </p:nvGrpSpPr>
              <p:grpSpPr>
                <a:xfrm>
                  <a:off x="2183757" y="210531"/>
                  <a:ext cx="656237" cy="521521"/>
                  <a:chOff x="4007195" y="4496639"/>
                  <a:chExt cx="1794958" cy="1426480"/>
                </a:xfrm>
              </p:grpSpPr>
              <p:sp>
                <p:nvSpPr>
                  <p:cNvPr id="874" name="Google Shape;874;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75" name="Google Shape;875;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76" name="Google Shape;876;p4"/>
                  <p:cNvGrpSpPr/>
                  <p:nvPr/>
                </p:nvGrpSpPr>
                <p:grpSpPr>
                  <a:xfrm>
                    <a:off x="4645342" y="5281135"/>
                    <a:ext cx="330517" cy="330517"/>
                    <a:chOff x="4645342" y="5281135"/>
                    <a:chExt cx="330517" cy="330517"/>
                  </a:xfrm>
                </p:grpSpPr>
                <p:sp>
                  <p:nvSpPr>
                    <p:cNvPr id="877" name="Google Shape;877;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78" name="Google Shape;878;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879" name="Google Shape;879;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880" name="Google Shape;880;p4"/>
                <p:cNvGrpSpPr/>
                <p:nvPr/>
              </p:nvGrpSpPr>
              <p:grpSpPr>
                <a:xfrm rot="-1303846">
                  <a:off x="3029143" y="248909"/>
                  <a:ext cx="785089" cy="468971"/>
                  <a:chOff x="6298470" y="4788725"/>
                  <a:chExt cx="2004661" cy="1197479"/>
                </a:xfrm>
              </p:grpSpPr>
              <p:sp>
                <p:nvSpPr>
                  <p:cNvPr id="881" name="Google Shape;881;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82" name="Google Shape;882;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83" name="Google Shape;883;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84" name="Google Shape;884;p4"/>
                  <p:cNvGrpSpPr/>
                  <p:nvPr/>
                </p:nvGrpSpPr>
                <p:grpSpPr>
                  <a:xfrm>
                    <a:off x="6325778" y="5359320"/>
                    <a:ext cx="1954514" cy="51101"/>
                    <a:chOff x="6733794" y="5309088"/>
                    <a:chExt cx="2093748" cy="54741"/>
                  </a:xfrm>
                </p:grpSpPr>
                <p:sp>
                  <p:nvSpPr>
                    <p:cNvPr id="885" name="Google Shape;885;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86" name="Google Shape;886;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887" name="Google Shape;887;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88" name="Google Shape;888;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89" name="Google Shape;889;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90" name="Google Shape;890;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91" name="Google Shape;891;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892" name="Google Shape;892;p4"/>
              <p:cNvGrpSpPr/>
              <p:nvPr/>
            </p:nvGrpSpPr>
            <p:grpSpPr>
              <a:xfrm>
                <a:off x="7086399" y="120235"/>
                <a:ext cx="3177166" cy="726319"/>
                <a:chOff x="1336604" y="120235"/>
                <a:chExt cx="3177166" cy="726319"/>
              </a:xfrm>
            </p:grpSpPr>
            <p:grpSp>
              <p:nvGrpSpPr>
                <p:cNvPr id="893" name="Google Shape;893;p4"/>
                <p:cNvGrpSpPr/>
                <p:nvPr/>
              </p:nvGrpSpPr>
              <p:grpSpPr>
                <a:xfrm>
                  <a:off x="1336604" y="210385"/>
                  <a:ext cx="569558" cy="561499"/>
                  <a:chOff x="8981520" y="812539"/>
                  <a:chExt cx="1454437" cy="1433858"/>
                </a:xfrm>
              </p:grpSpPr>
              <p:sp>
                <p:nvSpPr>
                  <p:cNvPr id="894" name="Google Shape;894;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95" name="Google Shape;895;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96" name="Google Shape;896;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97" name="Google Shape;897;p4"/>
                  <p:cNvGrpSpPr/>
                  <p:nvPr/>
                </p:nvGrpSpPr>
                <p:grpSpPr>
                  <a:xfrm>
                    <a:off x="9325906" y="1730830"/>
                    <a:ext cx="767216" cy="515566"/>
                    <a:chOff x="9948938" y="1727608"/>
                    <a:chExt cx="821870" cy="552294"/>
                  </a:xfrm>
                </p:grpSpPr>
                <p:grpSp>
                  <p:nvGrpSpPr>
                    <p:cNvPr id="898" name="Google Shape;898;p4"/>
                    <p:cNvGrpSpPr/>
                    <p:nvPr/>
                  </p:nvGrpSpPr>
                  <p:grpSpPr>
                    <a:xfrm>
                      <a:off x="9948938" y="1727608"/>
                      <a:ext cx="821870" cy="552294"/>
                      <a:chOff x="9948938" y="1727608"/>
                      <a:chExt cx="821870" cy="552294"/>
                    </a:xfrm>
                  </p:grpSpPr>
                  <p:sp>
                    <p:nvSpPr>
                      <p:cNvPr id="899" name="Google Shape;899;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00" name="Google Shape;900;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01" name="Google Shape;901;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02" name="Google Shape;902;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03" name="Google Shape;903;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04" name="Google Shape;904;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905" name="Google Shape;905;p4"/>
                <p:cNvGrpSpPr/>
                <p:nvPr/>
              </p:nvGrpSpPr>
              <p:grpSpPr>
                <a:xfrm>
                  <a:off x="3979614" y="210418"/>
                  <a:ext cx="534156" cy="534156"/>
                  <a:chOff x="6792372" y="781906"/>
                  <a:chExt cx="1461039" cy="1461039"/>
                </a:xfrm>
              </p:grpSpPr>
              <p:sp>
                <p:nvSpPr>
                  <p:cNvPr id="906" name="Google Shape;906;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07" name="Google Shape;907;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08" name="Google Shape;908;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09" name="Google Shape;909;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10" name="Google Shape;910;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11" name="Google Shape;911;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12" name="Google Shape;912;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13" name="Google Shape;913;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914" name="Google Shape;914;p4"/>
                <p:cNvGrpSpPr/>
                <p:nvPr/>
              </p:nvGrpSpPr>
              <p:grpSpPr>
                <a:xfrm>
                  <a:off x="2183757" y="210531"/>
                  <a:ext cx="656237" cy="521521"/>
                  <a:chOff x="4007195" y="4496639"/>
                  <a:chExt cx="1794958" cy="1426480"/>
                </a:xfrm>
              </p:grpSpPr>
              <p:sp>
                <p:nvSpPr>
                  <p:cNvPr id="915" name="Google Shape;915;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16" name="Google Shape;916;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17" name="Google Shape;917;p4"/>
                  <p:cNvGrpSpPr/>
                  <p:nvPr/>
                </p:nvGrpSpPr>
                <p:grpSpPr>
                  <a:xfrm>
                    <a:off x="4645342" y="5281135"/>
                    <a:ext cx="330517" cy="330517"/>
                    <a:chOff x="4645342" y="5281135"/>
                    <a:chExt cx="330517" cy="330517"/>
                  </a:xfrm>
                </p:grpSpPr>
                <p:sp>
                  <p:nvSpPr>
                    <p:cNvPr id="918" name="Google Shape;918;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19" name="Google Shape;919;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20" name="Google Shape;920;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921" name="Google Shape;921;p4"/>
                <p:cNvGrpSpPr/>
                <p:nvPr/>
              </p:nvGrpSpPr>
              <p:grpSpPr>
                <a:xfrm rot="-1303846">
                  <a:off x="3029143" y="248909"/>
                  <a:ext cx="785089" cy="468971"/>
                  <a:chOff x="6298470" y="4788725"/>
                  <a:chExt cx="2004661" cy="1197479"/>
                </a:xfrm>
              </p:grpSpPr>
              <p:sp>
                <p:nvSpPr>
                  <p:cNvPr id="922" name="Google Shape;922;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23" name="Google Shape;923;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24" name="Google Shape;924;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25" name="Google Shape;925;p4"/>
                  <p:cNvGrpSpPr/>
                  <p:nvPr/>
                </p:nvGrpSpPr>
                <p:grpSpPr>
                  <a:xfrm>
                    <a:off x="6325778" y="5359320"/>
                    <a:ext cx="1954514" cy="51101"/>
                    <a:chOff x="6733794" y="5309088"/>
                    <a:chExt cx="2093748" cy="54741"/>
                  </a:xfrm>
                </p:grpSpPr>
                <p:sp>
                  <p:nvSpPr>
                    <p:cNvPr id="926" name="Google Shape;926;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27" name="Google Shape;927;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28" name="Google Shape;928;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29" name="Google Shape;929;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30" name="Google Shape;930;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31" name="Google Shape;931;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32" name="Google Shape;932;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933" name="Google Shape;933;p4"/>
            <p:cNvGrpSpPr/>
            <p:nvPr/>
          </p:nvGrpSpPr>
          <p:grpSpPr>
            <a:xfrm flipH="1">
              <a:off x="-29351" y="5450552"/>
              <a:ext cx="11994592" cy="879281"/>
              <a:chOff x="355592" y="120235"/>
              <a:chExt cx="9907973" cy="726319"/>
            </a:xfrm>
          </p:grpSpPr>
          <p:grpSp>
            <p:nvGrpSpPr>
              <p:cNvPr id="934" name="Google Shape;934;p4"/>
              <p:cNvGrpSpPr/>
              <p:nvPr/>
            </p:nvGrpSpPr>
            <p:grpSpPr>
              <a:xfrm>
                <a:off x="355592" y="120235"/>
                <a:ext cx="3177166" cy="726319"/>
                <a:chOff x="1336604" y="120235"/>
                <a:chExt cx="3177166" cy="726319"/>
              </a:xfrm>
            </p:grpSpPr>
            <p:grpSp>
              <p:nvGrpSpPr>
                <p:cNvPr id="935" name="Google Shape;935;p4"/>
                <p:cNvGrpSpPr/>
                <p:nvPr/>
              </p:nvGrpSpPr>
              <p:grpSpPr>
                <a:xfrm>
                  <a:off x="1336604" y="210385"/>
                  <a:ext cx="569558" cy="561499"/>
                  <a:chOff x="8981520" y="812539"/>
                  <a:chExt cx="1454437" cy="1433858"/>
                </a:xfrm>
              </p:grpSpPr>
              <p:sp>
                <p:nvSpPr>
                  <p:cNvPr id="936" name="Google Shape;936;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37" name="Google Shape;937;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38" name="Google Shape;938;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39" name="Google Shape;939;p4"/>
                  <p:cNvGrpSpPr/>
                  <p:nvPr/>
                </p:nvGrpSpPr>
                <p:grpSpPr>
                  <a:xfrm>
                    <a:off x="9325906" y="1730830"/>
                    <a:ext cx="767216" cy="515566"/>
                    <a:chOff x="9948938" y="1727608"/>
                    <a:chExt cx="821870" cy="552294"/>
                  </a:xfrm>
                </p:grpSpPr>
                <p:grpSp>
                  <p:nvGrpSpPr>
                    <p:cNvPr id="940" name="Google Shape;940;p4"/>
                    <p:cNvGrpSpPr/>
                    <p:nvPr/>
                  </p:nvGrpSpPr>
                  <p:grpSpPr>
                    <a:xfrm>
                      <a:off x="9948938" y="1727608"/>
                      <a:ext cx="821870" cy="552294"/>
                      <a:chOff x="9948938" y="1727608"/>
                      <a:chExt cx="821870" cy="552294"/>
                    </a:xfrm>
                  </p:grpSpPr>
                  <p:sp>
                    <p:nvSpPr>
                      <p:cNvPr id="941" name="Google Shape;941;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42" name="Google Shape;942;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43" name="Google Shape;943;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44" name="Google Shape;944;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45" name="Google Shape;945;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46" name="Google Shape;946;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947" name="Google Shape;947;p4"/>
                <p:cNvGrpSpPr/>
                <p:nvPr/>
              </p:nvGrpSpPr>
              <p:grpSpPr>
                <a:xfrm>
                  <a:off x="3979614" y="210418"/>
                  <a:ext cx="534156" cy="534156"/>
                  <a:chOff x="6792372" y="781906"/>
                  <a:chExt cx="1461039" cy="1461039"/>
                </a:xfrm>
              </p:grpSpPr>
              <p:sp>
                <p:nvSpPr>
                  <p:cNvPr id="948" name="Google Shape;948;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49" name="Google Shape;949;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50" name="Google Shape;950;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51" name="Google Shape;951;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52" name="Google Shape;952;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53" name="Google Shape;953;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54" name="Google Shape;954;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55" name="Google Shape;955;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956" name="Google Shape;956;p4"/>
                <p:cNvGrpSpPr/>
                <p:nvPr/>
              </p:nvGrpSpPr>
              <p:grpSpPr>
                <a:xfrm>
                  <a:off x="2183757" y="210531"/>
                  <a:ext cx="656237" cy="521521"/>
                  <a:chOff x="4007195" y="4496639"/>
                  <a:chExt cx="1794958" cy="1426480"/>
                </a:xfrm>
              </p:grpSpPr>
              <p:sp>
                <p:nvSpPr>
                  <p:cNvPr id="957" name="Google Shape;957;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58" name="Google Shape;958;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59" name="Google Shape;959;p4"/>
                  <p:cNvGrpSpPr/>
                  <p:nvPr/>
                </p:nvGrpSpPr>
                <p:grpSpPr>
                  <a:xfrm>
                    <a:off x="4645342" y="5281135"/>
                    <a:ext cx="330517" cy="330517"/>
                    <a:chOff x="4645342" y="5281135"/>
                    <a:chExt cx="330517" cy="330517"/>
                  </a:xfrm>
                </p:grpSpPr>
                <p:sp>
                  <p:nvSpPr>
                    <p:cNvPr id="960" name="Google Shape;960;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61" name="Google Shape;961;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62" name="Google Shape;962;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963" name="Google Shape;963;p4"/>
                <p:cNvGrpSpPr/>
                <p:nvPr/>
              </p:nvGrpSpPr>
              <p:grpSpPr>
                <a:xfrm rot="-1303846">
                  <a:off x="3029143" y="248909"/>
                  <a:ext cx="785089" cy="468971"/>
                  <a:chOff x="6298470" y="4788725"/>
                  <a:chExt cx="2004661" cy="1197479"/>
                </a:xfrm>
              </p:grpSpPr>
              <p:sp>
                <p:nvSpPr>
                  <p:cNvPr id="964" name="Google Shape;964;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65" name="Google Shape;965;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66" name="Google Shape;966;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67" name="Google Shape;967;p4"/>
                  <p:cNvGrpSpPr/>
                  <p:nvPr/>
                </p:nvGrpSpPr>
                <p:grpSpPr>
                  <a:xfrm>
                    <a:off x="6325778" y="5359320"/>
                    <a:ext cx="1954514" cy="51101"/>
                    <a:chOff x="6733794" y="5309088"/>
                    <a:chExt cx="2093748" cy="54741"/>
                  </a:xfrm>
                </p:grpSpPr>
                <p:sp>
                  <p:nvSpPr>
                    <p:cNvPr id="968" name="Google Shape;968;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69" name="Google Shape;969;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70" name="Google Shape;970;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71" name="Google Shape;971;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72" name="Google Shape;972;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73" name="Google Shape;973;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74" name="Google Shape;974;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975" name="Google Shape;975;p4"/>
              <p:cNvGrpSpPr/>
              <p:nvPr/>
            </p:nvGrpSpPr>
            <p:grpSpPr>
              <a:xfrm>
                <a:off x="3705857" y="120235"/>
                <a:ext cx="3177166" cy="726319"/>
                <a:chOff x="1336604" y="120235"/>
                <a:chExt cx="3177166" cy="726319"/>
              </a:xfrm>
            </p:grpSpPr>
            <p:grpSp>
              <p:nvGrpSpPr>
                <p:cNvPr id="976" name="Google Shape;976;p4"/>
                <p:cNvGrpSpPr/>
                <p:nvPr/>
              </p:nvGrpSpPr>
              <p:grpSpPr>
                <a:xfrm>
                  <a:off x="1336604" y="210385"/>
                  <a:ext cx="569558" cy="561499"/>
                  <a:chOff x="8981520" y="812539"/>
                  <a:chExt cx="1454437" cy="1433858"/>
                </a:xfrm>
              </p:grpSpPr>
              <p:sp>
                <p:nvSpPr>
                  <p:cNvPr id="977" name="Google Shape;977;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78" name="Google Shape;978;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79" name="Google Shape;979;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80" name="Google Shape;980;p4"/>
                  <p:cNvGrpSpPr/>
                  <p:nvPr/>
                </p:nvGrpSpPr>
                <p:grpSpPr>
                  <a:xfrm>
                    <a:off x="9325906" y="1730830"/>
                    <a:ext cx="767216" cy="515566"/>
                    <a:chOff x="9948938" y="1727608"/>
                    <a:chExt cx="821870" cy="552294"/>
                  </a:xfrm>
                </p:grpSpPr>
                <p:grpSp>
                  <p:nvGrpSpPr>
                    <p:cNvPr id="981" name="Google Shape;981;p4"/>
                    <p:cNvGrpSpPr/>
                    <p:nvPr/>
                  </p:nvGrpSpPr>
                  <p:grpSpPr>
                    <a:xfrm>
                      <a:off x="9948938" y="1727608"/>
                      <a:ext cx="821870" cy="552294"/>
                      <a:chOff x="9948938" y="1727608"/>
                      <a:chExt cx="821870" cy="552294"/>
                    </a:xfrm>
                  </p:grpSpPr>
                  <p:sp>
                    <p:nvSpPr>
                      <p:cNvPr id="982" name="Google Shape;982;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83" name="Google Shape;983;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84" name="Google Shape;984;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85" name="Google Shape;985;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86" name="Google Shape;986;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87" name="Google Shape;987;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988" name="Google Shape;988;p4"/>
                <p:cNvGrpSpPr/>
                <p:nvPr/>
              </p:nvGrpSpPr>
              <p:grpSpPr>
                <a:xfrm>
                  <a:off x="3979614" y="210418"/>
                  <a:ext cx="534156" cy="534156"/>
                  <a:chOff x="6792372" y="781906"/>
                  <a:chExt cx="1461039" cy="1461039"/>
                </a:xfrm>
              </p:grpSpPr>
              <p:sp>
                <p:nvSpPr>
                  <p:cNvPr id="989" name="Google Shape;989;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0" name="Google Shape;990;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1" name="Google Shape;991;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2" name="Google Shape;992;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3" name="Google Shape;993;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4" name="Google Shape;994;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5" name="Google Shape;995;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6" name="Google Shape;996;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997" name="Google Shape;997;p4"/>
                <p:cNvGrpSpPr/>
                <p:nvPr/>
              </p:nvGrpSpPr>
              <p:grpSpPr>
                <a:xfrm>
                  <a:off x="2183757" y="210531"/>
                  <a:ext cx="656237" cy="521521"/>
                  <a:chOff x="4007195" y="4496639"/>
                  <a:chExt cx="1794958" cy="1426480"/>
                </a:xfrm>
              </p:grpSpPr>
              <p:sp>
                <p:nvSpPr>
                  <p:cNvPr id="998" name="Google Shape;998;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9" name="Google Shape;999;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00" name="Google Shape;1000;p4"/>
                  <p:cNvGrpSpPr/>
                  <p:nvPr/>
                </p:nvGrpSpPr>
                <p:grpSpPr>
                  <a:xfrm>
                    <a:off x="4645342" y="5281135"/>
                    <a:ext cx="330517" cy="330517"/>
                    <a:chOff x="4645342" y="5281135"/>
                    <a:chExt cx="330517" cy="330517"/>
                  </a:xfrm>
                </p:grpSpPr>
                <p:sp>
                  <p:nvSpPr>
                    <p:cNvPr id="1001" name="Google Shape;1001;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02" name="Google Shape;1002;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03" name="Google Shape;1003;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004" name="Google Shape;1004;p4"/>
                <p:cNvGrpSpPr/>
                <p:nvPr/>
              </p:nvGrpSpPr>
              <p:grpSpPr>
                <a:xfrm rot="-1303846">
                  <a:off x="3029143" y="248909"/>
                  <a:ext cx="785089" cy="468971"/>
                  <a:chOff x="6298470" y="4788725"/>
                  <a:chExt cx="2004661" cy="1197479"/>
                </a:xfrm>
              </p:grpSpPr>
              <p:sp>
                <p:nvSpPr>
                  <p:cNvPr id="1005" name="Google Shape;1005;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06" name="Google Shape;1006;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07" name="Google Shape;1007;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08" name="Google Shape;1008;p4"/>
                  <p:cNvGrpSpPr/>
                  <p:nvPr/>
                </p:nvGrpSpPr>
                <p:grpSpPr>
                  <a:xfrm>
                    <a:off x="6325778" y="5359320"/>
                    <a:ext cx="1954514" cy="51101"/>
                    <a:chOff x="6733794" y="5309088"/>
                    <a:chExt cx="2093748" cy="54741"/>
                  </a:xfrm>
                </p:grpSpPr>
                <p:sp>
                  <p:nvSpPr>
                    <p:cNvPr id="1009" name="Google Shape;1009;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10" name="Google Shape;1010;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11" name="Google Shape;1011;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12" name="Google Shape;1012;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13" name="Google Shape;1013;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14" name="Google Shape;1014;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15" name="Google Shape;1015;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016" name="Google Shape;1016;p4"/>
              <p:cNvGrpSpPr/>
              <p:nvPr/>
            </p:nvGrpSpPr>
            <p:grpSpPr>
              <a:xfrm>
                <a:off x="7086399" y="120235"/>
                <a:ext cx="3177166" cy="726319"/>
                <a:chOff x="1336604" y="120235"/>
                <a:chExt cx="3177166" cy="726319"/>
              </a:xfrm>
            </p:grpSpPr>
            <p:grpSp>
              <p:nvGrpSpPr>
                <p:cNvPr id="1017" name="Google Shape;1017;p4"/>
                <p:cNvGrpSpPr/>
                <p:nvPr/>
              </p:nvGrpSpPr>
              <p:grpSpPr>
                <a:xfrm>
                  <a:off x="1336604" y="210385"/>
                  <a:ext cx="569558" cy="561499"/>
                  <a:chOff x="8981520" y="812539"/>
                  <a:chExt cx="1454437" cy="1433858"/>
                </a:xfrm>
              </p:grpSpPr>
              <p:sp>
                <p:nvSpPr>
                  <p:cNvPr id="1018" name="Google Shape;1018;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19" name="Google Shape;1019;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20" name="Google Shape;1020;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21" name="Google Shape;1021;p4"/>
                  <p:cNvGrpSpPr/>
                  <p:nvPr/>
                </p:nvGrpSpPr>
                <p:grpSpPr>
                  <a:xfrm>
                    <a:off x="9325906" y="1730830"/>
                    <a:ext cx="767216" cy="515566"/>
                    <a:chOff x="9948938" y="1727608"/>
                    <a:chExt cx="821870" cy="552294"/>
                  </a:xfrm>
                </p:grpSpPr>
                <p:grpSp>
                  <p:nvGrpSpPr>
                    <p:cNvPr id="1022" name="Google Shape;1022;p4"/>
                    <p:cNvGrpSpPr/>
                    <p:nvPr/>
                  </p:nvGrpSpPr>
                  <p:grpSpPr>
                    <a:xfrm>
                      <a:off x="9948938" y="1727608"/>
                      <a:ext cx="821870" cy="552294"/>
                      <a:chOff x="9948938" y="1727608"/>
                      <a:chExt cx="821870" cy="552294"/>
                    </a:xfrm>
                  </p:grpSpPr>
                  <p:sp>
                    <p:nvSpPr>
                      <p:cNvPr id="1023" name="Google Shape;1023;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24" name="Google Shape;1024;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25" name="Google Shape;1025;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26" name="Google Shape;1026;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27" name="Google Shape;1027;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28" name="Google Shape;1028;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029" name="Google Shape;1029;p4"/>
                <p:cNvGrpSpPr/>
                <p:nvPr/>
              </p:nvGrpSpPr>
              <p:grpSpPr>
                <a:xfrm>
                  <a:off x="3979614" y="210418"/>
                  <a:ext cx="534156" cy="534156"/>
                  <a:chOff x="6792372" y="781906"/>
                  <a:chExt cx="1461039" cy="1461039"/>
                </a:xfrm>
              </p:grpSpPr>
              <p:sp>
                <p:nvSpPr>
                  <p:cNvPr id="1030" name="Google Shape;1030;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1" name="Google Shape;1031;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2" name="Google Shape;1032;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3" name="Google Shape;1033;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4" name="Google Shape;1034;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5" name="Google Shape;1035;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6" name="Google Shape;1036;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7" name="Google Shape;1037;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038" name="Google Shape;1038;p4"/>
                <p:cNvGrpSpPr/>
                <p:nvPr/>
              </p:nvGrpSpPr>
              <p:grpSpPr>
                <a:xfrm>
                  <a:off x="2183757" y="210531"/>
                  <a:ext cx="656237" cy="521521"/>
                  <a:chOff x="4007195" y="4496639"/>
                  <a:chExt cx="1794958" cy="1426480"/>
                </a:xfrm>
              </p:grpSpPr>
              <p:sp>
                <p:nvSpPr>
                  <p:cNvPr id="1039" name="Google Shape;1039;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40" name="Google Shape;1040;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41" name="Google Shape;1041;p4"/>
                  <p:cNvGrpSpPr/>
                  <p:nvPr/>
                </p:nvGrpSpPr>
                <p:grpSpPr>
                  <a:xfrm>
                    <a:off x="4645342" y="5281135"/>
                    <a:ext cx="330517" cy="330517"/>
                    <a:chOff x="4645342" y="5281135"/>
                    <a:chExt cx="330517" cy="330517"/>
                  </a:xfrm>
                </p:grpSpPr>
                <p:sp>
                  <p:nvSpPr>
                    <p:cNvPr id="1042" name="Google Shape;1042;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43" name="Google Shape;1043;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44" name="Google Shape;1044;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045" name="Google Shape;1045;p4"/>
                <p:cNvGrpSpPr/>
                <p:nvPr/>
              </p:nvGrpSpPr>
              <p:grpSpPr>
                <a:xfrm rot="-1303846">
                  <a:off x="3029143" y="248909"/>
                  <a:ext cx="785089" cy="468971"/>
                  <a:chOff x="6298470" y="4788725"/>
                  <a:chExt cx="2004661" cy="1197479"/>
                </a:xfrm>
              </p:grpSpPr>
              <p:sp>
                <p:nvSpPr>
                  <p:cNvPr id="1046" name="Google Shape;1046;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47" name="Google Shape;1047;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48" name="Google Shape;1048;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49" name="Google Shape;1049;p4"/>
                  <p:cNvGrpSpPr/>
                  <p:nvPr/>
                </p:nvGrpSpPr>
                <p:grpSpPr>
                  <a:xfrm>
                    <a:off x="6325778" y="5359320"/>
                    <a:ext cx="1954514" cy="51101"/>
                    <a:chOff x="6733794" y="5309088"/>
                    <a:chExt cx="2093748" cy="54741"/>
                  </a:xfrm>
                </p:grpSpPr>
                <p:sp>
                  <p:nvSpPr>
                    <p:cNvPr id="1050" name="Google Shape;1050;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51" name="Google Shape;1051;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52" name="Google Shape;1052;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53" name="Google Shape;1053;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54" name="Google Shape;1054;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55" name="Google Shape;1055;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56" name="Google Shape;1056;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1057" name="Google Shape;1057;p4"/>
            <p:cNvGrpSpPr/>
            <p:nvPr/>
          </p:nvGrpSpPr>
          <p:grpSpPr>
            <a:xfrm>
              <a:off x="388431" y="6214737"/>
              <a:ext cx="11994592" cy="879281"/>
              <a:chOff x="355592" y="120235"/>
              <a:chExt cx="9907973" cy="726319"/>
            </a:xfrm>
          </p:grpSpPr>
          <p:grpSp>
            <p:nvGrpSpPr>
              <p:cNvPr id="1058" name="Google Shape;1058;p4"/>
              <p:cNvGrpSpPr/>
              <p:nvPr/>
            </p:nvGrpSpPr>
            <p:grpSpPr>
              <a:xfrm>
                <a:off x="355592" y="120235"/>
                <a:ext cx="3177166" cy="726319"/>
                <a:chOff x="1336604" y="120235"/>
                <a:chExt cx="3177166" cy="726319"/>
              </a:xfrm>
            </p:grpSpPr>
            <p:grpSp>
              <p:nvGrpSpPr>
                <p:cNvPr id="1059" name="Google Shape;1059;p4"/>
                <p:cNvGrpSpPr/>
                <p:nvPr/>
              </p:nvGrpSpPr>
              <p:grpSpPr>
                <a:xfrm>
                  <a:off x="1336604" y="210385"/>
                  <a:ext cx="569558" cy="561499"/>
                  <a:chOff x="8981520" y="812539"/>
                  <a:chExt cx="1454437" cy="1433858"/>
                </a:xfrm>
              </p:grpSpPr>
              <p:sp>
                <p:nvSpPr>
                  <p:cNvPr id="1060" name="Google Shape;1060;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61" name="Google Shape;1061;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62" name="Google Shape;1062;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63" name="Google Shape;1063;p4"/>
                  <p:cNvGrpSpPr/>
                  <p:nvPr/>
                </p:nvGrpSpPr>
                <p:grpSpPr>
                  <a:xfrm>
                    <a:off x="9325906" y="1730830"/>
                    <a:ext cx="767216" cy="515566"/>
                    <a:chOff x="9948938" y="1727608"/>
                    <a:chExt cx="821870" cy="552294"/>
                  </a:xfrm>
                </p:grpSpPr>
                <p:grpSp>
                  <p:nvGrpSpPr>
                    <p:cNvPr id="1064" name="Google Shape;1064;p4"/>
                    <p:cNvGrpSpPr/>
                    <p:nvPr/>
                  </p:nvGrpSpPr>
                  <p:grpSpPr>
                    <a:xfrm>
                      <a:off x="9948938" y="1727608"/>
                      <a:ext cx="821870" cy="552294"/>
                      <a:chOff x="9948938" y="1727608"/>
                      <a:chExt cx="821870" cy="552294"/>
                    </a:xfrm>
                  </p:grpSpPr>
                  <p:sp>
                    <p:nvSpPr>
                      <p:cNvPr id="1065" name="Google Shape;1065;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66" name="Google Shape;1066;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67" name="Google Shape;1067;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68" name="Google Shape;1068;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69" name="Google Shape;1069;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70" name="Google Shape;1070;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071" name="Google Shape;1071;p4"/>
                <p:cNvGrpSpPr/>
                <p:nvPr/>
              </p:nvGrpSpPr>
              <p:grpSpPr>
                <a:xfrm>
                  <a:off x="3979614" y="210418"/>
                  <a:ext cx="534156" cy="534156"/>
                  <a:chOff x="6792372" y="781906"/>
                  <a:chExt cx="1461039" cy="1461039"/>
                </a:xfrm>
              </p:grpSpPr>
              <p:sp>
                <p:nvSpPr>
                  <p:cNvPr id="1072" name="Google Shape;1072;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73" name="Google Shape;1073;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74" name="Google Shape;1074;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75" name="Google Shape;1075;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76" name="Google Shape;1076;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77" name="Google Shape;1077;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78" name="Google Shape;1078;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79" name="Google Shape;1079;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080" name="Google Shape;1080;p4"/>
                <p:cNvGrpSpPr/>
                <p:nvPr/>
              </p:nvGrpSpPr>
              <p:grpSpPr>
                <a:xfrm>
                  <a:off x="2183757" y="210531"/>
                  <a:ext cx="656237" cy="521521"/>
                  <a:chOff x="4007195" y="4496639"/>
                  <a:chExt cx="1794958" cy="1426480"/>
                </a:xfrm>
              </p:grpSpPr>
              <p:sp>
                <p:nvSpPr>
                  <p:cNvPr id="1081" name="Google Shape;1081;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82" name="Google Shape;1082;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83" name="Google Shape;1083;p4"/>
                  <p:cNvGrpSpPr/>
                  <p:nvPr/>
                </p:nvGrpSpPr>
                <p:grpSpPr>
                  <a:xfrm>
                    <a:off x="4645342" y="5281135"/>
                    <a:ext cx="330517" cy="330517"/>
                    <a:chOff x="4645342" y="5281135"/>
                    <a:chExt cx="330517" cy="330517"/>
                  </a:xfrm>
                </p:grpSpPr>
                <p:sp>
                  <p:nvSpPr>
                    <p:cNvPr id="1084" name="Google Shape;1084;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85" name="Google Shape;1085;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86" name="Google Shape;1086;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087" name="Google Shape;1087;p4"/>
                <p:cNvGrpSpPr/>
                <p:nvPr/>
              </p:nvGrpSpPr>
              <p:grpSpPr>
                <a:xfrm rot="-1303846">
                  <a:off x="3029143" y="248909"/>
                  <a:ext cx="785089" cy="468971"/>
                  <a:chOff x="6298470" y="4788725"/>
                  <a:chExt cx="2004661" cy="1197479"/>
                </a:xfrm>
              </p:grpSpPr>
              <p:sp>
                <p:nvSpPr>
                  <p:cNvPr id="1088" name="Google Shape;1088;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89" name="Google Shape;1089;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0" name="Google Shape;1090;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91" name="Google Shape;1091;p4"/>
                  <p:cNvGrpSpPr/>
                  <p:nvPr/>
                </p:nvGrpSpPr>
                <p:grpSpPr>
                  <a:xfrm>
                    <a:off x="6325778" y="5359320"/>
                    <a:ext cx="1954514" cy="51101"/>
                    <a:chOff x="6733794" y="5309088"/>
                    <a:chExt cx="2093748" cy="54741"/>
                  </a:xfrm>
                </p:grpSpPr>
                <p:sp>
                  <p:nvSpPr>
                    <p:cNvPr id="1092" name="Google Shape;1092;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3" name="Google Shape;1093;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94" name="Google Shape;1094;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5" name="Google Shape;1095;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6" name="Google Shape;1096;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7" name="Google Shape;1097;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8" name="Google Shape;1098;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099" name="Google Shape;1099;p4"/>
              <p:cNvGrpSpPr/>
              <p:nvPr/>
            </p:nvGrpSpPr>
            <p:grpSpPr>
              <a:xfrm>
                <a:off x="3705857" y="120235"/>
                <a:ext cx="3177166" cy="726319"/>
                <a:chOff x="1336604" y="120235"/>
                <a:chExt cx="3177166" cy="726319"/>
              </a:xfrm>
            </p:grpSpPr>
            <p:grpSp>
              <p:nvGrpSpPr>
                <p:cNvPr id="1100" name="Google Shape;1100;p4"/>
                <p:cNvGrpSpPr/>
                <p:nvPr/>
              </p:nvGrpSpPr>
              <p:grpSpPr>
                <a:xfrm>
                  <a:off x="1336604" y="210385"/>
                  <a:ext cx="569558" cy="561499"/>
                  <a:chOff x="8981520" y="812539"/>
                  <a:chExt cx="1454437" cy="1433858"/>
                </a:xfrm>
              </p:grpSpPr>
              <p:sp>
                <p:nvSpPr>
                  <p:cNvPr id="1101" name="Google Shape;1101;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2" name="Google Shape;1102;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3" name="Google Shape;1103;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104" name="Google Shape;1104;p4"/>
                  <p:cNvGrpSpPr/>
                  <p:nvPr/>
                </p:nvGrpSpPr>
                <p:grpSpPr>
                  <a:xfrm>
                    <a:off x="9325906" y="1730830"/>
                    <a:ext cx="767216" cy="515566"/>
                    <a:chOff x="9948938" y="1727608"/>
                    <a:chExt cx="821870" cy="552294"/>
                  </a:xfrm>
                </p:grpSpPr>
                <p:grpSp>
                  <p:nvGrpSpPr>
                    <p:cNvPr id="1105" name="Google Shape;1105;p4"/>
                    <p:cNvGrpSpPr/>
                    <p:nvPr/>
                  </p:nvGrpSpPr>
                  <p:grpSpPr>
                    <a:xfrm>
                      <a:off x="9948938" y="1727608"/>
                      <a:ext cx="821870" cy="552294"/>
                      <a:chOff x="9948938" y="1727608"/>
                      <a:chExt cx="821870" cy="552294"/>
                    </a:xfrm>
                  </p:grpSpPr>
                  <p:sp>
                    <p:nvSpPr>
                      <p:cNvPr id="1106" name="Google Shape;1106;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7" name="Google Shape;1107;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8" name="Google Shape;1108;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9" name="Google Shape;1109;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110" name="Google Shape;1110;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1" name="Google Shape;1111;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112" name="Google Shape;1112;p4"/>
                <p:cNvGrpSpPr/>
                <p:nvPr/>
              </p:nvGrpSpPr>
              <p:grpSpPr>
                <a:xfrm>
                  <a:off x="3979614" y="210418"/>
                  <a:ext cx="534156" cy="534156"/>
                  <a:chOff x="6792372" y="781906"/>
                  <a:chExt cx="1461039" cy="1461039"/>
                </a:xfrm>
              </p:grpSpPr>
              <p:sp>
                <p:nvSpPr>
                  <p:cNvPr id="1113" name="Google Shape;1113;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4" name="Google Shape;1114;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5" name="Google Shape;1115;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6" name="Google Shape;1116;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7" name="Google Shape;1117;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8" name="Google Shape;1118;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9" name="Google Shape;1119;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20" name="Google Shape;1120;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121" name="Google Shape;1121;p4"/>
                <p:cNvGrpSpPr/>
                <p:nvPr/>
              </p:nvGrpSpPr>
              <p:grpSpPr>
                <a:xfrm>
                  <a:off x="2183757" y="210531"/>
                  <a:ext cx="656237" cy="521521"/>
                  <a:chOff x="4007195" y="4496639"/>
                  <a:chExt cx="1794958" cy="1426480"/>
                </a:xfrm>
              </p:grpSpPr>
              <p:sp>
                <p:nvSpPr>
                  <p:cNvPr id="1122" name="Google Shape;1122;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23" name="Google Shape;1123;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124" name="Google Shape;1124;p4"/>
                  <p:cNvGrpSpPr/>
                  <p:nvPr/>
                </p:nvGrpSpPr>
                <p:grpSpPr>
                  <a:xfrm>
                    <a:off x="4645342" y="5281135"/>
                    <a:ext cx="330517" cy="330517"/>
                    <a:chOff x="4645342" y="5281135"/>
                    <a:chExt cx="330517" cy="330517"/>
                  </a:xfrm>
                </p:grpSpPr>
                <p:sp>
                  <p:nvSpPr>
                    <p:cNvPr id="1125" name="Google Shape;1125;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26" name="Google Shape;1126;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127" name="Google Shape;1127;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128" name="Google Shape;1128;p4"/>
                <p:cNvGrpSpPr/>
                <p:nvPr/>
              </p:nvGrpSpPr>
              <p:grpSpPr>
                <a:xfrm rot="-1303846">
                  <a:off x="3029143" y="248909"/>
                  <a:ext cx="785089" cy="468971"/>
                  <a:chOff x="6298470" y="4788725"/>
                  <a:chExt cx="2004661" cy="1197479"/>
                </a:xfrm>
              </p:grpSpPr>
              <p:sp>
                <p:nvSpPr>
                  <p:cNvPr id="1129" name="Google Shape;1129;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30" name="Google Shape;1130;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31" name="Google Shape;1131;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132" name="Google Shape;1132;p4"/>
                  <p:cNvGrpSpPr/>
                  <p:nvPr/>
                </p:nvGrpSpPr>
                <p:grpSpPr>
                  <a:xfrm>
                    <a:off x="6325778" y="5359320"/>
                    <a:ext cx="1954514" cy="51101"/>
                    <a:chOff x="6733794" y="5309088"/>
                    <a:chExt cx="2093748" cy="54741"/>
                  </a:xfrm>
                </p:grpSpPr>
                <p:sp>
                  <p:nvSpPr>
                    <p:cNvPr id="1133" name="Google Shape;1133;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34" name="Google Shape;1134;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135" name="Google Shape;1135;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36" name="Google Shape;1136;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37" name="Google Shape;1137;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38" name="Google Shape;1138;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39" name="Google Shape;1139;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140" name="Google Shape;1140;p4"/>
              <p:cNvGrpSpPr/>
              <p:nvPr/>
            </p:nvGrpSpPr>
            <p:grpSpPr>
              <a:xfrm>
                <a:off x="7086399" y="120235"/>
                <a:ext cx="3177166" cy="726319"/>
                <a:chOff x="1336604" y="120235"/>
                <a:chExt cx="3177166" cy="726319"/>
              </a:xfrm>
            </p:grpSpPr>
            <p:grpSp>
              <p:nvGrpSpPr>
                <p:cNvPr id="1141" name="Google Shape;1141;p4"/>
                <p:cNvGrpSpPr/>
                <p:nvPr/>
              </p:nvGrpSpPr>
              <p:grpSpPr>
                <a:xfrm>
                  <a:off x="1336604" y="210385"/>
                  <a:ext cx="569558" cy="561499"/>
                  <a:chOff x="8981520" y="812539"/>
                  <a:chExt cx="1454437" cy="1433858"/>
                </a:xfrm>
              </p:grpSpPr>
              <p:sp>
                <p:nvSpPr>
                  <p:cNvPr id="1142" name="Google Shape;1142;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43" name="Google Shape;1143;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44" name="Google Shape;1144;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145" name="Google Shape;1145;p4"/>
                  <p:cNvGrpSpPr/>
                  <p:nvPr/>
                </p:nvGrpSpPr>
                <p:grpSpPr>
                  <a:xfrm>
                    <a:off x="9325906" y="1730830"/>
                    <a:ext cx="767216" cy="515566"/>
                    <a:chOff x="9948938" y="1727608"/>
                    <a:chExt cx="821870" cy="552294"/>
                  </a:xfrm>
                </p:grpSpPr>
                <p:grpSp>
                  <p:nvGrpSpPr>
                    <p:cNvPr id="1146" name="Google Shape;1146;p4"/>
                    <p:cNvGrpSpPr/>
                    <p:nvPr/>
                  </p:nvGrpSpPr>
                  <p:grpSpPr>
                    <a:xfrm>
                      <a:off x="9948938" y="1727608"/>
                      <a:ext cx="821870" cy="552294"/>
                      <a:chOff x="9948938" y="1727608"/>
                      <a:chExt cx="821870" cy="552294"/>
                    </a:xfrm>
                  </p:grpSpPr>
                  <p:sp>
                    <p:nvSpPr>
                      <p:cNvPr id="1147" name="Google Shape;1147;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48" name="Google Shape;1148;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49" name="Google Shape;1149;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0" name="Google Shape;1150;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151" name="Google Shape;1151;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2" name="Google Shape;1152;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153" name="Google Shape;1153;p4"/>
                <p:cNvGrpSpPr/>
                <p:nvPr/>
              </p:nvGrpSpPr>
              <p:grpSpPr>
                <a:xfrm>
                  <a:off x="3979614" y="210418"/>
                  <a:ext cx="534156" cy="534156"/>
                  <a:chOff x="6792372" y="781906"/>
                  <a:chExt cx="1461039" cy="1461039"/>
                </a:xfrm>
              </p:grpSpPr>
              <p:sp>
                <p:nvSpPr>
                  <p:cNvPr id="1154" name="Google Shape;1154;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5" name="Google Shape;1155;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6" name="Google Shape;1156;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7" name="Google Shape;1157;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8" name="Google Shape;1158;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9" name="Google Shape;1159;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60" name="Google Shape;1160;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61" name="Google Shape;1161;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162" name="Google Shape;1162;p4"/>
                <p:cNvGrpSpPr/>
                <p:nvPr/>
              </p:nvGrpSpPr>
              <p:grpSpPr>
                <a:xfrm>
                  <a:off x="2183757" y="210531"/>
                  <a:ext cx="656237" cy="521521"/>
                  <a:chOff x="4007195" y="4496639"/>
                  <a:chExt cx="1794958" cy="1426480"/>
                </a:xfrm>
              </p:grpSpPr>
              <p:sp>
                <p:nvSpPr>
                  <p:cNvPr id="1163" name="Google Shape;1163;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64" name="Google Shape;1164;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165" name="Google Shape;1165;p4"/>
                  <p:cNvGrpSpPr/>
                  <p:nvPr/>
                </p:nvGrpSpPr>
                <p:grpSpPr>
                  <a:xfrm>
                    <a:off x="4645342" y="5281135"/>
                    <a:ext cx="330517" cy="330517"/>
                    <a:chOff x="4645342" y="5281135"/>
                    <a:chExt cx="330517" cy="330517"/>
                  </a:xfrm>
                </p:grpSpPr>
                <p:sp>
                  <p:nvSpPr>
                    <p:cNvPr id="1166" name="Google Shape;1166;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67" name="Google Shape;1167;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168" name="Google Shape;1168;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169" name="Google Shape;1169;p4"/>
                <p:cNvGrpSpPr/>
                <p:nvPr/>
              </p:nvGrpSpPr>
              <p:grpSpPr>
                <a:xfrm rot="-1303846">
                  <a:off x="3029143" y="248909"/>
                  <a:ext cx="785089" cy="468971"/>
                  <a:chOff x="6298470" y="4788725"/>
                  <a:chExt cx="2004661" cy="1197479"/>
                </a:xfrm>
              </p:grpSpPr>
              <p:sp>
                <p:nvSpPr>
                  <p:cNvPr id="1170" name="Google Shape;1170;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71" name="Google Shape;1171;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72" name="Google Shape;1172;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173" name="Google Shape;1173;p4"/>
                  <p:cNvGrpSpPr/>
                  <p:nvPr/>
                </p:nvGrpSpPr>
                <p:grpSpPr>
                  <a:xfrm>
                    <a:off x="6325778" y="5359320"/>
                    <a:ext cx="1954514" cy="51101"/>
                    <a:chOff x="6733794" y="5309088"/>
                    <a:chExt cx="2093748" cy="54741"/>
                  </a:xfrm>
                </p:grpSpPr>
                <p:sp>
                  <p:nvSpPr>
                    <p:cNvPr id="1174" name="Google Shape;1174;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75" name="Google Shape;1175;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176" name="Google Shape;1176;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77" name="Google Shape;1177;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78" name="Google Shape;1178;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79" name="Google Shape;1179;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80" name="Google Shape;1180;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sp>
        <p:nvSpPr>
          <p:cNvPr id="1181" name="Google Shape;1181;p4"/>
          <p:cNvSpPr/>
          <p:nvPr/>
        </p:nvSpPr>
        <p:spPr>
          <a:xfrm>
            <a:off x="426852" y="483575"/>
            <a:ext cx="11431800" cy="6039300"/>
          </a:xfrm>
          <a:prstGeom prst="rect">
            <a:avLst/>
          </a:prstGeom>
          <a:solidFill>
            <a:schemeClr val="accen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82" name="Google Shape;1182;p4"/>
          <p:cNvSpPr txBox="1"/>
          <p:nvPr>
            <p:ph type="title"/>
          </p:nvPr>
        </p:nvSpPr>
        <p:spPr>
          <a:xfrm>
            <a:off x="773900" y="2416300"/>
            <a:ext cx="5322600" cy="13248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183" name="Google Shape;1183;p4"/>
          <p:cNvSpPr txBox="1"/>
          <p:nvPr>
            <p:ph idx="1" type="body"/>
          </p:nvPr>
        </p:nvSpPr>
        <p:spPr>
          <a:xfrm>
            <a:off x="773875" y="3820600"/>
            <a:ext cx="5322600" cy="22359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1 2">
  <p:cSld name="CUSTOM_1_1_2">
    <p:bg>
      <p:bgPr>
        <a:solidFill>
          <a:schemeClr val="accent1"/>
        </a:solidFill>
      </p:bgPr>
    </p:bg>
    <p:spTree>
      <p:nvGrpSpPr>
        <p:cNvPr id="1184" name="Shape 1184"/>
        <p:cNvGrpSpPr/>
        <p:nvPr/>
      </p:nvGrpSpPr>
      <p:grpSpPr>
        <a:xfrm>
          <a:off x="0" y="0"/>
          <a:ext cx="0" cy="0"/>
          <a:chOff x="0" y="0"/>
          <a:chExt cx="0" cy="0"/>
        </a:xfrm>
      </p:grpSpPr>
      <p:sp>
        <p:nvSpPr>
          <p:cNvPr id="1185" name="Google Shape;1185;p5"/>
          <p:cNvSpPr/>
          <p:nvPr/>
        </p:nvSpPr>
        <p:spPr>
          <a:xfrm>
            <a:off x="99309" y="113105"/>
            <a:ext cx="11988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86" name="Google Shape;1186;p5"/>
          <p:cNvSpPr/>
          <p:nvPr/>
        </p:nvSpPr>
        <p:spPr>
          <a:xfrm>
            <a:off x="0" y="0"/>
            <a:ext cx="12192000" cy="6858000"/>
          </a:xfrm>
          <a:custGeom>
            <a:rect b="b" l="l" r="r" t="t"/>
            <a:pathLst>
              <a:path extrusionOk="0" h="6858000" w="12192000">
                <a:moveTo>
                  <a:pt x="11302159" y="6751558"/>
                </a:moveTo>
                <a:cubicBezTo>
                  <a:pt x="11360901" y="6751558"/>
                  <a:pt x="11411301" y="6787272"/>
                  <a:pt x="11432829" y="6838171"/>
                </a:cubicBezTo>
                <a:lnTo>
                  <a:pt x="11436832" y="6858000"/>
                </a:lnTo>
                <a:lnTo>
                  <a:pt x="11167485" y="6858000"/>
                </a:lnTo>
                <a:lnTo>
                  <a:pt x="11171489" y="6838171"/>
                </a:lnTo>
                <a:cubicBezTo>
                  <a:pt x="11193017" y="6787272"/>
                  <a:pt x="11243418" y="6751558"/>
                  <a:pt x="11302159" y="6751558"/>
                </a:cubicBezTo>
                <a:close/>
                <a:moveTo>
                  <a:pt x="1477907" y="6751557"/>
                </a:moveTo>
                <a:cubicBezTo>
                  <a:pt x="1536649" y="6751557"/>
                  <a:pt x="1587049" y="6787271"/>
                  <a:pt x="1608578" y="6838170"/>
                </a:cubicBezTo>
                <a:lnTo>
                  <a:pt x="1612581" y="6858000"/>
                </a:lnTo>
                <a:lnTo>
                  <a:pt x="1343234" y="6858000"/>
                </a:lnTo>
                <a:lnTo>
                  <a:pt x="1347238" y="6838170"/>
                </a:lnTo>
                <a:cubicBezTo>
                  <a:pt x="1368766" y="6787271"/>
                  <a:pt x="1419165" y="6751557"/>
                  <a:pt x="1477907" y="6751557"/>
                </a:cubicBezTo>
                <a:close/>
                <a:moveTo>
                  <a:pt x="9264702" y="6741219"/>
                </a:moveTo>
                <a:cubicBezTo>
                  <a:pt x="9300074" y="6741219"/>
                  <a:pt x="9328747" y="6769894"/>
                  <a:pt x="9328747" y="6805264"/>
                </a:cubicBezTo>
                <a:cubicBezTo>
                  <a:pt x="9328747" y="6822950"/>
                  <a:pt x="9321579" y="6838961"/>
                  <a:pt x="9309989" y="6850551"/>
                </a:cubicBezTo>
                <a:lnTo>
                  <a:pt x="9298940" y="6858000"/>
                </a:lnTo>
                <a:lnTo>
                  <a:pt x="9230464" y="6858000"/>
                </a:lnTo>
                <a:lnTo>
                  <a:pt x="9219415" y="6850551"/>
                </a:lnTo>
                <a:cubicBezTo>
                  <a:pt x="9207825" y="6838961"/>
                  <a:pt x="9200657" y="6822950"/>
                  <a:pt x="9200657" y="6805264"/>
                </a:cubicBezTo>
                <a:cubicBezTo>
                  <a:pt x="9200657" y="6769894"/>
                  <a:pt x="9229331" y="6741219"/>
                  <a:pt x="9264702" y="6741219"/>
                </a:cubicBezTo>
                <a:close/>
                <a:moveTo>
                  <a:pt x="3515364" y="6741218"/>
                </a:moveTo>
                <a:cubicBezTo>
                  <a:pt x="3550735" y="6741218"/>
                  <a:pt x="3579409" y="6769893"/>
                  <a:pt x="3579409" y="6805263"/>
                </a:cubicBezTo>
                <a:cubicBezTo>
                  <a:pt x="3579409" y="6822948"/>
                  <a:pt x="3572241" y="6838960"/>
                  <a:pt x="3560651" y="6850550"/>
                </a:cubicBezTo>
                <a:lnTo>
                  <a:pt x="3549600" y="6858000"/>
                </a:lnTo>
                <a:lnTo>
                  <a:pt x="3481128" y="6858000"/>
                </a:lnTo>
                <a:lnTo>
                  <a:pt x="3470077" y="6850550"/>
                </a:lnTo>
                <a:cubicBezTo>
                  <a:pt x="3458488" y="6838960"/>
                  <a:pt x="3451319" y="6822948"/>
                  <a:pt x="3451319" y="6805263"/>
                </a:cubicBezTo>
                <a:cubicBezTo>
                  <a:pt x="3451319" y="6769893"/>
                  <a:pt x="3479992" y="6741218"/>
                  <a:pt x="3515364" y="6741218"/>
                </a:cubicBezTo>
                <a:close/>
                <a:moveTo>
                  <a:pt x="12192000" y="6733835"/>
                </a:moveTo>
                <a:lnTo>
                  <a:pt x="12192000" y="6858000"/>
                </a:lnTo>
                <a:lnTo>
                  <a:pt x="12083869" y="6858000"/>
                </a:lnTo>
                <a:lnTo>
                  <a:pt x="12092731" y="6814109"/>
                </a:lnTo>
                <a:cubicBezTo>
                  <a:pt x="12107083" y="6780176"/>
                  <a:pt x="12134268" y="6752992"/>
                  <a:pt x="12168200" y="6738640"/>
                </a:cubicBezTo>
                <a:close/>
                <a:moveTo>
                  <a:pt x="556666" y="6727494"/>
                </a:moveTo>
                <a:cubicBezTo>
                  <a:pt x="615406" y="6727494"/>
                  <a:pt x="665807" y="6763208"/>
                  <a:pt x="687335" y="6814107"/>
                </a:cubicBezTo>
                <a:lnTo>
                  <a:pt x="696197" y="6858000"/>
                </a:lnTo>
                <a:lnTo>
                  <a:pt x="417135" y="6858000"/>
                </a:lnTo>
                <a:lnTo>
                  <a:pt x="425997" y="6814107"/>
                </a:lnTo>
                <a:cubicBezTo>
                  <a:pt x="447525" y="6763208"/>
                  <a:pt x="497925" y="6727494"/>
                  <a:pt x="556666" y="6727494"/>
                </a:cubicBezTo>
                <a:close/>
                <a:moveTo>
                  <a:pt x="7639361" y="6724872"/>
                </a:moveTo>
                <a:cubicBezTo>
                  <a:pt x="7674732" y="6724872"/>
                  <a:pt x="7703407" y="6753547"/>
                  <a:pt x="7703407" y="6788917"/>
                </a:cubicBezTo>
                <a:cubicBezTo>
                  <a:pt x="7703407" y="6824289"/>
                  <a:pt x="7674732" y="6852962"/>
                  <a:pt x="7639361" y="6852962"/>
                </a:cubicBezTo>
                <a:cubicBezTo>
                  <a:pt x="7603989" y="6852962"/>
                  <a:pt x="7575316" y="6824289"/>
                  <a:pt x="7575316" y="6788917"/>
                </a:cubicBezTo>
                <a:cubicBezTo>
                  <a:pt x="7575316" y="6753547"/>
                  <a:pt x="7603989" y="6724872"/>
                  <a:pt x="7639361" y="6724872"/>
                </a:cubicBezTo>
                <a:close/>
                <a:moveTo>
                  <a:pt x="11626958" y="6718529"/>
                </a:moveTo>
                <a:cubicBezTo>
                  <a:pt x="11644644" y="6718529"/>
                  <a:pt x="11658982" y="6732866"/>
                  <a:pt x="11658982" y="6750552"/>
                </a:cubicBezTo>
                <a:cubicBezTo>
                  <a:pt x="11658982" y="6768237"/>
                  <a:pt x="11644644" y="6782574"/>
                  <a:pt x="11626958" y="6782574"/>
                </a:cubicBezTo>
                <a:cubicBezTo>
                  <a:pt x="11609274" y="6782574"/>
                  <a:pt x="11594936" y="6768237"/>
                  <a:pt x="11594936" y="6750552"/>
                </a:cubicBezTo>
                <a:cubicBezTo>
                  <a:pt x="11594936" y="6732866"/>
                  <a:pt x="11609274" y="6718529"/>
                  <a:pt x="11626958" y="6718529"/>
                </a:cubicBezTo>
                <a:close/>
                <a:moveTo>
                  <a:pt x="1153108" y="6718528"/>
                </a:moveTo>
                <a:cubicBezTo>
                  <a:pt x="1170792" y="6718528"/>
                  <a:pt x="1185130" y="6732865"/>
                  <a:pt x="1185130" y="6750551"/>
                </a:cubicBezTo>
                <a:cubicBezTo>
                  <a:pt x="1185130" y="6768236"/>
                  <a:pt x="1170792" y="6782573"/>
                  <a:pt x="1153108" y="6782573"/>
                </a:cubicBezTo>
                <a:cubicBezTo>
                  <a:pt x="1135422" y="6782573"/>
                  <a:pt x="1121084" y="6768236"/>
                  <a:pt x="1121084" y="6750551"/>
                </a:cubicBezTo>
                <a:cubicBezTo>
                  <a:pt x="1121084" y="6732865"/>
                  <a:pt x="1135422" y="6718528"/>
                  <a:pt x="1153108" y="6718528"/>
                </a:cubicBezTo>
                <a:close/>
                <a:moveTo>
                  <a:pt x="7191046" y="6692851"/>
                </a:moveTo>
                <a:cubicBezTo>
                  <a:pt x="7208732" y="6692851"/>
                  <a:pt x="7223069" y="6707187"/>
                  <a:pt x="7223069" y="6724874"/>
                </a:cubicBezTo>
                <a:cubicBezTo>
                  <a:pt x="7223069" y="6742559"/>
                  <a:pt x="7208732" y="6756896"/>
                  <a:pt x="7191046" y="6756896"/>
                </a:cubicBezTo>
                <a:cubicBezTo>
                  <a:pt x="7173361" y="6756896"/>
                  <a:pt x="7159024" y="6742559"/>
                  <a:pt x="7159024" y="6724874"/>
                </a:cubicBezTo>
                <a:cubicBezTo>
                  <a:pt x="7159024" y="6707187"/>
                  <a:pt x="7173361" y="6692851"/>
                  <a:pt x="7191046" y="6692851"/>
                </a:cubicBezTo>
                <a:close/>
                <a:moveTo>
                  <a:pt x="6029089" y="6692851"/>
                </a:moveTo>
                <a:cubicBezTo>
                  <a:pt x="6064460" y="6692851"/>
                  <a:pt x="6093133" y="6721525"/>
                  <a:pt x="6093133" y="6756896"/>
                </a:cubicBezTo>
                <a:cubicBezTo>
                  <a:pt x="6093133" y="6792267"/>
                  <a:pt x="6064460" y="6820941"/>
                  <a:pt x="6029089" y="6820941"/>
                </a:cubicBezTo>
                <a:cubicBezTo>
                  <a:pt x="5993717" y="6820941"/>
                  <a:pt x="5965043" y="6792267"/>
                  <a:pt x="5965043" y="6756896"/>
                </a:cubicBezTo>
                <a:cubicBezTo>
                  <a:pt x="5965043" y="6721525"/>
                  <a:pt x="5993717" y="6692851"/>
                  <a:pt x="6029089" y="6692851"/>
                </a:cubicBezTo>
                <a:close/>
                <a:moveTo>
                  <a:pt x="8446238" y="6671075"/>
                </a:moveTo>
                <a:cubicBezTo>
                  <a:pt x="8463924" y="6671075"/>
                  <a:pt x="8478262" y="6685411"/>
                  <a:pt x="8478262" y="6703098"/>
                </a:cubicBezTo>
                <a:cubicBezTo>
                  <a:pt x="8478262" y="6720783"/>
                  <a:pt x="8463924" y="6735119"/>
                  <a:pt x="8446238" y="6735119"/>
                </a:cubicBezTo>
                <a:cubicBezTo>
                  <a:pt x="8428554" y="6735119"/>
                  <a:pt x="8414216" y="6720783"/>
                  <a:pt x="8414216" y="6703098"/>
                </a:cubicBezTo>
                <a:cubicBezTo>
                  <a:pt x="8414216" y="6685411"/>
                  <a:pt x="8428554" y="6671075"/>
                  <a:pt x="8446238" y="6671075"/>
                </a:cubicBezTo>
                <a:close/>
                <a:moveTo>
                  <a:pt x="6422509" y="6642530"/>
                </a:moveTo>
                <a:cubicBezTo>
                  <a:pt x="6500827" y="6642530"/>
                  <a:pt x="6564319" y="6706021"/>
                  <a:pt x="6564319" y="6784343"/>
                </a:cubicBezTo>
                <a:cubicBezTo>
                  <a:pt x="6564319" y="6803924"/>
                  <a:pt x="6560351" y="6822578"/>
                  <a:pt x="6553175" y="6839544"/>
                </a:cubicBezTo>
                <a:lnTo>
                  <a:pt x="6540732" y="6858000"/>
                </a:lnTo>
                <a:lnTo>
                  <a:pt x="6304282" y="6858000"/>
                </a:lnTo>
                <a:lnTo>
                  <a:pt x="6291839" y="6839544"/>
                </a:lnTo>
                <a:cubicBezTo>
                  <a:pt x="6284663" y="6822578"/>
                  <a:pt x="6280694" y="6803924"/>
                  <a:pt x="6280694" y="6784343"/>
                </a:cubicBezTo>
                <a:cubicBezTo>
                  <a:pt x="6280694" y="6706021"/>
                  <a:pt x="6344188" y="6642530"/>
                  <a:pt x="6422509" y="6642530"/>
                </a:cubicBezTo>
                <a:close/>
                <a:moveTo>
                  <a:pt x="10689157" y="6622461"/>
                </a:moveTo>
                <a:cubicBezTo>
                  <a:pt x="10724528" y="6622461"/>
                  <a:pt x="10753202" y="6651136"/>
                  <a:pt x="10753202" y="6686506"/>
                </a:cubicBezTo>
                <a:cubicBezTo>
                  <a:pt x="10753202" y="6721878"/>
                  <a:pt x="10724528" y="6750551"/>
                  <a:pt x="10689157" y="6750551"/>
                </a:cubicBezTo>
                <a:cubicBezTo>
                  <a:pt x="10653786" y="6750551"/>
                  <a:pt x="10625112" y="6721878"/>
                  <a:pt x="10625112" y="6686506"/>
                </a:cubicBezTo>
                <a:cubicBezTo>
                  <a:pt x="10625112" y="6651136"/>
                  <a:pt x="10653786" y="6622461"/>
                  <a:pt x="10689157" y="6622461"/>
                </a:cubicBezTo>
                <a:close/>
                <a:moveTo>
                  <a:pt x="2090909" y="6622460"/>
                </a:moveTo>
                <a:cubicBezTo>
                  <a:pt x="2126280" y="6622460"/>
                  <a:pt x="2154954" y="6651135"/>
                  <a:pt x="2154954" y="6686505"/>
                </a:cubicBezTo>
                <a:cubicBezTo>
                  <a:pt x="2154954" y="6721876"/>
                  <a:pt x="2126280" y="6750550"/>
                  <a:pt x="2090909" y="6750550"/>
                </a:cubicBezTo>
                <a:cubicBezTo>
                  <a:pt x="2055538" y="6750550"/>
                  <a:pt x="2026864" y="6721876"/>
                  <a:pt x="2026864" y="6686505"/>
                </a:cubicBezTo>
                <a:cubicBezTo>
                  <a:pt x="2026864" y="6651135"/>
                  <a:pt x="2055538" y="6622460"/>
                  <a:pt x="2090909" y="6622460"/>
                </a:cubicBezTo>
                <a:close/>
                <a:moveTo>
                  <a:pt x="10069841" y="6571958"/>
                </a:moveTo>
                <a:cubicBezTo>
                  <a:pt x="10105213" y="6571958"/>
                  <a:pt x="10133886" y="6600633"/>
                  <a:pt x="10133886" y="6636003"/>
                </a:cubicBezTo>
                <a:cubicBezTo>
                  <a:pt x="10133886" y="6671374"/>
                  <a:pt x="10105213" y="6700048"/>
                  <a:pt x="10069841" y="6700048"/>
                </a:cubicBezTo>
                <a:cubicBezTo>
                  <a:pt x="10034470" y="6700048"/>
                  <a:pt x="10005796" y="6671374"/>
                  <a:pt x="10005796" y="6636003"/>
                </a:cubicBezTo>
                <a:cubicBezTo>
                  <a:pt x="10005796" y="6600633"/>
                  <a:pt x="10034470" y="6571958"/>
                  <a:pt x="10069841" y="6571958"/>
                </a:cubicBezTo>
                <a:close/>
                <a:moveTo>
                  <a:pt x="2710225" y="6571957"/>
                </a:moveTo>
                <a:cubicBezTo>
                  <a:pt x="2745596" y="6571957"/>
                  <a:pt x="2774270" y="6600631"/>
                  <a:pt x="2774270" y="6636002"/>
                </a:cubicBezTo>
                <a:cubicBezTo>
                  <a:pt x="2774270" y="6671373"/>
                  <a:pt x="2745596" y="6700047"/>
                  <a:pt x="2710225" y="6700047"/>
                </a:cubicBezTo>
                <a:cubicBezTo>
                  <a:pt x="2674853" y="6700047"/>
                  <a:pt x="2646180" y="6671373"/>
                  <a:pt x="2646180" y="6636002"/>
                </a:cubicBezTo>
                <a:cubicBezTo>
                  <a:pt x="2646180" y="6600631"/>
                  <a:pt x="2674853" y="6571957"/>
                  <a:pt x="2710225" y="6571957"/>
                </a:cubicBezTo>
                <a:close/>
                <a:moveTo>
                  <a:pt x="4604634" y="6529261"/>
                </a:moveTo>
                <a:cubicBezTo>
                  <a:pt x="4682956" y="6529261"/>
                  <a:pt x="4746447" y="6592753"/>
                  <a:pt x="4746447" y="6671075"/>
                </a:cubicBezTo>
                <a:cubicBezTo>
                  <a:pt x="4746447" y="6749398"/>
                  <a:pt x="4682956" y="6812889"/>
                  <a:pt x="4604634" y="6812889"/>
                </a:cubicBezTo>
                <a:cubicBezTo>
                  <a:pt x="4526311" y="6812889"/>
                  <a:pt x="4462818" y="6749398"/>
                  <a:pt x="4462818" y="6671075"/>
                </a:cubicBezTo>
                <a:cubicBezTo>
                  <a:pt x="4462818" y="6592753"/>
                  <a:pt x="4526311" y="6529261"/>
                  <a:pt x="4604634" y="6529261"/>
                </a:cubicBezTo>
                <a:close/>
                <a:moveTo>
                  <a:pt x="6770179" y="6519014"/>
                </a:moveTo>
                <a:cubicBezTo>
                  <a:pt x="6805550" y="6519014"/>
                  <a:pt x="6834223" y="6547689"/>
                  <a:pt x="6834223" y="6583059"/>
                </a:cubicBezTo>
                <a:cubicBezTo>
                  <a:pt x="6834223" y="6618430"/>
                  <a:pt x="6805550" y="6647104"/>
                  <a:pt x="6770179" y="6647104"/>
                </a:cubicBezTo>
                <a:cubicBezTo>
                  <a:pt x="6734807" y="6647104"/>
                  <a:pt x="6706133" y="6618430"/>
                  <a:pt x="6706133" y="6583059"/>
                </a:cubicBezTo>
                <a:cubicBezTo>
                  <a:pt x="6706133" y="6547689"/>
                  <a:pt x="6734807" y="6519014"/>
                  <a:pt x="6770179" y="6519014"/>
                </a:cubicBezTo>
                <a:close/>
                <a:moveTo>
                  <a:pt x="5525877" y="6505290"/>
                </a:moveTo>
                <a:cubicBezTo>
                  <a:pt x="5604199" y="6505290"/>
                  <a:pt x="5667691" y="6568782"/>
                  <a:pt x="5667691" y="6647104"/>
                </a:cubicBezTo>
                <a:cubicBezTo>
                  <a:pt x="5667691" y="6725427"/>
                  <a:pt x="5604199" y="6788919"/>
                  <a:pt x="5525877" y="6788919"/>
                </a:cubicBezTo>
                <a:cubicBezTo>
                  <a:pt x="5447554" y="6788919"/>
                  <a:pt x="5384062" y="6725427"/>
                  <a:pt x="5384062" y="6647104"/>
                </a:cubicBezTo>
                <a:cubicBezTo>
                  <a:pt x="5384062" y="6568782"/>
                  <a:pt x="5447554" y="6505290"/>
                  <a:pt x="5525877" y="6505290"/>
                </a:cubicBezTo>
                <a:close/>
                <a:moveTo>
                  <a:pt x="4929433" y="6496324"/>
                </a:moveTo>
                <a:cubicBezTo>
                  <a:pt x="4947119" y="6496324"/>
                  <a:pt x="4961456" y="6510661"/>
                  <a:pt x="4961456" y="6528347"/>
                </a:cubicBezTo>
                <a:cubicBezTo>
                  <a:pt x="4961456" y="6546032"/>
                  <a:pt x="4947119" y="6560369"/>
                  <a:pt x="4929433" y="6560369"/>
                </a:cubicBezTo>
                <a:cubicBezTo>
                  <a:pt x="4911748" y="6560369"/>
                  <a:pt x="4897411" y="6546032"/>
                  <a:pt x="4897411" y="6528347"/>
                </a:cubicBezTo>
                <a:cubicBezTo>
                  <a:pt x="4897411" y="6510661"/>
                  <a:pt x="4911748" y="6496324"/>
                  <a:pt x="4929433" y="6496324"/>
                </a:cubicBezTo>
                <a:close/>
                <a:moveTo>
                  <a:pt x="11334180" y="6449631"/>
                </a:moveTo>
                <a:cubicBezTo>
                  <a:pt x="11351866" y="6449631"/>
                  <a:pt x="11366204" y="6463968"/>
                  <a:pt x="11366204" y="6481654"/>
                </a:cubicBezTo>
                <a:cubicBezTo>
                  <a:pt x="11366204" y="6499339"/>
                  <a:pt x="11351866" y="6513676"/>
                  <a:pt x="11334180" y="6513676"/>
                </a:cubicBezTo>
                <a:cubicBezTo>
                  <a:pt x="11316494" y="6513676"/>
                  <a:pt x="11302158" y="6499339"/>
                  <a:pt x="11302158" y="6481654"/>
                </a:cubicBezTo>
                <a:cubicBezTo>
                  <a:pt x="11302158" y="6463968"/>
                  <a:pt x="11316494" y="6449631"/>
                  <a:pt x="11334180" y="6449631"/>
                </a:cubicBezTo>
                <a:close/>
                <a:moveTo>
                  <a:pt x="1445887" y="6449630"/>
                </a:moveTo>
                <a:cubicBezTo>
                  <a:pt x="1463572" y="6449630"/>
                  <a:pt x="1477908" y="6463967"/>
                  <a:pt x="1477908" y="6481653"/>
                </a:cubicBezTo>
                <a:cubicBezTo>
                  <a:pt x="1477908" y="6499338"/>
                  <a:pt x="1463572" y="6513675"/>
                  <a:pt x="1445887" y="6513675"/>
                </a:cubicBezTo>
                <a:cubicBezTo>
                  <a:pt x="1428200" y="6513675"/>
                  <a:pt x="1413862" y="6499338"/>
                  <a:pt x="1413862" y="6481653"/>
                </a:cubicBezTo>
                <a:cubicBezTo>
                  <a:pt x="1413862" y="6463967"/>
                  <a:pt x="1428200" y="6449630"/>
                  <a:pt x="1445887" y="6449630"/>
                </a:cubicBezTo>
                <a:close/>
                <a:moveTo>
                  <a:pt x="9557479" y="6430143"/>
                </a:moveTo>
                <a:cubicBezTo>
                  <a:pt x="9575166" y="6430143"/>
                  <a:pt x="9589502" y="6444480"/>
                  <a:pt x="9589502" y="6462166"/>
                </a:cubicBezTo>
                <a:cubicBezTo>
                  <a:pt x="9589502" y="6479851"/>
                  <a:pt x="9575166" y="6494188"/>
                  <a:pt x="9557479" y="6494188"/>
                </a:cubicBezTo>
                <a:cubicBezTo>
                  <a:pt x="9539794" y="6494188"/>
                  <a:pt x="9525457" y="6479851"/>
                  <a:pt x="9525457" y="6462166"/>
                </a:cubicBezTo>
                <a:cubicBezTo>
                  <a:pt x="9525457" y="6444480"/>
                  <a:pt x="9539794" y="6430143"/>
                  <a:pt x="9557479" y="6430143"/>
                </a:cubicBezTo>
                <a:close/>
                <a:moveTo>
                  <a:pt x="3222587" y="6430142"/>
                </a:moveTo>
                <a:cubicBezTo>
                  <a:pt x="3240272" y="6430142"/>
                  <a:pt x="3254609" y="6444478"/>
                  <a:pt x="3254609" y="6462165"/>
                </a:cubicBezTo>
                <a:cubicBezTo>
                  <a:pt x="3254609" y="6479850"/>
                  <a:pt x="3240272" y="6494187"/>
                  <a:pt x="3222587" y="6494187"/>
                </a:cubicBezTo>
                <a:cubicBezTo>
                  <a:pt x="3204900" y="6494187"/>
                  <a:pt x="3190564" y="6479850"/>
                  <a:pt x="3190564" y="6462165"/>
                </a:cubicBezTo>
                <a:cubicBezTo>
                  <a:pt x="3190564" y="6444478"/>
                  <a:pt x="3204900" y="6430142"/>
                  <a:pt x="3222587" y="6430142"/>
                </a:cubicBezTo>
                <a:close/>
                <a:moveTo>
                  <a:pt x="8194634" y="6400256"/>
                </a:moveTo>
                <a:cubicBezTo>
                  <a:pt x="8230005" y="6400256"/>
                  <a:pt x="8258679" y="6428931"/>
                  <a:pt x="8258679" y="6464301"/>
                </a:cubicBezTo>
                <a:cubicBezTo>
                  <a:pt x="8258679" y="6499672"/>
                  <a:pt x="8230005" y="6528346"/>
                  <a:pt x="8194634" y="6528346"/>
                </a:cubicBezTo>
                <a:cubicBezTo>
                  <a:pt x="8159262" y="6528346"/>
                  <a:pt x="8130589" y="6499672"/>
                  <a:pt x="8130589" y="6464301"/>
                </a:cubicBezTo>
                <a:cubicBezTo>
                  <a:pt x="8130589" y="6428931"/>
                  <a:pt x="8159262" y="6400256"/>
                  <a:pt x="8194634" y="6400256"/>
                </a:cubicBezTo>
                <a:close/>
                <a:moveTo>
                  <a:pt x="7575316" y="6349751"/>
                </a:moveTo>
                <a:cubicBezTo>
                  <a:pt x="7610687" y="6349751"/>
                  <a:pt x="7639361" y="6378426"/>
                  <a:pt x="7639361" y="6413796"/>
                </a:cubicBezTo>
                <a:cubicBezTo>
                  <a:pt x="7639361" y="6449168"/>
                  <a:pt x="7610687" y="6477841"/>
                  <a:pt x="7575316" y="6477841"/>
                </a:cubicBezTo>
                <a:cubicBezTo>
                  <a:pt x="7539945" y="6477841"/>
                  <a:pt x="7511272" y="6449168"/>
                  <a:pt x="7511272" y="6413796"/>
                </a:cubicBezTo>
                <a:cubicBezTo>
                  <a:pt x="7511272" y="6378426"/>
                  <a:pt x="7539945" y="6349751"/>
                  <a:pt x="7575316" y="6349751"/>
                </a:cubicBezTo>
                <a:close/>
                <a:moveTo>
                  <a:pt x="131222" y="6288328"/>
                </a:moveTo>
                <a:cubicBezTo>
                  <a:pt x="209544" y="6288328"/>
                  <a:pt x="273037" y="6351820"/>
                  <a:pt x="273037" y="6430142"/>
                </a:cubicBezTo>
                <a:cubicBezTo>
                  <a:pt x="273037" y="6508465"/>
                  <a:pt x="209544" y="6571957"/>
                  <a:pt x="131222" y="6571957"/>
                </a:cubicBezTo>
                <a:cubicBezTo>
                  <a:pt x="72482" y="6571957"/>
                  <a:pt x="22081" y="6536242"/>
                  <a:pt x="552" y="6485343"/>
                </a:cubicBezTo>
                <a:lnTo>
                  <a:pt x="0" y="6482610"/>
                </a:lnTo>
                <a:lnTo>
                  <a:pt x="0" y="6377674"/>
                </a:lnTo>
                <a:lnTo>
                  <a:pt x="552" y="6374941"/>
                </a:lnTo>
                <a:cubicBezTo>
                  <a:pt x="22081" y="6324042"/>
                  <a:pt x="72482" y="6288328"/>
                  <a:pt x="131222" y="6288328"/>
                </a:cubicBezTo>
                <a:close/>
                <a:moveTo>
                  <a:pt x="11851117" y="6257495"/>
                </a:moveTo>
                <a:cubicBezTo>
                  <a:pt x="11886488" y="6257495"/>
                  <a:pt x="11915162" y="6286170"/>
                  <a:pt x="11915162" y="6321540"/>
                </a:cubicBezTo>
                <a:cubicBezTo>
                  <a:pt x="11915162" y="6356912"/>
                  <a:pt x="11886488" y="6385585"/>
                  <a:pt x="11851117" y="6385585"/>
                </a:cubicBezTo>
                <a:cubicBezTo>
                  <a:pt x="11815746" y="6385585"/>
                  <a:pt x="11787072" y="6356912"/>
                  <a:pt x="11787072" y="6321540"/>
                </a:cubicBezTo>
                <a:cubicBezTo>
                  <a:pt x="11787072" y="6286170"/>
                  <a:pt x="11815746" y="6257495"/>
                  <a:pt x="11851117" y="6257495"/>
                </a:cubicBezTo>
                <a:close/>
                <a:moveTo>
                  <a:pt x="928949" y="6257494"/>
                </a:moveTo>
                <a:cubicBezTo>
                  <a:pt x="964320" y="6257494"/>
                  <a:pt x="992994" y="6286169"/>
                  <a:pt x="992994" y="6321539"/>
                </a:cubicBezTo>
                <a:cubicBezTo>
                  <a:pt x="992994" y="6356910"/>
                  <a:pt x="964320" y="6385584"/>
                  <a:pt x="928949" y="6385584"/>
                </a:cubicBezTo>
                <a:cubicBezTo>
                  <a:pt x="893578" y="6385584"/>
                  <a:pt x="864904" y="6356910"/>
                  <a:pt x="864904" y="6321539"/>
                </a:cubicBezTo>
                <a:cubicBezTo>
                  <a:pt x="864904" y="6286169"/>
                  <a:pt x="893578" y="6257494"/>
                  <a:pt x="928949" y="6257494"/>
                </a:cubicBezTo>
                <a:close/>
                <a:moveTo>
                  <a:pt x="4636655" y="6227334"/>
                </a:moveTo>
                <a:cubicBezTo>
                  <a:pt x="4654342" y="6227334"/>
                  <a:pt x="4668678" y="6241671"/>
                  <a:pt x="4668678" y="6259357"/>
                </a:cubicBezTo>
                <a:cubicBezTo>
                  <a:pt x="4668678" y="6277042"/>
                  <a:pt x="4654342" y="6291379"/>
                  <a:pt x="4636655" y="6291379"/>
                </a:cubicBezTo>
                <a:cubicBezTo>
                  <a:pt x="4618970" y="6291379"/>
                  <a:pt x="4604634" y="6277042"/>
                  <a:pt x="4604634" y="6259357"/>
                </a:cubicBezTo>
                <a:cubicBezTo>
                  <a:pt x="4604634" y="6241671"/>
                  <a:pt x="4618970" y="6227334"/>
                  <a:pt x="4636655" y="6227334"/>
                </a:cubicBezTo>
                <a:close/>
                <a:moveTo>
                  <a:pt x="9045210" y="6219709"/>
                </a:moveTo>
                <a:cubicBezTo>
                  <a:pt x="9062896" y="6219709"/>
                  <a:pt x="9077233" y="6234046"/>
                  <a:pt x="9077233" y="6251732"/>
                </a:cubicBezTo>
                <a:cubicBezTo>
                  <a:pt x="9077233" y="6269417"/>
                  <a:pt x="9062896" y="6283754"/>
                  <a:pt x="9045210" y="6283754"/>
                </a:cubicBezTo>
                <a:cubicBezTo>
                  <a:pt x="9027525" y="6283754"/>
                  <a:pt x="9013188" y="6269417"/>
                  <a:pt x="9013188" y="6251732"/>
                </a:cubicBezTo>
                <a:cubicBezTo>
                  <a:pt x="9013188" y="6234046"/>
                  <a:pt x="9027525" y="6219709"/>
                  <a:pt x="9045210" y="6219709"/>
                </a:cubicBezTo>
                <a:close/>
                <a:moveTo>
                  <a:pt x="3734856" y="6219708"/>
                </a:moveTo>
                <a:cubicBezTo>
                  <a:pt x="3752541" y="6219708"/>
                  <a:pt x="3766878" y="6234044"/>
                  <a:pt x="3766878" y="6251731"/>
                </a:cubicBezTo>
                <a:cubicBezTo>
                  <a:pt x="3766878" y="6269416"/>
                  <a:pt x="3752541" y="6283753"/>
                  <a:pt x="3734856" y="6283753"/>
                </a:cubicBezTo>
                <a:cubicBezTo>
                  <a:pt x="3717170" y="6283753"/>
                  <a:pt x="3702833" y="6269416"/>
                  <a:pt x="3702833" y="6251731"/>
                </a:cubicBezTo>
                <a:cubicBezTo>
                  <a:pt x="3702833" y="6234044"/>
                  <a:pt x="3717170" y="6219708"/>
                  <a:pt x="3734856" y="6219708"/>
                </a:cubicBezTo>
                <a:close/>
                <a:moveTo>
                  <a:pt x="7062956" y="6207937"/>
                </a:moveTo>
                <a:cubicBezTo>
                  <a:pt x="7080642" y="6207937"/>
                  <a:pt x="7094979" y="6222274"/>
                  <a:pt x="7094979" y="6239961"/>
                </a:cubicBezTo>
                <a:cubicBezTo>
                  <a:pt x="7094979" y="6257646"/>
                  <a:pt x="7080642" y="6271982"/>
                  <a:pt x="7062956" y="6271982"/>
                </a:cubicBezTo>
                <a:cubicBezTo>
                  <a:pt x="7045271" y="6271982"/>
                  <a:pt x="7030934" y="6257646"/>
                  <a:pt x="7030934" y="6239961"/>
                </a:cubicBezTo>
                <a:cubicBezTo>
                  <a:pt x="7030934" y="6222274"/>
                  <a:pt x="7045271" y="6207937"/>
                  <a:pt x="7062956" y="6207937"/>
                </a:cubicBezTo>
                <a:close/>
                <a:moveTo>
                  <a:pt x="5951320" y="6066123"/>
                </a:moveTo>
                <a:cubicBezTo>
                  <a:pt x="6029641" y="6066123"/>
                  <a:pt x="6093133" y="6129614"/>
                  <a:pt x="6093133" y="6207936"/>
                </a:cubicBezTo>
                <a:cubicBezTo>
                  <a:pt x="6093133" y="6286259"/>
                  <a:pt x="6029641" y="6349751"/>
                  <a:pt x="5951320" y="6349751"/>
                </a:cubicBezTo>
                <a:cubicBezTo>
                  <a:pt x="5872997" y="6349751"/>
                  <a:pt x="5809505" y="6286259"/>
                  <a:pt x="5809505" y="6207936"/>
                </a:cubicBezTo>
                <a:cubicBezTo>
                  <a:pt x="5809505" y="6129614"/>
                  <a:pt x="5872997" y="6066123"/>
                  <a:pt x="5951320" y="6066123"/>
                </a:cubicBezTo>
                <a:close/>
                <a:moveTo>
                  <a:pt x="9685569" y="6041298"/>
                </a:moveTo>
                <a:cubicBezTo>
                  <a:pt x="9703256" y="6041298"/>
                  <a:pt x="9717592" y="6055635"/>
                  <a:pt x="9717592" y="6073321"/>
                </a:cubicBezTo>
                <a:cubicBezTo>
                  <a:pt x="9717592" y="6091006"/>
                  <a:pt x="9703256" y="6105343"/>
                  <a:pt x="9685569" y="6105343"/>
                </a:cubicBezTo>
                <a:cubicBezTo>
                  <a:pt x="9667884" y="6105343"/>
                  <a:pt x="9653547" y="6091006"/>
                  <a:pt x="9653547" y="6073321"/>
                </a:cubicBezTo>
                <a:cubicBezTo>
                  <a:pt x="9653547" y="6055635"/>
                  <a:pt x="9667884" y="6041298"/>
                  <a:pt x="9685569" y="6041298"/>
                </a:cubicBezTo>
                <a:close/>
                <a:moveTo>
                  <a:pt x="3094497" y="6041297"/>
                </a:moveTo>
                <a:cubicBezTo>
                  <a:pt x="3112182" y="6041297"/>
                  <a:pt x="3126519" y="6055633"/>
                  <a:pt x="3126519" y="6073320"/>
                </a:cubicBezTo>
                <a:cubicBezTo>
                  <a:pt x="3126519" y="6091005"/>
                  <a:pt x="3112182" y="6105341"/>
                  <a:pt x="3094497" y="6105341"/>
                </a:cubicBezTo>
                <a:cubicBezTo>
                  <a:pt x="3076811" y="6105341"/>
                  <a:pt x="3062474" y="6091005"/>
                  <a:pt x="3062474" y="6073320"/>
                </a:cubicBezTo>
                <a:cubicBezTo>
                  <a:pt x="3062474" y="6055633"/>
                  <a:pt x="3076811" y="6041297"/>
                  <a:pt x="3094497" y="6041297"/>
                </a:cubicBezTo>
                <a:close/>
                <a:moveTo>
                  <a:pt x="5153592" y="6035198"/>
                </a:moveTo>
                <a:cubicBezTo>
                  <a:pt x="5188964" y="6035198"/>
                  <a:pt x="5217637" y="6063873"/>
                  <a:pt x="5217637" y="6099243"/>
                </a:cubicBezTo>
                <a:cubicBezTo>
                  <a:pt x="5217637" y="6134614"/>
                  <a:pt x="5188964" y="6163288"/>
                  <a:pt x="5153592" y="6163288"/>
                </a:cubicBezTo>
                <a:cubicBezTo>
                  <a:pt x="5118220" y="6163288"/>
                  <a:pt x="5089547" y="6134614"/>
                  <a:pt x="5089547" y="6099243"/>
                </a:cubicBezTo>
                <a:cubicBezTo>
                  <a:pt x="5089547" y="6063873"/>
                  <a:pt x="5118220" y="6035198"/>
                  <a:pt x="5153592" y="6035198"/>
                </a:cubicBezTo>
                <a:close/>
                <a:moveTo>
                  <a:pt x="6550596" y="5997503"/>
                </a:moveTo>
                <a:cubicBezTo>
                  <a:pt x="6568283" y="5997503"/>
                  <a:pt x="6582620" y="6011840"/>
                  <a:pt x="6582620" y="6029526"/>
                </a:cubicBezTo>
                <a:cubicBezTo>
                  <a:pt x="6582620" y="6047212"/>
                  <a:pt x="6568283" y="6061548"/>
                  <a:pt x="6550596" y="6061548"/>
                </a:cubicBezTo>
                <a:cubicBezTo>
                  <a:pt x="6532913" y="6061548"/>
                  <a:pt x="6518576" y="6047212"/>
                  <a:pt x="6518576" y="6029526"/>
                </a:cubicBezTo>
                <a:cubicBezTo>
                  <a:pt x="6518576" y="6011840"/>
                  <a:pt x="6532913" y="5997503"/>
                  <a:pt x="6550596" y="5997503"/>
                </a:cubicBezTo>
                <a:close/>
                <a:moveTo>
                  <a:pt x="12192000" y="5968472"/>
                </a:moveTo>
                <a:lnTo>
                  <a:pt x="12192000" y="6061607"/>
                </a:lnTo>
                <a:lnTo>
                  <a:pt x="12190100" y="6060326"/>
                </a:lnTo>
                <a:cubicBezTo>
                  <a:pt x="12178510" y="6048736"/>
                  <a:pt x="12171342" y="6032725"/>
                  <a:pt x="12171342" y="6015039"/>
                </a:cubicBezTo>
                <a:cubicBezTo>
                  <a:pt x="12171342" y="5997354"/>
                  <a:pt x="12178510" y="5981343"/>
                  <a:pt x="12190100" y="5969753"/>
                </a:cubicBezTo>
                <a:close/>
                <a:moveTo>
                  <a:pt x="544679" y="5950993"/>
                </a:moveTo>
                <a:cubicBezTo>
                  <a:pt x="580051" y="5950993"/>
                  <a:pt x="608724" y="5979668"/>
                  <a:pt x="608724" y="6015038"/>
                </a:cubicBezTo>
                <a:cubicBezTo>
                  <a:pt x="608724" y="6050409"/>
                  <a:pt x="580051" y="6079083"/>
                  <a:pt x="544679" y="6079083"/>
                </a:cubicBezTo>
                <a:cubicBezTo>
                  <a:pt x="509308" y="6079083"/>
                  <a:pt x="480634" y="6050409"/>
                  <a:pt x="480634" y="6015038"/>
                </a:cubicBezTo>
                <a:cubicBezTo>
                  <a:pt x="480634" y="5979668"/>
                  <a:pt x="509308" y="5950993"/>
                  <a:pt x="544679" y="5950993"/>
                </a:cubicBezTo>
                <a:close/>
                <a:moveTo>
                  <a:pt x="11787071" y="5918971"/>
                </a:moveTo>
                <a:cubicBezTo>
                  <a:pt x="11804757" y="5918971"/>
                  <a:pt x="11819095" y="5933308"/>
                  <a:pt x="11819095" y="5950994"/>
                </a:cubicBezTo>
                <a:cubicBezTo>
                  <a:pt x="11819095" y="5968679"/>
                  <a:pt x="11804757" y="5983016"/>
                  <a:pt x="11787071" y="5983016"/>
                </a:cubicBezTo>
                <a:cubicBezTo>
                  <a:pt x="11769386" y="5983016"/>
                  <a:pt x="11755050" y="5968679"/>
                  <a:pt x="11755050" y="5950994"/>
                </a:cubicBezTo>
                <a:cubicBezTo>
                  <a:pt x="11755050" y="5933308"/>
                  <a:pt x="11769386" y="5918971"/>
                  <a:pt x="11787071" y="5918971"/>
                </a:cubicBezTo>
                <a:close/>
                <a:moveTo>
                  <a:pt x="10625112" y="5918971"/>
                </a:moveTo>
                <a:cubicBezTo>
                  <a:pt x="10660484" y="5918971"/>
                  <a:pt x="10689157" y="5947646"/>
                  <a:pt x="10689157" y="5983016"/>
                </a:cubicBezTo>
                <a:cubicBezTo>
                  <a:pt x="10689157" y="6018388"/>
                  <a:pt x="10660484" y="6047061"/>
                  <a:pt x="10625112" y="6047061"/>
                </a:cubicBezTo>
                <a:cubicBezTo>
                  <a:pt x="10589740" y="6047061"/>
                  <a:pt x="10561067" y="6018388"/>
                  <a:pt x="10561067" y="5983016"/>
                </a:cubicBezTo>
                <a:cubicBezTo>
                  <a:pt x="10561067" y="5947646"/>
                  <a:pt x="10589740" y="5918971"/>
                  <a:pt x="10625112" y="5918971"/>
                </a:cubicBezTo>
                <a:close/>
                <a:moveTo>
                  <a:pt x="2154954" y="5918970"/>
                </a:moveTo>
                <a:cubicBezTo>
                  <a:pt x="2190325" y="5918970"/>
                  <a:pt x="2218999" y="5947645"/>
                  <a:pt x="2218999" y="5983015"/>
                </a:cubicBezTo>
                <a:cubicBezTo>
                  <a:pt x="2218999" y="6018386"/>
                  <a:pt x="2190325" y="6047060"/>
                  <a:pt x="2154954" y="6047060"/>
                </a:cubicBezTo>
                <a:cubicBezTo>
                  <a:pt x="2119583" y="6047060"/>
                  <a:pt x="2090909" y="6018386"/>
                  <a:pt x="2090909" y="5983015"/>
                </a:cubicBezTo>
                <a:cubicBezTo>
                  <a:pt x="2090909" y="5947645"/>
                  <a:pt x="2119583" y="5918970"/>
                  <a:pt x="2154954" y="5918970"/>
                </a:cubicBezTo>
                <a:close/>
                <a:moveTo>
                  <a:pt x="992995" y="5918970"/>
                </a:moveTo>
                <a:cubicBezTo>
                  <a:pt x="1010680" y="5918970"/>
                  <a:pt x="1025016" y="5933307"/>
                  <a:pt x="1025016" y="5950993"/>
                </a:cubicBezTo>
                <a:cubicBezTo>
                  <a:pt x="1025016" y="5968678"/>
                  <a:pt x="1010680" y="5983015"/>
                  <a:pt x="992995" y="5983015"/>
                </a:cubicBezTo>
                <a:cubicBezTo>
                  <a:pt x="975309" y="5983015"/>
                  <a:pt x="960971" y="5968678"/>
                  <a:pt x="960971" y="5950993"/>
                </a:cubicBezTo>
                <a:cubicBezTo>
                  <a:pt x="960971" y="5933307"/>
                  <a:pt x="975309" y="5918970"/>
                  <a:pt x="992995" y="5918970"/>
                </a:cubicBezTo>
                <a:close/>
                <a:moveTo>
                  <a:pt x="11018532" y="5868650"/>
                </a:moveTo>
                <a:cubicBezTo>
                  <a:pt x="11096853" y="5868650"/>
                  <a:pt x="11160344" y="5932142"/>
                  <a:pt x="11160344" y="6010464"/>
                </a:cubicBezTo>
                <a:cubicBezTo>
                  <a:pt x="11160344" y="6088787"/>
                  <a:pt x="11096853" y="6152279"/>
                  <a:pt x="11018532" y="6152279"/>
                </a:cubicBezTo>
                <a:cubicBezTo>
                  <a:pt x="10940211" y="6152279"/>
                  <a:pt x="10876718" y="6088787"/>
                  <a:pt x="10876718" y="6010464"/>
                </a:cubicBezTo>
                <a:cubicBezTo>
                  <a:pt x="10876718" y="5932142"/>
                  <a:pt x="10940211" y="5868650"/>
                  <a:pt x="11018532" y="5868650"/>
                </a:cubicBezTo>
                <a:close/>
                <a:moveTo>
                  <a:pt x="1761533" y="5868649"/>
                </a:moveTo>
                <a:cubicBezTo>
                  <a:pt x="1839855" y="5868649"/>
                  <a:pt x="1903348" y="5932141"/>
                  <a:pt x="1903348" y="6010463"/>
                </a:cubicBezTo>
                <a:cubicBezTo>
                  <a:pt x="1903348" y="6088786"/>
                  <a:pt x="1839855" y="6152278"/>
                  <a:pt x="1761533" y="6152278"/>
                </a:cubicBezTo>
                <a:cubicBezTo>
                  <a:pt x="1683213" y="6152278"/>
                  <a:pt x="1619722" y="6088786"/>
                  <a:pt x="1619722" y="6010463"/>
                </a:cubicBezTo>
                <a:cubicBezTo>
                  <a:pt x="1619722" y="5932141"/>
                  <a:pt x="1683213" y="5868649"/>
                  <a:pt x="1761533" y="5868649"/>
                </a:cubicBezTo>
                <a:close/>
                <a:moveTo>
                  <a:pt x="7191048" y="5819092"/>
                </a:moveTo>
                <a:cubicBezTo>
                  <a:pt x="7208735" y="5819092"/>
                  <a:pt x="7223071" y="5833429"/>
                  <a:pt x="7223071" y="5851115"/>
                </a:cubicBezTo>
                <a:cubicBezTo>
                  <a:pt x="7223071" y="5868801"/>
                  <a:pt x="7208735" y="5883137"/>
                  <a:pt x="7191048" y="5883137"/>
                </a:cubicBezTo>
                <a:cubicBezTo>
                  <a:pt x="7173363" y="5883137"/>
                  <a:pt x="7159027" y="5868801"/>
                  <a:pt x="7159027" y="5851115"/>
                </a:cubicBezTo>
                <a:cubicBezTo>
                  <a:pt x="7159027" y="5833429"/>
                  <a:pt x="7173363" y="5819092"/>
                  <a:pt x="7191048" y="5819092"/>
                </a:cubicBezTo>
                <a:close/>
                <a:moveTo>
                  <a:pt x="9200657" y="5755473"/>
                </a:moveTo>
                <a:cubicBezTo>
                  <a:pt x="9278979" y="5755473"/>
                  <a:pt x="9342471" y="5818965"/>
                  <a:pt x="9342471" y="5897287"/>
                </a:cubicBezTo>
                <a:cubicBezTo>
                  <a:pt x="9342471" y="5975610"/>
                  <a:pt x="9278979" y="6039102"/>
                  <a:pt x="9200657" y="6039102"/>
                </a:cubicBezTo>
                <a:cubicBezTo>
                  <a:pt x="9122334" y="6039102"/>
                  <a:pt x="9058842" y="5975610"/>
                  <a:pt x="9058842" y="5897287"/>
                </a:cubicBezTo>
                <a:cubicBezTo>
                  <a:pt x="9058842" y="5818965"/>
                  <a:pt x="9122334" y="5755473"/>
                  <a:pt x="9200657" y="5755473"/>
                </a:cubicBezTo>
                <a:close/>
                <a:moveTo>
                  <a:pt x="3579409" y="5755472"/>
                </a:moveTo>
                <a:cubicBezTo>
                  <a:pt x="3657732" y="5755472"/>
                  <a:pt x="3721224" y="5818964"/>
                  <a:pt x="3721224" y="5897286"/>
                </a:cubicBezTo>
                <a:cubicBezTo>
                  <a:pt x="3721224" y="5975609"/>
                  <a:pt x="3657732" y="6039101"/>
                  <a:pt x="3579409" y="6039101"/>
                </a:cubicBezTo>
                <a:cubicBezTo>
                  <a:pt x="3501087" y="6039101"/>
                  <a:pt x="3437595" y="5975609"/>
                  <a:pt x="3437595" y="5897286"/>
                </a:cubicBezTo>
                <a:cubicBezTo>
                  <a:pt x="3437595" y="5818964"/>
                  <a:pt x="3501087" y="5755472"/>
                  <a:pt x="3579409" y="5755472"/>
                </a:cubicBezTo>
                <a:close/>
                <a:moveTo>
                  <a:pt x="11366204" y="5745134"/>
                </a:moveTo>
                <a:cubicBezTo>
                  <a:pt x="11401575" y="5745134"/>
                  <a:pt x="11430249" y="5773809"/>
                  <a:pt x="11430249" y="5809179"/>
                </a:cubicBezTo>
                <a:cubicBezTo>
                  <a:pt x="11430249" y="5844551"/>
                  <a:pt x="11401575" y="5873224"/>
                  <a:pt x="11366204" y="5873224"/>
                </a:cubicBezTo>
                <a:cubicBezTo>
                  <a:pt x="11330832" y="5873224"/>
                  <a:pt x="11302158" y="5844551"/>
                  <a:pt x="11302158" y="5809179"/>
                </a:cubicBezTo>
                <a:cubicBezTo>
                  <a:pt x="11302158" y="5773809"/>
                  <a:pt x="11330832" y="5745134"/>
                  <a:pt x="11366204" y="5745134"/>
                </a:cubicBezTo>
                <a:close/>
                <a:moveTo>
                  <a:pt x="1413862" y="5745133"/>
                </a:moveTo>
                <a:cubicBezTo>
                  <a:pt x="1449234" y="5745133"/>
                  <a:pt x="1477908" y="5773808"/>
                  <a:pt x="1477908" y="5809178"/>
                </a:cubicBezTo>
                <a:cubicBezTo>
                  <a:pt x="1477908" y="5844550"/>
                  <a:pt x="1449234" y="5873223"/>
                  <a:pt x="1413862" y="5873223"/>
                </a:cubicBezTo>
                <a:cubicBezTo>
                  <a:pt x="1378491" y="5873223"/>
                  <a:pt x="1349817" y="5844550"/>
                  <a:pt x="1349817" y="5809178"/>
                </a:cubicBezTo>
                <a:cubicBezTo>
                  <a:pt x="1349817" y="5773808"/>
                  <a:pt x="1378491" y="5745133"/>
                  <a:pt x="1413862" y="5745133"/>
                </a:cubicBezTo>
                <a:close/>
                <a:moveTo>
                  <a:pt x="10121901" y="5731411"/>
                </a:moveTo>
                <a:cubicBezTo>
                  <a:pt x="10200222" y="5731411"/>
                  <a:pt x="10263714" y="5794903"/>
                  <a:pt x="10263714" y="5873224"/>
                </a:cubicBezTo>
                <a:cubicBezTo>
                  <a:pt x="10263714" y="5951547"/>
                  <a:pt x="10200222" y="6015039"/>
                  <a:pt x="10121901" y="6015039"/>
                </a:cubicBezTo>
                <a:cubicBezTo>
                  <a:pt x="10043578" y="6015039"/>
                  <a:pt x="9980086" y="5951547"/>
                  <a:pt x="9980086" y="5873224"/>
                </a:cubicBezTo>
                <a:cubicBezTo>
                  <a:pt x="9980086" y="5794903"/>
                  <a:pt x="10043578" y="5731411"/>
                  <a:pt x="10121901" y="5731411"/>
                </a:cubicBezTo>
                <a:close/>
                <a:moveTo>
                  <a:pt x="2658165" y="5731409"/>
                </a:moveTo>
                <a:cubicBezTo>
                  <a:pt x="2736488" y="5731409"/>
                  <a:pt x="2799980" y="5794901"/>
                  <a:pt x="2799980" y="5873223"/>
                </a:cubicBezTo>
                <a:cubicBezTo>
                  <a:pt x="2799980" y="5951546"/>
                  <a:pt x="2736488" y="6015038"/>
                  <a:pt x="2658165" y="6015038"/>
                </a:cubicBezTo>
                <a:cubicBezTo>
                  <a:pt x="2579843" y="6015038"/>
                  <a:pt x="2516351" y="5951546"/>
                  <a:pt x="2516351" y="5873223"/>
                </a:cubicBezTo>
                <a:cubicBezTo>
                  <a:pt x="2516351" y="5794901"/>
                  <a:pt x="2579843" y="5731409"/>
                  <a:pt x="2658165" y="5731409"/>
                </a:cubicBezTo>
                <a:close/>
                <a:moveTo>
                  <a:pt x="5537863" y="5728697"/>
                </a:moveTo>
                <a:cubicBezTo>
                  <a:pt x="5573234" y="5728697"/>
                  <a:pt x="5601908" y="5757372"/>
                  <a:pt x="5601908" y="5792742"/>
                </a:cubicBezTo>
                <a:cubicBezTo>
                  <a:pt x="5601908" y="5828114"/>
                  <a:pt x="5573234" y="5856787"/>
                  <a:pt x="5537863" y="5856787"/>
                </a:cubicBezTo>
                <a:cubicBezTo>
                  <a:pt x="5502492" y="5856787"/>
                  <a:pt x="5473818" y="5828114"/>
                  <a:pt x="5473818" y="5792742"/>
                </a:cubicBezTo>
                <a:cubicBezTo>
                  <a:pt x="5473818" y="5757372"/>
                  <a:pt x="5502492" y="5728697"/>
                  <a:pt x="5537863" y="5728697"/>
                </a:cubicBezTo>
                <a:close/>
                <a:moveTo>
                  <a:pt x="9525456" y="5722444"/>
                </a:moveTo>
                <a:cubicBezTo>
                  <a:pt x="9543142" y="5722444"/>
                  <a:pt x="9557479" y="5736781"/>
                  <a:pt x="9557479" y="5754468"/>
                </a:cubicBezTo>
                <a:cubicBezTo>
                  <a:pt x="9557479" y="5772153"/>
                  <a:pt x="9543142" y="5786489"/>
                  <a:pt x="9525456" y="5786489"/>
                </a:cubicBezTo>
                <a:cubicBezTo>
                  <a:pt x="9507771" y="5786489"/>
                  <a:pt x="9493434" y="5772153"/>
                  <a:pt x="9493434" y="5754468"/>
                </a:cubicBezTo>
                <a:cubicBezTo>
                  <a:pt x="9493434" y="5736781"/>
                  <a:pt x="9507771" y="5722444"/>
                  <a:pt x="9525456" y="5722444"/>
                </a:cubicBezTo>
                <a:close/>
                <a:moveTo>
                  <a:pt x="3254610" y="5722443"/>
                </a:moveTo>
                <a:cubicBezTo>
                  <a:pt x="3272295" y="5722443"/>
                  <a:pt x="3286632" y="5736780"/>
                  <a:pt x="3286632" y="5754466"/>
                </a:cubicBezTo>
                <a:cubicBezTo>
                  <a:pt x="3286632" y="5772151"/>
                  <a:pt x="3272295" y="5786488"/>
                  <a:pt x="3254610" y="5786488"/>
                </a:cubicBezTo>
                <a:cubicBezTo>
                  <a:pt x="3236924" y="5786488"/>
                  <a:pt x="3222587" y="5772151"/>
                  <a:pt x="3222587" y="5754466"/>
                </a:cubicBezTo>
                <a:cubicBezTo>
                  <a:pt x="3222587" y="5736780"/>
                  <a:pt x="3236924" y="5722443"/>
                  <a:pt x="3254610" y="5722443"/>
                </a:cubicBezTo>
                <a:close/>
                <a:moveTo>
                  <a:pt x="8130589" y="5696674"/>
                </a:moveTo>
                <a:cubicBezTo>
                  <a:pt x="8165960" y="5696674"/>
                  <a:pt x="8194634" y="5725349"/>
                  <a:pt x="8194634" y="5760719"/>
                </a:cubicBezTo>
                <a:cubicBezTo>
                  <a:pt x="8194634" y="5796090"/>
                  <a:pt x="8165960" y="5824764"/>
                  <a:pt x="8130589" y="5824764"/>
                </a:cubicBezTo>
                <a:cubicBezTo>
                  <a:pt x="8095217" y="5824764"/>
                  <a:pt x="8066544" y="5796090"/>
                  <a:pt x="8066544" y="5760719"/>
                </a:cubicBezTo>
                <a:cubicBezTo>
                  <a:pt x="8066544" y="5725349"/>
                  <a:pt x="8095217" y="5696674"/>
                  <a:pt x="8130589" y="5696674"/>
                </a:cubicBezTo>
                <a:close/>
                <a:moveTo>
                  <a:pt x="5089546" y="5696674"/>
                </a:moveTo>
                <a:cubicBezTo>
                  <a:pt x="5107232" y="5696674"/>
                  <a:pt x="5121569" y="5711011"/>
                  <a:pt x="5121569" y="5728697"/>
                </a:cubicBezTo>
                <a:cubicBezTo>
                  <a:pt x="5121569" y="5746382"/>
                  <a:pt x="5107232" y="5760719"/>
                  <a:pt x="5089546" y="5760719"/>
                </a:cubicBezTo>
                <a:cubicBezTo>
                  <a:pt x="5071861" y="5760719"/>
                  <a:pt x="5057524" y="5746382"/>
                  <a:pt x="5057524" y="5728697"/>
                </a:cubicBezTo>
                <a:cubicBezTo>
                  <a:pt x="5057524" y="5711011"/>
                  <a:pt x="5071861" y="5696674"/>
                  <a:pt x="5089546" y="5696674"/>
                </a:cubicBezTo>
                <a:close/>
                <a:moveTo>
                  <a:pt x="6344739" y="5674990"/>
                </a:moveTo>
                <a:cubicBezTo>
                  <a:pt x="6362425" y="5674990"/>
                  <a:pt x="6376762" y="5689326"/>
                  <a:pt x="6376762" y="5707013"/>
                </a:cubicBezTo>
                <a:cubicBezTo>
                  <a:pt x="6376762" y="5724698"/>
                  <a:pt x="6362425" y="5739035"/>
                  <a:pt x="6344739" y="5739035"/>
                </a:cubicBezTo>
                <a:cubicBezTo>
                  <a:pt x="6327054" y="5739035"/>
                  <a:pt x="6312718" y="5724698"/>
                  <a:pt x="6312718" y="5707013"/>
                </a:cubicBezTo>
                <a:cubicBezTo>
                  <a:pt x="6312718" y="5689326"/>
                  <a:pt x="6327054" y="5674990"/>
                  <a:pt x="6344739" y="5674990"/>
                </a:cubicBezTo>
                <a:close/>
                <a:moveTo>
                  <a:pt x="8524008" y="5646353"/>
                </a:moveTo>
                <a:cubicBezTo>
                  <a:pt x="8602330" y="5646353"/>
                  <a:pt x="8665822" y="5709845"/>
                  <a:pt x="8665822" y="5788167"/>
                </a:cubicBezTo>
                <a:cubicBezTo>
                  <a:pt x="8665822" y="5866490"/>
                  <a:pt x="8602330" y="5929982"/>
                  <a:pt x="8524008" y="5929982"/>
                </a:cubicBezTo>
                <a:cubicBezTo>
                  <a:pt x="8445686" y="5929982"/>
                  <a:pt x="8382193" y="5866490"/>
                  <a:pt x="8382193" y="5788167"/>
                </a:cubicBezTo>
                <a:cubicBezTo>
                  <a:pt x="8382193" y="5709845"/>
                  <a:pt x="8445686" y="5646353"/>
                  <a:pt x="8524008" y="5646353"/>
                </a:cubicBezTo>
                <a:close/>
                <a:moveTo>
                  <a:pt x="4321096" y="5646353"/>
                </a:moveTo>
                <a:cubicBezTo>
                  <a:pt x="4399418" y="5646353"/>
                  <a:pt x="4462910" y="5709845"/>
                  <a:pt x="4462910" y="5788167"/>
                </a:cubicBezTo>
                <a:cubicBezTo>
                  <a:pt x="4462910" y="5866490"/>
                  <a:pt x="4399418" y="5929982"/>
                  <a:pt x="4321096" y="5929982"/>
                </a:cubicBezTo>
                <a:cubicBezTo>
                  <a:pt x="4242773" y="5929982"/>
                  <a:pt x="4179281" y="5866490"/>
                  <a:pt x="4179281" y="5788167"/>
                </a:cubicBezTo>
                <a:cubicBezTo>
                  <a:pt x="4179281" y="5709845"/>
                  <a:pt x="4242773" y="5646353"/>
                  <a:pt x="4321096" y="5646353"/>
                </a:cubicBezTo>
                <a:close/>
                <a:moveTo>
                  <a:pt x="0" y="5628514"/>
                </a:moveTo>
                <a:lnTo>
                  <a:pt x="14336" y="5631408"/>
                </a:lnTo>
                <a:cubicBezTo>
                  <a:pt x="37323" y="5641131"/>
                  <a:pt x="53451" y="5663892"/>
                  <a:pt x="53451" y="5690420"/>
                </a:cubicBezTo>
                <a:cubicBezTo>
                  <a:pt x="53451" y="5716949"/>
                  <a:pt x="37323" y="5739710"/>
                  <a:pt x="14336" y="5749432"/>
                </a:cubicBezTo>
                <a:lnTo>
                  <a:pt x="0" y="5752327"/>
                </a:lnTo>
                <a:close/>
                <a:moveTo>
                  <a:pt x="12171342" y="5575873"/>
                </a:moveTo>
                <a:lnTo>
                  <a:pt x="12192000" y="5580044"/>
                </a:lnTo>
                <a:lnTo>
                  <a:pt x="12192000" y="5699792"/>
                </a:lnTo>
                <a:lnTo>
                  <a:pt x="12171342" y="5703963"/>
                </a:lnTo>
                <a:cubicBezTo>
                  <a:pt x="12135970" y="5703963"/>
                  <a:pt x="12107297" y="5675289"/>
                  <a:pt x="12107297" y="5639918"/>
                </a:cubicBezTo>
                <a:cubicBezTo>
                  <a:pt x="12107297" y="5604548"/>
                  <a:pt x="12135970" y="5575873"/>
                  <a:pt x="12171342" y="5575873"/>
                </a:cubicBezTo>
                <a:close/>
                <a:moveTo>
                  <a:pt x="608724" y="5575872"/>
                </a:moveTo>
                <a:cubicBezTo>
                  <a:pt x="644096" y="5575872"/>
                  <a:pt x="672769" y="5604546"/>
                  <a:pt x="672769" y="5639917"/>
                </a:cubicBezTo>
                <a:cubicBezTo>
                  <a:pt x="672769" y="5675288"/>
                  <a:pt x="644096" y="5703962"/>
                  <a:pt x="608724" y="5703962"/>
                </a:cubicBezTo>
                <a:cubicBezTo>
                  <a:pt x="573353" y="5703962"/>
                  <a:pt x="544679" y="5675288"/>
                  <a:pt x="544679" y="5639917"/>
                </a:cubicBezTo>
                <a:cubicBezTo>
                  <a:pt x="544679" y="5604546"/>
                  <a:pt x="573353" y="5575872"/>
                  <a:pt x="608724" y="5575872"/>
                </a:cubicBezTo>
                <a:close/>
                <a:moveTo>
                  <a:pt x="6706135" y="5533176"/>
                </a:moveTo>
                <a:cubicBezTo>
                  <a:pt x="6784458" y="5533176"/>
                  <a:pt x="6847949" y="5596668"/>
                  <a:pt x="6847949" y="5674990"/>
                </a:cubicBezTo>
                <a:cubicBezTo>
                  <a:pt x="6847949" y="5753313"/>
                  <a:pt x="6784458" y="5816805"/>
                  <a:pt x="6706135" y="5816805"/>
                </a:cubicBezTo>
                <a:cubicBezTo>
                  <a:pt x="6627813" y="5816805"/>
                  <a:pt x="6564320" y="5753313"/>
                  <a:pt x="6564320" y="5674990"/>
                </a:cubicBezTo>
                <a:cubicBezTo>
                  <a:pt x="6564320" y="5596668"/>
                  <a:pt x="6627813" y="5533176"/>
                  <a:pt x="6706135" y="5533176"/>
                </a:cubicBezTo>
                <a:close/>
                <a:moveTo>
                  <a:pt x="4668678" y="5522837"/>
                </a:moveTo>
                <a:cubicBezTo>
                  <a:pt x="4704051" y="5522837"/>
                  <a:pt x="4732723" y="5551512"/>
                  <a:pt x="4732723" y="5586882"/>
                </a:cubicBezTo>
                <a:cubicBezTo>
                  <a:pt x="4732723" y="5622254"/>
                  <a:pt x="4704051" y="5650927"/>
                  <a:pt x="4668678" y="5650927"/>
                </a:cubicBezTo>
                <a:cubicBezTo>
                  <a:pt x="4633307" y="5650927"/>
                  <a:pt x="4604634" y="5622254"/>
                  <a:pt x="4604634" y="5586882"/>
                </a:cubicBezTo>
                <a:cubicBezTo>
                  <a:pt x="4604634" y="5551512"/>
                  <a:pt x="4633307" y="5522837"/>
                  <a:pt x="4668678" y="5522837"/>
                </a:cubicBezTo>
                <a:close/>
                <a:moveTo>
                  <a:pt x="7627376" y="5509113"/>
                </a:moveTo>
                <a:cubicBezTo>
                  <a:pt x="7705698" y="5509113"/>
                  <a:pt x="7769190" y="5572605"/>
                  <a:pt x="7769190" y="5650927"/>
                </a:cubicBezTo>
                <a:cubicBezTo>
                  <a:pt x="7769190" y="5729250"/>
                  <a:pt x="7705698" y="5792742"/>
                  <a:pt x="7627376" y="5792742"/>
                </a:cubicBezTo>
                <a:cubicBezTo>
                  <a:pt x="7549056" y="5792742"/>
                  <a:pt x="7485563" y="5729250"/>
                  <a:pt x="7485563" y="5650927"/>
                </a:cubicBezTo>
                <a:cubicBezTo>
                  <a:pt x="7485563" y="5572605"/>
                  <a:pt x="7549056" y="5509113"/>
                  <a:pt x="7627376" y="5509113"/>
                </a:cubicBezTo>
                <a:close/>
                <a:moveTo>
                  <a:pt x="7030934" y="5500147"/>
                </a:moveTo>
                <a:cubicBezTo>
                  <a:pt x="7048621" y="5500147"/>
                  <a:pt x="7062959" y="5514484"/>
                  <a:pt x="7062959" y="5532170"/>
                </a:cubicBezTo>
                <a:cubicBezTo>
                  <a:pt x="7062959" y="5549855"/>
                  <a:pt x="7048621" y="5564192"/>
                  <a:pt x="7030934" y="5564192"/>
                </a:cubicBezTo>
                <a:cubicBezTo>
                  <a:pt x="7013250" y="5564192"/>
                  <a:pt x="6998912" y="5549855"/>
                  <a:pt x="6998912" y="5532170"/>
                </a:cubicBezTo>
                <a:cubicBezTo>
                  <a:pt x="6998912" y="5514484"/>
                  <a:pt x="7013250" y="5500147"/>
                  <a:pt x="7030934" y="5500147"/>
                </a:cubicBezTo>
                <a:close/>
                <a:moveTo>
                  <a:pt x="9232679" y="5453546"/>
                </a:moveTo>
                <a:cubicBezTo>
                  <a:pt x="9250366" y="5453546"/>
                  <a:pt x="9264702" y="5467883"/>
                  <a:pt x="9264702" y="5485569"/>
                </a:cubicBezTo>
                <a:cubicBezTo>
                  <a:pt x="9264702" y="5503255"/>
                  <a:pt x="9250366" y="5517591"/>
                  <a:pt x="9232679" y="5517591"/>
                </a:cubicBezTo>
                <a:cubicBezTo>
                  <a:pt x="9214994" y="5517591"/>
                  <a:pt x="9200657" y="5503255"/>
                  <a:pt x="9200657" y="5485569"/>
                </a:cubicBezTo>
                <a:cubicBezTo>
                  <a:pt x="9200657" y="5467883"/>
                  <a:pt x="9214994" y="5453546"/>
                  <a:pt x="9232679" y="5453546"/>
                </a:cubicBezTo>
                <a:close/>
                <a:moveTo>
                  <a:pt x="3547387" y="5453545"/>
                </a:moveTo>
                <a:cubicBezTo>
                  <a:pt x="3565072" y="5453545"/>
                  <a:pt x="3579409" y="5467882"/>
                  <a:pt x="3579409" y="5485568"/>
                </a:cubicBezTo>
                <a:cubicBezTo>
                  <a:pt x="3579409" y="5503253"/>
                  <a:pt x="3565072" y="5517590"/>
                  <a:pt x="3547387" y="5517590"/>
                </a:cubicBezTo>
                <a:cubicBezTo>
                  <a:pt x="3529701" y="5517590"/>
                  <a:pt x="3515364" y="5503253"/>
                  <a:pt x="3515364" y="5485568"/>
                </a:cubicBezTo>
                <a:cubicBezTo>
                  <a:pt x="3515364" y="5467882"/>
                  <a:pt x="3529701" y="5453545"/>
                  <a:pt x="3547387" y="5453545"/>
                </a:cubicBezTo>
                <a:close/>
                <a:moveTo>
                  <a:pt x="11658982" y="5434058"/>
                </a:moveTo>
                <a:cubicBezTo>
                  <a:pt x="11676668" y="5434058"/>
                  <a:pt x="11691005" y="5448395"/>
                  <a:pt x="11691005" y="5466081"/>
                </a:cubicBezTo>
                <a:cubicBezTo>
                  <a:pt x="11691005" y="5483766"/>
                  <a:pt x="11676668" y="5498103"/>
                  <a:pt x="11658982" y="5498103"/>
                </a:cubicBezTo>
                <a:cubicBezTo>
                  <a:pt x="11641297" y="5498103"/>
                  <a:pt x="11626960" y="5483766"/>
                  <a:pt x="11626960" y="5466081"/>
                </a:cubicBezTo>
                <a:cubicBezTo>
                  <a:pt x="11626960" y="5448395"/>
                  <a:pt x="11641297" y="5434058"/>
                  <a:pt x="11658982" y="5434058"/>
                </a:cubicBezTo>
                <a:close/>
                <a:moveTo>
                  <a:pt x="1121084" y="5434057"/>
                </a:moveTo>
                <a:cubicBezTo>
                  <a:pt x="1138769" y="5434057"/>
                  <a:pt x="1153106" y="5448394"/>
                  <a:pt x="1153106" y="5466080"/>
                </a:cubicBezTo>
                <a:cubicBezTo>
                  <a:pt x="1153106" y="5483765"/>
                  <a:pt x="1138769" y="5498102"/>
                  <a:pt x="1121084" y="5498102"/>
                </a:cubicBezTo>
                <a:cubicBezTo>
                  <a:pt x="1103398" y="5498102"/>
                  <a:pt x="1089061" y="5483765"/>
                  <a:pt x="1089061" y="5466080"/>
                </a:cubicBezTo>
                <a:cubicBezTo>
                  <a:pt x="1089061" y="5448394"/>
                  <a:pt x="1103398" y="5434057"/>
                  <a:pt x="1121084" y="5434057"/>
                </a:cubicBezTo>
                <a:close/>
                <a:moveTo>
                  <a:pt x="6093133" y="5404079"/>
                </a:moveTo>
                <a:cubicBezTo>
                  <a:pt x="6128505" y="5404079"/>
                  <a:pt x="6157178" y="5432754"/>
                  <a:pt x="6157178" y="5468124"/>
                </a:cubicBezTo>
                <a:cubicBezTo>
                  <a:pt x="6157178" y="5503496"/>
                  <a:pt x="6128505" y="5532169"/>
                  <a:pt x="6093133" y="5532169"/>
                </a:cubicBezTo>
                <a:cubicBezTo>
                  <a:pt x="6057762" y="5532169"/>
                  <a:pt x="6029089" y="5503496"/>
                  <a:pt x="6029089" y="5468124"/>
                </a:cubicBezTo>
                <a:cubicBezTo>
                  <a:pt x="6029089" y="5432754"/>
                  <a:pt x="6057762" y="5404079"/>
                  <a:pt x="6093133" y="5404079"/>
                </a:cubicBezTo>
                <a:close/>
                <a:moveTo>
                  <a:pt x="5473818" y="5353576"/>
                </a:moveTo>
                <a:cubicBezTo>
                  <a:pt x="5509189" y="5353576"/>
                  <a:pt x="5537863" y="5382251"/>
                  <a:pt x="5537863" y="5417621"/>
                </a:cubicBezTo>
                <a:cubicBezTo>
                  <a:pt x="5537863" y="5452992"/>
                  <a:pt x="5509189" y="5481666"/>
                  <a:pt x="5473818" y="5481666"/>
                </a:cubicBezTo>
                <a:cubicBezTo>
                  <a:pt x="5438446" y="5481666"/>
                  <a:pt x="5409773" y="5452992"/>
                  <a:pt x="5409773" y="5417621"/>
                </a:cubicBezTo>
                <a:cubicBezTo>
                  <a:pt x="5409773" y="5382251"/>
                  <a:pt x="5438446" y="5353576"/>
                  <a:pt x="5473818" y="5353576"/>
                </a:cubicBezTo>
                <a:close/>
                <a:moveTo>
                  <a:pt x="10547343" y="5292244"/>
                </a:moveTo>
                <a:cubicBezTo>
                  <a:pt x="10625665" y="5292244"/>
                  <a:pt x="10689157" y="5355736"/>
                  <a:pt x="10689157" y="5434058"/>
                </a:cubicBezTo>
                <a:cubicBezTo>
                  <a:pt x="10689157" y="5512381"/>
                  <a:pt x="10625665" y="5575873"/>
                  <a:pt x="10547343" y="5575873"/>
                </a:cubicBezTo>
                <a:cubicBezTo>
                  <a:pt x="10469020" y="5575873"/>
                  <a:pt x="10405528" y="5512381"/>
                  <a:pt x="10405528" y="5434058"/>
                </a:cubicBezTo>
                <a:cubicBezTo>
                  <a:pt x="10405528" y="5355736"/>
                  <a:pt x="10469020" y="5292244"/>
                  <a:pt x="10547343" y="5292244"/>
                </a:cubicBezTo>
                <a:close/>
                <a:moveTo>
                  <a:pt x="2232723" y="5292243"/>
                </a:moveTo>
                <a:cubicBezTo>
                  <a:pt x="2311046" y="5292243"/>
                  <a:pt x="2374538" y="5355735"/>
                  <a:pt x="2374538" y="5434057"/>
                </a:cubicBezTo>
                <a:cubicBezTo>
                  <a:pt x="2374538" y="5512380"/>
                  <a:pt x="2311046" y="5575872"/>
                  <a:pt x="2232723" y="5575872"/>
                </a:cubicBezTo>
                <a:cubicBezTo>
                  <a:pt x="2154401" y="5575872"/>
                  <a:pt x="2090909" y="5512380"/>
                  <a:pt x="2090909" y="5434057"/>
                </a:cubicBezTo>
                <a:cubicBezTo>
                  <a:pt x="2090909" y="5355735"/>
                  <a:pt x="2154401" y="5292243"/>
                  <a:pt x="2232723" y="5292243"/>
                </a:cubicBezTo>
                <a:close/>
                <a:moveTo>
                  <a:pt x="9749615" y="5261412"/>
                </a:moveTo>
                <a:cubicBezTo>
                  <a:pt x="9784987" y="5261412"/>
                  <a:pt x="9813660" y="5290086"/>
                  <a:pt x="9813660" y="5325457"/>
                </a:cubicBezTo>
                <a:cubicBezTo>
                  <a:pt x="9813660" y="5360828"/>
                  <a:pt x="9784987" y="5389501"/>
                  <a:pt x="9749615" y="5389501"/>
                </a:cubicBezTo>
                <a:cubicBezTo>
                  <a:pt x="9714244" y="5389501"/>
                  <a:pt x="9685570" y="5360828"/>
                  <a:pt x="9685570" y="5325457"/>
                </a:cubicBezTo>
                <a:cubicBezTo>
                  <a:pt x="9685570" y="5290086"/>
                  <a:pt x="9714244" y="5261412"/>
                  <a:pt x="9749615" y="5261412"/>
                </a:cubicBezTo>
                <a:close/>
                <a:moveTo>
                  <a:pt x="3030451" y="5261410"/>
                </a:moveTo>
                <a:cubicBezTo>
                  <a:pt x="3065822" y="5261410"/>
                  <a:pt x="3094496" y="5290085"/>
                  <a:pt x="3094496" y="5325455"/>
                </a:cubicBezTo>
                <a:cubicBezTo>
                  <a:pt x="3094496" y="5360827"/>
                  <a:pt x="3065822" y="5389500"/>
                  <a:pt x="3030451" y="5389500"/>
                </a:cubicBezTo>
                <a:cubicBezTo>
                  <a:pt x="2995079" y="5389500"/>
                  <a:pt x="2966406" y="5360827"/>
                  <a:pt x="2966406" y="5325455"/>
                </a:cubicBezTo>
                <a:cubicBezTo>
                  <a:pt x="2966406" y="5290085"/>
                  <a:pt x="2995079" y="5261410"/>
                  <a:pt x="3030451" y="5261410"/>
                </a:cubicBezTo>
                <a:close/>
                <a:moveTo>
                  <a:pt x="6738156" y="5231249"/>
                </a:moveTo>
                <a:cubicBezTo>
                  <a:pt x="6755842" y="5231249"/>
                  <a:pt x="6770180" y="5245586"/>
                  <a:pt x="6770180" y="5263272"/>
                </a:cubicBezTo>
                <a:cubicBezTo>
                  <a:pt x="6770180" y="5280957"/>
                  <a:pt x="6755842" y="5295294"/>
                  <a:pt x="6738156" y="5295294"/>
                </a:cubicBezTo>
                <a:cubicBezTo>
                  <a:pt x="6720471" y="5295294"/>
                  <a:pt x="6706134" y="5280957"/>
                  <a:pt x="6706134" y="5263272"/>
                </a:cubicBezTo>
                <a:cubicBezTo>
                  <a:pt x="6706134" y="5245586"/>
                  <a:pt x="6720471" y="5231249"/>
                  <a:pt x="6738156" y="5231249"/>
                </a:cubicBezTo>
                <a:close/>
                <a:moveTo>
                  <a:pt x="11146621" y="5223624"/>
                </a:moveTo>
                <a:cubicBezTo>
                  <a:pt x="11164308" y="5223624"/>
                  <a:pt x="11178644" y="5237961"/>
                  <a:pt x="11178644" y="5255647"/>
                </a:cubicBezTo>
                <a:cubicBezTo>
                  <a:pt x="11178644" y="5273332"/>
                  <a:pt x="11164308" y="5287669"/>
                  <a:pt x="11146621" y="5287669"/>
                </a:cubicBezTo>
                <a:cubicBezTo>
                  <a:pt x="11128936" y="5287669"/>
                  <a:pt x="11114600" y="5273332"/>
                  <a:pt x="11114600" y="5255647"/>
                </a:cubicBezTo>
                <a:cubicBezTo>
                  <a:pt x="11114600" y="5237961"/>
                  <a:pt x="11128936" y="5223624"/>
                  <a:pt x="11146621" y="5223624"/>
                </a:cubicBezTo>
                <a:close/>
                <a:moveTo>
                  <a:pt x="1633445" y="5223623"/>
                </a:moveTo>
                <a:cubicBezTo>
                  <a:pt x="1651130" y="5223623"/>
                  <a:pt x="1665467" y="5237959"/>
                  <a:pt x="1665467" y="5255646"/>
                </a:cubicBezTo>
                <a:cubicBezTo>
                  <a:pt x="1665467" y="5273331"/>
                  <a:pt x="1651130" y="5287668"/>
                  <a:pt x="1633445" y="5287668"/>
                </a:cubicBezTo>
                <a:cubicBezTo>
                  <a:pt x="1615758" y="5287668"/>
                  <a:pt x="1601422" y="5273331"/>
                  <a:pt x="1601422" y="5255646"/>
                </a:cubicBezTo>
                <a:cubicBezTo>
                  <a:pt x="1601422" y="5237959"/>
                  <a:pt x="1615758" y="5223623"/>
                  <a:pt x="1633445" y="5223623"/>
                </a:cubicBezTo>
                <a:close/>
                <a:moveTo>
                  <a:pt x="4961456" y="5211761"/>
                </a:moveTo>
                <a:cubicBezTo>
                  <a:pt x="4979142" y="5211761"/>
                  <a:pt x="4993479" y="5226098"/>
                  <a:pt x="4993479" y="5243784"/>
                </a:cubicBezTo>
                <a:cubicBezTo>
                  <a:pt x="4993479" y="5261469"/>
                  <a:pt x="4979142" y="5275806"/>
                  <a:pt x="4961456" y="5275806"/>
                </a:cubicBezTo>
                <a:cubicBezTo>
                  <a:pt x="4943770" y="5275806"/>
                  <a:pt x="4929434" y="5261469"/>
                  <a:pt x="4929434" y="5243784"/>
                </a:cubicBezTo>
                <a:cubicBezTo>
                  <a:pt x="4929434" y="5226098"/>
                  <a:pt x="4943770" y="5211761"/>
                  <a:pt x="4961456" y="5211761"/>
                </a:cubicBezTo>
                <a:close/>
                <a:moveTo>
                  <a:pt x="8052820" y="5069947"/>
                </a:moveTo>
                <a:cubicBezTo>
                  <a:pt x="8131142" y="5069947"/>
                  <a:pt x="8194635" y="5133439"/>
                  <a:pt x="8194635" y="5211761"/>
                </a:cubicBezTo>
                <a:cubicBezTo>
                  <a:pt x="8194635" y="5290084"/>
                  <a:pt x="8131142" y="5353576"/>
                  <a:pt x="8052820" y="5353576"/>
                </a:cubicBezTo>
                <a:cubicBezTo>
                  <a:pt x="7974498" y="5353576"/>
                  <a:pt x="7911005" y="5290084"/>
                  <a:pt x="7911005" y="5211761"/>
                </a:cubicBezTo>
                <a:cubicBezTo>
                  <a:pt x="7911005" y="5133439"/>
                  <a:pt x="7974498" y="5069947"/>
                  <a:pt x="8052820" y="5069947"/>
                </a:cubicBezTo>
                <a:close/>
                <a:moveTo>
                  <a:pt x="11787064" y="5045213"/>
                </a:moveTo>
                <a:cubicBezTo>
                  <a:pt x="11804752" y="5045213"/>
                  <a:pt x="11819088" y="5059550"/>
                  <a:pt x="11819088" y="5077236"/>
                </a:cubicBezTo>
                <a:cubicBezTo>
                  <a:pt x="11819088" y="5094921"/>
                  <a:pt x="11804752" y="5109258"/>
                  <a:pt x="11787064" y="5109258"/>
                </a:cubicBezTo>
                <a:cubicBezTo>
                  <a:pt x="11769378" y="5109258"/>
                  <a:pt x="11755042" y="5094921"/>
                  <a:pt x="11755042" y="5077236"/>
                </a:cubicBezTo>
                <a:cubicBezTo>
                  <a:pt x="11755042" y="5059550"/>
                  <a:pt x="11769378" y="5045213"/>
                  <a:pt x="11787064" y="5045213"/>
                </a:cubicBezTo>
                <a:close/>
                <a:moveTo>
                  <a:pt x="993003" y="5045212"/>
                </a:moveTo>
                <a:cubicBezTo>
                  <a:pt x="1010688" y="5045212"/>
                  <a:pt x="1025024" y="5059548"/>
                  <a:pt x="1025024" y="5077235"/>
                </a:cubicBezTo>
                <a:cubicBezTo>
                  <a:pt x="1025024" y="5094920"/>
                  <a:pt x="1010688" y="5109257"/>
                  <a:pt x="993003" y="5109257"/>
                </a:cubicBezTo>
                <a:cubicBezTo>
                  <a:pt x="975314" y="5109257"/>
                  <a:pt x="960978" y="5094920"/>
                  <a:pt x="960978" y="5077235"/>
                </a:cubicBezTo>
                <a:cubicBezTo>
                  <a:pt x="960978" y="5059548"/>
                  <a:pt x="975314" y="5045212"/>
                  <a:pt x="993003" y="5045212"/>
                </a:cubicBezTo>
                <a:close/>
                <a:moveTo>
                  <a:pt x="7255093" y="5039113"/>
                </a:moveTo>
                <a:cubicBezTo>
                  <a:pt x="7290465" y="5039113"/>
                  <a:pt x="7319138" y="5067788"/>
                  <a:pt x="7319138" y="5103158"/>
                </a:cubicBezTo>
                <a:cubicBezTo>
                  <a:pt x="7319138" y="5138530"/>
                  <a:pt x="7290465" y="5167203"/>
                  <a:pt x="7255093" y="5167203"/>
                </a:cubicBezTo>
                <a:cubicBezTo>
                  <a:pt x="7219722" y="5167203"/>
                  <a:pt x="7191048" y="5138530"/>
                  <a:pt x="7191048" y="5103158"/>
                </a:cubicBezTo>
                <a:cubicBezTo>
                  <a:pt x="7191048" y="5067788"/>
                  <a:pt x="7219722" y="5039113"/>
                  <a:pt x="7255093" y="5039113"/>
                </a:cubicBezTo>
                <a:close/>
                <a:moveTo>
                  <a:pt x="4449186" y="5001327"/>
                </a:moveTo>
                <a:cubicBezTo>
                  <a:pt x="4466873" y="5001327"/>
                  <a:pt x="4481210" y="5015663"/>
                  <a:pt x="4481210" y="5033350"/>
                </a:cubicBezTo>
                <a:cubicBezTo>
                  <a:pt x="4481210" y="5051035"/>
                  <a:pt x="4466873" y="5065372"/>
                  <a:pt x="4449186" y="5065372"/>
                </a:cubicBezTo>
                <a:cubicBezTo>
                  <a:pt x="4431501" y="5065372"/>
                  <a:pt x="4417164" y="5051035"/>
                  <a:pt x="4417164" y="5033350"/>
                </a:cubicBezTo>
                <a:cubicBezTo>
                  <a:pt x="4417164" y="5015663"/>
                  <a:pt x="4431501" y="5001327"/>
                  <a:pt x="4449186" y="5001327"/>
                </a:cubicBezTo>
                <a:close/>
                <a:moveTo>
                  <a:pt x="10133886" y="4954909"/>
                </a:moveTo>
                <a:cubicBezTo>
                  <a:pt x="10169258" y="4954909"/>
                  <a:pt x="10197931" y="4983584"/>
                  <a:pt x="10197931" y="5018954"/>
                </a:cubicBezTo>
                <a:cubicBezTo>
                  <a:pt x="10197931" y="5054326"/>
                  <a:pt x="10169258" y="5082999"/>
                  <a:pt x="10133886" y="5082999"/>
                </a:cubicBezTo>
                <a:cubicBezTo>
                  <a:pt x="10098515" y="5082999"/>
                  <a:pt x="10069841" y="5054326"/>
                  <a:pt x="10069841" y="5018954"/>
                </a:cubicBezTo>
                <a:cubicBezTo>
                  <a:pt x="10069841" y="4983584"/>
                  <a:pt x="10098515" y="4954909"/>
                  <a:pt x="10133886" y="4954909"/>
                </a:cubicBezTo>
                <a:close/>
                <a:moveTo>
                  <a:pt x="2646180" y="4954908"/>
                </a:moveTo>
                <a:cubicBezTo>
                  <a:pt x="2681551" y="4954908"/>
                  <a:pt x="2710225" y="4983583"/>
                  <a:pt x="2710225" y="5018953"/>
                </a:cubicBezTo>
                <a:cubicBezTo>
                  <a:pt x="2710225" y="5054325"/>
                  <a:pt x="2681551" y="5082998"/>
                  <a:pt x="2646180" y="5082998"/>
                </a:cubicBezTo>
                <a:cubicBezTo>
                  <a:pt x="2610808" y="5082998"/>
                  <a:pt x="2582135" y="5054325"/>
                  <a:pt x="2582135" y="5018953"/>
                </a:cubicBezTo>
                <a:cubicBezTo>
                  <a:pt x="2582135" y="4983583"/>
                  <a:pt x="2610808" y="4954908"/>
                  <a:pt x="2646180" y="4954908"/>
                </a:cubicBezTo>
                <a:close/>
                <a:moveTo>
                  <a:pt x="9685569" y="4922886"/>
                </a:moveTo>
                <a:cubicBezTo>
                  <a:pt x="9703256" y="4922886"/>
                  <a:pt x="9717592" y="4937223"/>
                  <a:pt x="9717592" y="4954909"/>
                </a:cubicBezTo>
                <a:cubicBezTo>
                  <a:pt x="9717592" y="4972595"/>
                  <a:pt x="9703256" y="4986931"/>
                  <a:pt x="9685569" y="4986931"/>
                </a:cubicBezTo>
                <a:cubicBezTo>
                  <a:pt x="9667884" y="4986931"/>
                  <a:pt x="9653547" y="4972595"/>
                  <a:pt x="9653547" y="4954909"/>
                </a:cubicBezTo>
                <a:cubicBezTo>
                  <a:pt x="9653547" y="4937223"/>
                  <a:pt x="9667884" y="4922886"/>
                  <a:pt x="9685569" y="4922886"/>
                </a:cubicBezTo>
                <a:close/>
                <a:moveTo>
                  <a:pt x="3094497" y="4922885"/>
                </a:moveTo>
                <a:cubicBezTo>
                  <a:pt x="3112182" y="4922885"/>
                  <a:pt x="3126519" y="4937222"/>
                  <a:pt x="3126519" y="4954908"/>
                </a:cubicBezTo>
                <a:cubicBezTo>
                  <a:pt x="3126519" y="4972593"/>
                  <a:pt x="3112182" y="4986930"/>
                  <a:pt x="3094497" y="4986930"/>
                </a:cubicBezTo>
                <a:cubicBezTo>
                  <a:pt x="3076811" y="4986930"/>
                  <a:pt x="3062474" y="4972593"/>
                  <a:pt x="3062474" y="4954908"/>
                </a:cubicBezTo>
                <a:cubicBezTo>
                  <a:pt x="3062474" y="4937222"/>
                  <a:pt x="3076811" y="4922885"/>
                  <a:pt x="3094497" y="4922885"/>
                </a:cubicBezTo>
                <a:close/>
                <a:moveTo>
                  <a:pt x="53451" y="4922885"/>
                </a:moveTo>
                <a:cubicBezTo>
                  <a:pt x="88823" y="4922885"/>
                  <a:pt x="117496" y="4951560"/>
                  <a:pt x="117496" y="4986930"/>
                </a:cubicBezTo>
                <a:cubicBezTo>
                  <a:pt x="117496" y="5022302"/>
                  <a:pt x="88823" y="5050975"/>
                  <a:pt x="53451" y="5050975"/>
                </a:cubicBezTo>
                <a:cubicBezTo>
                  <a:pt x="35766" y="5050975"/>
                  <a:pt x="19754" y="5043807"/>
                  <a:pt x="8165" y="5032217"/>
                </a:cubicBezTo>
                <a:lnTo>
                  <a:pt x="0" y="5020108"/>
                </a:lnTo>
                <a:lnTo>
                  <a:pt x="0" y="4953753"/>
                </a:lnTo>
                <a:lnTo>
                  <a:pt x="8165" y="4941644"/>
                </a:lnTo>
                <a:cubicBezTo>
                  <a:pt x="19754" y="4930054"/>
                  <a:pt x="35766" y="4922885"/>
                  <a:pt x="53451" y="4922885"/>
                </a:cubicBezTo>
                <a:close/>
                <a:moveTo>
                  <a:pt x="10940762" y="4901111"/>
                </a:moveTo>
                <a:cubicBezTo>
                  <a:pt x="10958449" y="4901111"/>
                  <a:pt x="10972786" y="4915448"/>
                  <a:pt x="10972786" y="4933135"/>
                </a:cubicBezTo>
                <a:cubicBezTo>
                  <a:pt x="10972786" y="4950820"/>
                  <a:pt x="10958449" y="4965156"/>
                  <a:pt x="10940762" y="4965156"/>
                </a:cubicBezTo>
                <a:cubicBezTo>
                  <a:pt x="10923078" y="4965156"/>
                  <a:pt x="10908741" y="4950820"/>
                  <a:pt x="10908741" y="4933135"/>
                </a:cubicBezTo>
                <a:cubicBezTo>
                  <a:pt x="10908741" y="4915448"/>
                  <a:pt x="10923078" y="4901111"/>
                  <a:pt x="10940762" y="4901111"/>
                </a:cubicBezTo>
                <a:close/>
                <a:moveTo>
                  <a:pt x="1839303" y="4901110"/>
                </a:moveTo>
                <a:cubicBezTo>
                  <a:pt x="1856989" y="4901110"/>
                  <a:pt x="1871325" y="4915447"/>
                  <a:pt x="1871325" y="4933133"/>
                </a:cubicBezTo>
                <a:cubicBezTo>
                  <a:pt x="1871325" y="4950818"/>
                  <a:pt x="1856989" y="4965155"/>
                  <a:pt x="1839303" y="4965155"/>
                </a:cubicBezTo>
                <a:cubicBezTo>
                  <a:pt x="1821617" y="4965155"/>
                  <a:pt x="1807280" y="4950818"/>
                  <a:pt x="1807280" y="4933133"/>
                </a:cubicBezTo>
                <a:cubicBezTo>
                  <a:pt x="1807280" y="4915447"/>
                  <a:pt x="1821617" y="4901110"/>
                  <a:pt x="1839303" y="4901110"/>
                </a:cubicBezTo>
                <a:close/>
                <a:moveTo>
                  <a:pt x="8917120" y="4872565"/>
                </a:moveTo>
                <a:cubicBezTo>
                  <a:pt x="8995442" y="4872565"/>
                  <a:pt x="9058934" y="4936057"/>
                  <a:pt x="9058934" y="5014379"/>
                </a:cubicBezTo>
                <a:cubicBezTo>
                  <a:pt x="9058934" y="5092702"/>
                  <a:pt x="8995442" y="5156194"/>
                  <a:pt x="8917120" y="5156194"/>
                </a:cubicBezTo>
                <a:cubicBezTo>
                  <a:pt x="8838798" y="5156194"/>
                  <a:pt x="8775306" y="5092702"/>
                  <a:pt x="8775306" y="5014379"/>
                </a:cubicBezTo>
                <a:cubicBezTo>
                  <a:pt x="8775306" y="4936057"/>
                  <a:pt x="8838798" y="4872565"/>
                  <a:pt x="8917120" y="4872565"/>
                </a:cubicBezTo>
                <a:close/>
                <a:moveTo>
                  <a:pt x="3862946" y="4872564"/>
                </a:moveTo>
                <a:cubicBezTo>
                  <a:pt x="3941269" y="4872564"/>
                  <a:pt x="4004761" y="4936056"/>
                  <a:pt x="4004761" y="5014378"/>
                </a:cubicBezTo>
                <a:cubicBezTo>
                  <a:pt x="4004761" y="5092701"/>
                  <a:pt x="3941269" y="5156193"/>
                  <a:pt x="3862946" y="5156193"/>
                </a:cubicBezTo>
                <a:cubicBezTo>
                  <a:pt x="3784624" y="5156193"/>
                  <a:pt x="3721132" y="5092701"/>
                  <a:pt x="3721132" y="5014378"/>
                </a:cubicBezTo>
                <a:cubicBezTo>
                  <a:pt x="3721132" y="4936056"/>
                  <a:pt x="3784624" y="4872564"/>
                  <a:pt x="3862946" y="4872564"/>
                </a:cubicBezTo>
                <a:close/>
                <a:moveTo>
                  <a:pt x="5089546" y="4822916"/>
                </a:moveTo>
                <a:cubicBezTo>
                  <a:pt x="5107232" y="4822916"/>
                  <a:pt x="5121569" y="4837252"/>
                  <a:pt x="5121569" y="4854939"/>
                </a:cubicBezTo>
                <a:cubicBezTo>
                  <a:pt x="5121569" y="4872624"/>
                  <a:pt x="5107232" y="4886961"/>
                  <a:pt x="5089546" y="4886961"/>
                </a:cubicBezTo>
                <a:cubicBezTo>
                  <a:pt x="5071861" y="4886961"/>
                  <a:pt x="5057524" y="4872624"/>
                  <a:pt x="5057524" y="4854939"/>
                </a:cubicBezTo>
                <a:cubicBezTo>
                  <a:pt x="5057524" y="4837252"/>
                  <a:pt x="5071861" y="4822916"/>
                  <a:pt x="5089546" y="4822916"/>
                </a:cubicBezTo>
                <a:close/>
                <a:moveTo>
                  <a:pt x="11302161" y="4759298"/>
                </a:moveTo>
                <a:cubicBezTo>
                  <a:pt x="11380483" y="4759298"/>
                  <a:pt x="11443975" y="4822790"/>
                  <a:pt x="11443975" y="4901111"/>
                </a:cubicBezTo>
                <a:cubicBezTo>
                  <a:pt x="11443975" y="4979434"/>
                  <a:pt x="11380483" y="5042926"/>
                  <a:pt x="11302161" y="5042926"/>
                </a:cubicBezTo>
                <a:cubicBezTo>
                  <a:pt x="11223840" y="5042926"/>
                  <a:pt x="11160346" y="4979434"/>
                  <a:pt x="11160346" y="4901111"/>
                </a:cubicBezTo>
                <a:cubicBezTo>
                  <a:pt x="11160346" y="4822790"/>
                  <a:pt x="11223840" y="4759298"/>
                  <a:pt x="11302161" y="4759298"/>
                </a:cubicBezTo>
                <a:close/>
                <a:moveTo>
                  <a:pt x="1477905" y="4759297"/>
                </a:moveTo>
                <a:cubicBezTo>
                  <a:pt x="1556226" y="4759297"/>
                  <a:pt x="1619720" y="4822788"/>
                  <a:pt x="1619720" y="4901110"/>
                </a:cubicBezTo>
                <a:cubicBezTo>
                  <a:pt x="1619720" y="4979433"/>
                  <a:pt x="1556226" y="5042925"/>
                  <a:pt x="1477905" y="5042925"/>
                </a:cubicBezTo>
                <a:cubicBezTo>
                  <a:pt x="1399583" y="5042925"/>
                  <a:pt x="1336091" y="4979433"/>
                  <a:pt x="1336091" y="4901110"/>
                </a:cubicBezTo>
                <a:cubicBezTo>
                  <a:pt x="1336091" y="4822788"/>
                  <a:pt x="1399583" y="4759297"/>
                  <a:pt x="1477905" y="4759297"/>
                </a:cubicBezTo>
                <a:close/>
                <a:moveTo>
                  <a:pt x="9264702" y="4749050"/>
                </a:moveTo>
                <a:cubicBezTo>
                  <a:pt x="9300074" y="4749050"/>
                  <a:pt x="9328747" y="4777724"/>
                  <a:pt x="9328747" y="4813094"/>
                </a:cubicBezTo>
                <a:cubicBezTo>
                  <a:pt x="9328747" y="4848466"/>
                  <a:pt x="9300074" y="4877139"/>
                  <a:pt x="9264702" y="4877139"/>
                </a:cubicBezTo>
                <a:cubicBezTo>
                  <a:pt x="9229331" y="4877139"/>
                  <a:pt x="9200657" y="4848466"/>
                  <a:pt x="9200657" y="4813094"/>
                </a:cubicBezTo>
                <a:cubicBezTo>
                  <a:pt x="9200657" y="4777724"/>
                  <a:pt x="9229331" y="4749050"/>
                  <a:pt x="9264702" y="4749050"/>
                </a:cubicBezTo>
                <a:close/>
                <a:moveTo>
                  <a:pt x="3515364" y="4749048"/>
                </a:moveTo>
                <a:cubicBezTo>
                  <a:pt x="3550735" y="4749048"/>
                  <a:pt x="3579409" y="4777723"/>
                  <a:pt x="3579409" y="4813093"/>
                </a:cubicBezTo>
                <a:cubicBezTo>
                  <a:pt x="3579409" y="4848465"/>
                  <a:pt x="3550735" y="4877138"/>
                  <a:pt x="3515364" y="4877138"/>
                </a:cubicBezTo>
                <a:cubicBezTo>
                  <a:pt x="3479992" y="4877138"/>
                  <a:pt x="3451319" y="4848465"/>
                  <a:pt x="3451319" y="4813093"/>
                </a:cubicBezTo>
                <a:cubicBezTo>
                  <a:pt x="3451319" y="4777723"/>
                  <a:pt x="3479992" y="4749048"/>
                  <a:pt x="3515364" y="4749048"/>
                </a:cubicBezTo>
                <a:close/>
                <a:moveTo>
                  <a:pt x="12192000" y="4741666"/>
                </a:moveTo>
                <a:lnTo>
                  <a:pt x="12192000" y="5012614"/>
                </a:lnTo>
                <a:lnTo>
                  <a:pt x="12168202" y="5007810"/>
                </a:lnTo>
                <a:cubicBezTo>
                  <a:pt x="12117303" y="4986281"/>
                  <a:pt x="12081588" y="4935881"/>
                  <a:pt x="12081588" y="4877139"/>
                </a:cubicBezTo>
                <a:cubicBezTo>
                  <a:pt x="12081588" y="4818398"/>
                  <a:pt x="12117303" y="4767999"/>
                  <a:pt x="12168202" y="4746470"/>
                </a:cubicBezTo>
                <a:close/>
                <a:moveTo>
                  <a:pt x="556664" y="4735324"/>
                </a:moveTo>
                <a:cubicBezTo>
                  <a:pt x="634985" y="4735324"/>
                  <a:pt x="698478" y="4798816"/>
                  <a:pt x="698478" y="4877138"/>
                </a:cubicBezTo>
                <a:cubicBezTo>
                  <a:pt x="698478" y="4955461"/>
                  <a:pt x="634985" y="5018953"/>
                  <a:pt x="556664" y="5018953"/>
                </a:cubicBezTo>
                <a:cubicBezTo>
                  <a:pt x="478342" y="5018953"/>
                  <a:pt x="414850" y="4955461"/>
                  <a:pt x="414850" y="4877138"/>
                </a:cubicBezTo>
                <a:cubicBezTo>
                  <a:pt x="414850" y="4798816"/>
                  <a:pt x="478342" y="4735324"/>
                  <a:pt x="556664" y="4735324"/>
                </a:cubicBezTo>
                <a:close/>
                <a:moveTo>
                  <a:pt x="7639363" y="4732612"/>
                </a:moveTo>
                <a:cubicBezTo>
                  <a:pt x="7674735" y="4732612"/>
                  <a:pt x="7703408" y="4761287"/>
                  <a:pt x="7703408" y="4796657"/>
                </a:cubicBezTo>
                <a:cubicBezTo>
                  <a:pt x="7703408" y="4832029"/>
                  <a:pt x="7674735" y="4860702"/>
                  <a:pt x="7639363" y="4860702"/>
                </a:cubicBezTo>
                <a:cubicBezTo>
                  <a:pt x="7603992" y="4860702"/>
                  <a:pt x="7575318" y="4832029"/>
                  <a:pt x="7575318" y="4796657"/>
                </a:cubicBezTo>
                <a:cubicBezTo>
                  <a:pt x="7575318" y="4761287"/>
                  <a:pt x="7603992" y="4732612"/>
                  <a:pt x="7639363" y="4732612"/>
                </a:cubicBezTo>
                <a:close/>
                <a:moveTo>
                  <a:pt x="11626960" y="4726268"/>
                </a:moveTo>
                <a:cubicBezTo>
                  <a:pt x="11644647" y="4726268"/>
                  <a:pt x="11658983" y="4740605"/>
                  <a:pt x="11658983" y="4758291"/>
                </a:cubicBezTo>
                <a:cubicBezTo>
                  <a:pt x="11658983" y="4775976"/>
                  <a:pt x="11644647" y="4790313"/>
                  <a:pt x="11626960" y="4790313"/>
                </a:cubicBezTo>
                <a:cubicBezTo>
                  <a:pt x="11609275" y="4790313"/>
                  <a:pt x="11594938" y="4775976"/>
                  <a:pt x="11594938" y="4758291"/>
                </a:cubicBezTo>
                <a:cubicBezTo>
                  <a:pt x="11594938" y="4740605"/>
                  <a:pt x="11609275" y="4726268"/>
                  <a:pt x="11626960" y="4726268"/>
                </a:cubicBezTo>
                <a:close/>
                <a:moveTo>
                  <a:pt x="1153106" y="4726267"/>
                </a:moveTo>
                <a:cubicBezTo>
                  <a:pt x="1170791" y="4726267"/>
                  <a:pt x="1185128" y="4740603"/>
                  <a:pt x="1185128" y="4758290"/>
                </a:cubicBezTo>
                <a:cubicBezTo>
                  <a:pt x="1185128" y="4775975"/>
                  <a:pt x="1170791" y="4790312"/>
                  <a:pt x="1153106" y="4790312"/>
                </a:cubicBezTo>
                <a:cubicBezTo>
                  <a:pt x="1135419" y="4790312"/>
                  <a:pt x="1121083" y="4775975"/>
                  <a:pt x="1121083" y="4758290"/>
                </a:cubicBezTo>
                <a:cubicBezTo>
                  <a:pt x="1121083" y="4740603"/>
                  <a:pt x="1135419" y="4726267"/>
                  <a:pt x="1153106" y="4726267"/>
                </a:cubicBezTo>
                <a:close/>
                <a:moveTo>
                  <a:pt x="7191047" y="4700589"/>
                </a:moveTo>
                <a:cubicBezTo>
                  <a:pt x="7208734" y="4700589"/>
                  <a:pt x="7223071" y="4714926"/>
                  <a:pt x="7223071" y="4732612"/>
                </a:cubicBezTo>
                <a:cubicBezTo>
                  <a:pt x="7223071" y="4750297"/>
                  <a:pt x="7208734" y="4764634"/>
                  <a:pt x="7191047" y="4764634"/>
                </a:cubicBezTo>
                <a:cubicBezTo>
                  <a:pt x="7173362" y="4764634"/>
                  <a:pt x="7159027" y="4750297"/>
                  <a:pt x="7159027" y="4732612"/>
                </a:cubicBezTo>
                <a:cubicBezTo>
                  <a:pt x="7159027" y="4714926"/>
                  <a:pt x="7173362" y="4700589"/>
                  <a:pt x="7191047" y="4700589"/>
                </a:cubicBezTo>
                <a:close/>
                <a:moveTo>
                  <a:pt x="6029089" y="4700589"/>
                </a:moveTo>
                <a:cubicBezTo>
                  <a:pt x="6064460" y="4700589"/>
                  <a:pt x="6093133" y="4729264"/>
                  <a:pt x="6093133" y="4764634"/>
                </a:cubicBezTo>
                <a:cubicBezTo>
                  <a:pt x="6093133" y="4800006"/>
                  <a:pt x="6064460" y="4828679"/>
                  <a:pt x="6029089" y="4828679"/>
                </a:cubicBezTo>
                <a:cubicBezTo>
                  <a:pt x="5993717" y="4828679"/>
                  <a:pt x="5965043" y="4800006"/>
                  <a:pt x="5965043" y="4764634"/>
                </a:cubicBezTo>
                <a:cubicBezTo>
                  <a:pt x="5965043" y="4729264"/>
                  <a:pt x="5993717" y="4700589"/>
                  <a:pt x="6029089" y="4700589"/>
                </a:cubicBezTo>
                <a:close/>
                <a:moveTo>
                  <a:pt x="8446240" y="4678906"/>
                </a:moveTo>
                <a:cubicBezTo>
                  <a:pt x="8463926" y="4678906"/>
                  <a:pt x="8478264" y="4693243"/>
                  <a:pt x="8478264" y="4710929"/>
                </a:cubicBezTo>
                <a:cubicBezTo>
                  <a:pt x="8478264" y="4728614"/>
                  <a:pt x="8463926" y="4742951"/>
                  <a:pt x="8446240" y="4742951"/>
                </a:cubicBezTo>
                <a:cubicBezTo>
                  <a:pt x="8428556" y="4742951"/>
                  <a:pt x="8414218" y="4728614"/>
                  <a:pt x="8414218" y="4710929"/>
                </a:cubicBezTo>
                <a:cubicBezTo>
                  <a:pt x="8414218" y="4693243"/>
                  <a:pt x="8428556" y="4678906"/>
                  <a:pt x="8446240" y="4678906"/>
                </a:cubicBezTo>
                <a:close/>
                <a:moveTo>
                  <a:pt x="6422509" y="4650268"/>
                </a:moveTo>
                <a:cubicBezTo>
                  <a:pt x="6500830" y="4650268"/>
                  <a:pt x="6564320" y="4713760"/>
                  <a:pt x="6564320" y="4792082"/>
                </a:cubicBezTo>
                <a:cubicBezTo>
                  <a:pt x="6564320" y="4870405"/>
                  <a:pt x="6500830" y="4933897"/>
                  <a:pt x="6422509" y="4933897"/>
                </a:cubicBezTo>
                <a:cubicBezTo>
                  <a:pt x="6344188" y="4933897"/>
                  <a:pt x="6280694" y="4870405"/>
                  <a:pt x="6280694" y="4792082"/>
                </a:cubicBezTo>
                <a:cubicBezTo>
                  <a:pt x="6280694" y="4713760"/>
                  <a:pt x="6344188" y="4650268"/>
                  <a:pt x="6422509" y="4650268"/>
                </a:cubicBezTo>
                <a:close/>
                <a:moveTo>
                  <a:pt x="10689157" y="4630201"/>
                </a:moveTo>
                <a:cubicBezTo>
                  <a:pt x="10724528" y="4630201"/>
                  <a:pt x="10753202" y="4658876"/>
                  <a:pt x="10753202" y="4694246"/>
                </a:cubicBezTo>
                <a:cubicBezTo>
                  <a:pt x="10753202" y="4729617"/>
                  <a:pt x="10724528" y="4758291"/>
                  <a:pt x="10689157" y="4758291"/>
                </a:cubicBezTo>
                <a:cubicBezTo>
                  <a:pt x="10653786" y="4758291"/>
                  <a:pt x="10625112" y="4729617"/>
                  <a:pt x="10625112" y="4694246"/>
                </a:cubicBezTo>
                <a:cubicBezTo>
                  <a:pt x="10625112" y="4658876"/>
                  <a:pt x="10653786" y="4630201"/>
                  <a:pt x="10689157" y="4630201"/>
                </a:cubicBezTo>
                <a:close/>
                <a:moveTo>
                  <a:pt x="2090909" y="4630200"/>
                </a:moveTo>
                <a:cubicBezTo>
                  <a:pt x="2126280" y="4630200"/>
                  <a:pt x="2154954" y="4658874"/>
                  <a:pt x="2154954" y="4694245"/>
                </a:cubicBezTo>
                <a:cubicBezTo>
                  <a:pt x="2154954" y="4729616"/>
                  <a:pt x="2126280" y="4758290"/>
                  <a:pt x="2090909" y="4758290"/>
                </a:cubicBezTo>
                <a:cubicBezTo>
                  <a:pt x="2055538" y="4758290"/>
                  <a:pt x="2026864" y="4729616"/>
                  <a:pt x="2026864" y="4694245"/>
                </a:cubicBezTo>
                <a:cubicBezTo>
                  <a:pt x="2026864" y="4658874"/>
                  <a:pt x="2055538" y="4630200"/>
                  <a:pt x="2090909" y="4630200"/>
                </a:cubicBezTo>
                <a:close/>
                <a:moveTo>
                  <a:pt x="10069841" y="4579788"/>
                </a:moveTo>
                <a:cubicBezTo>
                  <a:pt x="10105213" y="4579788"/>
                  <a:pt x="10133886" y="4608463"/>
                  <a:pt x="10133886" y="4643833"/>
                </a:cubicBezTo>
                <a:cubicBezTo>
                  <a:pt x="10133886" y="4679205"/>
                  <a:pt x="10105213" y="4707878"/>
                  <a:pt x="10069841" y="4707878"/>
                </a:cubicBezTo>
                <a:cubicBezTo>
                  <a:pt x="10034470" y="4707878"/>
                  <a:pt x="10005796" y="4679205"/>
                  <a:pt x="10005796" y="4643833"/>
                </a:cubicBezTo>
                <a:cubicBezTo>
                  <a:pt x="10005796" y="4608463"/>
                  <a:pt x="10034470" y="4579788"/>
                  <a:pt x="10069841" y="4579788"/>
                </a:cubicBezTo>
                <a:close/>
                <a:moveTo>
                  <a:pt x="2710225" y="4579787"/>
                </a:moveTo>
                <a:cubicBezTo>
                  <a:pt x="2745596" y="4579787"/>
                  <a:pt x="2774270" y="4608462"/>
                  <a:pt x="2774270" y="4643832"/>
                </a:cubicBezTo>
                <a:cubicBezTo>
                  <a:pt x="2774270" y="4679203"/>
                  <a:pt x="2745596" y="4707877"/>
                  <a:pt x="2710225" y="4707877"/>
                </a:cubicBezTo>
                <a:cubicBezTo>
                  <a:pt x="2674853" y="4707877"/>
                  <a:pt x="2646180" y="4679203"/>
                  <a:pt x="2646180" y="4643832"/>
                </a:cubicBezTo>
                <a:cubicBezTo>
                  <a:pt x="2646180" y="4608462"/>
                  <a:pt x="2674853" y="4579787"/>
                  <a:pt x="2710225" y="4579787"/>
                </a:cubicBezTo>
                <a:close/>
                <a:moveTo>
                  <a:pt x="4604634" y="4537091"/>
                </a:moveTo>
                <a:cubicBezTo>
                  <a:pt x="4682956" y="4537091"/>
                  <a:pt x="4746447" y="4600583"/>
                  <a:pt x="4746447" y="4678905"/>
                </a:cubicBezTo>
                <a:cubicBezTo>
                  <a:pt x="4746447" y="4757228"/>
                  <a:pt x="4682956" y="4820720"/>
                  <a:pt x="4604634" y="4820720"/>
                </a:cubicBezTo>
                <a:cubicBezTo>
                  <a:pt x="4526311" y="4820720"/>
                  <a:pt x="4462818" y="4757228"/>
                  <a:pt x="4462818" y="4678905"/>
                </a:cubicBezTo>
                <a:cubicBezTo>
                  <a:pt x="4462818" y="4600583"/>
                  <a:pt x="4526311" y="4537091"/>
                  <a:pt x="4604634" y="4537091"/>
                </a:cubicBezTo>
                <a:close/>
                <a:moveTo>
                  <a:pt x="6770180" y="4526752"/>
                </a:moveTo>
                <a:cubicBezTo>
                  <a:pt x="6805552" y="4526752"/>
                  <a:pt x="6834225" y="4555427"/>
                  <a:pt x="6834225" y="4590797"/>
                </a:cubicBezTo>
                <a:cubicBezTo>
                  <a:pt x="6834225" y="4626169"/>
                  <a:pt x="6805552" y="4654842"/>
                  <a:pt x="6770180" y="4654842"/>
                </a:cubicBezTo>
                <a:cubicBezTo>
                  <a:pt x="6734809" y="4654842"/>
                  <a:pt x="6706134" y="4626169"/>
                  <a:pt x="6706134" y="4590797"/>
                </a:cubicBezTo>
                <a:cubicBezTo>
                  <a:pt x="6706134" y="4555427"/>
                  <a:pt x="6734809" y="4526752"/>
                  <a:pt x="6770180" y="4526752"/>
                </a:cubicBezTo>
                <a:close/>
                <a:moveTo>
                  <a:pt x="5525877" y="4513028"/>
                </a:moveTo>
                <a:cubicBezTo>
                  <a:pt x="5604199" y="4513028"/>
                  <a:pt x="5667691" y="4576520"/>
                  <a:pt x="5667691" y="4654842"/>
                </a:cubicBezTo>
                <a:cubicBezTo>
                  <a:pt x="5667691" y="4733165"/>
                  <a:pt x="5604199" y="4796657"/>
                  <a:pt x="5525877" y="4796657"/>
                </a:cubicBezTo>
                <a:cubicBezTo>
                  <a:pt x="5447554" y="4796657"/>
                  <a:pt x="5384062" y="4733165"/>
                  <a:pt x="5384062" y="4654842"/>
                </a:cubicBezTo>
                <a:cubicBezTo>
                  <a:pt x="5384062" y="4576520"/>
                  <a:pt x="5447554" y="4513028"/>
                  <a:pt x="5525877" y="4513028"/>
                </a:cubicBezTo>
                <a:close/>
                <a:moveTo>
                  <a:pt x="4929433" y="4504062"/>
                </a:moveTo>
                <a:cubicBezTo>
                  <a:pt x="4947119" y="4504062"/>
                  <a:pt x="4961456" y="4518399"/>
                  <a:pt x="4961456" y="4536085"/>
                </a:cubicBezTo>
                <a:cubicBezTo>
                  <a:pt x="4961456" y="4553771"/>
                  <a:pt x="4947119" y="4568107"/>
                  <a:pt x="4929433" y="4568107"/>
                </a:cubicBezTo>
                <a:cubicBezTo>
                  <a:pt x="4911748" y="4568107"/>
                  <a:pt x="4897411" y="4553771"/>
                  <a:pt x="4897411" y="4536085"/>
                </a:cubicBezTo>
                <a:cubicBezTo>
                  <a:pt x="4897411" y="4518399"/>
                  <a:pt x="4911748" y="4504062"/>
                  <a:pt x="4929433" y="4504062"/>
                </a:cubicBezTo>
                <a:close/>
                <a:moveTo>
                  <a:pt x="11334182" y="4457370"/>
                </a:moveTo>
                <a:cubicBezTo>
                  <a:pt x="11351868" y="4457370"/>
                  <a:pt x="11366205" y="4471707"/>
                  <a:pt x="11366205" y="4489393"/>
                </a:cubicBezTo>
                <a:cubicBezTo>
                  <a:pt x="11366205" y="4507078"/>
                  <a:pt x="11351868" y="4521415"/>
                  <a:pt x="11334182" y="4521415"/>
                </a:cubicBezTo>
                <a:cubicBezTo>
                  <a:pt x="11316497" y="4521415"/>
                  <a:pt x="11302160" y="4507078"/>
                  <a:pt x="11302160" y="4489393"/>
                </a:cubicBezTo>
                <a:cubicBezTo>
                  <a:pt x="11302160" y="4471707"/>
                  <a:pt x="11316497" y="4457370"/>
                  <a:pt x="11334182" y="4457370"/>
                </a:cubicBezTo>
                <a:close/>
                <a:moveTo>
                  <a:pt x="1445884" y="4457369"/>
                </a:moveTo>
                <a:cubicBezTo>
                  <a:pt x="1463569" y="4457369"/>
                  <a:pt x="1477906" y="4471705"/>
                  <a:pt x="1477906" y="4489392"/>
                </a:cubicBezTo>
                <a:cubicBezTo>
                  <a:pt x="1477906" y="4507077"/>
                  <a:pt x="1463569" y="4521414"/>
                  <a:pt x="1445884" y="4521414"/>
                </a:cubicBezTo>
                <a:cubicBezTo>
                  <a:pt x="1428198" y="4521414"/>
                  <a:pt x="1413861" y="4507077"/>
                  <a:pt x="1413861" y="4489392"/>
                </a:cubicBezTo>
                <a:cubicBezTo>
                  <a:pt x="1413861" y="4471705"/>
                  <a:pt x="1428198" y="4457369"/>
                  <a:pt x="1445884" y="4457369"/>
                </a:cubicBezTo>
                <a:close/>
                <a:moveTo>
                  <a:pt x="9557479" y="4437973"/>
                </a:moveTo>
                <a:cubicBezTo>
                  <a:pt x="9575166" y="4437973"/>
                  <a:pt x="9589502" y="4452310"/>
                  <a:pt x="9589502" y="4469996"/>
                </a:cubicBezTo>
                <a:cubicBezTo>
                  <a:pt x="9589502" y="4487681"/>
                  <a:pt x="9575166" y="4502018"/>
                  <a:pt x="9557479" y="4502018"/>
                </a:cubicBezTo>
                <a:cubicBezTo>
                  <a:pt x="9539794" y="4502018"/>
                  <a:pt x="9525457" y="4487681"/>
                  <a:pt x="9525457" y="4469996"/>
                </a:cubicBezTo>
                <a:cubicBezTo>
                  <a:pt x="9525457" y="4452310"/>
                  <a:pt x="9539794" y="4437973"/>
                  <a:pt x="9557479" y="4437973"/>
                </a:cubicBezTo>
                <a:close/>
                <a:moveTo>
                  <a:pt x="3222587" y="4437972"/>
                </a:moveTo>
                <a:cubicBezTo>
                  <a:pt x="3240272" y="4437972"/>
                  <a:pt x="3254609" y="4452309"/>
                  <a:pt x="3254609" y="4469995"/>
                </a:cubicBezTo>
                <a:cubicBezTo>
                  <a:pt x="3254609" y="4487680"/>
                  <a:pt x="3240272" y="4502017"/>
                  <a:pt x="3222587" y="4502017"/>
                </a:cubicBezTo>
                <a:cubicBezTo>
                  <a:pt x="3204900" y="4502017"/>
                  <a:pt x="3190564" y="4487680"/>
                  <a:pt x="3190564" y="4469995"/>
                </a:cubicBezTo>
                <a:cubicBezTo>
                  <a:pt x="3190564" y="4452309"/>
                  <a:pt x="3204900" y="4437972"/>
                  <a:pt x="3222587" y="4437972"/>
                </a:cubicBezTo>
                <a:close/>
                <a:moveTo>
                  <a:pt x="8194636" y="4407994"/>
                </a:moveTo>
                <a:cubicBezTo>
                  <a:pt x="8230008" y="4407994"/>
                  <a:pt x="8258681" y="4436669"/>
                  <a:pt x="8258681" y="4472039"/>
                </a:cubicBezTo>
                <a:cubicBezTo>
                  <a:pt x="8258681" y="4507411"/>
                  <a:pt x="8230008" y="4536084"/>
                  <a:pt x="8194636" y="4536084"/>
                </a:cubicBezTo>
                <a:cubicBezTo>
                  <a:pt x="8159265" y="4536084"/>
                  <a:pt x="8130591" y="4507411"/>
                  <a:pt x="8130591" y="4472039"/>
                </a:cubicBezTo>
                <a:cubicBezTo>
                  <a:pt x="8130591" y="4436669"/>
                  <a:pt x="8159265" y="4407994"/>
                  <a:pt x="8194636" y="4407994"/>
                </a:cubicBezTo>
                <a:close/>
                <a:moveTo>
                  <a:pt x="7575318" y="4357491"/>
                </a:moveTo>
                <a:cubicBezTo>
                  <a:pt x="7610690" y="4357491"/>
                  <a:pt x="7639363" y="4386166"/>
                  <a:pt x="7639363" y="4421536"/>
                </a:cubicBezTo>
                <a:cubicBezTo>
                  <a:pt x="7639363" y="4456907"/>
                  <a:pt x="7610690" y="4485581"/>
                  <a:pt x="7575318" y="4485581"/>
                </a:cubicBezTo>
                <a:cubicBezTo>
                  <a:pt x="7539947" y="4485581"/>
                  <a:pt x="7511273" y="4456907"/>
                  <a:pt x="7511273" y="4421536"/>
                </a:cubicBezTo>
                <a:cubicBezTo>
                  <a:pt x="7511273" y="4386166"/>
                  <a:pt x="7539947" y="4357491"/>
                  <a:pt x="7575318" y="4357491"/>
                </a:cubicBezTo>
                <a:close/>
                <a:moveTo>
                  <a:pt x="131220" y="4296158"/>
                </a:moveTo>
                <a:cubicBezTo>
                  <a:pt x="209542" y="4296158"/>
                  <a:pt x="273035" y="4359650"/>
                  <a:pt x="273035" y="4437972"/>
                </a:cubicBezTo>
                <a:cubicBezTo>
                  <a:pt x="273035" y="4516295"/>
                  <a:pt x="209542" y="4579787"/>
                  <a:pt x="131220" y="4579787"/>
                </a:cubicBezTo>
                <a:cubicBezTo>
                  <a:pt x="72479" y="4579787"/>
                  <a:pt x="22079" y="4544073"/>
                  <a:pt x="550" y="4493173"/>
                </a:cubicBezTo>
                <a:lnTo>
                  <a:pt x="0" y="4490447"/>
                </a:lnTo>
                <a:lnTo>
                  <a:pt x="0" y="4385497"/>
                </a:lnTo>
                <a:lnTo>
                  <a:pt x="550" y="4382772"/>
                </a:lnTo>
                <a:cubicBezTo>
                  <a:pt x="22079" y="4331873"/>
                  <a:pt x="72479" y="4296158"/>
                  <a:pt x="131220" y="4296158"/>
                </a:cubicBezTo>
                <a:close/>
                <a:moveTo>
                  <a:pt x="11851119" y="4265235"/>
                </a:moveTo>
                <a:cubicBezTo>
                  <a:pt x="11886491" y="4265235"/>
                  <a:pt x="11915164" y="4293908"/>
                  <a:pt x="11915164" y="4329280"/>
                </a:cubicBezTo>
                <a:cubicBezTo>
                  <a:pt x="11915164" y="4364651"/>
                  <a:pt x="11886491" y="4393325"/>
                  <a:pt x="11851119" y="4393325"/>
                </a:cubicBezTo>
                <a:cubicBezTo>
                  <a:pt x="11815748" y="4393325"/>
                  <a:pt x="11787074" y="4364651"/>
                  <a:pt x="11787074" y="4329280"/>
                </a:cubicBezTo>
                <a:cubicBezTo>
                  <a:pt x="11787074" y="4293908"/>
                  <a:pt x="11815748" y="4265235"/>
                  <a:pt x="11851119" y="4265235"/>
                </a:cubicBezTo>
                <a:close/>
                <a:moveTo>
                  <a:pt x="928947" y="4265234"/>
                </a:moveTo>
                <a:cubicBezTo>
                  <a:pt x="964318" y="4265234"/>
                  <a:pt x="992992" y="4293907"/>
                  <a:pt x="992992" y="4329279"/>
                </a:cubicBezTo>
                <a:cubicBezTo>
                  <a:pt x="992992" y="4364650"/>
                  <a:pt x="964318" y="4393324"/>
                  <a:pt x="928947" y="4393324"/>
                </a:cubicBezTo>
                <a:cubicBezTo>
                  <a:pt x="893575" y="4393324"/>
                  <a:pt x="864902" y="4364650"/>
                  <a:pt x="864902" y="4329279"/>
                </a:cubicBezTo>
                <a:cubicBezTo>
                  <a:pt x="864902" y="4293907"/>
                  <a:pt x="893575" y="4265234"/>
                  <a:pt x="928947" y="4265234"/>
                </a:cubicBezTo>
                <a:close/>
                <a:moveTo>
                  <a:pt x="4636655" y="4235164"/>
                </a:moveTo>
                <a:cubicBezTo>
                  <a:pt x="4654342" y="4235164"/>
                  <a:pt x="4668678" y="4249501"/>
                  <a:pt x="4668678" y="4267187"/>
                </a:cubicBezTo>
                <a:cubicBezTo>
                  <a:pt x="4668678" y="4284873"/>
                  <a:pt x="4654342" y="4299209"/>
                  <a:pt x="4636655" y="4299209"/>
                </a:cubicBezTo>
                <a:cubicBezTo>
                  <a:pt x="4618970" y="4299209"/>
                  <a:pt x="4604634" y="4284873"/>
                  <a:pt x="4604634" y="4267187"/>
                </a:cubicBezTo>
                <a:cubicBezTo>
                  <a:pt x="4604634" y="4249501"/>
                  <a:pt x="4618970" y="4235164"/>
                  <a:pt x="4636655" y="4235164"/>
                </a:cubicBezTo>
                <a:close/>
                <a:moveTo>
                  <a:pt x="9045210" y="4227539"/>
                </a:moveTo>
                <a:cubicBezTo>
                  <a:pt x="9062896" y="4227539"/>
                  <a:pt x="9077233" y="4241876"/>
                  <a:pt x="9077233" y="4259562"/>
                </a:cubicBezTo>
                <a:cubicBezTo>
                  <a:pt x="9077233" y="4277247"/>
                  <a:pt x="9062896" y="4291584"/>
                  <a:pt x="9045210" y="4291584"/>
                </a:cubicBezTo>
                <a:cubicBezTo>
                  <a:pt x="9027525" y="4291584"/>
                  <a:pt x="9013188" y="4277247"/>
                  <a:pt x="9013188" y="4259562"/>
                </a:cubicBezTo>
                <a:cubicBezTo>
                  <a:pt x="9013188" y="4241876"/>
                  <a:pt x="9027525" y="4227539"/>
                  <a:pt x="9045210" y="4227539"/>
                </a:cubicBezTo>
                <a:close/>
                <a:moveTo>
                  <a:pt x="3734856" y="4227538"/>
                </a:moveTo>
                <a:cubicBezTo>
                  <a:pt x="3752541" y="4227538"/>
                  <a:pt x="3766878" y="4241875"/>
                  <a:pt x="3766878" y="4259561"/>
                </a:cubicBezTo>
                <a:cubicBezTo>
                  <a:pt x="3766878" y="4277246"/>
                  <a:pt x="3752541" y="4291583"/>
                  <a:pt x="3734856" y="4291583"/>
                </a:cubicBezTo>
                <a:cubicBezTo>
                  <a:pt x="3717170" y="4291583"/>
                  <a:pt x="3702833" y="4277246"/>
                  <a:pt x="3702833" y="4259561"/>
                </a:cubicBezTo>
                <a:cubicBezTo>
                  <a:pt x="3702833" y="4241875"/>
                  <a:pt x="3717170" y="4227538"/>
                  <a:pt x="3734856" y="4227538"/>
                </a:cubicBezTo>
                <a:close/>
                <a:moveTo>
                  <a:pt x="7062959" y="4215676"/>
                </a:moveTo>
                <a:cubicBezTo>
                  <a:pt x="7080645" y="4215676"/>
                  <a:pt x="7094982" y="4230013"/>
                  <a:pt x="7094982" y="4247699"/>
                </a:cubicBezTo>
                <a:cubicBezTo>
                  <a:pt x="7094982" y="4265384"/>
                  <a:pt x="7080645" y="4279721"/>
                  <a:pt x="7062959" y="4279721"/>
                </a:cubicBezTo>
                <a:cubicBezTo>
                  <a:pt x="7045273" y="4279721"/>
                  <a:pt x="7030937" y="4265384"/>
                  <a:pt x="7030937" y="4247699"/>
                </a:cubicBezTo>
                <a:cubicBezTo>
                  <a:pt x="7030937" y="4230013"/>
                  <a:pt x="7045273" y="4215676"/>
                  <a:pt x="7062959" y="4215676"/>
                </a:cubicBezTo>
                <a:close/>
                <a:moveTo>
                  <a:pt x="5951320" y="4073862"/>
                </a:moveTo>
                <a:cubicBezTo>
                  <a:pt x="6029641" y="4073862"/>
                  <a:pt x="6093133" y="4137354"/>
                  <a:pt x="6093133" y="4215676"/>
                </a:cubicBezTo>
                <a:cubicBezTo>
                  <a:pt x="6093133" y="4293999"/>
                  <a:pt x="6029641" y="4357491"/>
                  <a:pt x="5951320" y="4357491"/>
                </a:cubicBezTo>
                <a:cubicBezTo>
                  <a:pt x="5872997" y="4357491"/>
                  <a:pt x="5809505" y="4293999"/>
                  <a:pt x="5809505" y="4215676"/>
                </a:cubicBezTo>
                <a:cubicBezTo>
                  <a:pt x="5809505" y="4137354"/>
                  <a:pt x="5872997" y="4073862"/>
                  <a:pt x="5951320" y="4073862"/>
                </a:cubicBezTo>
                <a:close/>
                <a:moveTo>
                  <a:pt x="9685569" y="4049128"/>
                </a:moveTo>
                <a:cubicBezTo>
                  <a:pt x="9703256" y="4049128"/>
                  <a:pt x="9717592" y="4063465"/>
                  <a:pt x="9717592" y="4081151"/>
                </a:cubicBezTo>
                <a:cubicBezTo>
                  <a:pt x="9717592" y="4098836"/>
                  <a:pt x="9703256" y="4113173"/>
                  <a:pt x="9685569" y="4113173"/>
                </a:cubicBezTo>
                <a:cubicBezTo>
                  <a:pt x="9667884" y="4113173"/>
                  <a:pt x="9653547" y="4098836"/>
                  <a:pt x="9653547" y="4081151"/>
                </a:cubicBezTo>
                <a:cubicBezTo>
                  <a:pt x="9653547" y="4063465"/>
                  <a:pt x="9667884" y="4049128"/>
                  <a:pt x="9685569" y="4049128"/>
                </a:cubicBezTo>
                <a:close/>
                <a:moveTo>
                  <a:pt x="3094497" y="4049127"/>
                </a:moveTo>
                <a:cubicBezTo>
                  <a:pt x="3112182" y="4049127"/>
                  <a:pt x="3126519" y="4063464"/>
                  <a:pt x="3126519" y="4081150"/>
                </a:cubicBezTo>
                <a:cubicBezTo>
                  <a:pt x="3126519" y="4098835"/>
                  <a:pt x="3112182" y="4113172"/>
                  <a:pt x="3094497" y="4113172"/>
                </a:cubicBezTo>
                <a:cubicBezTo>
                  <a:pt x="3076811" y="4113172"/>
                  <a:pt x="3062474" y="4098835"/>
                  <a:pt x="3062474" y="4081150"/>
                </a:cubicBezTo>
                <a:cubicBezTo>
                  <a:pt x="3062474" y="4063464"/>
                  <a:pt x="3076811" y="4049127"/>
                  <a:pt x="3094497" y="4049127"/>
                </a:cubicBezTo>
                <a:close/>
                <a:moveTo>
                  <a:pt x="5153592" y="4043030"/>
                </a:moveTo>
                <a:cubicBezTo>
                  <a:pt x="5188964" y="4043030"/>
                  <a:pt x="5217637" y="4071704"/>
                  <a:pt x="5217637" y="4107074"/>
                </a:cubicBezTo>
                <a:cubicBezTo>
                  <a:pt x="5217637" y="4142446"/>
                  <a:pt x="5188964" y="4171119"/>
                  <a:pt x="5153592" y="4171119"/>
                </a:cubicBezTo>
                <a:cubicBezTo>
                  <a:pt x="5118220" y="4171119"/>
                  <a:pt x="5089547" y="4142446"/>
                  <a:pt x="5089547" y="4107074"/>
                </a:cubicBezTo>
                <a:cubicBezTo>
                  <a:pt x="5089547" y="4071704"/>
                  <a:pt x="5118220" y="4043030"/>
                  <a:pt x="5153592" y="4043030"/>
                </a:cubicBezTo>
                <a:close/>
                <a:moveTo>
                  <a:pt x="6550598" y="4005242"/>
                </a:moveTo>
                <a:cubicBezTo>
                  <a:pt x="6568284" y="4005242"/>
                  <a:pt x="6582621" y="4019579"/>
                  <a:pt x="6582621" y="4037265"/>
                </a:cubicBezTo>
                <a:cubicBezTo>
                  <a:pt x="6582621" y="4054950"/>
                  <a:pt x="6568284" y="4069287"/>
                  <a:pt x="6550598" y="4069287"/>
                </a:cubicBezTo>
                <a:cubicBezTo>
                  <a:pt x="6532913" y="4069287"/>
                  <a:pt x="6518576" y="4054950"/>
                  <a:pt x="6518576" y="4037265"/>
                </a:cubicBezTo>
                <a:cubicBezTo>
                  <a:pt x="6518576" y="4019579"/>
                  <a:pt x="6532913" y="4005242"/>
                  <a:pt x="6550598" y="4005242"/>
                </a:cubicBezTo>
                <a:close/>
                <a:moveTo>
                  <a:pt x="12192000" y="3976205"/>
                </a:moveTo>
                <a:lnTo>
                  <a:pt x="12192000" y="4069351"/>
                </a:lnTo>
                <a:lnTo>
                  <a:pt x="12190092" y="4068065"/>
                </a:lnTo>
                <a:cubicBezTo>
                  <a:pt x="12178502" y="4056475"/>
                  <a:pt x="12171334" y="4040463"/>
                  <a:pt x="12171334" y="4022778"/>
                </a:cubicBezTo>
                <a:cubicBezTo>
                  <a:pt x="12171334" y="4005092"/>
                  <a:pt x="12178502" y="3989081"/>
                  <a:pt x="12190092" y="3977491"/>
                </a:cubicBezTo>
                <a:close/>
                <a:moveTo>
                  <a:pt x="544678" y="3958732"/>
                </a:moveTo>
                <a:lnTo>
                  <a:pt x="544682" y="3958733"/>
                </a:lnTo>
                <a:lnTo>
                  <a:pt x="544687" y="3958732"/>
                </a:lnTo>
                <a:cubicBezTo>
                  <a:pt x="580058" y="3958732"/>
                  <a:pt x="608732" y="3987405"/>
                  <a:pt x="608732" y="4022777"/>
                </a:cubicBezTo>
                <a:cubicBezTo>
                  <a:pt x="608732" y="4058148"/>
                  <a:pt x="580058" y="4086821"/>
                  <a:pt x="544687" y="4086821"/>
                </a:cubicBezTo>
                <a:lnTo>
                  <a:pt x="544682" y="4086819"/>
                </a:lnTo>
                <a:lnTo>
                  <a:pt x="544678" y="4086821"/>
                </a:lnTo>
                <a:cubicBezTo>
                  <a:pt x="509307" y="4086821"/>
                  <a:pt x="480633" y="4058148"/>
                  <a:pt x="480633" y="4022777"/>
                </a:cubicBezTo>
                <a:cubicBezTo>
                  <a:pt x="480633" y="3987405"/>
                  <a:pt x="509307" y="3958732"/>
                  <a:pt x="544678" y="3958732"/>
                </a:cubicBezTo>
                <a:close/>
                <a:moveTo>
                  <a:pt x="11787064" y="3926712"/>
                </a:moveTo>
                <a:cubicBezTo>
                  <a:pt x="11804752" y="3926712"/>
                  <a:pt x="11819088" y="3941048"/>
                  <a:pt x="11819088" y="3958734"/>
                </a:cubicBezTo>
                <a:cubicBezTo>
                  <a:pt x="11819088" y="3976419"/>
                  <a:pt x="11804752" y="3990756"/>
                  <a:pt x="11787064" y="3990756"/>
                </a:cubicBezTo>
                <a:cubicBezTo>
                  <a:pt x="11769378" y="3990756"/>
                  <a:pt x="11755042" y="3976419"/>
                  <a:pt x="11755042" y="3958734"/>
                </a:cubicBezTo>
                <a:cubicBezTo>
                  <a:pt x="11755042" y="3941048"/>
                  <a:pt x="11769378" y="3926712"/>
                  <a:pt x="11787064" y="3926712"/>
                </a:cubicBezTo>
                <a:close/>
                <a:moveTo>
                  <a:pt x="10625112" y="3926711"/>
                </a:moveTo>
                <a:cubicBezTo>
                  <a:pt x="10660484" y="3926711"/>
                  <a:pt x="10689157" y="3955384"/>
                  <a:pt x="10689157" y="3990756"/>
                </a:cubicBezTo>
                <a:cubicBezTo>
                  <a:pt x="10689157" y="4026127"/>
                  <a:pt x="10660484" y="4054801"/>
                  <a:pt x="10625112" y="4054801"/>
                </a:cubicBezTo>
                <a:cubicBezTo>
                  <a:pt x="10589740" y="4054801"/>
                  <a:pt x="10561067" y="4026127"/>
                  <a:pt x="10561067" y="3990756"/>
                </a:cubicBezTo>
                <a:cubicBezTo>
                  <a:pt x="10561067" y="3955384"/>
                  <a:pt x="10589740" y="3926711"/>
                  <a:pt x="10625112" y="3926711"/>
                </a:cubicBezTo>
                <a:close/>
                <a:moveTo>
                  <a:pt x="993003" y="3926711"/>
                </a:moveTo>
                <a:cubicBezTo>
                  <a:pt x="1010688" y="3926711"/>
                  <a:pt x="1025024" y="3941046"/>
                  <a:pt x="1025024" y="3958733"/>
                </a:cubicBezTo>
                <a:cubicBezTo>
                  <a:pt x="1025024" y="3976418"/>
                  <a:pt x="1010688" y="3990755"/>
                  <a:pt x="993003" y="3990755"/>
                </a:cubicBezTo>
                <a:cubicBezTo>
                  <a:pt x="975314" y="3990755"/>
                  <a:pt x="960978" y="3976418"/>
                  <a:pt x="960978" y="3958733"/>
                </a:cubicBezTo>
                <a:cubicBezTo>
                  <a:pt x="960978" y="3941046"/>
                  <a:pt x="975314" y="3926711"/>
                  <a:pt x="993003" y="3926711"/>
                </a:cubicBezTo>
                <a:close/>
                <a:moveTo>
                  <a:pt x="2154954" y="3926710"/>
                </a:moveTo>
                <a:cubicBezTo>
                  <a:pt x="2190325" y="3926710"/>
                  <a:pt x="2218999" y="3955383"/>
                  <a:pt x="2218999" y="3990755"/>
                </a:cubicBezTo>
                <a:cubicBezTo>
                  <a:pt x="2218999" y="4026126"/>
                  <a:pt x="2190325" y="4054800"/>
                  <a:pt x="2154954" y="4054800"/>
                </a:cubicBezTo>
                <a:cubicBezTo>
                  <a:pt x="2119583" y="4054800"/>
                  <a:pt x="2090909" y="4026126"/>
                  <a:pt x="2090909" y="3990755"/>
                </a:cubicBezTo>
                <a:cubicBezTo>
                  <a:pt x="2090909" y="3955383"/>
                  <a:pt x="2119583" y="3926710"/>
                  <a:pt x="2154954" y="3926710"/>
                </a:cubicBezTo>
                <a:close/>
                <a:moveTo>
                  <a:pt x="11018532" y="3876391"/>
                </a:moveTo>
                <a:cubicBezTo>
                  <a:pt x="11096853" y="3876391"/>
                  <a:pt x="11160345" y="3939883"/>
                  <a:pt x="11160345" y="4018204"/>
                </a:cubicBezTo>
                <a:cubicBezTo>
                  <a:pt x="11160345" y="4096527"/>
                  <a:pt x="11096853" y="4160018"/>
                  <a:pt x="11018532" y="4160018"/>
                </a:cubicBezTo>
                <a:cubicBezTo>
                  <a:pt x="10940211" y="4160018"/>
                  <a:pt x="10876718" y="4096527"/>
                  <a:pt x="10876718" y="4018204"/>
                </a:cubicBezTo>
                <a:lnTo>
                  <a:pt x="10882622" y="3988962"/>
                </a:lnTo>
                <a:lnTo>
                  <a:pt x="10887862" y="3963004"/>
                </a:lnTo>
                <a:cubicBezTo>
                  <a:pt x="10909390" y="3912105"/>
                  <a:pt x="10959791" y="3876391"/>
                  <a:pt x="11018532" y="3876391"/>
                </a:cubicBezTo>
                <a:close/>
                <a:moveTo>
                  <a:pt x="1761533" y="3876390"/>
                </a:moveTo>
                <a:cubicBezTo>
                  <a:pt x="1820275" y="3876390"/>
                  <a:pt x="1870676" y="3912104"/>
                  <a:pt x="1892203" y="3963002"/>
                </a:cubicBezTo>
                <a:lnTo>
                  <a:pt x="1897444" y="3988961"/>
                </a:lnTo>
                <a:lnTo>
                  <a:pt x="1903348" y="4018202"/>
                </a:lnTo>
                <a:cubicBezTo>
                  <a:pt x="1903348" y="4096525"/>
                  <a:pt x="1839855" y="4160017"/>
                  <a:pt x="1761533" y="4160017"/>
                </a:cubicBezTo>
                <a:cubicBezTo>
                  <a:pt x="1683213" y="4160017"/>
                  <a:pt x="1619721" y="4096525"/>
                  <a:pt x="1619721" y="4018202"/>
                </a:cubicBezTo>
                <a:cubicBezTo>
                  <a:pt x="1619721" y="3939882"/>
                  <a:pt x="1683213" y="3876390"/>
                  <a:pt x="1761533" y="3876390"/>
                </a:cubicBezTo>
                <a:close/>
                <a:moveTo>
                  <a:pt x="7191040" y="3826831"/>
                </a:moveTo>
                <a:cubicBezTo>
                  <a:pt x="7208729" y="3826831"/>
                  <a:pt x="7223064" y="3841168"/>
                  <a:pt x="7223064" y="3858854"/>
                </a:cubicBezTo>
                <a:cubicBezTo>
                  <a:pt x="7223064" y="3876539"/>
                  <a:pt x="7208729" y="3890876"/>
                  <a:pt x="7191040" y="3890876"/>
                </a:cubicBezTo>
                <a:cubicBezTo>
                  <a:pt x="7173355" y="3890876"/>
                  <a:pt x="7159018" y="3876539"/>
                  <a:pt x="7159018" y="3858854"/>
                </a:cubicBezTo>
                <a:cubicBezTo>
                  <a:pt x="7159018" y="3841168"/>
                  <a:pt x="7173355" y="3826831"/>
                  <a:pt x="7191040" y="3826831"/>
                </a:cubicBezTo>
                <a:close/>
                <a:moveTo>
                  <a:pt x="9200657" y="3763122"/>
                </a:moveTo>
                <a:cubicBezTo>
                  <a:pt x="9278979" y="3763122"/>
                  <a:pt x="9342471" y="3826613"/>
                  <a:pt x="9342471" y="3904936"/>
                </a:cubicBezTo>
                <a:cubicBezTo>
                  <a:pt x="9342471" y="3983258"/>
                  <a:pt x="9278979" y="4046750"/>
                  <a:pt x="9200657" y="4046750"/>
                </a:cubicBezTo>
                <a:cubicBezTo>
                  <a:pt x="9122334" y="4046750"/>
                  <a:pt x="9058842" y="3983258"/>
                  <a:pt x="9058842" y="3904936"/>
                </a:cubicBezTo>
                <a:cubicBezTo>
                  <a:pt x="9058842" y="3826613"/>
                  <a:pt x="9122334" y="3763122"/>
                  <a:pt x="9200657" y="3763122"/>
                </a:cubicBezTo>
                <a:close/>
                <a:moveTo>
                  <a:pt x="3579409" y="3763121"/>
                </a:moveTo>
                <a:cubicBezTo>
                  <a:pt x="3657732" y="3763121"/>
                  <a:pt x="3721224" y="3826612"/>
                  <a:pt x="3721224" y="3904935"/>
                </a:cubicBezTo>
                <a:cubicBezTo>
                  <a:pt x="3721224" y="3983257"/>
                  <a:pt x="3657732" y="4046749"/>
                  <a:pt x="3579409" y="4046749"/>
                </a:cubicBezTo>
                <a:cubicBezTo>
                  <a:pt x="3501087" y="4046749"/>
                  <a:pt x="3437595" y="3983257"/>
                  <a:pt x="3437595" y="3904935"/>
                </a:cubicBezTo>
                <a:cubicBezTo>
                  <a:pt x="3437595" y="3826612"/>
                  <a:pt x="3501087" y="3763121"/>
                  <a:pt x="3579409" y="3763121"/>
                </a:cubicBezTo>
                <a:close/>
                <a:moveTo>
                  <a:pt x="11366196" y="3752881"/>
                </a:moveTo>
                <a:cubicBezTo>
                  <a:pt x="11401568" y="3752881"/>
                  <a:pt x="11430243" y="3781554"/>
                  <a:pt x="11430243" y="3816923"/>
                </a:cubicBezTo>
                <a:cubicBezTo>
                  <a:pt x="11430243" y="3852295"/>
                  <a:pt x="11401568" y="3880969"/>
                  <a:pt x="11366196" y="3880969"/>
                </a:cubicBezTo>
                <a:cubicBezTo>
                  <a:pt x="11330826" y="3880969"/>
                  <a:pt x="11302152" y="3852295"/>
                  <a:pt x="11302152" y="3816923"/>
                </a:cubicBezTo>
                <a:cubicBezTo>
                  <a:pt x="11302152" y="3781554"/>
                  <a:pt x="11330826" y="3752881"/>
                  <a:pt x="11366196" y="3752881"/>
                </a:cubicBezTo>
                <a:close/>
                <a:moveTo>
                  <a:pt x="1413870" y="3752880"/>
                </a:moveTo>
                <a:cubicBezTo>
                  <a:pt x="1449240" y="3752880"/>
                  <a:pt x="1477914" y="3781552"/>
                  <a:pt x="1477914" y="3816922"/>
                </a:cubicBezTo>
                <a:cubicBezTo>
                  <a:pt x="1477914" y="3852294"/>
                  <a:pt x="1449240" y="3880968"/>
                  <a:pt x="1413870" y="3880968"/>
                </a:cubicBezTo>
                <a:cubicBezTo>
                  <a:pt x="1378498" y="3880968"/>
                  <a:pt x="1349823" y="3852294"/>
                  <a:pt x="1349823" y="3816922"/>
                </a:cubicBezTo>
                <a:cubicBezTo>
                  <a:pt x="1349823" y="3781552"/>
                  <a:pt x="1378498" y="3752880"/>
                  <a:pt x="1413870" y="3752880"/>
                </a:cubicBezTo>
                <a:close/>
                <a:moveTo>
                  <a:pt x="10121901" y="3739150"/>
                </a:moveTo>
                <a:cubicBezTo>
                  <a:pt x="10200222" y="3739150"/>
                  <a:pt x="10263714" y="3802642"/>
                  <a:pt x="10263714" y="3880965"/>
                </a:cubicBezTo>
                <a:lnTo>
                  <a:pt x="10263713" y="3880968"/>
                </a:lnTo>
                <a:lnTo>
                  <a:pt x="10263714" y="3880969"/>
                </a:lnTo>
                <a:cubicBezTo>
                  <a:pt x="10263714" y="3959287"/>
                  <a:pt x="10200222" y="4022779"/>
                  <a:pt x="10121901" y="4022779"/>
                </a:cubicBezTo>
                <a:cubicBezTo>
                  <a:pt x="10043578" y="4022779"/>
                  <a:pt x="9980086" y="3959287"/>
                  <a:pt x="9980086" y="3880969"/>
                </a:cubicBezTo>
                <a:lnTo>
                  <a:pt x="9980086" y="3880968"/>
                </a:lnTo>
                <a:lnTo>
                  <a:pt x="9980086" y="3880965"/>
                </a:lnTo>
                <a:cubicBezTo>
                  <a:pt x="9980086" y="3802642"/>
                  <a:pt x="10043578" y="3739150"/>
                  <a:pt x="10121901" y="3739150"/>
                </a:cubicBezTo>
                <a:close/>
                <a:moveTo>
                  <a:pt x="2658165" y="3739149"/>
                </a:moveTo>
                <a:cubicBezTo>
                  <a:pt x="2736488" y="3739149"/>
                  <a:pt x="2799980" y="3802641"/>
                  <a:pt x="2799980" y="3880964"/>
                </a:cubicBezTo>
                <a:lnTo>
                  <a:pt x="2799980" y="3880966"/>
                </a:lnTo>
                <a:lnTo>
                  <a:pt x="2799980" y="3880968"/>
                </a:lnTo>
                <a:cubicBezTo>
                  <a:pt x="2799980" y="3959286"/>
                  <a:pt x="2736488" y="4022778"/>
                  <a:pt x="2658165" y="4022778"/>
                </a:cubicBezTo>
                <a:cubicBezTo>
                  <a:pt x="2579843" y="4022778"/>
                  <a:pt x="2516351" y="3959286"/>
                  <a:pt x="2516351" y="3880968"/>
                </a:cubicBezTo>
                <a:lnTo>
                  <a:pt x="2516353" y="3880966"/>
                </a:lnTo>
                <a:lnTo>
                  <a:pt x="2516351" y="3880964"/>
                </a:lnTo>
                <a:cubicBezTo>
                  <a:pt x="2516351" y="3802641"/>
                  <a:pt x="2579843" y="3739149"/>
                  <a:pt x="2658165" y="3739149"/>
                </a:cubicBezTo>
                <a:close/>
                <a:moveTo>
                  <a:pt x="5537863" y="3736527"/>
                </a:moveTo>
                <a:cubicBezTo>
                  <a:pt x="5573234" y="3736527"/>
                  <a:pt x="5601908" y="3765202"/>
                  <a:pt x="5601908" y="3800572"/>
                </a:cubicBezTo>
                <a:cubicBezTo>
                  <a:pt x="5601908" y="3835944"/>
                  <a:pt x="5573234" y="3864617"/>
                  <a:pt x="5537863" y="3864617"/>
                </a:cubicBezTo>
                <a:cubicBezTo>
                  <a:pt x="5502492" y="3864617"/>
                  <a:pt x="5473818" y="3835944"/>
                  <a:pt x="5473818" y="3800572"/>
                </a:cubicBezTo>
                <a:cubicBezTo>
                  <a:pt x="5473818" y="3765202"/>
                  <a:pt x="5502492" y="3736527"/>
                  <a:pt x="5537863" y="3736527"/>
                </a:cubicBezTo>
                <a:close/>
                <a:moveTo>
                  <a:pt x="9525456" y="3730189"/>
                </a:moveTo>
                <a:cubicBezTo>
                  <a:pt x="9543142" y="3730189"/>
                  <a:pt x="9557479" y="3744526"/>
                  <a:pt x="9557479" y="3762211"/>
                </a:cubicBezTo>
                <a:cubicBezTo>
                  <a:pt x="9557479" y="3779897"/>
                  <a:pt x="9543142" y="3794235"/>
                  <a:pt x="9525456" y="3794235"/>
                </a:cubicBezTo>
                <a:cubicBezTo>
                  <a:pt x="9507771" y="3794235"/>
                  <a:pt x="9493434" y="3779897"/>
                  <a:pt x="9493434" y="3762211"/>
                </a:cubicBezTo>
                <a:cubicBezTo>
                  <a:pt x="9493434" y="3744526"/>
                  <a:pt x="9507771" y="3730189"/>
                  <a:pt x="9525456" y="3730189"/>
                </a:cubicBezTo>
                <a:close/>
                <a:moveTo>
                  <a:pt x="3254610" y="3730188"/>
                </a:moveTo>
                <a:cubicBezTo>
                  <a:pt x="3272295" y="3730188"/>
                  <a:pt x="3286632" y="3744525"/>
                  <a:pt x="3286632" y="3762210"/>
                </a:cubicBezTo>
                <a:cubicBezTo>
                  <a:pt x="3286632" y="3779896"/>
                  <a:pt x="3272295" y="3794234"/>
                  <a:pt x="3254610" y="3794234"/>
                </a:cubicBezTo>
                <a:cubicBezTo>
                  <a:pt x="3236924" y="3794234"/>
                  <a:pt x="3222587" y="3779896"/>
                  <a:pt x="3222587" y="3762210"/>
                </a:cubicBezTo>
                <a:cubicBezTo>
                  <a:pt x="3222587" y="3744525"/>
                  <a:pt x="3236924" y="3730188"/>
                  <a:pt x="3254610" y="3730188"/>
                </a:cubicBezTo>
                <a:close/>
                <a:moveTo>
                  <a:pt x="8130591" y="3704504"/>
                </a:moveTo>
                <a:cubicBezTo>
                  <a:pt x="8165963" y="3704504"/>
                  <a:pt x="8194636" y="3733179"/>
                  <a:pt x="8194636" y="3768549"/>
                </a:cubicBezTo>
                <a:cubicBezTo>
                  <a:pt x="8194636" y="3803921"/>
                  <a:pt x="8165963" y="3832594"/>
                  <a:pt x="8130591" y="3832594"/>
                </a:cubicBezTo>
                <a:cubicBezTo>
                  <a:pt x="8095220" y="3832594"/>
                  <a:pt x="8066546" y="3803921"/>
                  <a:pt x="8066546" y="3768549"/>
                </a:cubicBezTo>
                <a:cubicBezTo>
                  <a:pt x="8066546" y="3733179"/>
                  <a:pt x="8095220" y="3704504"/>
                  <a:pt x="8130591" y="3704504"/>
                </a:cubicBezTo>
                <a:close/>
                <a:moveTo>
                  <a:pt x="5089546" y="3704504"/>
                </a:moveTo>
                <a:cubicBezTo>
                  <a:pt x="5107232" y="3704504"/>
                  <a:pt x="5121569" y="3718841"/>
                  <a:pt x="5121569" y="3736527"/>
                </a:cubicBezTo>
                <a:cubicBezTo>
                  <a:pt x="5121569" y="3754212"/>
                  <a:pt x="5107232" y="3768549"/>
                  <a:pt x="5089546" y="3768549"/>
                </a:cubicBezTo>
                <a:cubicBezTo>
                  <a:pt x="5071861" y="3768549"/>
                  <a:pt x="5057524" y="3754212"/>
                  <a:pt x="5057524" y="3736527"/>
                </a:cubicBezTo>
                <a:cubicBezTo>
                  <a:pt x="5057524" y="3718841"/>
                  <a:pt x="5071861" y="3704504"/>
                  <a:pt x="5089546" y="3704504"/>
                </a:cubicBezTo>
                <a:close/>
                <a:moveTo>
                  <a:pt x="6344739" y="3682729"/>
                </a:moveTo>
                <a:cubicBezTo>
                  <a:pt x="6362425" y="3682729"/>
                  <a:pt x="6376762" y="3697066"/>
                  <a:pt x="6376762" y="3714752"/>
                </a:cubicBezTo>
                <a:cubicBezTo>
                  <a:pt x="6376762" y="3732438"/>
                  <a:pt x="6362425" y="3746774"/>
                  <a:pt x="6344739" y="3746774"/>
                </a:cubicBezTo>
                <a:cubicBezTo>
                  <a:pt x="6327054" y="3746774"/>
                  <a:pt x="6312718" y="3732438"/>
                  <a:pt x="6312718" y="3714752"/>
                </a:cubicBezTo>
                <a:cubicBezTo>
                  <a:pt x="6312718" y="3697066"/>
                  <a:pt x="6327054" y="3682729"/>
                  <a:pt x="6344739" y="3682729"/>
                </a:cubicBezTo>
                <a:close/>
                <a:moveTo>
                  <a:pt x="8524010" y="3654183"/>
                </a:moveTo>
                <a:cubicBezTo>
                  <a:pt x="8602332" y="3654183"/>
                  <a:pt x="8665824" y="3717675"/>
                  <a:pt x="8665824" y="3795997"/>
                </a:cubicBezTo>
                <a:cubicBezTo>
                  <a:pt x="8665824" y="3874320"/>
                  <a:pt x="8602332" y="3937812"/>
                  <a:pt x="8524010" y="3937812"/>
                </a:cubicBezTo>
                <a:cubicBezTo>
                  <a:pt x="8445688" y="3937812"/>
                  <a:pt x="8382196" y="3874320"/>
                  <a:pt x="8382196" y="3795997"/>
                </a:cubicBezTo>
                <a:cubicBezTo>
                  <a:pt x="8382196" y="3717675"/>
                  <a:pt x="8445688" y="3654183"/>
                  <a:pt x="8524010" y="3654183"/>
                </a:cubicBezTo>
                <a:close/>
                <a:moveTo>
                  <a:pt x="4321096" y="3654183"/>
                </a:moveTo>
                <a:cubicBezTo>
                  <a:pt x="4399418" y="3654183"/>
                  <a:pt x="4462910" y="3717675"/>
                  <a:pt x="4462910" y="3795997"/>
                </a:cubicBezTo>
                <a:cubicBezTo>
                  <a:pt x="4462910" y="3874320"/>
                  <a:pt x="4399418" y="3937812"/>
                  <a:pt x="4321096" y="3937812"/>
                </a:cubicBezTo>
                <a:cubicBezTo>
                  <a:pt x="4242773" y="3937812"/>
                  <a:pt x="4179281" y="3874320"/>
                  <a:pt x="4179281" y="3795997"/>
                </a:cubicBezTo>
                <a:cubicBezTo>
                  <a:pt x="4179281" y="3717675"/>
                  <a:pt x="4242773" y="3654183"/>
                  <a:pt x="4321096" y="3654183"/>
                </a:cubicBezTo>
                <a:close/>
                <a:moveTo>
                  <a:pt x="0" y="3636260"/>
                </a:moveTo>
                <a:lnTo>
                  <a:pt x="14342" y="3639155"/>
                </a:lnTo>
                <a:cubicBezTo>
                  <a:pt x="37330" y="3648878"/>
                  <a:pt x="53458" y="3671639"/>
                  <a:pt x="53458" y="3698167"/>
                </a:cubicBezTo>
                <a:cubicBezTo>
                  <a:pt x="53458" y="3724696"/>
                  <a:pt x="37330" y="3747457"/>
                  <a:pt x="14342" y="3757179"/>
                </a:cubicBezTo>
                <a:lnTo>
                  <a:pt x="0" y="3760075"/>
                </a:lnTo>
                <a:close/>
                <a:moveTo>
                  <a:pt x="12171334" y="3583618"/>
                </a:moveTo>
                <a:lnTo>
                  <a:pt x="12192000" y="3587790"/>
                </a:lnTo>
                <a:lnTo>
                  <a:pt x="12192000" y="3707536"/>
                </a:lnTo>
                <a:lnTo>
                  <a:pt x="12171334" y="3711708"/>
                </a:lnTo>
                <a:cubicBezTo>
                  <a:pt x="12135964" y="3711708"/>
                  <a:pt x="12107292" y="3683035"/>
                  <a:pt x="12107292" y="3647663"/>
                </a:cubicBezTo>
                <a:cubicBezTo>
                  <a:pt x="12107292" y="3612291"/>
                  <a:pt x="12135964" y="3583618"/>
                  <a:pt x="12171334" y="3583618"/>
                </a:cubicBezTo>
                <a:close/>
                <a:moveTo>
                  <a:pt x="608732" y="3583616"/>
                </a:moveTo>
                <a:cubicBezTo>
                  <a:pt x="644102" y="3583616"/>
                  <a:pt x="672774" y="3612290"/>
                  <a:pt x="672774" y="3647661"/>
                </a:cubicBezTo>
                <a:cubicBezTo>
                  <a:pt x="672774" y="3683034"/>
                  <a:pt x="644102" y="3711706"/>
                  <a:pt x="608732" y="3711706"/>
                </a:cubicBezTo>
                <a:cubicBezTo>
                  <a:pt x="573360" y="3711706"/>
                  <a:pt x="544687" y="3683034"/>
                  <a:pt x="544687" y="3647661"/>
                </a:cubicBezTo>
                <a:cubicBezTo>
                  <a:pt x="544687" y="3612290"/>
                  <a:pt x="573360" y="3583616"/>
                  <a:pt x="608732" y="3583616"/>
                </a:cubicBezTo>
                <a:close/>
                <a:moveTo>
                  <a:pt x="6706138" y="3540916"/>
                </a:moveTo>
                <a:cubicBezTo>
                  <a:pt x="6784459" y="3540916"/>
                  <a:pt x="6847951" y="3604408"/>
                  <a:pt x="6847951" y="3682729"/>
                </a:cubicBezTo>
                <a:cubicBezTo>
                  <a:pt x="6847951" y="3761052"/>
                  <a:pt x="6784459" y="3824544"/>
                  <a:pt x="6706138" y="3824544"/>
                </a:cubicBezTo>
                <a:cubicBezTo>
                  <a:pt x="6627816" y="3824544"/>
                  <a:pt x="6564323" y="3761052"/>
                  <a:pt x="6564323" y="3682729"/>
                </a:cubicBezTo>
                <a:cubicBezTo>
                  <a:pt x="6564323" y="3604408"/>
                  <a:pt x="6627816" y="3540916"/>
                  <a:pt x="6706138" y="3540916"/>
                </a:cubicBezTo>
                <a:close/>
                <a:moveTo>
                  <a:pt x="4668678" y="3530667"/>
                </a:moveTo>
                <a:cubicBezTo>
                  <a:pt x="4704051" y="3530667"/>
                  <a:pt x="4732723" y="3559342"/>
                  <a:pt x="4732723" y="3594712"/>
                </a:cubicBezTo>
                <a:cubicBezTo>
                  <a:pt x="4732723" y="3630084"/>
                  <a:pt x="4704051" y="3658757"/>
                  <a:pt x="4668678" y="3658757"/>
                </a:cubicBezTo>
                <a:cubicBezTo>
                  <a:pt x="4633307" y="3658757"/>
                  <a:pt x="4604634" y="3630084"/>
                  <a:pt x="4604634" y="3594712"/>
                </a:cubicBezTo>
                <a:cubicBezTo>
                  <a:pt x="4604634" y="3559342"/>
                  <a:pt x="4633307" y="3530667"/>
                  <a:pt x="4668678" y="3530667"/>
                </a:cubicBezTo>
                <a:close/>
                <a:moveTo>
                  <a:pt x="7627379" y="3516944"/>
                </a:moveTo>
                <a:cubicBezTo>
                  <a:pt x="7705701" y="3516944"/>
                  <a:pt x="7769193" y="3580436"/>
                  <a:pt x="7769193" y="3658757"/>
                </a:cubicBezTo>
                <a:cubicBezTo>
                  <a:pt x="7769193" y="3737080"/>
                  <a:pt x="7705701" y="3800572"/>
                  <a:pt x="7627379" y="3800572"/>
                </a:cubicBezTo>
                <a:cubicBezTo>
                  <a:pt x="7549057" y="3800572"/>
                  <a:pt x="7485564" y="3737080"/>
                  <a:pt x="7485564" y="3658757"/>
                </a:cubicBezTo>
                <a:cubicBezTo>
                  <a:pt x="7485564" y="3580436"/>
                  <a:pt x="7549057" y="3516944"/>
                  <a:pt x="7627379" y="3516944"/>
                </a:cubicBezTo>
                <a:close/>
                <a:moveTo>
                  <a:pt x="7030937" y="3507886"/>
                </a:moveTo>
                <a:cubicBezTo>
                  <a:pt x="7048623" y="3507886"/>
                  <a:pt x="7062960" y="3522222"/>
                  <a:pt x="7062960" y="3539909"/>
                </a:cubicBezTo>
                <a:cubicBezTo>
                  <a:pt x="7062960" y="3557594"/>
                  <a:pt x="7048623" y="3571931"/>
                  <a:pt x="7030937" y="3571931"/>
                </a:cubicBezTo>
                <a:cubicBezTo>
                  <a:pt x="7013252" y="3571931"/>
                  <a:pt x="6998915" y="3557594"/>
                  <a:pt x="6998915" y="3539909"/>
                </a:cubicBezTo>
                <a:cubicBezTo>
                  <a:pt x="6998915" y="3522222"/>
                  <a:pt x="7013252" y="3507886"/>
                  <a:pt x="7030937" y="3507886"/>
                </a:cubicBezTo>
                <a:close/>
                <a:moveTo>
                  <a:pt x="9232679" y="3461203"/>
                </a:moveTo>
                <a:cubicBezTo>
                  <a:pt x="9250366" y="3461203"/>
                  <a:pt x="9264702" y="3475537"/>
                  <a:pt x="9264702" y="3493225"/>
                </a:cubicBezTo>
                <a:cubicBezTo>
                  <a:pt x="9264702" y="3510910"/>
                  <a:pt x="9250366" y="3525247"/>
                  <a:pt x="9232679" y="3525247"/>
                </a:cubicBezTo>
                <a:cubicBezTo>
                  <a:pt x="9214994" y="3525247"/>
                  <a:pt x="9200657" y="3510910"/>
                  <a:pt x="9200657" y="3493225"/>
                </a:cubicBezTo>
                <a:cubicBezTo>
                  <a:pt x="9200657" y="3475537"/>
                  <a:pt x="9214994" y="3461203"/>
                  <a:pt x="9232679" y="3461203"/>
                </a:cubicBezTo>
                <a:close/>
                <a:moveTo>
                  <a:pt x="3547387" y="3461202"/>
                </a:moveTo>
                <a:cubicBezTo>
                  <a:pt x="3565072" y="3461202"/>
                  <a:pt x="3579409" y="3475536"/>
                  <a:pt x="3579409" y="3493224"/>
                </a:cubicBezTo>
                <a:cubicBezTo>
                  <a:pt x="3579409" y="3510909"/>
                  <a:pt x="3565072" y="3525245"/>
                  <a:pt x="3547387" y="3525245"/>
                </a:cubicBezTo>
                <a:cubicBezTo>
                  <a:pt x="3529701" y="3525245"/>
                  <a:pt x="3515364" y="3510909"/>
                  <a:pt x="3515364" y="3493224"/>
                </a:cubicBezTo>
                <a:cubicBezTo>
                  <a:pt x="3515364" y="3475536"/>
                  <a:pt x="3529701" y="3461202"/>
                  <a:pt x="3547387" y="3461202"/>
                </a:cubicBezTo>
                <a:close/>
                <a:moveTo>
                  <a:pt x="11658975" y="3441805"/>
                </a:moveTo>
                <a:cubicBezTo>
                  <a:pt x="11676661" y="3441805"/>
                  <a:pt x="11690997" y="3456143"/>
                  <a:pt x="11690997" y="3473828"/>
                </a:cubicBezTo>
                <a:cubicBezTo>
                  <a:pt x="11690997" y="3491515"/>
                  <a:pt x="11676661" y="3505851"/>
                  <a:pt x="11658975" y="3505851"/>
                </a:cubicBezTo>
                <a:cubicBezTo>
                  <a:pt x="11641288" y="3505851"/>
                  <a:pt x="11626953" y="3491515"/>
                  <a:pt x="11626953" y="3473828"/>
                </a:cubicBezTo>
                <a:cubicBezTo>
                  <a:pt x="11626953" y="3456143"/>
                  <a:pt x="11641288" y="3441805"/>
                  <a:pt x="11658975" y="3441805"/>
                </a:cubicBezTo>
                <a:close/>
                <a:moveTo>
                  <a:pt x="1121091" y="3441804"/>
                </a:moveTo>
                <a:cubicBezTo>
                  <a:pt x="1138778" y="3441804"/>
                  <a:pt x="1153113" y="3456142"/>
                  <a:pt x="1153113" y="3473827"/>
                </a:cubicBezTo>
                <a:cubicBezTo>
                  <a:pt x="1153113" y="3491513"/>
                  <a:pt x="1138778" y="3505850"/>
                  <a:pt x="1121091" y="3505850"/>
                </a:cubicBezTo>
                <a:cubicBezTo>
                  <a:pt x="1103405" y="3505850"/>
                  <a:pt x="1089069" y="3491513"/>
                  <a:pt x="1089069" y="3473827"/>
                </a:cubicBezTo>
                <a:cubicBezTo>
                  <a:pt x="1089069" y="3456142"/>
                  <a:pt x="1103405" y="3441804"/>
                  <a:pt x="1121091" y="3441804"/>
                </a:cubicBezTo>
                <a:close/>
                <a:moveTo>
                  <a:pt x="6093133" y="3411819"/>
                </a:moveTo>
                <a:cubicBezTo>
                  <a:pt x="6128505" y="3411819"/>
                  <a:pt x="6157178" y="3440494"/>
                  <a:pt x="6157178" y="3475864"/>
                </a:cubicBezTo>
                <a:cubicBezTo>
                  <a:pt x="6157178" y="3511235"/>
                  <a:pt x="6128505" y="3539909"/>
                  <a:pt x="6093133" y="3539909"/>
                </a:cubicBezTo>
                <a:cubicBezTo>
                  <a:pt x="6057762" y="3539909"/>
                  <a:pt x="6029089" y="3511235"/>
                  <a:pt x="6029089" y="3475864"/>
                </a:cubicBezTo>
                <a:cubicBezTo>
                  <a:pt x="6029089" y="3440494"/>
                  <a:pt x="6057762" y="3411819"/>
                  <a:pt x="6093133" y="3411819"/>
                </a:cubicBezTo>
                <a:close/>
                <a:moveTo>
                  <a:pt x="5473818" y="3361406"/>
                </a:moveTo>
                <a:cubicBezTo>
                  <a:pt x="5509189" y="3361406"/>
                  <a:pt x="5537863" y="3390081"/>
                  <a:pt x="5537863" y="3425451"/>
                </a:cubicBezTo>
                <a:cubicBezTo>
                  <a:pt x="5537863" y="3460822"/>
                  <a:pt x="5509189" y="3489496"/>
                  <a:pt x="5473818" y="3489496"/>
                </a:cubicBezTo>
                <a:cubicBezTo>
                  <a:pt x="5438446" y="3489496"/>
                  <a:pt x="5409773" y="3460822"/>
                  <a:pt x="5409773" y="3425451"/>
                </a:cubicBezTo>
                <a:cubicBezTo>
                  <a:pt x="5409773" y="3390081"/>
                  <a:pt x="5438446" y="3361406"/>
                  <a:pt x="5473818" y="3361406"/>
                </a:cubicBezTo>
                <a:close/>
                <a:moveTo>
                  <a:pt x="10547343" y="3299991"/>
                </a:moveTo>
                <a:cubicBezTo>
                  <a:pt x="10625665" y="3299991"/>
                  <a:pt x="10689157" y="3363485"/>
                  <a:pt x="10689157" y="3441804"/>
                </a:cubicBezTo>
                <a:cubicBezTo>
                  <a:pt x="10689157" y="3520128"/>
                  <a:pt x="10625665" y="3583618"/>
                  <a:pt x="10547343" y="3583618"/>
                </a:cubicBezTo>
                <a:cubicBezTo>
                  <a:pt x="10469020" y="3583618"/>
                  <a:pt x="10405528" y="3520128"/>
                  <a:pt x="10405528" y="3441804"/>
                </a:cubicBezTo>
                <a:cubicBezTo>
                  <a:pt x="10405528" y="3363485"/>
                  <a:pt x="10469020" y="3299991"/>
                  <a:pt x="10547343" y="3299991"/>
                </a:cubicBezTo>
                <a:close/>
                <a:moveTo>
                  <a:pt x="2232723" y="3299990"/>
                </a:moveTo>
                <a:cubicBezTo>
                  <a:pt x="2311046" y="3299990"/>
                  <a:pt x="2374538" y="3363483"/>
                  <a:pt x="2374538" y="3441803"/>
                </a:cubicBezTo>
                <a:cubicBezTo>
                  <a:pt x="2374538" y="3520127"/>
                  <a:pt x="2311046" y="3583616"/>
                  <a:pt x="2232723" y="3583616"/>
                </a:cubicBezTo>
                <a:cubicBezTo>
                  <a:pt x="2154401" y="3583616"/>
                  <a:pt x="2090909" y="3520127"/>
                  <a:pt x="2090909" y="3441803"/>
                </a:cubicBezTo>
                <a:cubicBezTo>
                  <a:pt x="2090909" y="3363483"/>
                  <a:pt x="2154401" y="3299990"/>
                  <a:pt x="2232723" y="3299990"/>
                </a:cubicBezTo>
                <a:close/>
                <a:moveTo>
                  <a:pt x="9749615" y="3269067"/>
                </a:moveTo>
                <a:cubicBezTo>
                  <a:pt x="9784987" y="3269067"/>
                  <a:pt x="9813660" y="3297740"/>
                  <a:pt x="9813660" y="3333112"/>
                </a:cubicBezTo>
                <a:cubicBezTo>
                  <a:pt x="9813660" y="3368482"/>
                  <a:pt x="9784987" y="3397156"/>
                  <a:pt x="9749615" y="3397156"/>
                </a:cubicBezTo>
                <a:cubicBezTo>
                  <a:pt x="9714244" y="3397156"/>
                  <a:pt x="9685570" y="3368482"/>
                  <a:pt x="9685570" y="3333112"/>
                </a:cubicBezTo>
                <a:cubicBezTo>
                  <a:pt x="9685570" y="3297740"/>
                  <a:pt x="9714244" y="3269067"/>
                  <a:pt x="9749615" y="3269067"/>
                </a:cubicBezTo>
                <a:close/>
                <a:moveTo>
                  <a:pt x="3030451" y="3269066"/>
                </a:moveTo>
                <a:cubicBezTo>
                  <a:pt x="3065822" y="3269066"/>
                  <a:pt x="3094496" y="3297739"/>
                  <a:pt x="3094496" y="3333111"/>
                </a:cubicBezTo>
                <a:cubicBezTo>
                  <a:pt x="3094496" y="3368481"/>
                  <a:pt x="3065822" y="3397154"/>
                  <a:pt x="3030451" y="3397154"/>
                </a:cubicBezTo>
                <a:cubicBezTo>
                  <a:pt x="2995079" y="3397154"/>
                  <a:pt x="2966406" y="3368481"/>
                  <a:pt x="2966406" y="3333111"/>
                </a:cubicBezTo>
                <a:cubicBezTo>
                  <a:pt x="2966406" y="3297739"/>
                  <a:pt x="2995079" y="3269066"/>
                  <a:pt x="3030451" y="3269066"/>
                </a:cubicBezTo>
                <a:close/>
                <a:moveTo>
                  <a:pt x="6738158" y="3238988"/>
                </a:moveTo>
                <a:cubicBezTo>
                  <a:pt x="6755845" y="3238988"/>
                  <a:pt x="6770181" y="3253324"/>
                  <a:pt x="6770181" y="3271011"/>
                </a:cubicBezTo>
                <a:cubicBezTo>
                  <a:pt x="6770181" y="3288696"/>
                  <a:pt x="6755845" y="3303033"/>
                  <a:pt x="6738158" y="3303033"/>
                </a:cubicBezTo>
                <a:cubicBezTo>
                  <a:pt x="6720473" y="3303033"/>
                  <a:pt x="6706136" y="3288696"/>
                  <a:pt x="6706136" y="3271011"/>
                </a:cubicBezTo>
                <a:cubicBezTo>
                  <a:pt x="6706136" y="3253324"/>
                  <a:pt x="6720473" y="3238988"/>
                  <a:pt x="6738158" y="3238988"/>
                </a:cubicBezTo>
                <a:close/>
                <a:moveTo>
                  <a:pt x="11146615" y="3231371"/>
                </a:moveTo>
                <a:cubicBezTo>
                  <a:pt x="11164302" y="3231371"/>
                  <a:pt x="11178638" y="3245708"/>
                  <a:pt x="11178638" y="3263395"/>
                </a:cubicBezTo>
                <a:cubicBezTo>
                  <a:pt x="11178638" y="3281080"/>
                  <a:pt x="11164302" y="3295417"/>
                  <a:pt x="11146615" y="3295417"/>
                </a:cubicBezTo>
                <a:cubicBezTo>
                  <a:pt x="11128934" y="3295417"/>
                  <a:pt x="11114596" y="3281080"/>
                  <a:pt x="11114596" y="3263395"/>
                </a:cubicBezTo>
                <a:cubicBezTo>
                  <a:pt x="11114596" y="3245708"/>
                  <a:pt x="11128934" y="3231371"/>
                  <a:pt x="11146615" y="3231371"/>
                </a:cubicBezTo>
                <a:close/>
                <a:moveTo>
                  <a:pt x="1633451" y="3231370"/>
                </a:moveTo>
                <a:cubicBezTo>
                  <a:pt x="1651132" y="3231370"/>
                  <a:pt x="1665470" y="3245707"/>
                  <a:pt x="1665470" y="3263394"/>
                </a:cubicBezTo>
                <a:cubicBezTo>
                  <a:pt x="1665470" y="3281079"/>
                  <a:pt x="1651132" y="3295417"/>
                  <a:pt x="1633451" y="3295417"/>
                </a:cubicBezTo>
                <a:cubicBezTo>
                  <a:pt x="1615764" y="3295417"/>
                  <a:pt x="1601428" y="3281079"/>
                  <a:pt x="1601428" y="3263394"/>
                </a:cubicBezTo>
                <a:cubicBezTo>
                  <a:pt x="1601428" y="3245707"/>
                  <a:pt x="1615764" y="3231370"/>
                  <a:pt x="1633451" y="3231370"/>
                </a:cubicBezTo>
                <a:close/>
                <a:moveTo>
                  <a:pt x="4961456" y="3219591"/>
                </a:moveTo>
                <a:cubicBezTo>
                  <a:pt x="4979142" y="3219591"/>
                  <a:pt x="4993479" y="3233928"/>
                  <a:pt x="4993479" y="3251614"/>
                </a:cubicBezTo>
                <a:cubicBezTo>
                  <a:pt x="4993479" y="3269299"/>
                  <a:pt x="4979142" y="3283636"/>
                  <a:pt x="4961456" y="3283636"/>
                </a:cubicBezTo>
                <a:cubicBezTo>
                  <a:pt x="4943770" y="3283636"/>
                  <a:pt x="4929434" y="3269299"/>
                  <a:pt x="4929434" y="3251614"/>
                </a:cubicBezTo>
                <a:cubicBezTo>
                  <a:pt x="4929434" y="3233928"/>
                  <a:pt x="4943770" y="3219591"/>
                  <a:pt x="4961456" y="3219591"/>
                </a:cubicBezTo>
                <a:close/>
                <a:moveTo>
                  <a:pt x="8052823" y="3077777"/>
                </a:moveTo>
                <a:cubicBezTo>
                  <a:pt x="8131144" y="3077777"/>
                  <a:pt x="8194636" y="3141269"/>
                  <a:pt x="8194636" y="3219591"/>
                </a:cubicBezTo>
                <a:cubicBezTo>
                  <a:pt x="8194636" y="3297914"/>
                  <a:pt x="8131144" y="3361406"/>
                  <a:pt x="8052823" y="3361406"/>
                </a:cubicBezTo>
                <a:cubicBezTo>
                  <a:pt x="7974501" y="3361406"/>
                  <a:pt x="7911008" y="3297914"/>
                  <a:pt x="7911008" y="3219591"/>
                </a:cubicBezTo>
                <a:cubicBezTo>
                  <a:pt x="7911008" y="3141269"/>
                  <a:pt x="7974501" y="3077777"/>
                  <a:pt x="8052823" y="3077777"/>
                </a:cubicBezTo>
                <a:close/>
                <a:moveTo>
                  <a:pt x="11787066" y="3052959"/>
                </a:moveTo>
                <a:cubicBezTo>
                  <a:pt x="11804754" y="3052959"/>
                  <a:pt x="11819090" y="3067295"/>
                  <a:pt x="11819090" y="3084983"/>
                </a:cubicBezTo>
                <a:cubicBezTo>
                  <a:pt x="11819090" y="3102668"/>
                  <a:pt x="11804754" y="3117004"/>
                  <a:pt x="11787066" y="3117004"/>
                </a:cubicBezTo>
                <a:cubicBezTo>
                  <a:pt x="11769381" y="3117004"/>
                  <a:pt x="11755044" y="3102668"/>
                  <a:pt x="11755044" y="3084983"/>
                </a:cubicBezTo>
                <a:cubicBezTo>
                  <a:pt x="11755044" y="3067295"/>
                  <a:pt x="11769381" y="3052959"/>
                  <a:pt x="11787066" y="3052959"/>
                </a:cubicBezTo>
                <a:close/>
                <a:moveTo>
                  <a:pt x="993000" y="3052958"/>
                </a:moveTo>
                <a:cubicBezTo>
                  <a:pt x="1010685" y="3052958"/>
                  <a:pt x="1025022" y="3067294"/>
                  <a:pt x="1025022" y="3084982"/>
                </a:cubicBezTo>
                <a:cubicBezTo>
                  <a:pt x="1025022" y="3102667"/>
                  <a:pt x="1010685" y="3117002"/>
                  <a:pt x="993000" y="3117002"/>
                </a:cubicBezTo>
                <a:cubicBezTo>
                  <a:pt x="975313" y="3117002"/>
                  <a:pt x="960976" y="3102667"/>
                  <a:pt x="960976" y="3084982"/>
                </a:cubicBezTo>
                <a:cubicBezTo>
                  <a:pt x="960976" y="3067294"/>
                  <a:pt x="975313" y="3052958"/>
                  <a:pt x="993000" y="3052958"/>
                </a:cubicBezTo>
                <a:close/>
                <a:moveTo>
                  <a:pt x="7255096" y="3046853"/>
                </a:moveTo>
                <a:cubicBezTo>
                  <a:pt x="7290467" y="3046853"/>
                  <a:pt x="7319141" y="3075526"/>
                  <a:pt x="7319141" y="3110898"/>
                </a:cubicBezTo>
                <a:cubicBezTo>
                  <a:pt x="7319141" y="3146269"/>
                  <a:pt x="7290467" y="3174943"/>
                  <a:pt x="7255096" y="3174943"/>
                </a:cubicBezTo>
                <a:cubicBezTo>
                  <a:pt x="7219724" y="3174943"/>
                  <a:pt x="7191051" y="3146269"/>
                  <a:pt x="7191051" y="3110898"/>
                </a:cubicBezTo>
                <a:cubicBezTo>
                  <a:pt x="7191051" y="3075526"/>
                  <a:pt x="7219724" y="3046853"/>
                  <a:pt x="7255096" y="3046853"/>
                </a:cubicBezTo>
                <a:close/>
                <a:moveTo>
                  <a:pt x="4449186" y="3009157"/>
                </a:moveTo>
                <a:cubicBezTo>
                  <a:pt x="4466873" y="3009157"/>
                  <a:pt x="4481210" y="3023494"/>
                  <a:pt x="4481210" y="3041180"/>
                </a:cubicBezTo>
                <a:cubicBezTo>
                  <a:pt x="4481210" y="3058865"/>
                  <a:pt x="4466873" y="3073202"/>
                  <a:pt x="4449186" y="3073202"/>
                </a:cubicBezTo>
                <a:cubicBezTo>
                  <a:pt x="4431501" y="3073202"/>
                  <a:pt x="4417164" y="3058865"/>
                  <a:pt x="4417164" y="3041180"/>
                </a:cubicBezTo>
                <a:cubicBezTo>
                  <a:pt x="4417164" y="3023494"/>
                  <a:pt x="4431501" y="3009157"/>
                  <a:pt x="4449186" y="3009157"/>
                </a:cubicBezTo>
                <a:close/>
                <a:moveTo>
                  <a:pt x="10133886" y="2962567"/>
                </a:moveTo>
                <a:cubicBezTo>
                  <a:pt x="10169258" y="2962567"/>
                  <a:pt x="10197931" y="2991237"/>
                  <a:pt x="10197931" y="3026607"/>
                </a:cubicBezTo>
                <a:cubicBezTo>
                  <a:pt x="10197931" y="3061981"/>
                  <a:pt x="10169258" y="3090655"/>
                  <a:pt x="10133886" y="3090655"/>
                </a:cubicBezTo>
                <a:cubicBezTo>
                  <a:pt x="10098515" y="3090655"/>
                  <a:pt x="10069841" y="3061981"/>
                  <a:pt x="10069841" y="3026607"/>
                </a:cubicBezTo>
                <a:cubicBezTo>
                  <a:pt x="10069841" y="2991237"/>
                  <a:pt x="10098515" y="2962567"/>
                  <a:pt x="10133886" y="2962567"/>
                </a:cubicBezTo>
                <a:close/>
                <a:moveTo>
                  <a:pt x="2646180" y="2962565"/>
                </a:moveTo>
                <a:cubicBezTo>
                  <a:pt x="2681551" y="2962565"/>
                  <a:pt x="2710225" y="2991236"/>
                  <a:pt x="2710225" y="3026606"/>
                </a:cubicBezTo>
                <a:cubicBezTo>
                  <a:pt x="2710225" y="3061981"/>
                  <a:pt x="2681551" y="3090653"/>
                  <a:pt x="2646180" y="3090653"/>
                </a:cubicBezTo>
                <a:cubicBezTo>
                  <a:pt x="2610808" y="3090653"/>
                  <a:pt x="2582135" y="3061981"/>
                  <a:pt x="2582135" y="3026606"/>
                </a:cubicBezTo>
                <a:cubicBezTo>
                  <a:pt x="2582135" y="2991236"/>
                  <a:pt x="2610808" y="2962565"/>
                  <a:pt x="2646180" y="2962565"/>
                </a:cubicBezTo>
                <a:close/>
                <a:moveTo>
                  <a:pt x="9685569" y="2930544"/>
                </a:moveTo>
                <a:cubicBezTo>
                  <a:pt x="9703256" y="2930544"/>
                  <a:pt x="9717592" y="2944878"/>
                  <a:pt x="9717592" y="2962567"/>
                </a:cubicBezTo>
                <a:cubicBezTo>
                  <a:pt x="9717592" y="2980250"/>
                  <a:pt x="9703256" y="2994587"/>
                  <a:pt x="9685569" y="2994587"/>
                </a:cubicBezTo>
                <a:cubicBezTo>
                  <a:pt x="9667884" y="2994587"/>
                  <a:pt x="9653547" y="2980250"/>
                  <a:pt x="9653547" y="2962567"/>
                </a:cubicBezTo>
                <a:cubicBezTo>
                  <a:pt x="9653547" y="2944878"/>
                  <a:pt x="9667884" y="2930544"/>
                  <a:pt x="9685569" y="2930544"/>
                </a:cubicBezTo>
                <a:close/>
                <a:moveTo>
                  <a:pt x="3094497" y="2930543"/>
                </a:moveTo>
                <a:cubicBezTo>
                  <a:pt x="3112182" y="2930543"/>
                  <a:pt x="3126519" y="2944877"/>
                  <a:pt x="3126519" y="2962565"/>
                </a:cubicBezTo>
                <a:cubicBezTo>
                  <a:pt x="3126519" y="2980249"/>
                  <a:pt x="3112182" y="2994587"/>
                  <a:pt x="3094497" y="2994587"/>
                </a:cubicBezTo>
                <a:cubicBezTo>
                  <a:pt x="3076811" y="2994587"/>
                  <a:pt x="3062474" y="2980249"/>
                  <a:pt x="3062474" y="2962565"/>
                </a:cubicBezTo>
                <a:cubicBezTo>
                  <a:pt x="3062474" y="2944877"/>
                  <a:pt x="3076811" y="2930543"/>
                  <a:pt x="3094497" y="2930543"/>
                </a:cubicBezTo>
                <a:close/>
                <a:moveTo>
                  <a:pt x="53458" y="2930543"/>
                </a:moveTo>
                <a:cubicBezTo>
                  <a:pt x="88830" y="2930543"/>
                  <a:pt x="117503" y="2959214"/>
                  <a:pt x="117503" y="2994587"/>
                </a:cubicBezTo>
                <a:cubicBezTo>
                  <a:pt x="117503" y="3029956"/>
                  <a:pt x="88830" y="3058630"/>
                  <a:pt x="53458" y="3058630"/>
                </a:cubicBezTo>
                <a:cubicBezTo>
                  <a:pt x="35773" y="3058630"/>
                  <a:pt x="19761" y="3051462"/>
                  <a:pt x="8171" y="3039872"/>
                </a:cubicBezTo>
                <a:lnTo>
                  <a:pt x="0" y="3027753"/>
                </a:lnTo>
                <a:lnTo>
                  <a:pt x="0" y="2961418"/>
                </a:lnTo>
                <a:lnTo>
                  <a:pt x="8171" y="2949300"/>
                </a:lnTo>
                <a:cubicBezTo>
                  <a:pt x="19761" y="2937710"/>
                  <a:pt x="35773" y="2930543"/>
                  <a:pt x="53458" y="2930543"/>
                </a:cubicBezTo>
                <a:close/>
                <a:moveTo>
                  <a:pt x="10940762" y="2908861"/>
                </a:moveTo>
                <a:cubicBezTo>
                  <a:pt x="10958449" y="2908861"/>
                  <a:pt x="10972786" y="2923198"/>
                  <a:pt x="10972786" y="2940880"/>
                </a:cubicBezTo>
                <a:cubicBezTo>
                  <a:pt x="10972786" y="2958566"/>
                  <a:pt x="10958449" y="2972901"/>
                  <a:pt x="10940762" y="2972901"/>
                </a:cubicBezTo>
                <a:cubicBezTo>
                  <a:pt x="10923078" y="2972901"/>
                  <a:pt x="10908741" y="2958566"/>
                  <a:pt x="10908741" y="2940880"/>
                </a:cubicBezTo>
                <a:cubicBezTo>
                  <a:pt x="10908741" y="2923198"/>
                  <a:pt x="10923078" y="2908861"/>
                  <a:pt x="10940762" y="2908861"/>
                </a:cubicBezTo>
                <a:close/>
                <a:moveTo>
                  <a:pt x="1839303" y="2908860"/>
                </a:moveTo>
                <a:cubicBezTo>
                  <a:pt x="1856989" y="2908860"/>
                  <a:pt x="1871325" y="2923195"/>
                  <a:pt x="1871325" y="2940879"/>
                </a:cubicBezTo>
                <a:cubicBezTo>
                  <a:pt x="1871325" y="2958564"/>
                  <a:pt x="1856989" y="2972900"/>
                  <a:pt x="1839303" y="2972900"/>
                </a:cubicBezTo>
                <a:cubicBezTo>
                  <a:pt x="1821617" y="2972900"/>
                  <a:pt x="1807280" y="2958564"/>
                  <a:pt x="1807280" y="2940879"/>
                </a:cubicBezTo>
                <a:cubicBezTo>
                  <a:pt x="1807280" y="2923195"/>
                  <a:pt x="1821617" y="2908860"/>
                  <a:pt x="1839303" y="2908860"/>
                </a:cubicBezTo>
                <a:close/>
                <a:moveTo>
                  <a:pt x="8917120" y="2880224"/>
                </a:moveTo>
                <a:cubicBezTo>
                  <a:pt x="8995442" y="2880224"/>
                  <a:pt x="9058934" y="2943714"/>
                  <a:pt x="9058934" y="3022033"/>
                </a:cubicBezTo>
                <a:cubicBezTo>
                  <a:pt x="9058934" y="3100357"/>
                  <a:pt x="8995442" y="3163849"/>
                  <a:pt x="8917120" y="3163849"/>
                </a:cubicBezTo>
                <a:cubicBezTo>
                  <a:pt x="8838798" y="3163849"/>
                  <a:pt x="8775306" y="3100357"/>
                  <a:pt x="8775306" y="3022033"/>
                </a:cubicBezTo>
                <a:cubicBezTo>
                  <a:pt x="8775306" y="2943714"/>
                  <a:pt x="8838798" y="2880224"/>
                  <a:pt x="8917120" y="2880224"/>
                </a:cubicBezTo>
                <a:close/>
                <a:moveTo>
                  <a:pt x="3862946" y="2880223"/>
                </a:moveTo>
                <a:cubicBezTo>
                  <a:pt x="3941269" y="2880223"/>
                  <a:pt x="4004761" y="2943713"/>
                  <a:pt x="4004761" y="3022032"/>
                </a:cubicBezTo>
                <a:cubicBezTo>
                  <a:pt x="4004761" y="3100356"/>
                  <a:pt x="3941269" y="3163848"/>
                  <a:pt x="3862946" y="3163848"/>
                </a:cubicBezTo>
                <a:cubicBezTo>
                  <a:pt x="3784624" y="3163848"/>
                  <a:pt x="3721132" y="3100356"/>
                  <a:pt x="3721132" y="3022032"/>
                </a:cubicBezTo>
                <a:cubicBezTo>
                  <a:pt x="3721132" y="2943713"/>
                  <a:pt x="3784624" y="2880223"/>
                  <a:pt x="3862946" y="2880223"/>
                </a:cubicBezTo>
                <a:close/>
                <a:moveTo>
                  <a:pt x="5089546" y="2830746"/>
                </a:moveTo>
                <a:cubicBezTo>
                  <a:pt x="5107232" y="2830746"/>
                  <a:pt x="5121569" y="2845083"/>
                  <a:pt x="5121569" y="2862769"/>
                </a:cubicBezTo>
                <a:cubicBezTo>
                  <a:pt x="5121569" y="2880454"/>
                  <a:pt x="5107232" y="2894791"/>
                  <a:pt x="5089546" y="2894791"/>
                </a:cubicBezTo>
                <a:cubicBezTo>
                  <a:pt x="5071861" y="2894791"/>
                  <a:pt x="5057524" y="2880454"/>
                  <a:pt x="5057524" y="2862769"/>
                </a:cubicBezTo>
                <a:cubicBezTo>
                  <a:pt x="5057524" y="2845083"/>
                  <a:pt x="5071861" y="2830746"/>
                  <a:pt x="5089546" y="2830746"/>
                </a:cubicBezTo>
                <a:close/>
                <a:moveTo>
                  <a:pt x="11302154" y="2767047"/>
                </a:moveTo>
                <a:cubicBezTo>
                  <a:pt x="11380477" y="2767047"/>
                  <a:pt x="11443968" y="2830540"/>
                  <a:pt x="11443968" y="2908861"/>
                </a:cubicBezTo>
                <a:cubicBezTo>
                  <a:pt x="11443968" y="2987180"/>
                  <a:pt x="11380477" y="3050671"/>
                  <a:pt x="11302154" y="3050671"/>
                </a:cubicBezTo>
                <a:cubicBezTo>
                  <a:pt x="11223832" y="3050671"/>
                  <a:pt x="11160340" y="2987180"/>
                  <a:pt x="11160340" y="2908861"/>
                </a:cubicBezTo>
                <a:cubicBezTo>
                  <a:pt x="11160340" y="2830540"/>
                  <a:pt x="11223832" y="2767047"/>
                  <a:pt x="11302154" y="2767047"/>
                </a:cubicBezTo>
                <a:close/>
                <a:moveTo>
                  <a:pt x="1477912" y="2767045"/>
                </a:moveTo>
                <a:cubicBezTo>
                  <a:pt x="1556234" y="2767045"/>
                  <a:pt x="1619726" y="2830539"/>
                  <a:pt x="1619726" y="2908860"/>
                </a:cubicBezTo>
                <a:cubicBezTo>
                  <a:pt x="1619726" y="2987179"/>
                  <a:pt x="1556234" y="3050670"/>
                  <a:pt x="1477912" y="3050670"/>
                </a:cubicBezTo>
                <a:cubicBezTo>
                  <a:pt x="1399589" y="3050670"/>
                  <a:pt x="1336098" y="2987179"/>
                  <a:pt x="1336098" y="2908860"/>
                </a:cubicBezTo>
                <a:cubicBezTo>
                  <a:pt x="1336098" y="2830539"/>
                  <a:pt x="1399589" y="2767045"/>
                  <a:pt x="1477912" y="2767045"/>
                </a:cubicBezTo>
                <a:close/>
                <a:moveTo>
                  <a:pt x="9264702" y="2756707"/>
                </a:moveTo>
                <a:cubicBezTo>
                  <a:pt x="9300074" y="2756707"/>
                  <a:pt x="9328747" y="2785381"/>
                  <a:pt x="9328747" y="2820753"/>
                </a:cubicBezTo>
                <a:cubicBezTo>
                  <a:pt x="9328747" y="2856126"/>
                  <a:pt x="9300074" y="2884798"/>
                  <a:pt x="9264702" y="2884798"/>
                </a:cubicBezTo>
                <a:cubicBezTo>
                  <a:pt x="9229331" y="2884798"/>
                  <a:pt x="9200657" y="2856126"/>
                  <a:pt x="9200657" y="2820753"/>
                </a:cubicBezTo>
                <a:cubicBezTo>
                  <a:pt x="9200657" y="2785381"/>
                  <a:pt x="9229331" y="2756707"/>
                  <a:pt x="9264702" y="2756707"/>
                </a:cubicBezTo>
                <a:close/>
                <a:moveTo>
                  <a:pt x="3515364" y="2756707"/>
                </a:moveTo>
                <a:cubicBezTo>
                  <a:pt x="3550735" y="2756707"/>
                  <a:pt x="3579409" y="2785380"/>
                  <a:pt x="3579409" y="2820752"/>
                </a:cubicBezTo>
                <a:cubicBezTo>
                  <a:pt x="3579409" y="2856125"/>
                  <a:pt x="3550735" y="2884797"/>
                  <a:pt x="3515364" y="2884797"/>
                </a:cubicBezTo>
                <a:cubicBezTo>
                  <a:pt x="3479992" y="2884797"/>
                  <a:pt x="3451319" y="2856125"/>
                  <a:pt x="3451319" y="2820752"/>
                </a:cubicBezTo>
                <a:cubicBezTo>
                  <a:pt x="3451319" y="2785380"/>
                  <a:pt x="3479992" y="2756707"/>
                  <a:pt x="3515364" y="2756707"/>
                </a:cubicBezTo>
                <a:close/>
                <a:moveTo>
                  <a:pt x="12192000" y="2749321"/>
                </a:moveTo>
                <a:lnTo>
                  <a:pt x="12192000" y="3020269"/>
                </a:lnTo>
                <a:lnTo>
                  <a:pt x="12168195" y="3015463"/>
                </a:lnTo>
                <a:cubicBezTo>
                  <a:pt x="12117296" y="2993936"/>
                  <a:pt x="12081581" y="2943539"/>
                  <a:pt x="12081581" y="2884798"/>
                </a:cubicBezTo>
                <a:cubicBezTo>
                  <a:pt x="12081581" y="2826057"/>
                  <a:pt x="12117296" y="2775656"/>
                  <a:pt x="12168195" y="2754127"/>
                </a:cubicBezTo>
                <a:close/>
                <a:moveTo>
                  <a:pt x="556671" y="2742981"/>
                </a:moveTo>
                <a:cubicBezTo>
                  <a:pt x="634991" y="2742981"/>
                  <a:pt x="698485" y="2806475"/>
                  <a:pt x="698485" y="2884797"/>
                </a:cubicBezTo>
                <a:cubicBezTo>
                  <a:pt x="698485" y="2963118"/>
                  <a:pt x="634991" y="3026606"/>
                  <a:pt x="556671" y="3026606"/>
                </a:cubicBezTo>
                <a:cubicBezTo>
                  <a:pt x="478349" y="3026606"/>
                  <a:pt x="414857" y="2963118"/>
                  <a:pt x="414857" y="2884797"/>
                </a:cubicBezTo>
                <a:cubicBezTo>
                  <a:pt x="414857" y="2806475"/>
                  <a:pt x="478349" y="2742981"/>
                  <a:pt x="556671" y="2742981"/>
                </a:cubicBezTo>
                <a:close/>
                <a:moveTo>
                  <a:pt x="7639356" y="2740351"/>
                </a:moveTo>
                <a:lnTo>
                  <a:pt x="7639361" y="2740352"/>
                </a:lnTo>
                <a:lnTo>
                  <a:pt x="7639364" y="2740351"/>
                </a:lnTo>
                <a:cubicBezTo>
                  <a:pt x="7674736" y="2740351"/>
                  <a:pt x="7703409" y="2769024"/>
                  <a:pt x="7703409" y="2804396"/>
                </a:cubicBezTo>
                <a:cubicBezTo>
                  <a:pt x="7703409" y="2839767"/>
                  <a:pt x="7674736" y="2868441"/>
                  <a:pt x="7639364" y="2868441"/>
                </a:cubicBezTo>
                <a:lnTo>
                  <a:pt x="7639361" y="2868438"/>
                </a:lnTo>
                <a:lnTo>
                  <a:pt x="7639356" y="2868441"/>
                </a:lnTo>
                <a:cubicBezTo>
                  <a:pt x="7603984" y="2868441"/>
                  <a:pt x="7575311" y="2839767"/>
                  <a:pt x="7575311" y="2804396"/>
                </a:cubicBezTo>
                <a:cubicBezTo>
                  <a:pt x="7575311" y="2769024"/>
                  <a:pt x="7603984" y="2740351"/>
                  <a:pt x="7639356" y="2740351"/>
                </a:cubicBezTo>
                <a:close/>
                <a:moveTo>
                  <a:pt x="11626953" y="2734016"/>
                </a:moveTo>
                <a:cubicBezTo>
                  <a:pt x="11644639" y="2734016"/>
                  <a:pt x="11658977" y="2748353"/>
                  <a:pt x="11658977" y="2766040"/>
                </a:cubicBezTo>
                <a:cubicBezTo>
                  <a:pt x="11658977" y="2783726"/>
                  <a:pt x="11644639" y="2798062"/>
                  <a:pt x="11626953" y="2798062"/>
                </a:cubicBezTo>
                <a:cubicBezTo>
                  <a:pt x="11609269" y="2798062"/>
                  <a:pt x="11594931" y="2783726"/>
                  <a:pt x="11594931" y="2766040"/>
                </a:cubicBezTo>
                <a:cubicBezTo>
                  <a:pt x="11594931" y="2748353"/>
                  <a:pt x="11609269" y="2734016"/>
                  <a:pt x="11626953" y="2734016"/>
                </a:cubicBezTo>
                <a:close/>
                <a:moveTo>
                  <a:pt x="1153113" y="2734015"/>
                </a:moveTo>
                <a:cubicBezTo>
                  <a:pt x="1170797" y="2734015"/>
                  <a:pt x="1185135" y="2748352"/>
                  <a:pt x="1185135" y="2766039"/>
                </a:cubicBezTo>
                <a:cubicBezTo>
                  <a:pt x="1185135" y="2783724"/>
                  <a:pt x="1170797" y="2798062"/>
                  <a:pt x="1153113" y="2798062"/>
                </a:cubicBezTo>
                <a:cubicBezTo>
                  <a:pt x="1135427" y="2798062"/>
                  <a:pt x="1121089" y="2783724"/>
                  <a:pt x="1121089" y="2766039"/>
                </a:cubicBezTo>
                <a:cubicBezTo>
                  <a:pt x="1121089" y="2748352"/>
                  <a:pt x="1135427" y="2734015"/>
                  <a:pt x="1153113" y="2734015"/>
                </a:cubicBezTo>
                <a:close/>
                <a:moveTo>
                  <a:pt x="7191040" y="2708330"/>
                </a:moveTo>
                <a:cubicBezTo>
                  <a:pt x="7208729" y="2708330"/>
                  <a:pt x="7223064" y="2722666"/>
                  <a:pt x="7223064" y="2740352"/>
                </a:cubicBezTo>
                <a:cubicBezTo>
                  <a:pt x="7223064" y="2758037"/>
                  <a:pt x="7208729" y="2772374"/>
                  <a:pt x="7191040" y="2772374"/>
                </a:cubicBezTo>
                <a:cubicBezTo>
                  <a:pt x="7173355" y="2772374"/>
                  <a:pt x="7159018" y="2758037"/>
                  <a:pt x="7159018" y="2740352"/>
                </a:cubicBezTo>
                <a:cubicBezTo>
                  <a:pt x="7159018" y="2722666"/>
                  <a:pt x="7173355" y="2708330"/>
                  <a:pt x="7191040" y="2708330"/>
                </a:cubicBezTo>
                <a:close/>
                <a:moveTo>
                  <a:pt x="6029089" y="2708329"/>
                </a:moveTo>
                <a:cubicBezTo>
                  <a:pt x="6064460" y="2708329"/>
                  <a:pt x="6093133" y="2737002"/>
                  <a:pt x="6093133" y="2772374"/>
                </a:cubicBezTo>
                <a:cubicBezTo>
                  <a:pt x="6093133" y="2807745"/>
                  <a:pt x="6064460" y="2836419"/>
                  <a:pt x="6029089" y="2836419"/>
                </a:cubicBezTo>
                <a:cubicBezTo>
                  <a:pt x="5993717" y="2836419"/>
                  <a:pt x="5965043" y="2807745"/>
                  <a:pt x="5965043" y="2772374"/>
                </a:cubicBezTo>
                <a:cubicBezTo>
                  <a:pt x="5965043" y="2737002"/>
                  <a:pt x="5993717" y="2708329"/>
                  <a:pt x="6029089" y="2708329"/>
                </a:cubicBezTo>
                <a:close/>
                <a:moveTo>
                  <a:pt x="8446234" y="2686554"/>
                </a:moveTo>
                <a:cubicBezTo>
                  <a:pt x="8463920" y="2686554"/>
                  <a:pt x="8478258" y="2700891"/>
                  <a:pt x="8478258" y="2718576"/>
                </a:cubicBezTo>
                <a:cubicBezTo>
                  <a:pt x="8478258" y="2736261"/>
                  <a:pt x="8463920" y="2750598"/>
                  <a:pt x="8446234" y="2750598"/>
                </a:cubicBezTo>
                <a:cubicBezTo>
                  <a:pt x="8428549" y="2750598"/>
                  <a:pt x="8414212" y="2736261"/>
                  <a:pt x="8414212" y="2718576"/>
                </a:cubicBezTo>
                <a:cubicBezTo>
                  <a:pt x="8414212" y="2700891"/>
                  <a:pt x="8428549" y="2686554"/>
                  <a:pt x="8446234" y="2686554"/>
                </a:cubicBezTo>
                <a:close/>
                <a:moveTo>
                  <a:pt x="6422509" y="2658009"/>
                </a:moveTo>
                <a:cubicBezTo>
                  <a:pt x="6500830" y="2658009"/>
                  <a:pt x="6564321" y="2721501"/>
                  <a:pt x="6564321" y="2799821"/>
                </a:cubicBezTo>
                <a:cubicBezTo>
                  <a:pt x="6564321" y="2878144"/>
                  <a:pt x="6500830" y="2941636"/>
                  <a:pt x="6422509" y="2941636"/>
                </a:cubicBezTo>
                <a:cubicBezTo>
                  <a:pt x="6344188" y="2941636"/>
                  <a:pt x="6280694" y="2878144"/>
                  <a:pt x="6280694" y="2799821"/>
                </a:cubicBezTo>
                <a:lnTo>
                  <a:pt x="6286598" y="2770580"/>
                </a:lnTo>
                <a:lnTo>
                  <a:pt x="6291839" y="2744622"/>
                </a:lnTo>
                <a:cubicBezTo>
                  <a:pt x="6313367" y="2693723"/>
                  <a:pt x="6363767" y="2658009"/>
                  <a:pt x="6422509" y="2658009"/>
                </a:cubicBezTo>
                <a:close/>
                <a:moveTo>
                  <a:pt x="10689157" y="2637946"/>
                </a:moveTo>
                <a:cubicBezTo>
                  <a:pt x="10724528" y="2637946"/>
                  <a:pt x="10753202" y="2666619"/>
                  <a:pt x="10753202" y="2701991"/>
                </a:cubicBezTo>
                <a:cubicBezTo>
                  <a:pt x="10753202" y="2737364"/>
                  <a:pt x="10724528" y="2766039"/>
                  <a:pt x="10689157" y="2766039"/>
                </a:cubicBezTo>
                <a:cubicBezTo>
                  <a:pt x="10653786" y="2766039"/>
                  <a:pt x="10625112" y="2737364"/>
                  <a:pt x="10625112" y="2701991"/>
                </a:cubicBezTo>
                <a:cubicBezTo>
                  <a:pt x="10625112" y="2666619"/>
                  <a:pt x="10653786" y="2637946"/>
                  <a:pt x="10689157" y="2637946"/>
                </a:cubicBezTo>
                <a:close/>
                <a:moveTo>
                  <a:pt x="2090909" y="2637945"/>
                </a:moveTo>
                <a:cubicBezTo>
                  <a:pt x="2126280" y="2637945"/>
                  <a:pt x="2154954" y="2666619"/>
                  <a:pt x="2154954" y="2701991"/>
                </a:cubicBezTo>
                <a:cubicBezTo>
                  <a:pt x="2154954" y="2737363"/>
                  <a:pt x="2126280" y="2766038"/>
                  <a:pt x="2090909" y="2766038"/>
                </a:cubicBezTo>
                <a:cubicBezTo>
                  <a:pt x="2055538" y="2766038"/>
                  <a:pt x="2026864" y="2737363"/>
                  <a:pt x="2026864" y="2701991"/>
                </a:cubicBezTo>
                <a:cubicBezTo>
                  <a:pt x="2026864" y="2666619"/>
                  <a:pt x="2055538" y="2637945"/>
                  <a:pt x="2090909" y="2637945"/>
                </a:cubicBezTo>
                <a:close/>
                <a:moveTo>
                  <a:pt x="10069841" y="2587441"/>
                </a:moveTo>
                <a:cubicBezTo>
                  <a:pt x="10105213" y="2587441"/>
                  <a:pt x="10133886" y="2616116"/>
                  <a:pt x="10133886" y="2651485"/>
                </a:cubicBezTo>
                <a:cubicBezTo>
                  <a:pt x="10133886" y="2686860"/>
                  <a:pt x="10105213" y="2715532"/>
                  <a:pt x="10069841" y="2715532"/>
                </a:cubicBezTo>
                <a:cubicBezTo>
                  <a:pt x="10034470" y="2715532"/>
                  <a:pt x="10005796" y="2686860"/>
                  <a:pt x="10005796" y="2651485"/>
                </a:cubicBezTo>
                <a:cubicBezTo>
                  <a:pt x="10005796" y="2616116"/>
                  <a:pt x="10034470" y="2587441"/>
                  <a:pt x="10069841" y="2587441"/>
                </a:cubicBezTo>
                <a:close/>
                <a:moveTo>
                  <a:pt x="2710225" y="2587439"/>
                </a:moveTo>
                <a:cubicBezTo>
                  <a:pt x="2745596" y="2587439"/>
                  <a:pt x="2774270" y="2616116"/>
                  <a:pt x="2774270" y="2651484"/>
                </a:cubicBezTo>
                <a:cubicBezTo>
                  <a:pt x="2774270" y="2686858"/>
                  <a:pt x="2745596" y="2715531"/>
                  <a:pt x="2710225" y="2715531"/>
                </a:cubicBezTo>
                <a:cubicBezTo>
                  <a:pt x="2674853" y="2715531"/>
                  <a:pt x="2646180" y="2686858"/>
                  <a:pt x="2646180" y="2651484"/>
                </a:cubicBezTo>
                <a:cubicBezTo>
                  <a:pt x="2646180" y="2616116"/>
                  <a:pt x="2674853" y="2587439"/>
                  <a:pt x="2710225" y="2587439"/>
                </a:cubicBezTo>
                <a:close/>
                <a:moveTo>
                  <a:pt x="4604634" y="2544740"/>
                </a:moveTo>
                <a:cubicBezTo>
                  <a:pt x="4682956" y="2544740"/>
                  <a:pt x="4746447" y="2608231"/>
                  <a:pt x="4746447" y="2686554"/>
                </a:cubicBezTo>
                <a:cubicBezTo>
                  <a:pt x="4746447" y="2764876"/>
                  <a:pt x="4682956" y="2828368"/>
                  <a:pt x="4604634" y="2828368"/>
                </a:cubicBezTo>
                <a:cubicBezTo>
                  <a:pt x="4526311" y="2828368"/>
                  <a:pt x="4462818" y="2764876"/>
                  <a:pt x="4462818" y="2686554"/>
                </a:cubicBezTo>
                <a:cubicBezTo>
                  <a:pt x="4462818" y="2608231"/>
                  <a:pt x="4526311" y="2544740"/>
                  <a:pt x="4604634" y="2544740"/>
                </a:cubicBezTo>
                <a:close/>
                <a:moveTo>
                  <a:pt x="6770173" y="2534499"/>
                </a:moveTo>
                <a:cubicBezTo>
                  <a:pt x="6805544" y="2534499"/>
                  <a:pt x="6834219" y="2563172"/>
                  <a:pt x="6834219" y="2598541"/>
                </a:cubicBezTo>
                <a:cubicBezTo>
                  <a:pt x="6834219" y="2633913"/>
                  <a:pt x="6805544" y="2662587"/>
                  <a:pt x="6770173" y="2662587"/>
                </a:cubicBezTo>
                <a:cubicBezTo>
                  <a:pt x="6734803" y="2662587"/>
                  <a:pt x="6706128" y="2633913"/>
                  <a:pt x="6706128" y="2598541"/>
                </a:cubicBezTo>
                <a:cubicBezTo>
                  <a:pt x="6706128" y="2563172"/>
                  <a:pt x="6734803" y="2534499"/>
                  <a:pt x="6770173" y="2534499"/>
                </a:cubicBezTo>
                <a:close/>
                <a:moveTo>
                  <a:pt x="5525877" y="2520768"/>
                </a:moveTo>
                <a:cubicBezTo>
                  <a:pt x="5604199" y="2520768"/>
                  <a:pt x="5667691" y="2584260"/>
                  <a:pt x="5667691" y="2662583"/>
                </a:cubicBezTo>
                <a:lnTo>
                  <a:pt x="5667690" y="2662585"/>
                </a:lnTo>
                <a:lnTo>
                  <a:pt x="5667691" y="2662587"/>
                </a:lnTo>
                <a:cubicBezTo>
                  <a:pt x="5667691" y="2740905"/>
                  <a:pt x="5604199" y="2804397"/>
                  <a:pt x="5525877" y="2804397"/>
                </a:cubicBezTo>
                <a:cubicBezTo>
                  <a:pt x="5447554" y="2804397"/>
                  <a:pt x="5384062" y="2740905"/>
                  <a:pt x="5384062" y="2662587"/>
                </a:cubicBezTo>
                <a:lnTo>
                  <a:pt x="5384062" y="2662585"/>
                </a:lnTo>
                <a:lnTo>
                  <a:pt x="5384062" y="2662583"/>
                </a:lnTo>
                <a:cubicBezTo>
                  <a:pt x="5384062" y="2584260"/>
                  <a:pt x="5447554" y="2520768"/>
                  <a:pt x="5525877" y="2520768"/>
                </a:cubicBezTo>
                <a:close/>
                <a:moveTo>
                  <a:pt x="4929433" y="2511807"/>
                </a:moveTo>
                <a:cubicBezTo>
                  <a:pt x="4947119" y="2511807"/>
                  <a:pt x="4961456" y="2526144"/>
                  <a:pt x="4961456" y="2543829"/>
                </a:cubicBezTo>
                <a:cubicBezTo>
                  <a:pt x="4961456" y="2561515"/>
                  <a:pt x="4947119" y="2575853"/>
                  <a:pt x="4929433" y="2575853"/>
                </a:cubicBezTo>
                <a:cubicBezTo>
                  <a:pt x="4911748" y="2575853"/>
                  <a:pt x="4897411" y="2561515"/>
                  <a:pt x="4897411" y="2543829"/>
                </a:cubicBezTo>
                <a:cubicBezTo>
                  <a:pt x="4897411" y="2526144"/>
                  <a:pt x="4911748" y="2511807"/>
                  <a:pt x="4929433" y="2511807"/>
                </a:cubicBezTo>
                <a:close/>
                <a:moveTo>
                  <a:pt x="11334176" y="2465117"/>
                </a:moveTo>
                <a:cubicBezTo>
                  <a:pt x="11351860" y="2465117"/>
                  <a:pt x="11366199" y="2479455"/>
                  <a:pt x="11366199" y="2497141"/>
                </a:cubicBezTo>
                <a:cubicBezTo>
                  <a:pt x="11366199" y="2514824"/>
                  <a:pt x="11351860" y="2529163"/>
                  <a:pt x="11334176" y="2529163"/>
                </a:cubicBezTo>
                <a:cubicBezTo>
                  <a:pt x="11316488" y="2529163"/>
                  <a:pt x="11302153" y="2514824"/>
                  <a:pt x="11302153" y="2497141"/>
                </a:cubicBezTo>
                <a:cubicBezTo>
                  <a:pt x="11302153" y="2479455"/>
                  <a:pt x="11316488" y="2465117"/>
                  <a:pt x="11334176" y="2465117"/>
                </a:cubicBezTo>
                <a:close/>
                <a:moveTo>
                  <a:pt x="1445890" y="2465116"/>
                </a:moveTo>
                <a:cubicBezTo>
                  <a:pt x="1463578" y="2465116"/>
                  <a:pt x="1477913" y="2479454"/>
                  <a:pt x="1477913" y="2497140"/>
                </a:cubicBezTo>
                <a:cubicBezTo>
                  <a:pt x="1477913" y="2514823"/>
                  <a:pt x="1463578" y="2529162"/>
                  <a:pt x="1445890" y="2529162"/>
                </a:cubicBezTo>
                <a:cubicBezTo>
                  <a:pt x="1428206" y="2529162"/>
                  <a:pt x="1413867" y="2514823"/>
                  <a:pt x="1413867" y="2497140"/>
                </a:cubicBezTo>
                <a:cubicBezTo>
                  <a:pt x="1413867" y="2479454"/>
                  <a:pt x="1428206" y="2465116"/>
                  <a:pt x="1445890" y="2465116"/>
                </a:cubicBezTo>
                <a:close/>
                <a:moveTo>
                  <a:pt x="9557479" y="2445631"/>
                </a:moveTo>
                <a:cubicBezTo>
                  <a:pt x="9575166" y="2445631"/>
                  <a:pt x="9589502" y="2459965"/>
                  <a:pt x="9589502" y="2477653"/>
                </a:cubicBezTo>
                <a:cubicBezTo>
                  <a:pt x="9589502" y="2495338"/>
                  <a:pt x="9575166" y="2509674"/>
                  <a:pt x="9557479" y="2509674"/>
                </a:cubicBezTo>
                <a:cubicBezTo>
                  <a:pt x="9539794" y="2509674"/>
                  <a:pt x="9525457" y="2495338"/>
                  <a:pt x="9525457" y="2477653"/>
                </a:cubicBezTo>
                <a:cubicBezTo>
                  <a:pt x="9525457" y="2459965"/>
                  <a:pt x="9539794" y="2445631"/>
                  <a:pt x="9557479" y="2445631"/>
                </a:cubicBezTo>
                <a:close/>
                <a:moveTo>
                  <a:pt x="3222587" y="2445630"/>
                </a:moveTo>
                <a:cubicBezTo>
                  <a:pt x="3240272" y="2445630"/>
                  <a:pt x="3254609" y="2459964"/>
                  <a:pt x="3254609" y="2477652"/>
                </a:cubicBezTo>
                <a:cubicBezTo>
                  <a:pt x="3254609" y="2495335"/>
                  <a:pt x="3240272" y="2509672"/>
                  <a:pt x="3222587" y="2509672"/>
                </a:cubicBezTo>
                <a:cubicBezTo>
                  <a:pt x="3204900" y="2509672"/>
                  <a:pt x="3190564" y="2495335"/>
                  <a:pt x="3190564" y="2477652"/>
                </a:cubicBezTo>
                <a:cubicBezTo>
                  <a:pt x="3190564" y="2459964"/>
                  <a:pt x="3204900" y="2445630"/>
                  <a:pt x="3222587" y="2445630"/>
                </a:cubicBezTo>
                <a:close/>
                <a:moveTo>
                  <a:pt x="8194630" y="2415742"/>
                </a:moveTo>
                <a:cubicBezTo>
                  <a:pt x="8230002" y="2415742"/>
                  <a:pt x="8258675" y="2444416"/>
                  <a:pt x="8258675" y="2479786"/>
                </a:cubicBezTo>
                <a:cubicBezTo>
                  <a:pt x="8258675" y="2515158"/>
                  <a:pt x="8230002" y="2543831"/>
                  <a:pt x="8194630" y="2543831"/>
                </a:cubicBezTo>
                <a:cubicBezTo>
                  <a:pt x="8159257" y="2543831"/>
                  <a:pt x="8130584" y="2515158"/>
                  <a:pt x="8130584" y="2479786"/>
                </a:cubicBezTo>
                <a:cubicBezTo>
                  <a:pt x="8130584" y="2444416"/>
                  <a:pt x="8159257" y="2415742"/>
                  <a:pt x="8194630" y="2415742"/>
                </a:cubicBezTo>
                <a:close/>
                <a:moveTo>
                  <a:pt x="7575311" y="2365235"/>
                </a:moveTo>
                <a:cubicBezTo>
                  <a:pt x="7610682" y="2365235"/>
                  <a:pt x="7639356" y="2393909"/>
                  <a:pt x="7639356" y="2429280"/>
                </a:cubicBezTo>
                <a:cubicBezTo>
                  <a:pt x="7639356" y="2464653"/>
                  <a:pt x="7610682" y="2493325"/>
                  <a:pt x="7575311" y="2493325"/>
                </a:cubicBezTo>
                <a:cubicBezTo>
                  <a:pt x="7539941" y="2493325"/>
                  <a:pt x="7511268" y="2464653"/>
                  <a:pt x="7511268" y="2429280"/>
                </a:cubicBezTo>
                <a:cubicBezTo>
                  <a:pt x="7511268" y="2393909"/>
                  <a:pt x="7539941" y="2365235"/>
                  <a:pt x="7575311" y="2365235"/>
                </a:cubicBezTo>
                <a:close/>
                <a:moveTo>
                  <a:pt x="131227" y="2303819"/>
                </a:moveTo>
                <a:cubicBezTo>
                  <a:pt x="209550" y="2303819"/>
                  <a:pt x="273042" y="2367305"/>
                  <a:pt x="273042" y="2445630"/>
                </a:cubicBezTo>
                <a:cubicBezTo>
                  <a:pt x="273042" y="2523952"/>
                  <a:pt x="209550" y="2587439"/>
                  <a:pt x="131227" y="2587439"/>
                </a:cubicBezTo>
                <a:cubicBezTo>
                  <a:pt x="72486" y="2587439"/>
                  <a:pt x="22086" y="2551727"/>
                  <a:pt x="557" y="2500829"/>
                </a:cubicBezTo>
                <a:lnTo>
                  <a:pt x="0" y="2498072"/>
                </a:lnTo>
                <a:lnTo>
                  <a:pt x="0" y="2393186"/>
                </a:lnTo>
                <a:lnTo>
                  <a:pt x="557" y="2390429"/>
                </a:lnTo>
                <a:cubicBezTo>
                  <a:pt x="22086" y="2339530"/>
                  <a:pt x="72486" y="2303819"/>
                  <a:pt x="131227" y="2303819"/>
                </a:cubicBezTo>
                <a:close/>
                <a:moveTo>
                  <a:pt x="11851112" y="2272986"/>
                </a:moveTo>
                <a:cubicBezTo>
                  <a:pt x="11886484" y="2272986"/>
                  <a:pt x="11915157" y="2301659"/>
                  <a:pt x="11915157" y="2337029"/>
                </a:cubicBezTo>
                <a:cubicBezTo>
                  <a:pt x="11915157" y="2372397"/>
                  <a:pt x="11886484" y="2401074"/>
                  <a:pt x="11851112" y="2401074"/>
                </a:cubicBezTo>
                <a:cubicBezTo>
                  <a:pt x="11815741" y="2401074"/>
                  <a:pt x="11787066" y="2372397"/>
                  <a:pt x="11787066" y="2337029"/>
                </a:cubicBezTo>
                <a:cubicBezTo>
                  <a:pt x="11787066" y="2301659"/>
                  <a:pt x="11815741" y="2272986"/>
                  <a:pt x="11851112" y="2272986"/>
                </a:cubicBezTo>
                <a:close/>
                <a:moveTo>
                  <a:pt x="928954" y="2272984"/>
                </a:moveTo>
                <a:cubicBezTo>
                  <a:pt x="964325" y="2272984"/>
                  <a:pt x="993000" y="2301658"/>
                  <a:pt x="993000" y="2337028"/>
                </a:cubicBezTo>
                <a:cubicBezTo>
                  <a:pt x="993000" y="2372395"/>
                  <a:pt x="964325" y="2401074"/>
                  <a:pt x="928954" y="2401074"/>
                </a:cubicBezTo>
                <a:cubicBezTo>
                  <a:pt x="893582" y="2401074"/>
                  <a:pt x="864909" y="2372395"/>
                  <a:pt x="864909" y="2337028"/>
                </a:cubicBezTo>
                <a:cubicBezTo>
                  <a:pt x="864909" y="2301658"/>
                  <a:pt x="893582" y="2272984"/>
                  <a:pt x="928954" y="2272984"/>
                </a:cubicBezTo>
                <a:close/>
                <a:moveTo>
                  <a:pt x="4636655" y="2242821"/>
                </a:moveTo>
                <a:cubicBezTo>
                  <a:pt x="4654342" y="2242821"/>
                  <a:pt x="4668678" y="2257155"/>
                  <a:pt x="4668678" y="2274843"/>
                </a:cubicBezTo>
                <a:cubicBezTo>
                  <a:pt x="4668678" y="2292528"/>
                  <a:pt x="4654342" y="2306864"/>
                  <a:pt x="4636655" y="2306864"/>
                </a:cubicBezTo>
                <a:cubicBezTo>
                  <a:pt x="4618970" y="2306864"/>
                  <a:pt x="4604634" y="2292528"/>
                  <a:pt x="4604634" y="2274843"/>
                </a:cubicBezTo>
                <a:cubicBezTo>
                  <a:pt x="4604634" y="2257155"/>
                  <a:pt x="4618970" y="2242821"/>
                  <a:pt x="4636655" y="2242821"/>
                </a:cubicBezTo>
                <a:close/>
                <a:moveTo>
                  <a:pt x="9045210" y="2235199"/>
                </a:moveTo>
                <a:cubicBezTo>
                  <a:pt x="9062896" y="2235199"/>
                  <a:pt x="9077233" y="2249536"/>
                  <a:pt x="9077233" y="2267222"/>
                </a:cubicBezTo>
                <a:cubicBezTo>
                  <a:pt x="9077233" y="2284907"/>
                  <a:pt x="9062896" y="2299244"/>
                  <a:pt x="9045210" y="2299244"/>
                </a:cubicBezTo>
                <a:cubicBezTo>
                  <a:pt x="9027525" y="2299244"/>
                  <a:pt x="9013188" y="2284907"/>
                  <a:pt x="9013188" y="2267222"/>
                </a:cubicBezTo>
                <a:cubicBezTo>
                  <a:pt x="9013188" y="2249536"/>
                  <a:pt x="9027525" y="2235199"/>
                  <a:pt x="9045210" y="2235199"/>
                </a:cubicBezTo>
                <a:close/>
                <a:moveTo>
                  <a:pt x="3734856" y="2235198"/>
                </a:moveTo>
                <a:cubicBezTo>
                  <a:pt x="3752541" y="2235198"/>
                  <a:pt x="3766878" y="2249535"/>
                  <a:pt x="3766878" y="2267221"/>
                </a:cubicBezTo>
                <a:cubicBezTo>
                  <a:pt x="3766878" y="2284906"/>
                  <a:pt x="3752541" y="2299243"/>
                  <a:pt x="3734856" y="2299243"/>
                </a:cubicBezTo>
                <a:cubicBezTo>
                  <a:pt x="3717170" y="2299243"/>
                  <a:pt x="3702833" y="2284906"/>
                  <a:pt x="3702833" y="2267221"/>
                </a:cubicBezTo>
                <a:cubicBezTo>
                  <a:pt x="3702833" y="2249535"/>
                  <a:pt x="3717170" y="2235198"/>
                  <a:pt x="3734856" y="2235198"/>
                </a:cubicBezTo>
                <a:close/>
                <a:moveTo>
                  <a:pt x="7062951" y="2223423"/>
                </a:moveTo>
                <a:cubicBezTo>
                  <a:pt x="7080638" y="2223423"/>
                  <a:pt x="7094973" y="2237761"/>
                  <a:pt x="7094973" y="2255446"/>
                </a:cubicBezTo>
                <a:cubicBezTo>
                  <a:pt x="7094973" y="2273133"/>
                  <a:pt x="7080638" y="2287469"/>
                  <a:pt x="7062951" y="2287469"/>
                </a:cubicBezTo>
                <a:cubicBezTo>
                  <a:pt x="7045265" y="2287469"/>
                  <a:pt x="7030929" y="2273133"/>
                  <a:pt x="7030929" y="2255446"/>
                </a:cubicBezTo>
                <a:cubicBezTo>
                  <a:pt x="7030929" y="2237761"/>
                  <a:pt x="7045265" y="2223423"/>
                  <a:pt x="7062951" y="2223423"/>
                </a:cubicBezTo>
                <a:close/>
                <a:moveTo>
                  <a:pt x="5951320" y="2081609"/>
                </a:moveTo>
                <a:cubicBezTo>
                  <a:pt x="6029641" y="2081609"/>
                  <a:pt x="6093133" y="2145103"/>
                  <a:pt x="6093133" y="2223422"/>
                </a:cubicBezTo>
                <a:cubicBezTo>
                  <a:pt x="6093133" y="2301746"/>
                  <a:pt x="6029641" y="2365235"/>
                  <a:pt x="5951320" y="2365235"/>
                </a:cubicBezTo>
                <a:cubicBezTo>
                  <a:pt x="5872997" y="2365235"/>
                  <a:pt x="5809505" y="2301746"/>
                  <a:pt x="5809505" y="2223422"/>
                </a:cubicBezTo>
                <a:cubicBezTo>
                  <a:pt x="5809505" y="2145103"/>
                  <a:pt x="5872997" y="2081609"/>
                  <a:pt x="5951320" y="2081609"/>
                </a:cubicBezTo>
                <a:close/>
                <a:moveTo>
                  <a:pt x="9685569" y="2056790"/>
                </a:moveTo>
                <a:cubicBezTo>
                  <a:pt x="9703256" y="2056790"/>
                  <a:pt x="9717592" y="2071126"/>
                  <a:pt x="9717592" y="2088813"/>
                </a:cubicBezTo>
                <a:cubicBezTo>
                  <a:pt x="9717592" y="2106496"/>
                  <a:pt x="9703256" y="2120833"/>
                  <a:pt x="9685569" y="2120833"/>
                </a:cubicBezTo>
                <a:cubicBezTo>
                  <a:pt x="9667884" y="2120833"/>
                  <a:pt x="9653547" y="2106496"/>
                  <a:pt x="9653547" y="2088813"/>
                </a:cubicBezTo>
                <a:cubicBezTo>
                  <a:pt x="9653547" y="2071126"/>
                  <a:pt x="9667884" y="2056790"/>
                  <a:pt x="9685569" y="2056790"/>
                </a:cubicBezTo>
                <a:close/>
                <a:moveTo>
                  <a:pt x="3094497" y="2056788"/>
                </a:moveTo>
                <a:cubicBezTo>
                  <a:pt x="3112182" y="2056788"/>
                  <a:pt x="3126519" y="2071125"/>
                  <a:pt x="3126519" y="2088811"/>
                </a:cubicBezTo>
                <a:cubicBezTo>
                  <a:pt x="3126519" y="2106495"/>
                  <a:pt x="3112182" y="2120832"/>
                  <a:pt x="3094497" y="2120832"/>
                </a:cubicBezTo>
                <a:cubicBezTo>
                  <a:pt x="3076811" y="2120832"/>
                  <a:pt x="3062474" y="2106495"/>
                  <a:pt x="3062474" y="2088811"/>
                </a:cubicBezTo>
                <a:cubicBezTo>
                  <a:pt x="3062474" y="2071125"/>
                  <a:pt x="3076811" y="2056788"/>
                  <a:pt x="3094497" y="2056788"/>
                </a:cubicBezTo>
                <a:close/>
                <a:moveTo>
                  <a:pt x="5153592" y="2050685"/>
                </a:moveTo>
                <a:cubicBezTo>
                  <a:pt x="5188964" y="2050685"/>
                  <a:pt x="5217637" y="2079358"/>
                  <a:pt x="5217637" y="2114730"/>
                </a:cubicBezTo>
                <a:cubicBezTo>
                  <a:pt x="5217637" y="2150100"/>
                  <a:pt x="5188964" y="2178773"/>
                  <a:pt x="5153592" y="2178773"/>
                </a:cubicBezTo>
                <a:cubicBezTo>
                  <a:pt x="5118220" y="2178773"/>
                  <a:pt x="5089547" y="2150100"/>
                  <a:pt x="5089547" y="2114730"/>
                </a:cubicBezTo>
                <a:cubicBezTo>
                  <a:pt x="5089547" y="2079358"/>
                  <a:pt x="5118220" y="2050685"/>
                  <a:pt x="5153592" y="2050685"/>
                </a:cubicBezTo>
                <a:close/>
                <a:moveTo>
                  <a:pt x="6550592" y="2012989"/>
                </a:moveTo>
                <a:cubicBezTo>
                  <a:pt x="6568278" y="2012989"/>
                  <a:pt x="6582615" y="2027326"/>
                  <a:pt x="6582615" y="2045013"/>
                </a:cubicBezTo>
                <a:cubicBezTo>
                  <a:pt x="6582615" y="2062698"/>
                  <a:pt x="6568278" y="2077035"/>
                  <a:pt x="6550592" y="2077035"/>
                </a:cubicBezTo>
                <a:cubicBezTo>
                  <a:pt x="6532910" y="2077035"/>
                  <a:pt x="6518572" y="2062698"/>
                  <a:pt x="6518572" y="2045013"/>
                </a:cubicBezTo>
                <a:cubicBezTo>
                  <a:pt x="6518572" y="2027326"/>
                  <a:pt x="6532910" y="2012989"/>
                  <a:pt x="6550592" y="2012989"/>
                </a:cubicBezTo>
                <a:close/>
                <a:moveTo>
                  <a:pt x="12192000" y="1983959"/>
                </a:moveTo>
                <a:lnTo>
                  <a:pt x="12192000" y="2077102"/>
                </a:lnTo>
                <a:lnTo>
                  <a:pt x="12190095" y="2075817"/>
                </a:lnTo>
                <a:cubicBezTo>
                  <a:pt x="12178505" y="2064228"/>
                  <a:pt x="12171337" y="2048217"/>
                  <a:pt x="12171337" y="2030531"/>
                </a:cubicBezTo>
                <a:cubicBezTo>
                  <a:pt x="12171337" y="2012845"/>
                  <a:pt x="12178505" y="1996834"/>
                  <a:pt x="12190095" y="1985243"/>
                </a:cubicBezTo>
                <a:close/>
                <a:moveTo>
                  <a:pt x="544685" y="1966483"/>
                </a:moveTo>
                <a:cubicBezTo>
                  <a:pt x="580057" y="1966483"/>
                  <a:pt x="608729" y="1995158"/>
                  <a:pt x="608729" y="2030530"/>
                </a:cubicBezTo>
                <a:cubicBezTo>
                  <a:pt x="608729" y="2065901"/>
                  <a:pt x="580057" y="2094573"/>
                  <a:pt x="544685" y="2094573"/>
                </a:cubicBezTo>
                <a:cubicBezTo>
                  <a:pt x="509314" y="2094573"/>
                  <a:pt x="480639" y="2065901"/>
                  <a:pt x="480639" y="2030530"/>
                </a:cubicBezTo>
                <a:cubicBezTo>
                  <a:pt x="480639" y="1995158"/>
                  <a:pt x="509314" y="1966483"/>
                  <a:pt x="544685" y="1966483"/>
                </a:cubicBezTo>
                <a:close/>
                <a:moveTo>
                  <a:pt x="11787066" y="1934462"/>
                </a:moveTo>
                <a:cubicBezTo>
                  <a:pt x="11804752" y="1934462"/>
                  <a:pt x="11819090" y="1948798"/>
                  <a:pt x="11819090" y="1966485"/>
                </a:cubicBezTo>
                <a:cubicBezTo>
                  <a:pt x="11819090" y="1984170"/>
                  <a:pt x="11804752" y="1998506"/>
                  <a:pt x="11787066" y="1998506"/>
                </a:cubicBezTo>
                <a:cubicBezTo>
                  <a:pt x="11769381" y="1998506"/>
                  <a:pt x="11755044" y="1984170"/>
                  <a:pt x="11755044" y="1966485"/>
                </a:cubicBezTo>
                <a:cubicBezTo>
                  <a:pt x="11755044" y="1948798"/>
                  <a:pt x="11769381" y="1934462"/>
                  <a:pt x="11787066" y="1934462"/>
                </a:cubicBezTo>
                <a:close/>
                <a:moveTo>
                  <a:pt x="10625112" y="1934462"/>
                </a:moveTo>
                <a:cubicBezTo>
                  <a:pt x="10660484" y="1934462"/>
                  <a:pt x="10689157" y="1963135"/>
                  <a:pt x="10689157" y="1998506"/>
                </a:cubicBezTo>
                <a:cubicBezTo>
                  <a:pt x="10689157" y="2033878"/>
                  <a:pt x="10660484" y="2062551"/>
                  <a:pt x="10625112" y="2062551"/>
                </a:cubicBezTo>
                <a:cubicBezTo>
                  <a:pt x="10589740" y="2062551"/>
                  <a:pt x="10561067" y="2033878"/>
                  <a:pt x="10561067" y="1998506"/>
                </a:cubicBezTo>
                <a:cubicBezTo>
                  <a:pt x="10561067" y="1963135"/>
                  <a:pt x="10589740" y="1934462"/>
                  <a:pt x="10625112" y="1934462"/>
                </a:cubicBezTo>
                <a:close/>
                <a:moveTo>
                  <a:pt x="2154954" y="1934460"/>
                </a:moveTo>
                <a:cubicBezTo>
                  <a:pt x="2190325" y="1934460"/>
                  <a:pt x="2218999" y="1963134"/>
                  <a:pt x="2218999" y="1998505"/>
                </a:cubicBezTo>
                <a:cubicBezTo>
                  <a:pt x="2218999" y="2033877"/>
                  <a:pt x="2190325" y="2062550"/>
                  <a:pt x="2154954" y="2062550"/>
                </a:cubicBezTo>
                <a:cubicBezTo>
                  <a:pt x="2119583" y="2062550"/>
                  <a:pt x="2090909" y="2033877"/>
                  <a:pt x="2090909" y="1998505"/>
                </a:cubicBezTo>
                <a:cubicBezTo>
                  <a:pt x="2090909" y="1963134"/>
                  <a:pt x="2119583" y="1934460"/>
                  <a:pt x="2154954" y="1934460"/>
                </a:cubicBezTo>
                <a:close/>
                <a:moveTo>
                  <a:pt x="993000" y="1934460"/>
                </a:moveTo>
                <a:cubicBezTo>
                  <a:pt x="1010685" y="1934460"/>
                  <a:pt x="1025022" y="1948797"/>
                  <a:pt x="1025022" y="1966483"/>
                </a:cubicBezTo>
                <a:cubicBezTo>
                  <a:pt x="1025022" y="1984169"/>
                  <a:pt x="1010685" y="1998505"/>
                  <a:pt x="993000" y="1998505"/>
                </a:cubicBezTo>
                <a:cubicBezTo>
                  <a:pt x="975314" y="1998505"/>
                  <a:pt x="960976" y="1984169"/>
                  <a:pt x="960976" y="1966483"/>
                </a:cubicBezTo>
                <a:cubicBezTo>
                  <a:pt x="960976" y="1948797"/>
                  <a:pt x="975314" y="1934460"/>
                  <a:pt x="993000" y="1934460"/>
                </a:cubicBezTo>
                <a:close/>
                <a:moveTo>
                  <a:pt x="11018532" y="1884140"/>
                </a:moveTo>
                <a:cubicBezTo>
                  <a:pt x="11096848" y="1884140"/>
                  <a:pt x="11160340" y="1947632"/>
                  <a:pt x="11160340" y="2025955"/>
                </a:cubicBezTo>
                <a:cubicBezTo>
                  <a:pt x="11160340" y="2104277"/>
                  <a:pt x="11096848" y="2167769"/>
                  <a:pt x="11018532" y="2167769"/>
                </a:cubicBezTo>
                <a:cubicBezTo>
                  <a:pt x="10940211" y="2167769"/>
                  <a:pt x="10876718" y="2104277"/>
                  <a:pt x="10876718" y="2025955"/>
                </a:cubicBezTo>
                <a:cubicBezTo>
                  <a:pt x="10876718" y="1947632"/>
                  <a:pt x="10940211" y="1884140"/>
                  <a:pt x="11018532" y="1884140"/>
                </a:cubicBezTo>
                <a:close/>
                <a:moveTo>
                  <a:pt x="1761533" y="1884139"/>
                </a:moveTo>
                <a:cubicBezTo>
                  <a:pt x="1839855" y="1884139"/>
                  <a:pt x="1903348" y="1947631"/>
                  <a:pt x="1903348" y="2025954"/>
                </a:cubicBezTo>
                <a:cubicBezTo>
                  <a:pt x="1903348" y="2104276"/>
                  <a:pt x="1839855" y="2167768"/>
                  <a:pt x="1761533" y="2167768"/>
                </a:cubicBezTo>
                <a:cubicBezTo>
                  <a:pt x="1683218" y="2167768"/>
                  <a:pt x="1619726" y="2104276"/>
                  <a:pt x="1619726" y="2025954"/>
                </a:cubicBezTo>
                <a:cubicBezTo>
                  <a:pt x="1619726" y="1947631"/>
                  <a:pt x="1683218" y="1884139"/>
                  <a:pt x="1761533" y="1884139"/>
                </a:cubicBezTo>
                <a:close/>
                <a:moveTo>
                  <a:pt x="7191042" y="1834577"/>
                </a:moveTo>
                <a:cubicBezTo>
                  <a:pt x="7208730" y="1834577"/>
                  <a:pt x="7223067" y="1848913"/>
                  <a:pt x="7223067" y="1866601"/>
                </a:cubicBezTo>
                <a:cubicBezTo>
                  <a:pt x="7223067" y="1884286"/>
                  <a:pt x="7208730" y="1898622"/>
                  <a:pt x="7191042" y="1898622"/>
                </a:cubicBezTo>
                <a:cubicBezTo>
                  <a:pt x="7173357" y="1898622"/>
                  <a:pt x="7159020" y="1884286"/>
                  <a:pt x="7159020" y="1866601"/>
                </a:cubicBezTo>
                <a:cubicBezTo>
                  <a:pt x="7159020" y="1848913"/>
                  <a:pt x="7173357" y="1834577"/>
                  <a:pt x="7191042" y="1834577"/>
                </a:cubicBezTo>
                <a:close/>
                <a:moveTo>
                  <a:pt x="9200657" y="1770963"/>
                </a:moveTo>
                <a:cubicBezTo>
                  <a:pt x="9278979" y="1770963"/>
                  <a:pt x="9342471" y="1834455"/>
                  <a:pt x="9342471" y="1912777"/>
                </a:cubicBezTo>
                <a:cubicBezTo>
                  <a:pt x="9342471" y="1991100"/>
                  <a:pt x="9278979" y="2054593"/>
                  <a:pt x="9200657" y="2054593"/>
                </a:cubicBezTo>
                <a:cubicBezTo>
                  <a:pt x="9122334" y="2054593"/>
                  <a:pt x="9058842" y="1991100"/>
                  <a:pt x="9058842" y="1912777"/>
                </a:cubicBezTo>
                <a:cubicBezTo>
                  <a:pt x="9058842" y="1834455"/>
                  <a:pt x="9122334" y="1770963"/>
                  <a:pt x="9200657" y="1770963"/>
                </a:cubicBezTo>
                <a:close/>
                <a:moveTo>
                  <a:pt x="3579409" y="1770962"/>
                </a:moveTo>
                <a:cubicBezTo>
                  <a:pt x="3657732" y="1770962"/>
                  <a:pt x="3721224" y="1834454"/>
                  <a:pt x="3721224" y="1912776"/>
                </a:cubicBezTo>
                <a:cubicBezTo>
                  <a:pt x="3721224" y="1991099"/>
                  <a:pt x="3657732" y="2054592"/>
                  <a:pt x="3579409" y="2054592"/>
                </a:cubicBezTo>
                <a:cubicBezTo>
                  <a:pt x="3501087" y="2054592"/>
                  <a:pt x="3437595" y="1991099"/>
                  <a:pt x="3437595" y="1912776"/>
                </a:cubicBezTo>
                <a:cubicBezTo>
                  <a:pt x="3437595" y="1834454"/>
                  <a:pt x="3501087" y="1770962"/>
                  <a:pt x="3579409" y="1770962"/>
                </a:cubicBezTo>
                <a:close/>
                <a:moveTo>
                  <a:pt x="11366199" y="1760625"/>
                </a:moveTo>
                <a:cubicBezTo>
                  <a:pt x="11401572" y="1760625"/>
                  <a:pt x="11430244" y="1789297"/>
                  <a:pt x="11430244" y="1824670"/>
                </a:cubicBezTo>
                <a:cubicBezTo>
                  <a:pt x="11430244" y="1860041"/>
                  <a:pt x="11401572" y="1888715"/>
                  <a:pt x="11366199" y="1888715"/>
                </a:cubicBezTo>
                <a:cubicBezTo>
                  <a:pt x="11330827" y="1888715"/>
                  <a:pt x="11302153" y="1860041"/>
                  <a:pt x="11302153" y="1824670"/>
                </a:cubicBezTo>
                <a:cubicBezTo>
                  <a:pt x="11302153" y="1789297"/>
                  <a:pt x="11330827" y="1760625"/>
                  <a:pt x="11366199" y="1760625"/>
                </a:cubicBezTo>
                <a:close/>
                <a:moveTo>
                  <a:pt x="1413867" y="1760623"/>
                </a:moveTo>
                <a:cubicBezTo>
                  <a:pt x="1449239" y="1760623"/>
                  <a:pt x="1477913" y="1789296"/>
                  <a:pt x="1477913" y="1824668"/>
                </a:cubicBezTo>
                <a:cubicBezTo>
                  <a:pt x="1477913" y="1860040"/>
                  <a:pt x="1449239" y="1888713"/>
                  <a:pt x="1413867" y="1888713"/>
                </a:cubicBezTo>
                <a:cubicBezTo>
                  <a:pt x="1378494" y="1888713"/>
                  <a:pt x="1349822" y="1860040"/>
                  <a:pt x="1349822" y="1824668"/>
                </a:cubicBezTo>
                <a:cubicBezTo>
                  <a:pt x="1349822" y="1789296"/>
                  <a:pt x="1378494" y="1760623"/>
                  <a:pt x="1413867" y="1760623"/>
                </a:cubicBezTo>
                <a:close/>
                <a:moveTo>
                  <a:pt x="10121901" y="1746900"/>
                </a:moveTo>
                <a:cubicBezTo>
                  <a:pt x="10200222" y="1746900"/>
                  <a:pt x="10263714" y="1810393"/>
                  <a:pt x="10263714" y="1888715"/>
                </a:cubicBezTo>
                <a:cubicBezTo>
                  <a:pt x="10263714" y="1967037"/>
                  <a:pt x="10200222" y="2030530"/>
                  <a:pt x="10121901" y="2030530"/>
                </a:cubicBezTo>
                <a:cubicBezTo>
                  <a:pt x="10043578" y="2030530"/>
                  <a:pt x="9980086" y="1967037"/>
                  <a:pt x="9980086" y="1888715"/>
                </a:cubicBezTo>
                <a:cubicBezTo>
                  <a:pt x="9980086" y="1810393"/>
                  <a:pt x="10043578" y="1746900"/>
                  <a:pt x="10121901" y="1746900"/>
                </a:cubicBezTo>
                <a:close/>
                <a:moveTo>
                  <a:pt x="2658165" y="1746898"/>
                </a:moveTo>
                <a:cubicBezTo>
                  <a:pt x="2736488" y="1746898"/>
                  <a:pt x="2799980" y="1810392"/>
                  <a:pt x="2799980" y="1888713"/>
                </a:cubicBezTo>
                <a:cubicBezTo>
                  <a:pt x="2799980" y="1967035"/>
                  <a:pt x="2736488" y="2030528"/>
                  <a:pt x="2658165" y="2030528"/>
                </a:cubicBezTo>
                <a:cubicBezTo>
                  <a:pt x="2579843" y="2030528"/>
                  <a:pt x="2516351" y="1967035"/>
                  <a:pt x="2516351" y="1888713"/>
                </a:cubicBezTo>
                <a:cubicBezTo>
                  <a:pt x="2516351" y="1810392"/>
                  <a:pt x="2579843" y="1746898"/>
                  <a:pt x="2658165" y="1746898"/>
                </a:cubicBezTo>
                <a:close/>
                <a:moveTo>
                  <a:pt x="5537863" y="1744184"/>
                </a:moveTo>
                <a:cubicBezTo>
                  <a:pt x="5573234" y="1744184"/>
                  <a:pt x="5601908" y="1772855"/>
                  <a:pt x="5601908" y="1808225"/>
                </a:cubicBezTo>
                <a:cubicBezTo>
                  <a:pt x="5601908" y="1843599"/>
                  <a:pt x="5573234" y="1872272"/>
                  <a:pt x="5537863" y="1872272"/>
                </a:cubicBezTo>
                <a:cubicBezTo>
                  <a:pt x="5502492" y="1872272"/>
                  <a:pt x="5473818" y="1843599"/>
                  <a:pt x="5473818" y="1808225"/>
                </a:cubicBezTo>
                <a:cubicBezTo>
                  <a:pt x="5473818" y="1772855"/>
                  <a:pt x="5502492" y="1744184"/>
                  <a:pt x="5537863" y="1744184"/>
                </a:cubicBezTo>
                <a:close/>
                <a:moveTo>
                  <a:pt x="9525456" y="1737934"/>
                </a:moveTo>
                <a:cubicBezTo>
                  <a:pt x="9543142" y="1737934"/>
                  <a:pt x="9557479" y="1752272"/>
                  <a:pt x="9557479" y="1769958"/>
                </a:cubicBezTo>
                <a:cubicBezTo>
                  <a:pt x="9557479" y="1787643"/>
                  <a:pt x="9543142" y="1801980"/>
                  <a:pt x="9525456" y="1801980"/>
                </a:cubicBezTo>
                <a:cubicBezTo>
                  <a:pt x="9507771" y="1801980"/>
                  <a:pt x="9493434" y="1787643"/>
                  <a:pt x="9493434" y="1769958"/>
                </a:cubicBezTo>
                <a:cubicBezTo>
                  <a:pt x="9493434" y="1752272"/>
                  <a:pt x="9507771" y="1737934"/>
                  <a:pt x="9525456" y="1737934"/>
                </a:cubicBezTo>
                <a:close/>
                <a:moveTo>
                  <a:pt x="3254610" y="1737932"/>
                </a:moveTo>
                <a:cubicBezTo>
                  <a:pt x="3272295" y="1737932"/>
                  <a:pt x="3286632" y="1752270"/>
                  <a:pt x="3286632" y="1769957"/>
                </a:cubicBezTo>
                <a:cubicBezTo>
                  <a:pt x="3286632" y="1787642"/>
                  <a:pt x="3272295" y="1801978"/>
                  <a:pt x="3254610" y="1801978"/>
                </a:cubicBezTo>
                <a:cubicBezTo>
                  <a:pt x="3236924" y="1801978"/>
                  <a:pt x="3222587" y="1787642"/>
                  <a:pt x="3222587" y="1769957"/>
                </a:cubicBezTo>
                <a:cubicBezTo>
                  <a:pt x="3222587" y="1752270"/>
                  <a:pt x="3236924" y="1737932"/>
                  <a:pt x="3254610" y="1737932"/>
                </a:cubicBezTo>
                <a:close/>
                <a:moveTo>
                  <a:pt x="8130584" y="1712162"/>
                </a:moveTo>
                <a:cubicBezTo>
                  <a:pt x="8165955" y="1712162"/>
                  <a:pt x="8194630" y="1740833"/>
                  <a:pt x="8194630" y="1776204"/>
                </a:cubicBezTo>
                <a:cubicBezTo>
                  <a:pt x="8194630" y="1811575"/>
                  <a:pt x="8165955" y="1840249"/>
                  <a:pt x="8130584" y="1840249"/>
                </a:cubicBezTo>
                <a:cubicBezTo>
                  <a:pt x="8095213" y="1840249"/>
                  <a:pt x="8066539" y="1811575"/>
                  <a:pt x="8066539" y="1776204"/>
                </a:cubicBezTo>
                <a:cubicBezTo>
                  <a:pt x="8066539" y="1740833"/>
                  <a:pt x="8095213" y="1712162"/>
                  <a:pt x="8130584" y="1712162"/>
                </a:cubicBezTo>
                <a:close/>
                <a:moveTo>
                  <a:pt x="5089546" y="1712162"/>
                </a:moveTo>
                <a:cubicBezTo>
                  <a:pt x="5107232" y="1712162"/>
                  <a:pt x="5121569" y="1726496"/>
                  <a:pt x="5121569" y="1744184"/>
                </a:cubicBezTo>
                <a:cubicBezTo>
                  <a:pt x="5121569" y="1761868"/>
                  <a:pt x="5107232" y="1776204"/>
                  <a:pt x="5089546" y="1776204"/>
                </a:cubicBezTo>
                <a:cubicBezTo>
                  <a:pt x="5071861" y="1776204"/>
                  <a:pt x="5057524" y="1761868"/>
                  <a:pt x="5057524" y="1744184"/>
                </a:cubicBezTo>
                <a:cubicBezTo>
                  <a:pt x="5057524" y="1726496"/>
                  <a:pt x="5071861" y="1712162"/>
                  <a:pt x="5089546" y="1712162"/>
                </a:cubicBezTo>
                <a:close/>
                <a:moveTo>
                  <a:pt x="6344739" y="1690479"/>
                </a:moveTo>
                <a:cubicBezTo>
                  <a:pt x="6362425" y="1690479"/>
                  <a:pt x="6376762" y="1704814"/>
                  <a:pt x="6376762" y="1722498"/>
                </a:cubicBezTo>
                <a:cubicBezTo>
                  <a:pt x="6376762" y="1740183"/>
                  <a:pt x="6362425" y="1754519"/>
                  <a:pt x="6344739" y="1754519"/>
                </a:cubicBezTo>
                <a:cubicBezTo>
                  <a:pt x="6327054" y="1754519"/>
                  <a:pt x="6312718" y="1740183"/>
                  <a:pt x="6312718" y="1722498"/>
                </a:cubicBezTo>
                <a:cubicBezTo>
                  <a:pt x="6312718" y="1704814"/>
                  <a:pt x="6327054" y="1690479"/>
                  <a:pt x="6344739" y="1690479"/>
                </a:cubicBezTo>
                <a:close/>
                <a:moveTo>
                  <a:pt x="8524003" y="1661842"/>
                </a:moveTo>
                <a:cubicBezTo>
                  <a:pt x="8602325" y="1661842"/>
                  <a:pt x="8665817" y="1725332"/>
                  <a:pt x="8665817" y="1803651"/>
                </a:cubicBezTo>
                <a:cubicBezTo>
                  <a:pt x="8665817" y="1881975"/>
                  <a:pt x="8602325" y="1945467"/>
                  <a:pt x="8524003" y="1945467"/>
                </a:cubicBezTo>
                <a:cubicBezTo>
                  <a:pt x="8445682" y="1945467"/>
                  <a:pt x="8382190" y="1881975"/>
                  <a:pt x="8382190" y="1803651"/>
                </a:cubicBezTo>
                <a:cubicBezTo>
                  <a:pt x="8382190" y="1725332"/>
                  <a:pt x="8445682" y="1661842"/>
                  <a:pt x="8524003" y="1661842"/>
                </a:cubicBezTo>
                <a:close/>
                <a:moveTo>
                  <a:pt x="4321096" y="1661842"/>
                </a:moveTo>
                <a:cubicBezTo>
                  <a:pt x="4399418" y="1661842"/>
                  <a:pt x="4462910" y="1725332"/>
                  <a:pt x="4462910" y="1803651"/>
                </a:cubicBezTo>
                <a:cubicBezTo>
                  <a:pt x="4462910" y="1881975"/>
                  <a:pt x="4399418" y="1945467"/>
                  <a:pt x="4321096" y="1945467"/>
                </a:cubicBezTo>
                <a:cubicBezTo>
                  <a:pt x="4242773" y="1945467"/>
                  <a:pt x="4179281" y="1881975"/>
                  <a:pt x="4179281" y="1803651"/>
                </a:cubicBezTo>
                <a:cubicBezTo>
                  <a:pt x="4179281" y="1725332"/>
                  <a:pt x="4242773" y="1661842"/>
                  <a:pt x="4321096" y="1661842"/>
                </a:cubicBezTo>
                <a:close/>
                <a:moveTo>
                  <a:pt x="0" y="1644002"/>
                </a:moveTo>
                <a:lnTo>
                  <a:pt x="14340" y="1646897"/>
                </a:lnTo>
                <a:cubicBezTo>
                  <a:pt x="37327" y="1656620"/>
                  <a:pt x="53456" y="1679381"/>
                  <a:pt x="53456" y="1705909"/>
                </a:cubicBezTo>
                <a:cubicBezTo>
                  <a:pt x="53456" y="1732438"/>
                  <a:pt x="37327" y="1755199"/>
                  <a:pt x="14340" y="1764921"/>
                </a:cubicBezTo>
                <a:lnTo>
                  <a:pt x="0" y="1767816"/>
                </a:lnTo>
                <a:close/>
                <a:moveTo>
                  <a:pt x="12171337" y="1591362"/>
                </a:moveTo>
                <a:lnTo>
                  <a:pt x="12192000" y="1595534"/>
                </a:lnTo>
                <a:lnTo>
                  <a:pt x="12192000" y="1715281"/>
                </a:lnTo>
                <a:lnTo>
                  <a:pt x="12171337" y="1719453"/>
                </a:lnTo>
                <a:cubicBezTo>
                  <a:pt x="12135967" y="1719453"/>
                  <a:pt x="12107293" y="1690780"/>
                  <a:pt x="12107293" y="1655407"/>
                </a:cubicBezTo>
                <a:cubicBezTo>
                  <a:pt x="12107293" y="1620036"/>
                  <a:pt x="12135967" y="1591362"/>
                  <a:pt x="12171337" y="1591362"/>
                </a:cubicBezTo>
                <a:close/>
                <a:moveTo>
                  <a:pt x="608729" y="1591361"/>
                </a:moveTo>
                <a:cubicBezTo>
                  <a:pt x="644099" y="1591361"/>
                  <a:pt x="672773" y="1620034"/>
                  <a:pt x="672773" y="1655406"/>
                </a:cubicBezTo>
                <a:cubicBezTo>
                  <a:pt x="672773" y="1690779"/>
                  <a:pt x="644099" y="1719452"/>
                  <a:pt x="608729" y="1719452"/>
                </a:cubicBezTo>
                <a:cubicBezTo>
                  <a:pt x="573359" y="1719452"/>
                  <a:pt x="544685" y="1690779"/>
                  <a:pt x="544685" y="1655406"/>
                </a:cubicBezTo>
                <a:cubicBezTo>
                  <a:pt x="544685" y="1620034"/>
                  <a:pt x="573359" y="1591361"/>
                  <a:pt x="608729" y="1591361"/>
                </a:cubicBezTo>
                <a:close/>
                <a:moveTo>
                  <a:pt x="6706130" y="1548664"/>
                </a:moveTo>
                <a:cubicBezTo>
                  <a:pt x="6784453" y="1548664"/>
                  <a:pt x="6847944" y="1612158"/>
                  <a:pt x="6847944" y="1690479"/>
                </a:cubicBezTo>
                <a:cubicBezTo>
                  <a:pt x="6847944" y="1768798"/>
                  <a:pt x="6784453" y="1832289"/>
                  <a:pt x="6706130" y="1832289"/>
                </a:cubicBezTo>
                <a:cubicBezTo>
                  <a:pt x="6627809" y="1832289"/>
                  <a:pt x="6564317" y="1768798"/>
                  <a:pt x="6564317" y="1690479"/>
                </a:cubicBezTo>
                <a:cubicBezTo>
                  <a:pt x="6564317" y="1612158"/>
                  <a:pt x="6627809" y="1548664"/>
                  <a:pt x="6706130" y="1548664"/>
                </a:cubicBezTo>
                <a:close/>
                <a:moveTo>
                  <a:pt x="4668678" y="1538325"/>
                </a:moveTo>
                <a:cubicBezTo>
                  <a:pt x="4704051" y="1538325"/>
                  <a:pt x="4732723" y="1566999"/>
                  <a:pt x="4732723" y="1602371"/>
                </a:cubicBezTo>
                <a:cubicBezTo>
                  <a:pt x="4732723" y="1637744"/>
                  <a:pt x="4704051" y="1666416"/>
                  <a:pt x="4668678" y="1666416"/>
                </a:cubicBezTo>
                <a:cubicBezTo>
                  <a:pt x="4633307" y="1666416"/>
                  <a:pt x="4604634" y="1637744"/>
                  <a:pt x="4604634" y="1602371"/>
                </a:cubicBezTo>
                <a:cubicBezTo>
                  <a:pt x="4604634" y="1566999"/>
                  <a:pt x="4633307" y="1538325"/>
                  <a:pt x="4668678" y="1538325"/>
                </a:cubicBezTo>
                <a:close/>
                <a:moveTo>
                  <a:pt x="7627372" y="1524600"/>
                </a:moveTo>
                <a:cubicBezTo>
                  <a:pt x="7705693" y="1524600"/>
                  <a:pt x="7769185" y="1588094"/>
                  <a:pt x="7769185" y="1666416"/>
                </a:cubicBezTo>
                <a:cubicBezTo>
                  <a:pt x="7769185" y="1744737"/>
                  <a:pt x="7705693" y="1808225"/>
                  <a:pt x="7627372" y="1808225"/>
                </a:cubicBezTo>
                <a:cubicBezTo>
                  <a:pt x="7549051" y="1808225"/>
                  <a:pt x="7485558" y="1744737"/>
                  <a:pt x="7485558" y="1666416"/>
                </a:cubicBezTo>
                <a:cubicBezTo>
                  <a:pt x="7485558" y="1588094"/>
                  <a:pt x="7549051" y="1524600"/>
                  <a:pt x="7627372" y="1524600"/>
                </a:cubicBezTo>
                <a:close/>
                <a:moveTo>
                  <a:pt x="7030929" y="1515634"/>
                </a:moveTo>
                <a:cubicBezTo>
                  <a:pt x="7048616" y="1515634"/>
                  <a:pt x="7062954" y="1529971"/>
                  <a:pt x="7062954" y="1547658"/>
                </a:cubicBezTo>
                <a:cubicBezTo>
                  <a:pt x="7062954" y="1565343"/>
                  <a:pt x="7048616" y="1579680"/>
                  <a:pt x="7030929" y="1579680"/>
                </a:cubicBezTo>
                <a:cubicBezTo>
                  <a:pt x="7013245" y="1579680"/>
                  <a:pt x="6998907" y="1565343"/>
                  <a:pt x="6998907" y="1547658"/>
                </a:cubicBezTo>
                <a:cubicBezTo>
                  <a:pt x="6998907" y="1529971"/>
                  <a:pt x="7013245" y="1515634"/>
                  <a:pt x="7030929" y="1515634"/>
                </a:cubicBezTo>
                <a:close/>
                <a:moveTo>
                  <a:pt x="9232679" y="1469038"/>
                </a:moveTo>
                <a:cubicBezTo>
                  <a:pt x="9250366" y="1469038"/>
                  <a:pt x="9264702" y="1483373"/>
                  <a:pt x="9264702" y="1501060"/>
                </a:cubicBezTo>
                <a:cubicBezTo>
                  <a:pt x="9264702" y="1518745"/>
                  <a:pt x="9250366" y="1533082"/>
                  <a:pt x="9232679" y="1533082"/>
                </a:cubicBezTo>
                <a:cubicBezTo>
                  <a:pt x="9214994" y="1533082"/>
                  <a:pt x="9200657" y="1518745"/>
                  <a:pt x="9200657" y="1501060"/>
                </a:cubicBezTo>
                <a:cubicBezTo>
                  <a:pt x="9200657" y="1483373"/>
                  <a:pt x="9214994" y="1469038"/>
                  <a:pt x="9232679" y="1469038"/>
                </a:cubicBezTo>
                <a:close/>
                <a:moveTo>
                  <a:pt x="3547387" y="1469037"/>
                </a:moveTo>
                <a:cubicBezTo>
                  <a:pt x="3565072" y="1469037"/>
                  <a:pt x="3579409" y="1483372"/>
                  <a:pt x="3579409" y="1501059"/>
                </a:cubicBezTo>
                <a:cubicBezTo>
                  <a:pt x="3579409" y="1518744"/>
                  <a:pt x="3565072" y="1533080"/>
                  <a:pt x="3547387" y="1533080"/>
                </a:cubicBezTo>
                <a:cubicBezTo>
                  <a:pt x="3529701" y="1533080"/>
                  <a:pt x="3515364" y="1518744"/>
                  <a:pt x="3515364" y="1501059"/>
                </a:cubicBezTo>
                <a:cubicBezTo>
                  <a:pt x="3515364" y="1483372"/>
                  <a:pt x="3529701" y="1469037"/>
                  <a:pt x="3547387" y="1469037"/>
                </a:cubicBezTo>
                <a:close/>
                <a:moveTo>
                  <a:pt x="11658977" y="1449547"/>
                </a:moveTo>
                <a:cubicBezTo>
                  <a:pt x="11676664" y="1449547"/>
                  <a:pt x="11691000" y="1463885"/>
                  <a:pt x="11691000" y="1481570"/>
                </a:cubicBezTo>
                <a:cubicBezTo>
                  <a:pt x="11691000" y="1499254"/>
                  <a:pt x="11676664" y="1513592"/>
                  <a:pt x="11658977" y="1513592"/>
                </a:cubicBezTo>
                <a:cubicBezTo>
                  <a:pt x="11641291" y="1513592"/>
                  <a:pt x="11626955" y="1499254"/>
                  <a:pt x="11626955" y="1481570"/>
                </a:cubicBezTo>
                <a:cubicBezTo>
                  <a:pt x="11626955" y="1463885"/>
                  <a:pt x="11641291" y="1449547"/>
                  <a:pt x="11658977" y="1449547"/>
                </a:cubicBezTo>
                <a:close/>
                <a:moveTo>
                  <a:pt x="1121089" y="1449546"/>
                </a:moveTo>
                <a:cubicBezTo>
                  <a:pt x="1138775" y="1449546"/>
                  <a:pt x="1153111" y="1463884"/>
                  <a:pt x="1153111" y="1481569"/>
                </a:cubicBezTo>
                <a:cubicBezTo>
                  <a:pt x="1153111" y="1499253"/>
                  <a:pt x="1138775" y="1513591"/>
                  <a:pt x="1121089" y="1513591"/>
                </a:cubicBezTo>
                <a:cubicBezTo>
                  <a:pt x="1103402" y="1513591"/>
                  <a:pt x="1089066" y="1499253"/>
                  <a:pt x="1089066" y="1481569"/>
                </a:cubicBezTo>
                <a:cubicBezTo>
                  <a:pt x="1089066" y="1463884"/>
                  <a:pt x="1103402" y="1449546"/>
                  <a:pt x="1121089" y="1449546"/>
                </a:cubicBezTo>
                <a:close/>
                <a:moveTo>
                  <a:pt x="6093133" y="1419564"/>
                </a:moveTo>
                <a:cubicBezTo>
                  <a:pt x="6128505" y="1419564"/>
                  <a:pt x="6157178" y="1448237"/>
                  <a:pt x="6157178" y="1483609"/>
                </a:cubicBezTo>
                <a:cubicBezTo>
                  <a:pt x="6157178" y="1518983"/>
                  <a:pt x="6128505" y="1547657"/>
                  <a:pt x="6093133" y="1547657"/>
                </a:cubicBezTo>
                <a:cubicBezTo>
                  <a:pt x="6057762" y="1547657"/>
                  <a:pt x="6029089" y="1518983"/>
                  <a:pt x="6029089" y="1483609"/>
                </a:cubicBezTo>
                <a:cubicBezTo>
                  <a:pt x="6029089" y="1448237"/>
                  <a:pt x="6057762" y="1419564"/>
                  <a:pt x="6093133" y="1419564"/>
                </a:cubicBezTo>
                <a:close/>
                <a:moveTo>
                  <a:pt x="5473818" y="1369058"/>
                </a:moveTo>
                <a:cubicBezTo>
                  <a:pt x="5509189" y="1369058"/>
                  <a:pt x="5537863" y="1397734"/>
                  <a:pt x="5537863" y="1433103"/>
                </a:cubicBezTo>
                <a:cubicBezTo>
                  <a:pt x="5537863" y="1468476"/>
                  <a:pt x="5509189" y="1497150"/>
                  <a:pt x="5473818" y="1497150"/>
                </a:cubicBezTo>
                <a:cubicBezTo>
                  <a:pt x="5438446" y="1497150"/>
                  <a:pt x="5409773" y="1468476"/>
                  <a:pt x="5409773" y="1433103"/>
                </a:cubicBezTo>
                <a:cubicBezTo>
                  <a:pt x="5409773" y="1397734"/>
                  <a:pt x="5438446" y="1369058"/>
                  <a:pt x="5473818" y="1369058"/>
                </a:cubicBezTo>
                <a:close/>
                <a:moveTo>
                  <a:pt x="10547343" y="1307732"/>
                </a:moveTo>
                <a:cubicBezTo>
                  <a:pt x="10625665" y="1307732"/>
                  <a:pt x="10689157" y="1371225"/>
                  <a:pt x="10689157" y="1449547"/>
                </a:cubicBezTo>
                <a:cubicBezTo>
                  <a:pt x="10689157" y="1527869"/>
                  <a:pt x="10625665" y="1591362"/>
                  <a:pt x="10547343" y="1591362"/>
                </a:cubicBezTo>
                <a:cubicBezTo>
                  <a:pt x="10469020" y="1591362"/>
                  <a:pt x="10405528" y="1527869"/>
                  <a:pt x="10405528" y="1449547"/>
                </a:cubicBezTo>
                <a:cubicBezTo>
                  <a:pt x="10405528" y="1371225"/>
                  <a:pt x="10469020" y="1307732"/>
                  <a:pt x="10547343" y="1307732"/>
                </a:cubicBezTo>
                <a:close/>
                <a:moveTo>
                  <a:pt x="2232723" y="1307731"/>
                </a:moveTo>
                <a:cubicBezTo>
                  <a:pt x="2311046" y="1307731"/>
                  <a:pt x="2374538" y="1371224"/>
                  <a:pt x="2374538" y="1449546"/>
                </a:cubicBezTo>
                <a:cubicBezTo>
                  <a:pt x="2374538" y="1527868"/>
                  <a:pt x="2311046" y="1591361"/>
                  <a:pt x="2232723" y="1591361"/>
                </a:cubicBezTo>
                <a:cubicBezTo>
                  <a:pt x="2154401" y="1591361"/>
                  <a:pt x="2090909" y="1527868"/>
                  <a:pt x="2090909" y="1449546"/>
                </a:cubicBezTo>
                <a:cubicBezTo>
                  <a:pt x="2090909" y="1371224"/>
                  <a:pt x="2154401" y="1307731"/>
                  <a:pt x="2232723" y="1307731"/>
                </a:cubicBezTo>
                <a:close/>
                <a:moveTo>
                  <a:pt x="9749615" y="1276901"/>
                </a:moveTo>
                <a:cubicBezTo>
                  <a:pt x="9784987" y="1276901"/>
                  <a:pt x="9813660" y="1305573"/>
                  <a:pt x="9813660" y="1340944"/>
                </a:cubicBezTo>
                <a:cubicBezTo>
                  <a:pt x="9813660" y="1376317"/>
                  <a:pt x="9784987" y="1404991"/>
                  <a:pt x="9749615" y="1404991"/>
                </a:cubicBezTo>
                <a:cubicBezTo>
                  <a:pt x="9714244" y="1404991"/>
                  <a:pt x="9685570" y="1376317"/>
                  <a:pt x="9685570" y="1340944"/>
                </a:cubicBezTo>
                <a:cubicBezTo>
                  <a:pt x="9685570" y="1305573"/>
                  <a:pt x="9714244" y="1276901"/>
                  <a:pt x="9749615" y="1276901"/>
                </a:cubicBezTo>
                <a:close/>
                <a:moveTo>
                  <a:pt x="3030451" y="1276899"/>
                </a:moveTo>
                <a:cubicBezTo>
                  <a:pt x="3065822" y="1276899"/>
                  <a:pt x="3094496" y="1305572"/>
                  <a:pt x="3094496" y="1340943"/>
                </a:cubicBezTo>
                <a:cubicBezTo>
                  <a:pt x="3094496" y="1376316"/>
                  <a:pt x="3065822" y="1404989"/>
                  <a:pt x="3030451" y="1404989"/>
                </a:cubicBezTo>
                <a:cubicBezTo>
                  <a:pt x="2995079" y="1404989"/>
                  <a:pt x="2966406" y="1376316"/>
                  <a:pt x="2966406" y="1340943"/>
                </a:cubicBezTo>
                <a:cubicBezTo>
                  <a:pt x="2966406" y="1305572"/>
                  <a:pt x="2995079" y="1276899"/>
                  <a:pt x="3030451" y="1276899"/>
                </a:cubicBezTo>
                <a:close/>
                <a:moveTo>
                  <a:pt x="6738152" y="1246735"/>
                </a:moveTo>
                <a:cubicBezTo>
                  <a:pt x="6755836" y="1246735"/>
                  <a:pt x="6770175" y="1261073"/>
                  <a:pt x="6770175" y="1278759"/>
                </a:cubicBezTo>
                <a:cubicBezTo>
                  <a:pt x="6770175" y="1296442"/>
                  <a:pt x="6755836" y="1310781"/>
                  <a:pt x="6738152" y="1310781"/>
                </a:cubicBezTo>
                <a:cubicBezTo>
                  <a:pt x="6720465" y="1310781"/>
                  <a:pt x="6706129" y="1296442"/>
                  <a:pt x="6706129" y="1278759"/>
                </a:cubicBezTo>
                <a:cubicBezTo>
                  <a:pt x="6706129" y="1261073"/>
                  <a:pt x="6720465" y="1246735"/>
                  <a:pt x="6738152" y="1246735"/>
                </a:cubicBezTo>
                <a:close/>
                <a:moveTo>
                  <a:pt x="11146616" y="1239113"/>
                </a:moveTo>
                <a:cubicBezTo>
                  <a:pt x="11164303" y="1239113"/>
                  <a:pt x="11178641" y="1253450"/>
                  <a:pt x="11178641" y="1271135"/>
                </a:cubicBezTo>
                <a:cubicBezTo>
                  <a:pt x="11178641" y="1288819"/>
                  <a:pt x="11164303" y="1303156"/>
                  <a:pt x="11146616" y="1303156"/>
                </a:cubicBezTo>
                <a:cubicBezTo>
                  <a:pt x="11128934" y="1303156"/>
                  <a:pt x="11114596" y="1288819"/>
                  <a:pt x="11114596" y="1271135"/>
                </a:cubicBezTo>
                <a:cubicBezTo>
                  <a:pt x="11114596" y="1253450"/>
                  <a:pt x="11128934" y="1239113"/>
                  <a:pt x="11146616" y="1239113"/>
                </a:cubicBezTo>
                <a:close/>
                <a:moveTo>
                  <a:pt x="1633450" y="1239112"/>
                </a:moveTo>
                <a:cubicBezTo>
                  <a:pt x="1651132" y="1239112"/>
                  <a:pt x="1665470" y="1253449"/>
                  <a:pt x="1665470" y="1271134"/>
                </a:cubicBezTo>
                <a:cubicBezTo>
                  <a:pt x="1665470" y="1288818"/>
                  <a:pt x="1651132" y="1303154"/>
                  <a:pt x="1633450" y="1303154"/>
                </a:cubicBezTo>
                <a:cubicBezTo>
                  <a:pt x="1615763" y="1303154"/>
                  <a:pt x="1601425" y="1288818"/>
                  <a:pt x="1601425" y="1271134"/>
                </a:cubicBezTo>
                <a:cubicBezTo>
                  <a:pt x="1601425" y="1253449"/>
                  <a:pt x="1615763" y="1239112"/>
                  <a:pt x="1633450" y="1239112"/>
                </a:cubicBezTo>
                <a:close/>
                <a:moveTo>
                  <a:pt x="4961456" y="1227249"/>
                </a:moveTo>
                <a:cubicBezTo>
                  <a:pt x="4979142" y="1227249"/>
                  <a:pt x="4993479" y="1241583"/>
                  <a:pt x="4993479" y="1259271"/>
                </a:cubicBezTo>
                <a:cubicBezTo>
                  <a:pt x="4993479" y="1276955"/>
                  <a:pt x="4979142" y="1291291"/>
                  <a:pt x="4961456" y="1291291"/>
                </a:cubicBezTo>
                <a:cubicBezTo>
                  <a:pt x="4943770" y="1291291"/>
                  <a:pt x="4929434" y="1276955"/>
                  <a:pt x="4929434" y="1259271"/>
                </a:cubicBezTo>
                <a:cubicBezTo>
                  <a:pt x="4929434" y="1241583"/>
                  <a:pt x="4943770" y="1227249"/>
                  <a:pt x="4961456" y="1227249"/>
                </a:cubicBezTo>
                <a:close/>
                <a:moveTo>
                  <a:pt x="8052815" y="1085437"/>
                </a:moveTo>
                <a:cubicBezTo>
                  <a:pt x="8131137" y="1085437"/>
                  <a:pt x="8194630" y="1148923"/>
                  <a:pt x="8194630" y="1227249"/>
                </a:cubicBezTo>
                <a:cubicBezTo>
                  <a:pt x="8194630" y="1305570"/>
                  <a:pt x="8131137" y="1369058"/>
                  <a:pt x="8052815" y="1369058"/>
                </a:cubicBezTo>
                <a:cubicBezTo>
                  <a:pt x="7974492" y="1369058"/>
                  <a:pt x="7911000" y="1305570"/>
                  <a:pt x="7911000" y="1227249"/>
                </a:cubicBezTo>
                <a:cubicBezTo>
                  <a:pt x="7911000" y="1148923"/>
                  <a:pt x="7974492" y="1085437"/>
                  <a:pt x="8052815" y="1085437"/>
                </a:cubicBezTo>
                <a:close/>
                <a:moveTo>
                  <a:pt x="11787067" y="1060701"/>
                </a:moveTo>
                <a:cubicBezTo>
                  <a:pt x="11804755" y="1060701"/>
                  <a:pt x="11819091" y="1075038"/>
                  <a:pt x="11819091" y="1092723"/>
                </a:cubicBezTo>
                <a:cubicBezTo>
                  <a:pt x="11819091" y="1110409"/>
                  <a:pt x="11804755" y="1124746"/>
                  <a:pt x="11787067" y="1124746"/>
                </a:cubicBezTo>
                <a:cubicBezTo>
                  <a:pt x="11769382" y="1124746"/>
                  <a:pt x="11755045" y="1110409"/>
                  <a:pt x="11755045" y="1092723"/>
                </a:cubicBezTo>
                <a:cubicBezTo>
                  <a:pt x="11755045" y="1075038"/>
                  <a:pt x="11769382" y="1060701"/>
                  <a:pt x="11787067" y="1060701"/>
                </a:cubicBezTo>
                <a:close/>
                <a:moveTo>
                  <a:pt x="992999" y="1060700"/>
                </a:moveTo>
                <a:cubicBezTo>
                  <a:pt x="1010684" y="1060700"/>
                  <a:pt x="1025021" y="1075036"/>
                  <a:pt x="1025021" y="1092721"/>
                </a:cubicBezTo>
                <a:cubicBezTo>
                  <a:pt x="1025021" y="1110408"/>
                  <a:pt x="1010684" y="1124745"/>
                  <a:pt x="992999" y="1124745"/>
                </a:cubicBezTo>
                <a:cubicBezTo>
                  <a:pt x="975311" y="1124745"/>
                  <a:pt x="960975" y="1110408"/>
                  <a:pt x="960975" y="1092721"/>
                </a:cubicBezTo>
                <a:cubicBezTo>
                  <a:pt x="960975" y="1075036"/>
                  <a:pt x="975311" y="1060700"/>
                  <a:pt x="992999" y="1060700"/>
                </a:cubicBezTo>
                <a:close/>
                <a:moveTo>
                  <a:pt x="7255088" y="1054603"/>
                </a:moveTo>
                <a:cubicBezTo>
                  <a:pt x="7290460" y="1054603"/>
                  <a:pt x="7319133" y="1083277"/>
                  <a:pt x="7319133" y="1118647"/>
                </a:cubicBezTo>
                <a:cubicBezTo>
                  <a:pt x="7319133" y="1154014"/>
                  <a:pt x="7290460" y="1182692"/>
                  <a:pt x="7255088" y="1182692"/>
                </a:cubicBezTo>
                <a:cubicBezTo>
                  <a:pt x="7219717" y="1182692"/>
                  <a:pt x="7191042" y="1154014"/>
                  <a:pt x="7191042" y="1118647"/>
                </a:cubicBezTo>
                <a:cubicBezTo>
                  <a:pt x="7191042" y="1083277"/>
                  <a:pt x="7219717" y="1054603"/>
                  <a:pt x="7255088" y="1054603"/>
                </a:cubicBezTo>
                <a:close/>
                <a:moveTo>
                  <a:pt x="4449186" y="1016817"/>
                </a:moveTo>
                <a:cubicBezTo>
                  <a:pt x="4466873" y="1016817"/>
                  <a:pt x="4481210" y="1031154"/>
                  <a:pt x="4481210" y="1048840"/>
                </a:cubicBezTo>
                <a:cubicBezTo>
                  <a:pt x="4481210" y="1066525"/>
                  <a:pt x="4466873" y="1080862"/>
                  <a:pt x="4449186" y="1080862"/>
                </a:cubicBezTo>
                <a:cubicBezTo>
                  <a:pt x="4431501" y="1080862"/>
                  <a:pt x="4417164" y="1066525"/>
                  <a:pt x="4417164" y="1048840"/>
                </a:cubicBezTo>
                <a:cubicBezTo>
                  <a:pt x="4417164" y="1031154"/>
                  <a:pt x="4431501" y="1016817"/>
                  <a:pt x="4449186" y="1016817"/>
                </a:cubicBezTo>
                <a:close/>
                <a:moveTo>
                  <a:pt x="10133886" y="970399"/>
                </a:moveTo>
                <a:cubicBezTo>
                  <a:pt x="10169258" y="970399"/>
                  <a:pt x="10197931" y="999072"/>
                  <a:pt x="10197931" y="1034443"/>
                </a:cubicBezTo>
                <a:cubicBezTo>
                  <a:pt x="10197931" y="1069816"/>
                  <a:pt x="10169258" y="1098490"/>
                  <a:pt x="10133886" y="1098490"/>
                </a:cubicBezTo>
                <a:cubicBezTo>
                  <a:pt x="10098515" y="1098490"/>
                  <a:pt x="10069841" y="1069816"/>
                  <a:pt x="10069841" y="1034443"/>
                </a:cubicBezTo>
                <a:cubicBezTo>
                  <a:pt x="10069841" y="999072"/>
                  <a:pt x="10098515" y="970399"/>
                  <a:pt x="10133886" y="970399"/>
                </a:cubicBezTo>
                <a:close/>
                <a:moveTo>
                  <a:pt x="2646180" y="970397"/>
                </a:moveTo>
                <a:cubicBezTo>
                  <a:pt x="2681551" y="970397"/>
                  <a:pt x="2710225" y="999071"/>
                  <a:pt x="2710225" y="1034442"/>
                </a:cubicBezTo>
                <a:cubicBezTo>
                  <a:pt x="2710225" y="1069815"/>
                  <a:pt x="2681551" y="1098488"/>
                  <a:pt x="2646180" y="1098488"/>
                </a:cubicBezTo>
                <a:cubicBezTo>
                  <a:pt x="2610808" y="1098488"/>
                  <a:pt x="2582135" y="1069815"/>
                  <a:pt x="2582135" y="1034442"/>
                </a:cubicBezTo>
                <a:cubicBezTo>
                  <a:pt x="2582135" y="999071"/>
                  <a:pt x="2610808" y="970397"/>
                  <a:pt x="2646180" y="970397"/>
                </a:cubicBezTo>
                <a:close/>
                <a:moveTo>
                  <a:pt x="9685569" y="938375"/>
                </a:moveTo>
                <a:cubicBezTo>
                  <a:pt x="9703256" y="938375"/>
                  <a:pt x="9717592" y="952712"/>
                  <a:pt x="9717592" y="970399"/>
                </a:cubicBezTo>
                <a:cubicBezTo>
                  <a:pt x="9717592" y="988084"/>
                  <a:pt x="9703256" y="1002420"/>
                  <a:pt x="9685569" y="1002420"/>
                </a:cubicBezTo>
                <a:cubicBezTo>
                  <a:pt x="9667884" y="1002420"/>
                  <a:pt x="9653547" y="988084"/>
                  <a:pt x="9653547" y="970399"/>
                </a:cubicBezTo>
                <a:cubicBezTo>
                  <a:pt x="9653547" y="952712"/>
                  <a:pt x="9667884" y="938375"/>
                  <a:pt x="9685569" y="938375"/>
                </a:cubicBezTo>
                <a:close/>
                <a:moveTo>
                  <a:pt x="3094497" y="938374"/>
                </a:moveTo>
                <a:cubicBezTo>
                  <a:pt x="3112182" y="938374"/>
                  <a:pt x="3126519" y="952711"/>
                  <a:pt x="3126519" y="970397"/>
                </a:cubicBezTo>
                <a:cubicBezTo>
                  <a:pt x="3126519" y="988082"/>
                  <a:pt x="3112182" y="1002419"/>
                  <a:pt x="3094497" y="1002419"/>
                </a:cubicBezTo>
                <a:cubicBezTo>
                  <a:pt x="3076811" y="1002419"/>
                  <a:pt x="3062474" y="988082"/>
                  <a:pt x="3062474" y="970397"/>
                </a:cubicBezTo>
                <a:cubicBezTo>
                  <a:pt x="3062474" y="952711"/>
                  <a:pt x="3076811" y="938374"/>
                  <a:pt x="3094497" y="938374"/>
                </a:cubicBezTo>
                <a:close/>
                <a:moveTo>
                  <a:pt x="53456" y="938373"/>
                </a:moveTo>
                <a:cubicBezTo>
                  <a:pt x="88827" y="938373"/>
                  <a:pt x="117501" y="967046"/>
                  <a:pt x="117501" y="1002418"/>
                </a:cubicBezTo>
                <a:cubicBezTo>
                  <a:pt x="117501" y="1037791"/>
                  <a:pt x="88827" y="1066464"/>
                  <a:pt x="53456" y="1066464"/>
                </a:cubicBezTo>
                <a:cubicBezTo>
                  <a:pt x="35771" y="1066464"/>
                  <a:pt x="19759" y="1059296"/>
                  <a:pt x="8169" y="1047706"/>
                </a:cubicBezTo>
                <a:lnTo>
                  <a:pt x="0" y="1035590"/>
                </a:lnTo>
                <a:lnTo>
                  <a:pt x="0" y="969247"/>
                </a:lnTo>
                <a:lnTo>
                  <a:pt x="8169" y="957131"/>
                </a:lnTo>
                <a:cubicBezTo>
                  <a:pt x="19759" y="945541"/>
                  <a:pt x="35771" y="938373"/>
                  <a:pt x="53456" y="938373"/>
                </a:cubicBezTo>
                <a:close/>
                <a:moveTo>
                  <a:pt x="10940762" y="916598"/>
                </a:moveTo>
                <a:cubicBezTo>
                  <a:pt x="10958449" y="916598"/>
                  <a:pt x="10972786" y="930935"/>
                  <a:pt x="10972786" y="948621"/>
                </a:cubicBezTo>
                <a:cubicBezTo>
                  <a:pt x="10972786" y="966306"/>
                  <a:pt x="10958449" y="980643"/>
                  <a:pt x="10940762" y="980643"/>
                </a:cubicBezTo>
                <a:cubicBezTo>
                  <a:pt x="10923078" y="980643"/>
                  <a:pt x="10908741" y="966306"/>
                  <a:pt x="10908741" y="948621"/>
                </a:cubicBezTo>
                <a:cubicBezTo>
                  <a:pt x="10908741" y="930935"/>
                  <a:pt x="10923078" y="916598"/>
                  <a:pt x="10940762" y="916598"/>
                </a:cubicBezTo>
                <a:close/>
                <a:moveTo>
                  <a:pt x="1839303" y="916597"/>
                </a:moveTo>
                <a:cubicBezTo>
                  <a:pt x="1856989" y="916597"/>
                  <a:pt x="1871325" y="930934"/>
                  <a:pt x="1871325" y="948620"/>
                </a:cubicBezTo>
                <a:cubicBezTo>
                  <a:pt x="1871325" y="966305"/>
                  <a:pt x="1856989" y="980642"/>
                  <a:pt x="1839303" y="980642"/>
                </a:cubicBezTo>
                <a:cubicBezTo>
                  <a:pt x="1821617" y="980642"/>
                  <a:pt x="1807280" y="966305"/>
                  <a:pt x="1807280" y="948620"/>
                </a:cubicBezTo>
                <a:cubicBezTo>
                  <a:pt x="1807280" y="930934"/>
                  <a:pt x="1821617" y="916597"/>
                  <a:pt x="1839303" y="916597"/>
                </a:cubicBezTo>
                <a:close/>
                <a:moveTo>
                  <a:pt x="8917120" y="888054"/>
                </a:moveTo>
                <a:cubicBezTo>
                  <a:pt x="8995442" y="888054"/>
                  <a:pt x="9058934" y="951546"/>
                  <a:pt x="9058934" y="1029868"/>
                </a:cubicBezTo>
                <a:cubicBezTo>
                  <a:pt x="9058934" y="1108191"/>
                  <a:pt x="8995442" y="1171684"/>
                  <a:pt x="8917120" y="1171684"/>
                </a:cubicBezTo>
                <a:cubicBezTo>
                  <a:pt x="8838798" y="1171684"/>
                  <a:pt x="8775306" y="1108191"/>
                  <a:pt x="8775306" y="1029868"/>
                </a:cubicBezTo>
                <a:cubicBezTo>
                  <a:pt x="8775306" y="951546"/>
                  <a:pt x="8838798" y="888054"/>
                  <a:pt x="8917120" y="888054"/>
                </a:cubicBezTo>
                <a:close/>
                <a:moveTo>
                  <a:pt x="3862946" y="888053"/>
                </a:moveTo>
                <a:cubicBezTo>
                  <a:pt x="3941269" y="888053"/>
                  <a:pt x="4004761" y="951545"/>
                  <a:pt x="4004761" y="1029867"/>
                </a:cubicBezTo>
                <a:cubicBezTo>
                  <a:pt x="4004761" y="1108190"/>
                  <a:pt x="3941269" y="1171683"/>
                  <a:pt x="3862946" y="1171683"/>
                </a:cubicBezTo>
                <a:cubicBezTo>
                  <a:pt x="3784624" y="1171683"/>
                  <a:pt x="3721132" y="1108190"/>
                  <a:pt x="3721132" y="1029867"/>
                </a:cubicBezTo>
                <a:cubicBezTo>
                  <a:pt x="3721132" y="951545"/>
                  <a:pt x="3784624" y="888053"/>
                  <a:pt x="3862946" y="888053"/>
                </a:cubicBezTo>
                <a:close/>
                <a:moveTo>
                  <a:pt x="5089546" y="838407"/>
                </a:moveTo>
                <a:cubicBezTo>
                  <a:pt x="5107232" y="838407"/>
                  <a:pt x="5121569" y="852744"/>
                  <a:pt x="5121569" y="870430"/>
                </a:cubicBezTo>
                <a:cubicBezTo>
                  <a:pt x="5121569" y="888114"/>
                  <a:pt x="5107232" y="902451"/>
                  <a:pt x="5089546" y="902451"/>
                </a:cubicBezTo>
                <a:cubicBezTo>
                  <a:pt x="5071861" y="902451"/>
                  <a:pt x="5057524" y="888114"/>
                  <a:pt x="5057524" y="870430"/>
                </a:cubicBezTo>
                <a:cubicBezTo>
                  <a:pt x="5057524" y="852744"/>
                  <a:pt x="5071861" y="838407"/>
                  <a:pt x="5089546" y="838407"/>
                </a:cubicBezTo>
                <a:close/>
                <a:moveTo>
                  <a:pt x="11302155" y="774783"/>
                </a:moveTo>
                <a:cubicBezTo>
                  <a:pt x="11380477" y="774783"/>
                  <a:pt x="11443970" y="838275"/>
                  <a:pt x="11443970" y="916597"/>
                </a:cubicBezTo>
                <a:cubicBezTo>
                  <a:pt x="11443970" y="994919"/>
                  <a:pt x="11380477" y="1058413"/>
                  <a:pt x="11302155" y="1058413"/>
                </a:cubicBezTo>
                <a:cubicBezTo>
                  <a:pt x="11223833" y="1058413"/>
                  <a:pt x="11160342" y="994919"/>
                  <a:pt x="11160342" y="916597"/>
                </a:cubicBezTo>
                <a:cubicBezTo>
                  <a:pt x="11160342" y="838275"/>
                  <a:pt x="11223833" y="774783"/>
                  <a:pt x="11302155" y="774783"/>
                </a:cubicBezTo>
                <a:close/>
                <a:moveTo>
                  <a:pt x="1477911" y="774782"/>
                </a:moveTo>
                <a:cubicBezTo>
                  <a:pt x="1556233" y="774782"/>
                  <a:pt x="1619725" y="838274"/>
                  <a:pt x="1619725" y="916596"/>
                </a:cubicBezTo>
                <a:cubicBezTo>
                  <a:pt x="1619725" y="994917"/>
                  <a:pt x="1556233" y="1058412"/>
                  <a:pt x="1477911" y="1058412"/>
                </a:cubicBezTo>
                <a:cubicBezTo>
                  <a:pt x="1399589" y="1058412"/>
                  <a:pt x="1336096" y="994917"/>
                  <a:pt x="1336096" y="916596"/>
                </a:cubicBezTo>
                <a:cubicBezTo>
                  <a:pt x="1336096" y="838274"/>
                  <a:pt x="1399589" y="774782"/>
                  <a:pt x="1477911" y="774782"/>
                </a:cubicBezTo>
                <a:close/>
                <a:moveTo>
                  <a:pt x="9264702" y="764539"/>
                </a:moveTo>
                <a:cubicBezTo>
                  <a:pt x="9300074" y="764539"/>
                  <a:pt x="9328747" y="793213"/>
                  <a:pt x="9328747" y="828584"/>
                </a:cubicBezTo>
                <a:cubicBezTo>
                  <a:pt x="9328747" y="863955"/>
                  <a:pt x="9300074" y="892629"/>
                  <a:pt x="9264702" y="892629"/>
                </a:cubicBezTo>
                <a:cubicBezTo>
                  <a:pt x="9229331" y="892629"/>
                  <a:pt x="9200657" y="863955"/>
                  <a:pt x="9200657" y="828584"/>
                </a:cubicBezTo>
                <a:cubicBezTo>
                  <a:pt x="9200657" y="793213"/>
                  <a:pt x="9229331" y="764539"/>
                  <a:pt x="9264702" y="764539"/>
                </a:cubicBezTo>
                <a:close/>
                <a:moveTo>
                  <a:pt x="3515364" y="764537"/>
                </a:moveTo>
                <a:cubicBezTo>
                  <a:pt x="3550735" y="764537"/>
                  <a:pt x="3579409" y="793212"/>
                  <a:pt x="3579409" y="828582"/>
                </a:cubicBezTo>
                <a:cubicBezTo>
                  <a:pt x="3579409" y="863954"/>
                  <a:pt x="3550735" y="892627"/>
                  <a:pt x="3515364" y="892627"/>
                </a:cubicBezTo>
                <a:cubicBezTo>
                  <a:pt x="3479992" y="892627"/>
                  <a:pt x="3451319" y="863954"/>
                  <a:pt x="3451319" y="828582"/>
                </a:cubicBezTo>
                <a:cubicBezTo>
                  <a:pt x="3451319" y="793212"/>
                  <a:pt x="3479992" y="764537"/>
                  <a:pt x="3515364" y="764537"/>
                </a:cubicBezTo>
                <a:close/>
                <a:moveTo>
                  <a:pt x="12192000" y="757152"/>
                </a:moveTo>
                <a:lnTo>
                  <a:pt x="12192000" y="1028102"/>
                </a:lnTo>
                <a:lnTo>
                  <a:pt x="12168197" y="1023297"/>
                </a:lnTo>
                <a:cubicBezTo>
                  <a:pt x="12117299" y="1001768"/>
                  <a:pt x="12081584" y="951369"/>
                  <a:pt x="12081584" y="892627"/>
                </a:cubicBezTo>
                <a:cubicBezTo>
                  <a:pt x="12081584" y="833886"/>
                  <a:pt x="12117299" y="783487"/>
                  <a:pt x="12168197" y="761958"/>
                </a:cubicBezTo>
                <a:close/>
                <a:moveTo>
                  <a:pt x="556670" y="750812"/>
                </a:moveTo>
                <a:cubicBezTo>
                  <a:pt x="634989" y="750812"/>
                  <a:pt x="698482" y="814304"/>
                  <a:pt x="698482" y="892626"/>
                </a:cubicBezTo>
                <a:cubicBezTo>
                  <a:pt x="698482" y="970948"/>
                  <a:pt x="634989" y="1034440"/>
                  <a:pt x="556670" y="1034440"/>
                </a:cubicBezTo>
                <a:cubicBezTo>
                  <a:pt x="478347" y="1034440"/>
                  <a:pt x="414855" y="970948"/>
                  <a:pt x="414855" y="892626"/>
                </a:cubicBezTo>
                <a:cubicBezTo>
                  <a:pt x="414855" y="814304"/>
                  <a:pt x="478347" y="750812"/>
                  <a:pt x="556670" y="750812"/>
                </a:cubicBezTo>
                <a:close/>
                <a:moveTo>
                  <a:pt x="7639357" y="748103"/>
                </a:moveTo>
                <a:cubicBezTo>
                  <a:pt x="7674728" y="748103"/>
                  <a:pt x="7703403" y="776777"/>
                  <a:pt x="7703403" y="812149"/>
                </a:cubicBezTo>
                <a:cubicBezTo>
                  <a:pt x="7703403" y="847520"/>
                  <a:pt x="7674728" y="876192"/>
                  <a:pt x="7639357" y="876192"/>
                </a:cubicBezTo>
                <a:cubicBezTo>
                  <a:pt x="7603985" y="876192"/>
                  <a:pt x="7575313" y="847520"/>
                  <a:pt x="7575313" y="812149"/>
                </a:cubicBezTo>
                <a:cubicBezTo>
                  <a:pt x="7575313" y="776777"/>
                  <a:pt x="7603985" y="748103"/>
                  <a:pt x="7639357" y="748103"/>
                </a:cubicBezTo>
                <a:close/>
                <a:moveTo>
                  <a:pt x="11626955" y="741754"/>
                </a:moveTo>
                <a:cubicBezTo>
                  <a:pt x="11644642" y="741754"/>
                  <a:pt x="11658978" y="756091"/>
                  <a:pt x="11658978" y="773778"/>
                </a:cubicBezTo>
                <a:cubicBezTo>
                  <a:pt x="11658978" y="791463"/>
                  <a:pt x="11644642" y="805799"/>
                  <a:pt x="11626955" y="805799"/>
                </a:cubicBezTo>
                <a:cubicBezTo>
                  <a:pt x="11609270" y="805799"/>
                  <a:pt x="11594934" y="791463"/>
                  <a:pt x="11594934" y="773778"/>
                </a:cubicBezTo>
                <a:cubicBezTo>
                  <a:pt x="11594934" y="756091"/>
                  <a:pt x="11609270" y="741754"/>
                  <a:pt x="11626955" y="741754"/>
                </a:cubicBezTo>
                <a:close/>
                <a:moveTo>
                  <a:pt x="1153111" y="741753"/>
                </a:moveTo>
                <a:cubicBezTo>
                  <a:pt x="1170796" y="741753"/>
                  <a:pt x="1185133" y="756090"/>
                  <a:pt x="1185133" y="773776"/>
                </a:cubicBezTo>
                <a:cubicBezTo>
                  <a:pt x="1185133" y="791461"/>
                  <a:pt x="1170796" y="805798"/>
                  <a:pt x="1153111" y="805798"/>
                </a:cubicBezTo>
                <a:cubicBezTo>
                  <a:pt x="1135424" y="805798"/>
                  <a:pt x="1121088" y="791461"/>
                  <a:pt x="1121088" y="773776"/>
                </a:cubicBezTo>
                <a:cubicBezTo>
                  <a:pt x="1121088" y="756090"/>
                  <a:pt x="1135424" y="741753"/>
                  <a:pt x="1153111" y="741753"/>
                </a:cubicBezTo>
                <a:close/>
                <a:moveTo>
                  <a:pt x="7191042" y="716079"/>
                </a:moveTo>
                <a:cubicBezTo>
                  <a:pt x="7208729" y="716079"/>
                  <a:pt x="7223067" y="730416"/>
                  <a:pt x="7223067" y="748103"/>
                </a:cubicBezTo>
                <a:cubicBezTo>
                  <a:pt x="7223067" y="765788"/>
                  <a:pt x="7208729" y="780124"/>
                  <a:pt x="7191042" y="780124"/>
                </a:cubicBezTo>
                <a:cubicBezTo>
                  <a:pt x="7173357" y="780124"/>
                  <a:pt x="7159020" y="765788"/>
                  <a:pt x="7159020" y="748103"/>
                </a:cubicBezTo>
                <a:cubicBezTo>
                  <a:pt x="7159020" y="730416"/>
                  <a:pt x="7173357" y="716079"/>
                  <a:pt x="7191042" y="716079"/>
                </a:cubicBezTo>
                <a:close/>
                <a:moveTo>
                  <a:pt x="6029089" y="716079"/>
                </a:moveTo>
                <a:cubicBezTo>
                  <a:pt x="6064460" y="716079"/>
                  <a:pt x="6093133" y="744753"/>
                  <a:pt x="6093133" y="780124"/>
                </a:cubicBezTo>
                <a:cubicBezTo>
                  <a:pt x="6093133" y="815496"/>
                  <a:pt x="6064460" y="844169"/>
                  <a:pt x="6029089" y="844169"/>
                </a:cubicBezTo>
                <a:cubicBezTo>
                  <a:pt x="5993717" y="844169"/>
                  <a:pt x="5965043" y="815496"/>
                  <a:pt x="5965043" y="780124"/>
                </a:cubicBezTo>
                <a:cubicBezTo>
                  <a:pt x="5965043" y="744753"/>
                  <a:pt x="5993717" y="716079"/>
                  <a:pt x="6029089" y="716079"/>
                </a:cubicBezTo>
                <a:close/>
                <a:moveTo>
                  <a:pt x="8446236" y="694395"/>
                </a:moveTo>
                <a:cubicBezTo>
                  <a:pt x="8463922" y="694395"/>
                  <a:pt x="8478258" y="708733"/>
                  <a:pt x="8478258" y="726419"/>
                </a:cubicBezTo>
                <a:cubicBezTo>
                  <a:pt x="8478258" y="744105"/>
                  <a:pt x="8463922" y="758441"/>
                  <a:pt x="8446236" y="758441"/>
                </a:cubicBezTo>
                <a:cubicBezTo>
                  <a:pt x="8428552" y="758441"/>
                  <a:pt x="8414214" y="744105"/>
                  <a:pt x="8414214" y="726419"/>
                </a:cubicBezTo>
                <a:cubicBezTo>
                  <a:pt x="8414214" y="708733"/>
                  <a:pt x="8428552" y="694395"/>
                  <a:pt x="8446236" y="694395"/>
                </a:cubicBezTo>
                <a:close/>
                <a:moveTo>
                  <a:pt x="6422509" y="665758"/>
                </a:moveTo>
                <a:cubicBezTo>
                  <a:pt x="6500825" y="665758"/>
                  <a:pt x="6564317" y="729250"/>
                  <a:pt x="6564317" y="807573"/>
                </a:cubicBezTo>
                <a:cubicBezTo>
                  <a:pt x="6564317" y="885895"/>
                  <a:pt x="6500825" y="949387"/>
                  <a:pt x="6422509" y="949387"/>
                </a:cubicBezTo>
                <a:cubicBezTo>
                  <a:pt x="6344188" y="949387"/>
                  <a:pt x="6280694" y="885895"/>
                  <a:pt x="6280694" y="807573"/>
                </a:cubicBezTo>
                <a:cubicBezTo>
                  <a:pt x="6280694" y="729250"/>
                  <a:pt x="6344188" y="665758"/>
                  <a:pt x="6422509" y="665758"/>
                </a:cubicBezTo>
                <a:close/>
                <a:moveTo>
                  <a:pt x="10689157" y="645688"/>
                </a:moveTo>
                <a:cubicBezTo>
                  <a:pt x="10724528" y="645688"/>
                  <a:pt x="10753202" y="674361"/>
                  <a:pt x="10753202" y="709733"/>
                </a:cubicBezTo>
                <a:cubicBezTo>
                  <a:pt x="10753202" y="745104"/>
                  <a:pt x="10724528" y="773778"/>
                  <a:pt x="10689157" y="773778"/>
                </a:cubicBezTo>
                <a:cubicBezTo>
                  <a:pt x="10653786" y="773778"/>
                  <a:pt x="10625112" y="745104"/>
                  <a:pt x="10625112" y="709733"/>
                </a:cubicBezTo>
                <a:cubicBezTo>
                  <a:pt x="10625112" y="674361"/>
                  <a:pt x="10653786" y="645688"/>
                  <a:pt x="10689157" y="645688"/>
                </a:cubicBezTo>
                <a:close/>
                <a:moveTo>
                  <a:pt x="2090909" y="645686"/>
                </a:moveTo>
                <a:cubicBezTo>
                  <a:pt x="2126280" y="645686"/>
                  <a:pt x="2154954" y="674360"/>
                  <a:pt x="2154954" y="709731"/>
                </a:cubicBezTo>
                <a:cubicBezTo>
                  <a:pt x="2154954" y="745103"/>
                  <a:pt x="2126280" y="773776"/>
                  <a:pt x="2090909" y="773776"/>
                </a:cubicBezTo>
                <a:cubicBezTo>
                  <a:pt x="2055538" y="773776"/>
                  <a:pt x="2026864" y="745103"/>
                  <a:pt x="2026864" y="709731"/>
                </a:cubicBezTo>
                <a:cubicBezTo>
                  <a:pt x="2026864" y="674360"/>
                  <a:pt x="2055538" y="645686"/>
                  <a:pt x="2090909" y="645686"/>
                </a:cubicBezTo>
                <a:close/>
                <a:moveTo>
                  <a:pt x="10069841" y="595277"/>
                </a:moveTo>
                <a:cubicBezTo>
                  <a:pt x="10105213" y="595277"/>
                  <a:pt x="10133886" y="623952"/>
                  <a:pt x="10133886" y="659323"/>
                </a:cubicBezTo>
                <a:cubicBezTo>
                  <a:pt x="10133886" y="694695"/>
                  <a:pt x="10105213" y="723368"/>
                  <a:pt x="10069841" y="723368"/>
                </a:cubicBezTo>
                <a:cubicBezTo>
                  <a:pt x="10034470" y="723368"/>
                  <a:pt x="10005796" y="694695"/>
                  <a:pt x="10005796" y="659323"/>
                </a:cubicBezTo>
                <a:cubicBezTo>
                  <a:pt x="10005796" y="623952"/>
                  <a:pt x="10034470" y="595277"/>
                  <a:pt x="10069841" y="595277"/>
                </a:cubicBezTo>
                <a:close/>
                <a:moveTo>
                  <a:pt x="2710225" y="595276"/>
                </a:moveTo>
                <a:cubicBezTo>
                  <a:pt x="2745596" y="595276"/>
                  <a:pt x="2774270" y="623951"/>
                  <a:pt x="2774270" y="659322"/>
                </a:cubicBezTo>
                <a:cubicBezTo>
                  <a:pt x="2774270" y="694694"/>
                  <a:pt x="2745596" y="723367"/>
                  <a:pt x="2710225" y="723367"/>
                </a:cubicBezTo>
                <a:cubicBezTo>
                  <a:pt x="2674853" y="723367"/>
                  <a:pt x="2646180" y="694694"/>
                  <a:pt x="2646180" y="659322"/>
                </a:cubicBezTo>
                <a:cubicBezTo>
                  <a:pt x="2646180" y="623951"/>
                  <a:pt x="2674853" y="595276"/>
                  <a:pt x="2710225" y="595276"/>
                </a:cubicBezTo>
                <a:close/>
                <a:moveTo>
                  <a:pt x="4604634" y="552581"/>
                </a:moveTo>
                <a:cubicBezTo>
                  <a:pt x="4682956" y="552581"/>
                  <a:pt x="4746447" y="616073"/>
                  <a:pt x="4746447" y="694395"/>
                </a:cubicBezTo>
                <a:cubicBezTo>
                  <a:pt x="4746447" y="772718"/>
                  <a:pt x="4682956" y="836211"/>
                  <a:pt x="4604634" y="836211"/>
                </a:cubicBezTo>
                <a:cubicBezTo>
                  <a:pt x="4526311" y="836211"/>
                  <a:pt x="4462818" y="772718"/>
                  <a:pt x="4462818" y="694395"/>
                </a:cubicBezTo>
                <a:cubicBezTo>
                  <a:pt x="4462818" y="616073"/>
                  <a:pt x="4526311" y="552581"/>
                  <a:pt x="4604634" y="552581"/>
                </a:cubicBezTo>
                <a:close/>
                <a:moveTo>
                  <a:pt x="6770175" y="542243"/>
                </a:moveTo>
                <a:cubicBezTo>
                  <a:pt x="6805548" y="542243"/>
                  <a:pt x="6834220" y="570915"/>
                  <a:pt x="6834220" y="606288"/>
                </a:cubicBezTo>
                <a:cubicBezTo>
                  <a:pt x="6834220" y="641659"/>
                  <a:pt x="6805548" y="670333"/>
                  <a:pt x="6770175" y="670333"/>
                </a:cubicBezTo>
                <a:cubicBezTo>
                  <a:pt x="6734804" y="670333"/>
                  <a:pt x="6706129" y="641659"/>
                  <a:pt x="6706129" y="606288"/>
                </a:cubicBezTo>
                <a:cubicBezTo>
                  <a:pt x="6706129" y="570915"/>
                  <a:pt x="6734804" y="542243"/>
                  <a:pt x="6770175" y="542243"/>
                </a:cubicBezTo>
                <a:close/>
                <a:moveTo>
                  <a:pt x="5525877" y="528518"/>
                </a:moveTo>
                <a:cubicBezTo>
                  <a:pt x="5604199" y="528518"/>
                  <a:pt x="5667691" y="592011"/>
                  <a:pt x="5667691" y="670333"/>
                </a:cubicBezTo>
                <a:cubicBezTo>
                  <a:pt x="5667691" y="748654"/>
                  <a:pt x="5604199" y="812148"/>
                  <a:pt x="5525877" y="812148"/>
                </a:cubicBezTo>
                <a:cubicBezTo>
                  <a:pt x="5447554" y="812148"/>
                  <a:pt x="5384062" y="748654"/>
                  <a:pt x="5384062" y="670333"/>
                </a:cubicBezTo>
                <a:cubicBezTo>
                  <a:pt x="5384062" y="592011"/>
                  <a:pt x="5447554" y="528518"/>
                  <a:pt x="5525877" y="528518"/>
                </a:cubicBezTo>
                <a:close/>
                <a:moveTo>
                  <a:pt x="4929433" y="519552"/>
                </a:moveTo>
                <a:cubicBezTo>
                  <a:pt x="4947119" y="519552"/>
                  <a:pt x="4961456" y="533889"/>
                  <a:pt x="4961456" y="551576"/>
                </a:cubicBezTo>
                <a:cubicBezTo>
                  <a:pt x="4961456" y="569261"/>
                  <a:pt x="4947119" y="583598"/>
                  <a:pt x="4929433" y="583598"/>
                </a:cubicBezTo>
                <a:cubicBezTo>
                  <a:pt x="4911748" y="583598"/>
                  <a:pt x="4897411" y="569261"/>
                  <a:pt x="4897411" y="551576"/>
                </a:cubicBezTo>
                <a:cubicBezTo>
                  <a:pt x="4897411" y="533889"/>
                  <a:pt x="4911748" y="519552"/>
                  <a:pt x="4929433" y="519552"/>
                </a:cubicBezTo>
                <a:close/>
                <a:moveTo>
                  <a:pt x="11334177" y="472857"/>
                </a:moveTo>
                <a:cubicBezTo>
                  <a:pt x="11351862" y="472857"/>
                  <a:pt x="11366200" y="487193"/>
                  <a:pt x="11366200" y="504880"/>
                </a:cubicBezTo>
                <a:cubicBezTo>
                  <a:pt x="11366200" y="522565"/>
                  <a:pt x="11351862" y="536901"/>
                  <a:pt x="11334177" y="536901"/>
                </a:cubicBezTo>
                <a:cubicBezTo>
                  <a:pt x="11316491" y="536901"/>
                  <a:pt x="11302155" y="522565"/>
                  <a:pt x="11302155" y="504880"/>
                </a:cubicBezTo>
                <a:cubicBezTo>
                  <a:pt x="11302155" y="487193"/>
                  <a:pt x="11316491" y="472857"/>
                  <a:pt x="11334177" y="472857"/>
                </a:cubicBezTo>
                <a:close/>
                <a:moveTo>
                  <a:pt x="1445889" y="472855"/>
                </a:moveTo>
                <a:cubicBezTo>
                  <a:pt x="1463575" y="472855"/>
                  <a:pt x="1477911" y="487192"/>
                  <a:pt x="1477911" y="504878"/>
                </a:cubicBezTo>
                <a:cubicBezTo>
                  <a:pt x="1477911" y="522563"/>
                  <a:pt x="1463575" y="536900"/>
                  <a:pt x="1445889" y="536900"/>
                </a:cubicBezTo>
                <a:cubicBezTo>
                  <a:pt x="1428204" y="536900"/>
                  <a:pt x="1413866" y="522563"/>
                  <a:pt x="1413866" y="504878"/>
                </a:cubicBezTo>
                <a:cubicBezTo>
                  <a:pt x="1413866" y="487192"/>
                  <a:pt x="1428204" y="472855"/>
                  <a:pt x="1445889" y="472855"/>
                </a:cubicBezTo>
                <a:close/>
                <a:moveTo>
                  <a:pt x="9557479" y="453462"/>
                </a:moveTo>
                <a:cubicBezTo>
                  <a:pt x="9575166" y="453462"/>
                  <a:pt x="9589502" y="467799"/>
                  <a:pt x="9589502" y="485485"/>
                </a:cubicBezTo>
                <a:cubicBezTo>
                  <a:pt x="9589502" y="503170"/>
                  <a:pt x="9575166" y="517507"/>
                  <a:pt x="9557479" y="517507"/>
                </a:cubicBezTo>
                <a:cubicBezTo>
                  <a:pt x="9539794" y="517507"/>
                  <a:pt x="9525457" y="503170"/>
                  <a:pt x="9525457" y="485485"/>
                </a:cubicBezTo>
                <a:cubicBezTo>
                  <a:pt x="9525457" y="467799"/>
                  <a:pt x="9539794" y="453462"/>
                  <a:pt x="9557479" y="453462"/>
                </a:cubicBezTo>
                <a:close/>
                <a:moveTo>
                  <a:pt x="3222587" y="453461"/>
                </a:moveTo>
                <a:cubicBezTo>
                  <a:pt x="3240272" y="453461"/>
                  <a:pt x="3254609" y="467798"/>
                  <a:pt x="3254609" y="485484"/>
                </a:cubicBezTo>
                <a:cubicBezTo>
                  <a:pt x="3254609" y="503169"/>
                  <a:pt x="3240272" y="517506"/>
                  <a:pt x="3222587" y="517506"/>
                </a:cubicBezTo>
                <a:cubicBezTo>
                  <a:pt x="3204900" y="517506"/>
                  <a:pt x="3190564" y="503169"/>
                  <a:pt x="3190564" y="485484"/>
                </a:cubicBezTo>
                <a:cubicBezTo>
                  <a:pt x="3190564" y="467798"/>
                  <a:pt x="3204900" y="453461"/>
                  <a:pt x="3222587" y="453461"/>
                </a:cubicBezTo>
                <a:close/>
                <a:moveTo>
                  <a:pt x="8194633" y="423484"/>
                </a:moveTo>
                <a:cubicBezTo>
                  <a:pt x="8230003" y="423484"/>
                  <a:pt x="8258676" y="452157"/>
                  <a:pt x="8258676" y="487528"/>
                </a:cubicBezTo>
                <a:cubicBezTo>
                  <a:pt x="8258676" y="522900"/>
                  <a:pt x="8230003" y="551573"/>
                  <a:pt x="8194633" y="551573"/>
                </a:cubicBezTo>
                <a:cubicBezTo>
                  <a:pt x="8159260" y="551573"/>
                  <a:pt x="8130586" y="522900"/>
                  <a:pt x="8130586" y="487528"/>
                </a:cubicBezTo>
                <a:cubicBezTo>
                  <a:pt x="8130586" y="452157"/>
                  <a:pt x="8159260" y="423484"/>
                  <a:pt x="8194633" y="423484"/>
                </a:cubicBezTo>
                <a:close/>
                <a:moveTo>
                  <a:pt x="7575313" y="372980"/>
                </a:moveTo>
                <a:cubicBezTo>
                  <a:pt x="7610683" y="372980"/>
                  <a:pt x="7639357" y="401654"/>
                  <a:pt x="7639357" y="437025"/>
                </a:cubicBezTo>
                <a:cubicBezTo>
                  <a:pt x="7639357" y="472398"/>
                  <a:pt x="7610683" y="501071"/>
                  <a:pt x="7575313" y="501071"/>
                </a:cubicBezTo>
                <a:cubicBezTo>
                  <a:pt x="7539943" y="501071"/>
                  <a:pt x="7511269" y="472398"/>
                  <a:pt x="7511269" y="437025"/>
                </a:cubicBezTo>
                <a:cubicBezTo>
                  <a:pt x="7511269" y="401654"/>
                  <a:pt x="7539943" y="372980"/>
                  <a:pt x="7575313" y="372980"/>
                </a:cubicBezTo>
                <a:close/>
                <a:moveTo>
                  <a:pt x="131225" y="311646"/>
                </a:moveTo>
                <a:cubicBezTo>
                  <a:pt x="209548" y="311646"/>
                  <a:pt x="273040" y="375138"/>
                  <a:pt x="273040" y="453460"/>
                </a:cubicBezTo>
                <a:cubicBezTo>
                  <a:pt x="273040" y="531782"/>
                  <a:pt x="209548" y="595275"/>
                  <a:pt x="131225" y="595275"/>
                </a:cubicBezTo>
                <a:cubicBezTo>
                  <a:pt x="72484" y="595275"/>
                  <a:pt x="22083" y="559560"/>
                  <a:pt x="555" y="508660"/>
                </a:cubicBezTo>
                <a:lnTo>
                  <a:pt x="0" y="505913"/>
                </a:lnTo>
                <a:lnTo>
                  <a:pt x="0" y="401006"/>
                </a:lnTo>
                <a:lnTo>
                  <a:pt x="555" y="398259"/>
                </a:lnTo>
                <a:cubicBezTo>
                  <a:pt x="22083" y="347360"/>
                  <a:pt x="72484" y="311646"/>
                  <a:pt x="131225" y="311646"/>
                </a:cubicBezTo>
                <a:close/>
                <a:moveTo>
                  <a:pt x="11851113" y="280723"/>
                </a:moveTo>
                <a:cubicBezTo>
                  <a:pt x="11886486" y="280723"/>
                  <a:pt x="11915160" y="309395"/>
                  <a:pt x="11915160" y="344767"/>
                </a:cubicBezTo>
                <a:cubicBezTo>
                  <a:pt x="11915160" y="380138"/>
                  <a:pt x="11886486" y="408813"/>
                  <a:pt x="11851113" y="408813"/>
                </a:cubicBezTo>
                <a:cubicBezTo>
                  <a:pt x="11815743" y="408813"/>
                  <a:pt x="11787068" y="380138"/>
                  <a:pt x="11787068" y="344767"/>
                </a:cubicBezTo>
                <a:cubicBezTo>
                  <a:pt x="11787068" y="309395"/>
                  <a:pt x="11815743" y="280723"/>
                  <a:pt x="11851113" y="280723"/>
                </a:cubicBezTo>
                <a:close/>
                <a:moveTo>
                  <a:pt x="928953" y="280722"/>
                </a:moveTo>
                <a:cubicBezTo>
                  <a:pt x="964323" y="280722"/>
                  <a:pt x="992998" y="309394"/>
                  <a:pt x="992998" y="344765"/>
                </a:cubicBezTo>
                <a:cubicBezTo>
                  <a:pt x="992998" y="380137"/>
                  <a:pt x="964323" y="408812"/>
                  <a:pt x="928953" y="408812"/>
                </a:cubicBezTo>
                <a:cubicBezTo>
                  <a:pt x="893580" y="408812"/>
                  <a:pt x="864907" y="380137"/>
                  <a:pt x="864907" y="344765"/>
                </a:cubicBezTo>
                <a:cubicBezTo>
                  <a:pt x="864907" y="309394"/>
                  <a:pt x="893580" y="280722"/>
                  <a:pt x="928953" y="280722"/>
                </a:cubicBezTo>
                <a:close/>
                <a:moveTo>
                  <a:pt x="4636655" y="250656"/>
                </a:moveTo>
                <a:cubicBezTo>
                  <a:pt x="4654342" y="250656"/>
                  <a:pt x="4668678" y="264992"/>
                  <a:pt x="4668678" y="282678"/>
                </a:cubicBezTo>
                <a:cubicBezTo>
                  <a:pt x="4668678" y="300363"/>
                  <a:pt x="4654342" y="314700"/>
                  <a:pt x="4636655" y="314700"/>
                </a:cubicBezTo>
                <a:cubicBezTo>
                  <a:pt x="4618970" y="314700"/>
                  <a:pt x="4604634" y="300363"/>
                  <a:pt x="4604634" y="282678"/>
                </a:cubicBezTo>
                <a:cubicBezTo>
                  <a:pt x="4604634" y="264992"/>
                  <a:pt x="4618970" y="250656"/>
                  <a:pt x="4636655" y="250656"/>
                </a:cubicBezTo>
                <a:close/>
                <a:moveTo>
                  <a:pt x="9045210" y="243027"/>
                </a:moveTo>
                <a:cubicBezTo>
                  <a:pt x="9062896" y="243027"/>
                  <a:pt x="9077233" y="257364"/>
                  <a:pt x="9077233" y="275050"/>
                </a:cubicBezTo>
                <a:cubicBezTo>
                  <a:pt x="9077233" y="292735"/>
                  <a:pt x="9062896" y="307072"/>
                  <a:pt x="9045210" y="307072"/>
                </a:cubicBezTo>
                <a:cubicBezTo>
                  <a:pt x="9027525" y="307072"/>
                  <a:pt x="9013188" y="292735"/>
                  <a:pt x="9013188" y="275050"/>
                </a:cubicBezTo>
                <a:cubicBezTo>
                  <a:pt x="9013188" y="257364"/>
                  <a:pt x="9027525" y="243027"/>
                  <a:pt x="9045210" y="243027"/>
                </a:cubicBezTo>
                <a:close/>
                <a:moveTo>
                  <a:pt x="3734856" y="243026"/>
                </a:moveTo>
                <a:cubicBezTo>
                  <a:pt x="3752541" y="243026"/>
                  <a:pt x="3766878" y="257362"/>
                  <a:pt x="3766878" y="275049"/>
                </a:cubicBezTo>
                <a:cubicBezTo>
                  <a:pt x="3766878" y="292734"/>
                  <a:pt x="3752541" y="307071"/>
                  <a:pt x="3734856" y="307071"/>
                </a:cubicBezTo>
                <a:cubicBezTo>
                  <a:pt x="3717170" y="307071"/>
                  <a:pt x="3702833" y="292734"/>
                  <a:pt x="3702833" y="275049"/>
                </a:cubicBezTo>
                <a:cubicBezTo>
                  <a:pt x="3702833" y="257362"/>
                  <a:pt x="3717170" y="243026"/>
                  <a:pt x="3734856" y="243026"/>
                </a:cubicBezTo>
                <a:close/>
                <a:moveTo>
                  <a:pt x="7062954" y="231165"/>
                </a:moveTo>
                <a:cubicBezTo>
                  <a:pt x="7080640" y="231165"/>
                  <a:pt x="7094977" y="245503"/>
                  <a:pt x="7094977" y="263188"/>
                </a:cubicBezTo>
                <a:cubicBezTo>
                  <a:pt x="7094977" y="280872"/>
                  <a:pt x="7080640" y="295210"/>
                  <a:pt x="7062954" y="295210"/>
                </a:cubicBezTo>
                <a:cubicBezTo>
                  <a:pt x="7045267" y="295210"/>
                  <a:pt x="7030932" y="280872"/>
                  <a:pt x="7030932" y="263188"/>
                </a:cubicBezTo>
                <a:cubicBezTo>
                  <a:pt x="7030932" y="245503"/>
                  <a:pt x="7045267" y="231165"/>
                  <a:pt x="7062954" y="231165"/>
                </a:cubicBezTo>
                <a:close/>
                <a:moveTo>
                  <a:pt x="5951320" y="89350"/>
                </a:moveTo>
                <a:cubicBezTo>
                  <a:pt x="6029641" y="89350"/>
                  <a:pt x="6093133" y="152843"/>
                  <a:pt x="6093133" y="231165"/>
                </a:cubicBezTo>
                <a:cubicBezTo>
                  <a:pt x="6093133" y="309487"/>
                  <a:pt x="6029641" y="372980"/>
                  <a:pt x="5951320" y="372980"/>
                </a:cubicBezTo>
                <a:cubicBezTo>
                  <a:pt x="5872997" y="372980"/>
                  <a:pt x="5809505" y="309487"/>
                  <a:pt x="5809505" y="231165"/>
                </a:cubicBezTo>
                <a:cubicBezTo>
                  <a:pt x="5809505" y="152843"/>
                  <a:pt x="5872997" y="89350"/>
                  <a:pt x="5951320" y="89350"/>
                </a:cubicBezTo>
                <a:close/>
                <a:moveTo>
                  <a:pt x="9685569" y="64616"/>
                </a:moveTo>
                <a:cubicBezTo>
                  <a:pt x="9703256" y="64616"/>
                  <a:pt x="9717592" y="78953"/>
                  <a:pt x="9717592" y="96639"/>
                </a:cubicBezTo>
                <a:cubicBezTo>
                  <a:pt x="9717592" y="114324"/>
                  <a:pt x="9703256" y="128661"/>
                  <a:pt x="9685569" y="128661"/>
                </a:cubicBezTo>
                <a:cubicBezTo>
                  <a:pt x="9667884" y="128661"/>
                  <a:pt x="9653547" y="114324"/>
                  <a:pt x="9653547" y="96639"/>
                </a:cubicBezTo>
                <a:cubicBezTo>
                  <a:pt x="9653547" y="78953"/>
                  <a:pt x="9667884" y="64616"/>
                  <a:pt x="9685569" y="64616"/>
                </a:cubicBezTo>
                <a:close/>
                <a:moveTo>
                  <a:pt x="3094497" y="64615"/>
                </a:moveTo>
                <a:cubicBezTo>
                  <a:pt x="3112182" y="64615"/>
                  <a:pt x="3126519" y="78951"/>
                  <a:pt x="3126519" y="96638"/>
                </a:cubicBezTo>
                <a:cubicBezTo>
                  <a:pt x="3126519" y="114323"/>
                  <a:pt x="3112182" y="128660"/>
                  <a:pt x="3094497" y="128660"/>
                </a:cubicBezTo>
                <a:cubicBezTo>
                  <a:pt x="3076811" y="128660"/>
                  <a:pt x="3062474" y="114323"/>
                  <a:pt x="3062474" y="96638"/>
                </a:cubicBezTo>
                <a:cubicBezTo>
                  <a:pt x="3062474" y="78951"/>
                  <a:pt x="3076811" y="64615"/>
                  <a:pt x="3094497" y="64615"/>
                </a:cubicBezTo>
                <a:close/>
                <a:moveTo>
                  <a:pt x="5153592" y="58519"/>
                </a:moveTo>
                <a:cubicBezTo>
                  <a:pt x="5188964" y="58519"/>
                  <a:pt x="5217637" y="87191"/>
                  <a:pt x="5217637" y="122562"/>
                </a:cubicBezTo>
                <a:cubicBezTo>
                  <a:pt x="5217637" y="157935"/>
                  <a:pt x="5188964" y="186608"/>
                  <a:pt x="5153592" y="186608"/>
                </a:cubicBezTo>
                <a:cubicBezTo>
                  <a:pt x="5118220" y="186608"/>
                  <a:pt x="5089547" y="157935"/>
                  <a:pt x="5089547" y="122562"/>
                </a:cubicBezTo>
                <a:cubicBezTo>
                  <a:pt x="5089547" y="87191"/>
                  <a:pt x="5118220" y="58519"/>
                  <a:pt x="5153592" y="58519"/>
                </a:cubicBezTo>
                <a:close/>
                <a:moveTo>
                  <a:pt x="6550593" y="20731"/>
                </a:moveTo>
                <a:cubicBezTo>
                  <a:pt x="6568279" y="20731"/>
                  <a:pt x="6582617" y="35068"/>
                  <a:pt x="6582617" y="52753"/>
                </a:cubicBezTo>
                <a:cubicBezTo>
                  <a:pt x="6582617" y="70437"/>
                  <a:pt x="6568279" y="84774"/>
                  <a:pt x="6550593" y="84774"/>
                </a:cubicBezTo>
                <a:cubicBezTo>
                  <a:pt x="6532910" y="84774"/>
                  <a:pt x="6518572" y="70437"/>
                  <a:pt x="6518572" y="52753"/>
                </a:cubicBezTo>
                <a:cubicBezTo>
                  <a:pt x="6518572" y="35068"/>
                  <a:pt x="6532910" y="20731"/>
                  <a:pt x="6550593" y="20731"/>
                </a:cubicBezTo>
                <a:close/>
                <a:moveTo>
                  <a:pt x="12185363" y="0"/>
                </a:moveTo>
                <a:lnTo>
                  <a:pt x="12192000" y="0"/>
                </a:lnTo>
                <a:lnTo>
                  <a:pt x="12192000" y="84836"/>
                </a:lnTo>
                <a:lnTo>
                  <a:pt x="12190096" y="83553"/>
                </a:lnTo>
                <a:cubicBezTo>
                  <a:pt x="12178507" y="71963"/>
                  <a:pt x="12171338" y="55951"/>
                  <a:pt x="12171338" y="38266"/>
                </a:cubicBezTo>
                <a:cubicBezTo>
                  <a:pt x="12171338" y="29423"/>
                  <a:pt x="12173130" y="20999"/>
                  <a:pt x="12176371" y="13336"/>
                </a:cubicBezTo>
                <a:close/>
                <a:moveTo>
                  <a:pt x="10883520" y="0"/>
                </a:moveTo>
                <a:lnTo>
                  <a:pt x="11153540" y="0"/>
                </a:lnTo>
                <a:lnTo>
                  <a:pt x="11160342" y="33691"/>
                </a:lnTo>
                <a:cubicBezTo>
                  <a:pt x="11160342" y="112013"/>
                  <a:pt x="11096850" y="175506"/>
                  <a:pt x="11018532" y="175506"/>
                </a:cubicBezTo>
                <a:cubicBezTo>
                  <a:pt x="10940211" y="175506"/>
                  <a:pt x="10876718" y="112013"/>
                  <a:pt x="10876718" y="33691"/>
                </a:cubicBezTo>
                <a:close/>
                <a:moveTo>
                  <a:pt x="10562328" y="0"/>
                </a:moveTo>
                <a:lnTo>
                  <a:pt x="10687896" y="0"/>
                </a:lnTo>
                <a:lnTo>
                  <a:pt x="10689157" y="6244"/>
                </a:lnTo>
                <a:cubicBezTo>
                  <a:pt x="10689157" y="41615"/>
                  <a:pt x="10660484" y="70289"/>
                  <a:pt x="10625112" y="70289"/>
                </a:cubicBezTo>
                <a:cubicBezTo>
                  <a:pt x="10589740" y="70289"/>
                  <a:pt x="10561067" y="41615"/>
                  <a:pt x="10561067" y="6244"/>
                </a:cubicBezTo>
                <a:close/>
                <a:moveTo>
                  <a:pt x="10026473" y="0"/>
                </a:moveTo>
                <a:lnTo>
                  <a:pt x="10217328" y="0"/>
                </a:lnTo>
                <a:lnTo>
                  <a:pt x="10177101" y="27122"/>
                </a:lnTo>
                <a:cubicBezTo>
                  <a:pt x="10160135" y="34299"/>
                  <a:pt x="10141481" y="38267"/>
                  <a:pt x="10121901" y="38267"/>
                </a:cubicBezTo>
                <a:cubicBezTo>
                  <a:pt x="10102320" y="38267"/>
                  <a:pt x="10083666" y="34299"/>
                  <a:pt x="10066700" y="27122"/>
                </a:cubicBezTo>
                <a:close/>
                <a:moveTo>
                  <a:pt x="9086422" y="0"/>
                </a:moveTo>
                <a:lnTo>
                  <a:pt x="9314891" y="0"/>
                </a:lnTo>
                <a:lnTo>
                  <a:pt x="9300935" y="20701"/>
                </a:lnTo>
                <a:cubicBezTo>
                  <a:pt x="9275271" y="46364"/>
                  <a:pt x="9239818" y="62238"/>
                  <a:pt x="9200657" y="62238"/>
                </a:cubicBezTo>
                <a:cubicBezTo>
                  <a:pt x="9161495" y="62238"/>
                  <a:pt x="9126042" y="46364"/>
                  <a:pt x="9100378" y="20701"/>
                </a:cubicBezTo>
                <a:close/>
                <a:moveTo>
                  <a:pt x="3465176" y="0"/>
                </a:moveTo>
                <a:lnTo>
                  <a:pt x="3693644" y="0"/>
                </a:lnTo>
                <a:lnTo>
                  <a:pt x="3679688" y="20700"/>
                </a:lnTo>
                <a:cubicBezTo>
                  <a:pt x="3654025" y="46363"/>
                  <a:pt x="3618571" y="62237"/>
                  <a:pt x="3579409" y="62237"/>
                </a:cubicBezTo>
                <a:cubicBezTo>
                  <a:pt x="3540248" y="62237"/>
                  <a:pt x="3504795" y="46363"/>
                  <a:pt x="3479131" y="20700"/>
                </a:cubicBezTo>
                <a:close/>
                <a:moveTo>
                  <a:pt x="2562740" y="0"/>
                </a:moveTo>
                <a:lnTo>
                  <a:pt x="2753592" y="0"/>
                </a:lnTo>
                <a:lnTo>
                  <a:pt x="2713366" y="27121"/>
                </a:lnTo>
                <a:cubicBezTo>
                  <a:pt x="2696400" y="34297"/>
                  <a:pt x="2677746" y="38266"/>
                  <a:pt x="2658165" y="38266"/>
                </a:cubicBezTo>
                <a:cubicBezTo>
                  <a:pt x="2638585" y="38266"/>
                  <a:pt x="2619931" y="34297"/>
                  <a:pt x="2602965" y="27121"/>
                </a:cubicBezTo>
                <a:close/>
                <a:moveTo>
                  <a:pt x="2092170" y="0"/>
                </a:moveTo>
                <a:lnTo>
                  <a:pt x="2217739" y="0"/>
                </a:lnTo>
                <a:lnTo>
                  <a:pt x="2218999" y="6243"/>
                </a:lnTo>
                <a:cubicBezTo>
                  <a:pt x="2218999" y="41614"/>
                  <a:pt x="2190325" y="70288"/>
                  <a:pt x="2154954" y="70288"/>
                </a:cubicBezTo>
                <a:cubicBezTo>
                  <a:pt x="2119583" y="70288"/>
                  <a:pt x="2090909" y="41614"/>
                  <a:pt x="2090909" y="6243"/>
                </a:cubicBezTo>
                <a:close/>
                <a:moveTo>
                  <a:pt x="1626527" y="0"/>
                </a:moveTo>
                <a:lnTo>
                  <a:pt x="1896546" y="0"/>
                </a:lnTo>
                <a:lnTo>
                  <a:pt x="1903348" y="33690"/>
                </a:lnTo>
                <a:cubicBezTo>
                  <a:pt x="1903348" y="112012"/>
                  <a:pt x="1839855" y="175505"/>
                  <a:pt x="1761533" y="175505"/>
                </a:cubicBezTo>
                <a:cubicBezTo>
                  <a:pt x="1683217" y="175505"/>
                  <a:pt x="1619725" y="112012"/>
                  <a:pt x="1619725" y="33690"/>
                </a:cubicBezTo>
                <a:close/>
                <a:moveTo>
                  <a:pt x="494661" y="0"/>
                </a:moveTo>
                <a:lnTo>
                  <a:pt x="594705" y="0"/>
                </a:lnTo>
                <a:lnTo>
                  <a:pt x="603695" y="13335"/>
                </a:lnTo>
                <a:cubicBezTo>
                  <a:pt x="606936" y="20997"/>
                  <a:pt x="608728" y="29422"/>
                  <a:pt x="608728" y="38264"/>
                </a:cubicBezTo>
                <a:cubicBezTo>
                  <a:pt x="608728" y="73636"/>
                  <a:pt x="580054" y="102309"/>
                  <a:pt x="544683" y="102309"/>
                </a:cubicBezTo>
                <a:cubicBezTo>
                  <a:pt x="509312" y="102309"/>
                  <a:pt x="480637" y="73636"/>
                  <a:pt x="480637" y="38264"/>
                </a:cubicBezTo>
                <a:cubicBezTo>
                  <a:pt x="480637" y="29422"/>
                  <a:pt x="482429" y="20997"/>
                  <a:pt x="485670" y="13335"/>
                </a:cubicBezTo>
                <a:close/>
              </a:path>
            </a:pathLst>
          </a:custGeom>
          <a:solidFill>
            <a:srgbClr val="000000">
              <a:alpha val="11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187" name="Google Shape;1187;p5"/>
          <p:cNvGrpSpPr/>
          <p:nvPr/>
        </p:nvGrpSpPr>
        <p:grpSpPr>
          <a:xfrm>
            <a:off x="529050" y="442245"/>
            <a:ext cx="11133900" cy="5973510"/>
            <a:chOff x="562850" y="581825"/>
            <a:chExt cx="11133900" cy="5973510"/>
          </a:xfrm>
        </p:grpSpPr>
        <p:grpSp>
          <p:nvGrpSpPr>
            <p:cNvPr id="1188" name="Google Shape;1188;p5"/>
            <p:cNvGrpSpPr/>
            <p:nvPr/>
          </p:nvGrpSpPr>
          <p:grpSpPr>
            <a:xfrm>
              <a:off x="565750" y="594360"/>
              <a:ext cx="11131000" cy="5960975"/>
              <a:chOff x="715250" y="734225"/>
              <a:chExt cx="11131000" cy="5960975"/>
            </a:xfrm>
          </p:grpSpPr>
          <p:sp>
            <p:nvSpPr>
              <p:cNvPr id="1189" name="Google Shape;1189;p5"/>
              <p:cNvSpPr/>
              <p:nvPr/>
            </p:nvSpPr>
            <p:spPr>
              <a:xfrm>
                <a:off x="999600" y="734225"/>
                <a:ext cx="10492200" cy="182700"/>
              </a:xfrm>
              <a:prstGeom prst="rect">
                <a:avLst/>
              </a:prstGeom>
              <a:solidFill>
                <a:srgbClr val="FFFFFF"/>
              </a:solidFill>
              <a:ln cap="flat" cmpd="sng" w="2286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5"/>
              <p:cNvSpPr/>
              <p:nvPr/>
            </p:nvSpPr>
            <p:spPr>
              <a:xfrm rot="5400000">
                <a:off x="-1729950" y="3463775"/>
                <a:ext cx="5641800" cy="182700"/>
              </a:xfrm>
              <a:prstGeom prst="rect">
                <a:avLst/>
              </a:prstGeom>
              <a:solidFill>
                <a:srgbClr val="FFFFFF"/>
              </a:solidFill>
              <a:ln cap="flat" cmpd="sng" w="2286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5"/>
              <p:cNvSpPr/>
              <p:nvPr/>
            </p:nvSpPr>
            <p:spPr>
              <a:xfrm rot="5400000">
                <a:off x="8579550" y="3463775"/>
                <a:ext cx="5641800" cy="182700"/>
              </a:xfrm>
              <a:prstGeom prst="rect">
                <a:avLst/>
              </a:prstGeom>
              <a:solidFill>
                <a:srgbClr val="FFFFFF"/>
              </a:solidFill>
              <a:ln cap="flat" cmpd="sng" w="2286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5"/>
              <p:cNvSpPr/>
              <p:nvPr/>
            </p:nvSpPr>
            <p:spPr>
              <a:xfrm>
                <a:off x="715250" y="6208900"/>
                <a:ext cx="11125200" cy="486300"/>
              </a:xfrm>
              <a:prstGeom prst="trapezoid">
                <a:avLst>
                  <a:gd fmla="val 77118" name="adj"/>
                </a:avLst>
              </a:prstGeom>
              <a:solidFill>
                <a:srgbClr val="FFFFFF"/>
              </a:solidFill>
              <a:ln cap="flat" cmpd="sng" w="2286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5"/>
              <p:cNvSpPr/>
              <p:nvPr/>
            </p:nvSpPr>
            <p:spPr>
              <a:xfrm>
                <a:off x="721050" y="6437500"/>
                <a:ext cx="11125200" cy="257700"/>
              </a:xfrm>
              <a:prstGeom prst="rect">
                <a:avLst/>
              </a:prstGeom>
              <a:solidFill>
                <a:srgbClr val="FFFFFF"/>
              </a:solidFill>
              <a:ln cap="flat" cmpd="sng" w="2286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
          <p:nvSpPr>
            <p:cNvPr id="1194" name="Google Shape;1194;p5"/>
            <p:cNvSpPr/>
            <p:nvPr/>
          </p:nvSpPr>
          <p:spPr>
            <a:xfrm>
              <a:off x="847200" y="654550"/>
              <a:ext cx="10492200" cy="55449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5"/>
            <p:cNvSpPr/>
            <p:nvPr/>
          </p:nvSpPr>
          <p:spPr>
            <a:xfrm>
              <a:off x="847200" y="581825"/>
              <a:ext cx="10492200" cy="182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5"/>
            <p:cNvSpPr/>
            <p:nvPr/>
          </p:nvSpPr>
          <p:spPr>
            <a:xfrm rot="5400000">
              <a:off x="-1882350" y="3311375"/>
              <a:ext cx="5641800" cy="182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5"/>
            <p:cNvSpPr/>
            <p:nvPr/>
          </p:nvSpPr>
          <p:spPr>
            <a:xfrm rot="5400000">
              <a:off x="8427150" y="3311375"/>
              <a:ext cx="5641800" cy="182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5"/>
            <p:cNvSpPr/>
            <p:nvPr/>
          </p:nvSpPr>
          <p:spPr>
            <a:xfrm>
              <a:off x="562850" y="6056500"/>
              <a:ext cx="11125200" cy="486300"/>
            </a:xfrm>
            <a:prstGeom prst="trapezoid">
              <a:avLst>
                <a:gd fmla="val 77118"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99" name="Google Shape;1199;p5"/>
            <p:cNvGrpSpPr/>
            <p:nvPr/>
          </p:nvGrpSpPr>
          <p:grpSpPr>
            <a:xfrm>
              <a:off x="1319175" y="5858088"/>
              <a:ext cx="1434300" cy="431625"/>
              <a:chOff x="4682225" y="-593850"/>
              <a:chExt cx="1434300" cy="431625"/>
            </a:xfrm>
          </p:grpSpPr>
          <p:sp>
            <p:nvSpPr>
              <p:cNvPr id="1200" name="Google Shape;1200;p5"/>
              <p:cNvSpPr/>
              <p:nvPr/>
            </p:nvSpPr>
            <p:spPr>
              <a:xfrm flipH="1" rot="10800000">
                <a:off x="4689875" y="-387825"/>
                <a:ext cx="1419000" cy="225600"/>
              </a:xfrm>
              <a:prstGeom prst="round2SameRect">
                <a:avLst>
                  <a:gd fmla="val 16667" name="adj1"/>
                  <a:gd fmla="val 0" name="adj2"/>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1" name="Google Shape;1201;p5"/>
              <p:cNvSpPr/>
              <p:nvPr/>
            </p:nvSpPr>
            <p:spPr>
              <a:xfrm>
                <a:off x="4682225" y="-593850"/>
                <a:ext cx="1434300" cy="225600"/>
              </a:xfrm>
              <a:prstGeom prst="roundRect">
                <a:avLst>
                  <a:gd fmla="val 16667" name="adj"/>
                </a:avLst>
              </a:prstGeom>
              <a:solidFill>
                <a:srgbClr val="8C62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02" name="Google Shape;1202;p5"/>
            <p:cNvSpPr/>
            <p:nvPr/>
          </p:nvSpPr>
          <p:spPr>
            <a:xfrm>
              <a:off x="562850" y="6285100"/>
              <a:ext cx="11125200" cy="257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3" name="Google Shape;1203;p5"/>
            <p:cNvSpPr/>
            <p:nvPr/>
          </p:nvSpPr>
          <p:spPr>
            <a:xfrm>
              <a:off x="568650" y="6285100"/>
              <a:ext cx="11125200" cy="257700"/>
            </a:xfrm>
            <a:prstGeom prst="rect">
              <a:avLst/>
            </a:prstGeom>
            <a:solidFill>
              <a:srgbClr val="000000">
                <a:alpha val="118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204" name="Google Shape;1204;p5"/>
            <p:cNvGrpSpPr/>
            <p:nvPr/>
          </p:nvGrpSpPr>
          <p:grpSpPr>
            <a:xfrm rot="5585680">
              <a:off x="9963320" y="5551343"/>
              <a:ext cx="164367" cy="1136065"/>
              <a:chOff x="1238325" y="-2342500"/>
              <a:chExt cx="647700" cy="4476750"/>
            </a:xfrm>
          </p:grpSpPr>
          <p:sp>
            <p:nvSpPr>
              <p:cNvPr id="1205" name="Google Shape;1205;p5"/>
              <p:cNvSpPr/>
              <p:nvPr/>
            </p:nvSpPr>
            <p:spPr>
              <a:xfrm>
                <a:off x="1238325" y="-2247250"/>
                <a:ext cx="647700" cy="4267500"/>
              </a:xfrm>
              <a:prstGeom prst="trapezoid">
                <a:avLst>
                  <a:gd fmla="val 1176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6" name="Google Shape;1206;p5"/>
              <p:cNvSpPr/>
              <p:nvPr/>
            </p:nvSpPr>
            <p:spPr>
              <a:xfrm>
                <a:off x="1314525" y="-2342500"/>
                <a:ext cx="495300" cy="190500"/>
              </a:xfrm>
              <a:prstGeom prst="ellips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7" name="Google Shape;1207;p5"/>
              <p:cNvSpPr/>
              <p:nvPr/>
            </p:nvSpPr>
            <p:spPr>
              <a:xfrm>
                <a:off x="1238325" y="1943750"/>
                <a:ext cx="647700" cy="1905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08" name="Google Shape;1208;p5"/>
            <p:cNvGrpSpPr/>
            <p:nvPr/>
          </p:nvGrpSpPr>
          <p:grpSpPr>
            <a:xfrm flipH="1" rot="-5585680">
              <a:off x="10330870" y="5612818"/>
              <a:ext cx="164367" cy="1136065"/>
              <a:chOff x="1238325" y="-2342500"/>
              <a:chExt cx="647700" cy="4476750"/>
            </a:xfrm>
          </p:grpSpPr>
          <p:sp>
            <p:nvSpPr>
              <p:cNvPr id="1209" name="Google Shape;1209;p5"/>
              <p:cNvSpPr/>
              <p:nvPr/>
            </p:nvSpPr>
            <p:spPr>
              <a:xfrm>
                <a:off x="1238325" y="-2247250"/>
                <a:ext cx="647700" cy="4267500"/>
              </a:xfrm>
              <a:prstGeom prst="trapezoid">
                <a:avLst>
                  <a:gd fmla="val 1176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5"/>
              <p:cNvSpPr/>
              <p:nvPr/>
            </p:nvSpPr>
            <p:spPr>
              <a:xfrm>
                <a:off x="1314525" y="-2342500"/>
                <a:ext cx="495300" cy="190500"/>
              </a:xfrm>
              <a:prstGeom prst="ellips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5"/>
              <p:cNvSpPr/>
              <p:nvPr/>
            </p:nvSpPr>
            <p:spPr>
              <a:xfrm>
                <a:off x="1238325" y="1943750"/>
                <a:ext cx="647700" cy="1905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12" name="Google Shape;1212;p5"/>
          <p:cNvSpPr txBox="1"/>
          <p:nvPr>
            <p:ph type="title"/>
          </p:nvPr>
        </p:nvSpPr>
        <p:spPr>
          <a:xfrm>
            <a:off x="1231100" y="2035300"/>
            <a:ext cx="9639300" cy="13248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lt1"/>
              </a:buClr>
              <a:buSzPts val="6000"/>
              <a:buFont typeface="Aldrich"/>
              <a:buNone/>
              <a:defRPr sz="6000">
                <a:solidFill>
                  <a:schemeClr val="lt1"/>
                </a:solidFill>
              </a:defRPr>
            </a:lvl1pPr>
            <a:lvl2pPr lvl="1" rtl="0">
              <a:spcBef>
                <a:spcPts val="0"/>
              </a:spcBef>
              <a:spcAft>
                <a:spcPts val="0"/>
              </a:spcAft>
              <a:buClr>
                <a:schemeClr val="lt1"/>
              </a:buClr>
              <a:buSzPts val="6000"/>
              <a:buFont typeface="Abril Fatface"/>
              <a:buNone/>
              <a:defRPr sz="6000">
                <a:solidFill>
                  <a:schemeClr val="lt1"/>
                </a:solidFill>
                <a:latin typeface="Abril Fatface"/>
                <a:ea typeface="Abril Fatface"/>
                <a:cs typeface="Abril Fatface"/>
                <a:sym typeface="Abril Fatface"/>
              </a:defRPr>
            </a:lvl2pPr>
            <a:lvl3pPr lvl="2" rtl="0">
              <a:spcBef>
                <a:spcPts val="0"/>
              </a:spcBef>
              <a:spcAft>
                <a:spcPts val="0"/>
              </a:spcAft>
              <a:buClr>
                <a:schemeClr val="lt1"/>
              </a:buClr>
              <a:buSzPts val="6000"/>
              <a:buFont typeface="Abril Fatface"/>
              <a:buNone/>
              <a:defRPr sz="6000">
                <a:solidFill>
                  <a:schemeClr val="lt1"/>
                </a:solidFill>
                <a:latin typeface="Abril Fatface"/>
                <a:ea typeface="Abril Fatface"/>
                <a:cs typeface="Abril Fatface"/>
                <a:sym typeface="Abril Fatface"/>
              </a:defRPr>
            </a:lvl3pPr>
            <a:lvl4pPr lvl="3" rtl="0">
              <a:spcBef>
                <a:spcPts val="0"/>
              </a:spcBef>
              <a:spcAft>
                <a:spcPts val="0"/>
              </a:spcAft>
              <a:buClr>
                <a:schemeClr val="lt1"/>
              </a:buClr>
              <a:buSzPts val="6000"/>
              <a:buFont typeface="Abril Fatface"/>
              <a:buNone/>
              <a:defRPr sz="6000">
                <a:solidFill>
                  <a:schemeClr val="lt1"/>
                </a:solidFill>
                <a:latin typeface="Abril Fatface"/>
                <a:ea typeface="Abril Fatface"/>
                <a:cs typeface="Abril Fatface"/>
                <a:sym typeface="Abril Fatface"/>
              </a:defRPr>
            </a:lvl4pPr>
            <a:lvl5pPr lvl="4" rtl="0">
              <a:spcBef>
                <a:spcPts val="0"/>
              </a:spcBef>
              <a:spcAft>
                <a:spcPts val="0"/>
              </a:spcAft>
              <a:buClr>
                <a:schemeClr val="lt1"/>
              </a:buClr>
              <a:buSzPts val="6000"/>
              <a:buFont typeface="Abril Fatface"/>
              <a:buNone/>
              <a:defRPr sz="6000">
                <a:solidFill>
                  <a:schemeClr val="lt1"/>
                </a:solidFill>
                <a:latin typeface="Abril Fatface"/>
                <a:ea typeface="Abril Fatface"/>
                <a:cs typeface="Abril Fatface"/>
                <a:sym typeface="Abril Fatface"/>
              </a:defRPr>
            </a:lvl5pPr>
            <a:lvl6pPr lvl="5" rtl="0">
              <a:spcBef>
                <a:spcPts val="0"/>
              </a:spcBef>
              <a:spcAft>
                <a:spcPts val="0"/>
              </a:spcAft>
              <a:buClr>
                <a:schemeClr val="lt1"/>
              </a:buClr>
              <a:buSzPts val="6000"/>
              <a:buFont typeface="Abril Fatface"/>
              <a:buNone/>
              <a:defRPr sz="6000">
                <a:solidFill>
                  <a:schemeClr val="lt1"/>
                </a:solidFill>
                <a:latin typeface="Abril Fatface"/>
                <a:ea typeface="Abril Fatface"/>
                <a:cs typeface="Abril Fatface"/>
                <a:sym typeface="Abril Fatface"/>
              </a:defRPr>
            </a:lvl6pPr>
            <a:lvl7pPr lvl="6" rtl="0">
              <a:spcBef>
                <a:spcPts val="0"/>
              </a:spcBef>
              <a:spcAft>
                <a:spcPts val="0"/>
              </a:spcAft>
              <a:buClr>
                <a:schemeClr val="lt1"/>
              </a:buClr>
              <a:buSzPts val="6000"/>
              <a:buFont typeface="Abril Fatface"/>
              <a:buNone/>
              <a:defRPr sz="6000">
                <a:solidFill>
                  <a:schemeClr val="lt1"/>
                </a:solidFill>
                <a:latin typeface="Abril Fatface"/>
                <a:ea typeface="Abril Fatface"/>
                <a:cs typeface="Abril Fatface"/>
                <a:sym typeface="Abril Fatface"/>
              </a:defRPr>
            </a:lvl7pPr>
            <a:lvl8pPr lvl="7" rtl="0">
              <a:spcBef>
                <a:spcPts val="0"/>
              </a:spcBef>
              <a:spcAft>
                <a:spcPts val="0"/>
              </a:spcAft>
              <a:buClr>
                <a:schemeClr val="lt1"/>
              </a:buClr>
              <a:buSzPts val="6000"/>
              <a:buFont typeface="Abril Fatface"/>
              <a:buNone/>
              <a:defRPr sz="6000">
                <a:solidFill>
                  <a:schemeClr val="lt1"/>
                </a:solidFill>
                <a:latin typeface="Abril Fatface"/>
                <a:ea typeface="Abril Fatface"/>
                <a:cs typeface="Abril Fatface"/>
                <a:sym typeface="Abril Fatface"/>
              </a:defRPr>
            </a:lvl8pPr>
            <a:lvl9pPr lvl="8" rtl="0">
              <a:spcBef>
                <a:spcPts val="0"/>
              </a:spcBef>
              <a:spcAft>
                <a:spcPts val="0"/>
              </a:spcAft>
              <a:buClr>
                <a:schemeClr val="lt1"/>
              </a:buClr>
              <a:buSzPts val="6000"/>
              <a:buFont typeface="Abril Fatface"/>
              <a:buNone/>
              <a:defRPr sz="6000">
                <a:solidFill>
                  <a:schemeClr val="lt1"/>
                </a:solidFill>
                <a:latin typeface="Abril Fatface"/>
                <a:ea typeface="Abril Fatface"/>
                <a:cs typeface="Abril Fatface"/>
                <a:sym typeface="Abril Fatface"/>
              </a:defRPr>
            </a:lvl9pPr>
          </a:lstStyle>
          <a:p/>
        </p:txBody>
      </p:sp>
      <p:sp>
        <p:nvSpPr>
          <p:cNvPr id="1213" name="Google Shape;1213;p5"/>
          <p:cNvSpPr txBox="1"/>
          <p:nvPr>
            <p:ph idx="1" type="body"/>
          </p:nvPr>
        </p:nvSpPr>
        <p:spPr>
          <a:xfrm>
            <a:off x="1231100" y="3363400"/>
            <a:ext cx="9639300" cy="2235900"/>
          </a:xfrm>
          <a:prstGeom prst="rect">
            <a:avLst/>
          </a:prstGeom>
          <a:noFill/>
        </p:spPr>
        <p:txBody>
          <a:bodyPr anchorCtr="0" anchor="ctr" bIns="121900" lIns="121900" spcFirstLastPara="1" rIns="121900" wrap="square" tIns="121900">
            <a:noAutofit/>
          </a:bodyPr>
          <a:lstStyle>
            <a:lvl1pPr indent="-349250" lvl="0" marL="457200" rtl="0" algn="ctr">
              <a:spcBef>
                <a:spcPts val="0"/>
              </a:spcBef>
              <a:spcAft>
                <a:spcPts val="0"/>
              </a:spcAft>
              <a:buClr>
                <a:schemeClr val="lt1"/>
              </a:buClr>
              <a:buSzPts val="1900"/>
              <a:buChar char="●"/>
              <a:defRPr>
                <a:solidFill>
                  <a:schemeClr val="lt1"/>
                </a:solidFill>
              </a:defRPr>
            </a:lvl1pPr>
            <a:lvl2pPr indent="-349250" lvl="1" marL="914400" rtl="0">
              <a:spcBef>
                <a:spcPts val="2100"/>
              </a:spcBef>
              <a:spcAft>
                <a:spcPts val="0"/>
              </a:spcAft>
              <a:buClr>
                <a:schemeClr val="lt1"/>
              </a:buClr>
              <a:buSzPts val="1900"/>
              <a:buChar char="○"/>
              <a:defRPr>
                <a:solidFill>
                  <a:schemeClr val="lt1"/>
                </a:solidFill>
              </a:defRPr>
            </a:lvl2pPr>
            <a:lvl3pPr indent="-349250" lvl="2" marL="1371600" rtl="0">
              <a:spcBef>
                <a:spcPts val="2100"/>
              </a:spcBef>
              <a:spcAft>
                <a:spcPts val="0"/>
              </a:spcAft>
              <a:buClr>
                <a:schemeClr val="lt1"/>
              </a:buClr>
              <a:buSzPts val="1900"/>
              <a:buChar char="■"/>
              <a:defRPr>
                <a:solidFill>
                  <a:schemeClr val="lt1"/>
                </a:solidFill>
              </a:defRPr>
            </a:lvl3pPr>
            <a:lvl4pPr indent="-349250" lvl="3" marL="1828800" rtl="0">
              <a:spcBef>
                <a:spcPts val="2100"/>
              </a:spcBef>
              <a:spcAft>
                <a:spcPts val="0"/>
              </a:spcAft>
              <a:buClr>
                <a:schemeClr val="lt1"/>
              </a:buClr>
              <a:buSzPts val="1900"/>
              <a:buChar char="●"/>
              <a:defRPr>
                <a:solidFill>
                  <a:schemeClr val="lt1"/>
                </a:solidFill>
              </a:defRPr>
            </a:lvl4pPr>
            <a:lvl5pPr indent="-349250" lvl="4" marL="2286000" rtl="0">
              <a:spcBef>
                <a:spcPts val="2100"/>
              </a:spcBef>
              <a:spcAft>
                <a:spcPts val="0"/>
              </a:spcAft>
              <a:buClr>
                <a:schemeClr val="lt1"/>
              </a:buClr>
              <a:buSzPts val="1900"/>
              <a:buChar char="○"/>
              <a:defRPr>
                <a:solidFill>
                  <a:schemeClr val="lt1"/>
                </a:solidFill>
              </a:defRPr>
            </a:lvl5pPr>
            <a:lvl6pPr indent="-228600" lvl="5" marL="2743200" marR="0" rtl="0" algn="ctr">
              <a:lnSpc>
                <a:spcPct val="100000"/>
              </a:lnSpc>
              <a:spcBef>
                <a:spcPts val="2100"/>
              </a:spcBef>
              <a:spcAft>
                <a:spcPts val="0"/>
              </a:spcAft>
              <a:buClr>
                <a:srgbClr val="000000"/>
              </a:buClr>
              <a:buSzPts val="1400"/>
              <a:buFont typeface="Arial"/>
              <a:buNone/>
              <a:defRPr sz="1400">
                <a:solidFill>
                  <a:schemeClr val="lt1"/>
                </a:solidFill>
                <a:latin typeface="Arial"/>
                <a:ea typeface="Arial"/>
                <a:cs typeface="Arial"/>
                <a:sym typeface="Arial"/>
              </a:defRPr>
            </a:lvl6pPr>
            <a:lvl7pPr indent="-349250" lvl="6" marL="3200400" rtl="0">
              <a:spcBef>
                <a:spcPts val="0"/>
              </a:spcBef>
              <a:spcAft>
                <a:spcPts val="0"/>
              </a:spcAft>
              <a:buClr>
                <a:schemeClr val="lt1"/>
              </a:buClr>
              <a:buSzPts val="1900"/>
              <a:buChar char="●"/>
              <a:defRPr>
                <a:solidFill>
                  <a:schemeClr val="lt1"/>
                </a:solidFill>
              </a:defRPr>
            </a:lvl7pPr>
            <a:lvl8pPr indent="-349250" lvl="7" marL="3657600" rtl="0">
              <a:spcBef>
                <a:spcPts val="2100"/>
              </a:spcBef>
              <a:spcAft>
                <a:spcPts val="0"/>
              </a:spcAft>
              <a:buClr>
                <a:schemeClr val="lt1"/>
              </a:buClr>
              <a:buSzPts val="1900"/>
              <a:buChar char="○"/>
              <a:defRPr>
                <a:solidFill>
                  <a:schemeClr val="lt1"/>
                </a:solidFill>
              </a:defRPr>
            </a:lvl8pPr>
            <a:lvl9pPr indent="-349250" lvl="8" marL="4114800" rtl="0">
              <a:spcBef>
                <a:spcPts val="2100"/>
              </a:spcBef>
              <a:spcAft>
                <a:spcPts val="2100"/>
              </a:spcAft>
              <a:buClr>
                <a:schemeClr val="lt1"/>
              </a:buClr>
              <a:buSzPts val="1900"/>
              <a:buChar char="■"/>
              <a:defRPr>
                <a:solidFill>
                  <a:schemeClr val="lt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1 2 1">
  <p:cSld name="CUSTOM_1_1_2_1">
    <p:bg>
      <p:bgPr>
        <a:solidFill>
          <a:schemeClr val="accent5"/>
        </a:solidFill>
      </p:bgPr>
    </p:bg>
    <p:spTree>
      <p:nvGrpSpPr>
        <p:cNvPr id="1214" name="Shape 1214"/>
        <p:cNvGrpSpPr/>
        <p:nvPr/>
      </p:nvGrpSpPr>
      <p:grpSpPr>
        <a:xfrm>
          <a:off x="0" y="0"/>
          <a:ext cx="0" cy="0"/>
          <a:chOff x="0" y="0"/>
          <a:chExt cx="0" cy="0"/>
        </a:xfrm>
      </p:grpSpPr>
      <p:sp>
        <p:nvSpPr>
          <p:cNvPr id="1215" name="Google Shape;1215;p6"/>
          <p:cNvSpPr/>
          <p:nvPr/>
        </p:nvSpPr>
        <p:spPr>
          <a:xfrm>
            <a:off x="0" y="0"/>
            <a:ext cx="12192000" cy="6858000"/>
          </a:xfrm>
          <a:custGeom>
            <a:rect b="b" l="l" r="r" t="t"/>
            <a:pathLst>
              <a:path extrusionOk="0" h="6858000" w="12192000">
                <a:moveTo>
                  <a:pt x="11051715" y="6277278"/>
                </a:moveTo>
                <a:lnTo>
                  <a:pt x="10901407" y="6537631"/>
                </a:lnTo>
                <a:lnTo>
                  <a:pt x="11051715" y="6797983"/>
                </a:lnTo>
                <a:lnTo>
                  <a:pt x="11352440" y="6797983"/>
                </a:lnTo>
                <a:lnTo>
                  <a:pt x="11502748" y="6537631"/>
                </a:lnTo>
                <a:lnTo>
                  <a:pt x="11352440" y="6277278"/>
                </a:lnTo>
                <a:close/>
                <a:moveTo>
                  <a:pt x="10107548" y="6277278"/>
                </a:moveTo>
                <a:lnTo>
                  <a:pt x="9957242" y="6537631"/>
                </a:lnTo>
                <a:lnTo>
                  <a:pt x="10107548" y="6797983"/>
                </a:lnTo>
                <a:lnTo>
                  <a:pt x="10408267" y="6797983"/>
                </a:lnTo>
                <a:lnTo>
                  <a:pt x="10558574" y="6537631"/>
                </a:lnTo>
                <a:lnTo>
                  <a:pt x="10408267" y="6277278"/>
                </a:lnTo>
                <a:close/>
                <a:moveTo>
                  <a:pt x="9163372" y="6277278"/>
                </a:moveTo>
                <a:lnTo>
                  <a:pt x="9013065" y="6537631"/>
                </a:lnTo>
                <a:lnTo>
                  <a:pt x="9163372" y="6797983"/>
                </a:lnTo>
                <a:lnTo>
                  <a:pt x="9464094" y="6797983"/>
                </a:lnTo>
                <a:lnTo>
                  <a:pt x="9614402" y="6537631"/>
                </a:lnTo>
                <a:lnTo>
                  <a:pt x="9464094" y="6277278"/>
                </a:lnTo>
                <a:close/>
                <a:moveTo>
                  <a:pt x="8223695" y="6277278"/>
                </a:moveTo>
                <a:lnTo>
                  <a:pt x="8075226" y="6534351"/>
                </a:lnTo>
                <a:lnTo>
                  <a:pt x="8227483" y="6797984"/>
                </a:lnTo>
                <a:lnTo>
                  <a:pt x="8519920" y="6797984"/>
                </a:lnTo>
                <a:lnTo>
                  <a:pt x="8670228" y="6537631"/>
                </a:lnTo>
                <a:lnTo>
                  <a:pt x="8519920" y="6277278"/>
                </a:lnTo>
                <a:close/>
                <a:moveTo>
                  <a:pt x="7283729" y="6273998"/>
                </a:moveTo>
                <a:lnTo>
                  <a:pt x="7133421" y="6534352"/>
                </a:lnTo>
                <a:lnTo>
                  <a:pt x="7283729" y="6794704"/>
                </a:lnTo>
                <a:lnTo>
                  <a:pt x="7584454" y="6794704"/>
                </a:lnTo>
                <a:lnTo>
                  <a:pt x="7734762" y="6534352"/>
                </a:lnTo>
                <a:lnTo>
                  <a:pt x="7584454" y="6273998"/>
                </a:lnTo>
                <a:close/>
                <a:moveTo>
                  <a:pt x="6339556" y="6273998"/>
                </a:moveTo>
                <a:lnTo>
                  <a:pt x="6189252" y="6534352"/>
                </a:lnTo>
                <a:lnTo>
                  <a:pt x="6339556" y="6794704"/>
                </a:lnTo>
                <a:lnTo>
                  <a:pt x="6640281" y="6794704"/>
                </a:lnTo>
                <a:lnTo>
                  <a:pt x="6790588" y="6534352"/>
                </a:lnTo>
                <a:lnTo>
                  <a:pt x="6640281" y="6273998"/>
                </a:lnTo>
                <a:close/>
                <a:moveTo>
                  <a:pt x="5395388" y="6273998"/>
                </a:moveTo>
                <a:lnTo>
                  <a:pt x="5245080" y="6534352"/>
                </a:lnTo>
                <a:lnTo>
                  <a:pt x="5395388" y="6794704"/>
                </a:lnTo>
                <a:lnTo>
                  <a:pt x="5696111" y="6794704"/>
                </a:lnTo>
                <a:lnTo>
                  <a:pt x="5846419" y="6534352"/>
                </a:lnTo>
                <a:lnTo>
                  <a:pt x="5696111" y="6273998"/>
                </a:lnTo>
                <a:close/>
                <a:moveTo>
                  <a:pt x="4451211" y="6273998"/>
                </a:moveTo>
                <a:lnTo>
                  <a:pt x="4300903" y="6534352"/>
                </a:lnTo>
                <a:lnTo>
                  <a:pt x="4451211" y="6794704"/>
                </a:lnTo>
                <a:lnTo>
                  <a:pt x="4751934" y="6794704"/>
                </a:lnTo>
                <a:lnTo>
                  <a:pt x="4902241" y="6534352"/>
                </a:lnTo>
                <a:lnTo>
                  <a:pt x="4751934" y="6273998"/>
                </a:lnTo>
                <a:close/>
                <a:moveTo>
                  <a:pt x="3511703" y="6273240"/>
                </a:moveTo>
                <a:lnTo>
                  <a:pt x="3361395" y="6533593"/>
                </a:lnTo>
                <a:lnTo>
                  <a:pt x="3511703" y="6793945"/>
                </a:lnTo>
                <a:lnTo>
                  <a:pt x="3810451" y="6793945"/>
                </a:lnTo>
                <a:lnTo>
                  <a:pt x="3960407" y="6534295"/>
                </a:lnTo>
                <a:lnTo>
                  <a:pt x="3809698" y="6273240"/>
                </a:lnTo>
                <a:close/>
                <a:moveTo>
                  <a:pt x="2567529" y="6273240"/>
                </a:moveTo>
                <a:lnTo>
                  <a:pt x="2417222" y="6533593"/>
                </a:lnTo>
                <a:lnTo>
                  <a:pt x="2567529" y="6793945"/>
                </a:lnTo>
                <a:lnTo>
                  <a:pt x="2868255" y="6793945"/>
                </a:lnTo>
                <a:lnTo>
                  <a:pt x="3018562" y="6533593"/>
                </a:lnTo>
                <a:lnTo>
                  <a:pt x="2868255" y="6273240"/>
                </a:lnTo>
                <a:close/>
                <a:moveTo>
                  <a:pt x="1623363" y="6273240"/>
                </a:moveTo>
                <a:lnTo>
                  <a:pt x="1473056" y="6533593"/>
                </a:lnTo>
                <a:lnTo>
                  <a:pt x="1623363" y="6793945"/>
                </a:lnTo>
                <a:lnTo>
                  <a:pt x="1924082" y="6793945"/>
                </a:lnTo>
                <a:lnTo>
                  <a:pt x="2074389" y="6533593"/>
                </a:lnTo>
                <a:lnTo>
                  <a:pt x="1924082" y="6273240"/>
                </a:lnTo>
                <a:close/>
                <a:moveTo>
                  <a:pt x="679187" y="6273240"/>
                </a:moveTo>
                <a:lnTo>
                  <a:pt x="528879" y="6533593"/>
                </a:lnTo>
                <a:lnTo>
                  <a:pt x="679187" y="6793945"/>
                </a:lnTo>
                <a:lnTo>
                  <a:pt x="979909" y="6793945"/>
                </a:lnTo>
                <a:lnTo>
                  <a:pt x="1130216" y="6533593"/>
                </a:lnTo>
                <a:lnTo>
                  <a:pt x="979909" y="6273240"/>
                </a:lnTo>
                <a:close/>
                <a:moveTo>
                  <a:pt x="11523801" y="6005963"/>
                </a:moveTo>
                <a:lnTo>
                  <a:pt x="11373493" y="6266317"/>
                </a:lnTo>
                <a:lnTo>
                  <a:pt x="11523801" y="6526669"/>
                </a:lnTo>
                <a:lnTo>
                  <a:pt x="11824526" y="6526669"/>
                </a:lnTo>
                <a:lnTo>
                  <a:pt x="11974834" y="6266317"/>
                </a:lnTo>
                <a:lnTo>
                  <a:pt x="11824526" y="6005963"/>
                </a:lnTo>
                <a:close/>
                <a:moveTo>
                  <a:pt x="10579628" y="6005963"/>
                </a:moveTo>
                <a:lnTo>
                  <a:pt x="10429324" y="6266317"/>
                </a:lnTo>
                <a:lnTo>
                  <a:pt x="10579628" y="6526669"/>
                </a:lnTo>
                <a:lnTo>
                  <a:pt x="10880353" y="6526669"/>
                </a:lnTo>
                <a:lnTo>
                  <a:pt x="11030660" y="6266317"/>
                </a:lnTo>
                <a:lnTo>
                  <a:pt x="10880353" y="6005963"/>
                </a:lnTo>
                <a:close/>
                <a:moveTo>
                  <a:pt x="9635460" y="6005963"/>
                </a:moveTo>
                <a:lnTo>
                  <a:pt x="9485152" y="6266317"/>
                </a:lnTo>
                <a:lnTo>
                  <a:pt x="9635460" y="6526669"/>
                </a:lnTo>
                <a:lnTo>
                  <a:pt x="9936184" y="6526669"/>
                </a:lnTo>
                <a:lnTo>
                  <a:pt x="10086490" y="6266317"/>
                </a:lnTo>
                <a:lnTo>
                  <a:pt x="9936184" y="6005963"/>
                </a:lnTo>
                <a:close/>
                <a:moveTo>
                  <a:pt x="8691283" y="6005963"/>
                </a:moveTo>
                <a:lnTo>
                  <a:pt x="8540975" y="6266317"/>
                </a:lnTo>
                <a:lnTo>
                  <a:pt x="8691283" y="6526669"/>
                </a:lnTo>
                <a:lnTo>
                  <a:pt x="8992007" y="6526669"/>
                </a:lnTo>
                <a:lnTo>
                  <a:pt x="9142314" y="6266317"/>
                </a:lnTo>
                <a:lnTo>
                  <a:pt x="8992007" y="6005963"/>
                </a:lnTo>
                <a:close/>
                <a:moveTo>
                  <a:pt x="7755817" y="6002684"/>
                </a:moveTo>
                <a:lnTo>
                  <a:pt x="7605509" y="6263038"/>
                </a:lnTo>
                <a:lnTo>
                  <a:pt x="7755817" y="6523390"/>
                </a:lnTo>
                <a:lnTo>
                  <a:pt x="8051980" y="6523390"/>
                </a:lnTo>
                <a:lnTo>
                  <a:pt x="8200480" y="6266260"/>
                </a:lnTo>
                <a:lnTo>
                  <a:pt x="8048314" y="6002684"/>
                </a:lnTo>
                <a:close/>
                <a:moveTo>
                  <a:pt x="6811643" y="6002684"/>
                </a:moveTo>
                <a:lnTo>
                  <a:pt x="6661335" y="6263038"/>
                </a:lnTo>
                <a:lnTo>
                  <a:pt x="6811643" y="6523390"/>
                </a:lnTo>
                <a:lnTo>
                  <a:pt x="7112368" y="6523390"/>
                </a:lnTo>
                <a:lnTo>
                  <a:pt x="7262676" y="6263038"/>
                </a:lnTo>
                <a:lnTo>
                  <a:pt x="7112368" y="6002684"/>
                </a:lnTo>
                <a:close/>
                <a:moveTo>
                  <a:pt x="5867477" y="6002684"/>
                </a:moveTo>
                <a:lnTo>
                  <a:pt x="5717170" y="6263038"/>
                </a:lnTo>
                <a:lnTo>
                  <a:pt x="5867477" y="6523390"/>
                </a:lnTo>
                <a:lnTo>
                  <a:pt x="6168196" y="6523390"/>
                </a:lnTo>
                <a:lnTo>
                  <a:pt x="6318502" y="6263038"/>
                </a:lnTo>
                <a:lnTo>
                  <a:pt x="6168196" y="6002684"/>
                </a:lnTo>
                <a:close/>
                <a:moveTo>
                  <a:pt x="4923300" y="6002684"/>
                </a:moveTo>
                <a:lnTo>
                  <a:pt x="4772993" y="6263038"/>
                </a:lnTo>
                <a:lnTo>
                  <a:pt x="4923300" y="6523390"/>
                </a:lnTo>
                <a:lnTo>
                  <a:pt x="5224022" y="6523390"/>
                </a:lnTo>
                <a:lnTo>
                  <a:pt x="5374330" y="6263038"/>
                </a:lnTo>
                <a:lnTo>
                  <a:pt x="5224022" y="6002684"/>
                </a:lnTo>
                <a:close/>
                <a:moveTo>
                  <a:pt x="3981038" y="6002684"/>
                </a:moveTo>
                <a:lnTo>
                  <a:pt x="3831113" y="6262278"/>
                </a:lnTo>
                <a:lnTo>
                  <a:pt x="3981914" y="6523391"/>
                </a:lnTo>
                <a:lnTo>
                  <a:pt x="4279848" y="6523391"/>
                </a:lnTo>
                <a:lnTo>
                  <a:pt x="4430156" y="6263038"/>
                </a:lnTo>
                <a:lnTo>
                  <a:pt x="4279848" y="6002684"/>
                </a:lnTo>
                <a:close/>
                <a:moveTo>
                  <a:pt x="3039616" y="6001925"/>
                </a:moveTo>
                <a:lnTo>
                  <a:pt x="2889308" y="6262279"/>
                </a:lnTo>
                <a:lnTo>
                  <a:pt x="3039616" y="6522631"/>
                </a:lnTo>
                <a:lnTo>
                  <a:pt x="3340341" y="6522631"/>
                </a:lnTo>
                <a:lnTo>
                  <a:pt x="3490649" y="6262279"/>
                </a:lnTo>
                <a:lnTo>
                  <a:pt x="3340341" y="6001925"/>
                </a:lnTo>
                <a:close/>
                <a:moveTo>
                  <a:pt x="2095442" y="6001925"/>
                </a:moveTo>
                <a:lnTo>
                  <a:pt x="1945139" y="6262279"/>
                </a:lnTo>
                <a:lnTo>
                  <a:pt x="2095442" y="6522631"/>
                </a:lnTo>
                <a:lnTo>
                  <a:pt x="2396167" y="6522631"/>
                </a:lnTo>
                <a:lnTo>
                  <a:pt x="2546475" y="6262279"/>
                </a:lnTo>
                <a:lnTo>
                  <a:pt x="2396167" y="6001925"/>
                </a:lnTo>
                <a:close/>
                <a:moveTo>
                  <a:pt x="1151274" y="6001925"/>
                </a:moveTo>
                <a:lnTo>
                  <a:pt x="1000966" y="6262279"/>
                </a:lnTo>
                <a:lnTo>
                  <a:pt x="1151274" y="6522631"/>
                </a:lnTo>
                <a:lnTo>
                  <a:pt x="1451998" y="6522631"/>
                </a:lnTo>
                <a:lnTo>
                  <a:pt x="1602305" y="6262279"/>
                </a:lnTo>
                <a:lnTo>
                  <a:pt x="1451998" y="6001925"/>
                </a:lnTo>
                <a:close/>
                <a:moveTo>
                  <a:pt x="207097" y="6001925"/>
                </a:moveTo>
                <a:lnTo>
                  <a:pt x="56789" y="6262279"/>
                </a:lnTo>
                <a:lnTo>
                  <a:pt x="207097" y="6522631"/>
                </a:lnTo>
                <a:lnTo>
                  <a:pt x="507821" y="6522631"/>
                </a:lnTo>
                <a:lnTo>
                  <a:pt x="658129" y="6262279"/>
                </a:lnTo>
                <a:lnTo>
                  <a:pt x="507821" y="6001925"/>
                </a:lnTo>
                <a:close/>
                <a:moveTo>
                  <a:pt x="11051715" y="5734666"/>
                </a:moveTo>
                <a:lnTo>
                  <a:pt x="10901407" y="5995003"/>
                </a:lnTo>
                <a:lnTo>
                  <a:pt x="11051715" y="6255355"/>
                </a:lnTo>
                <a:lnTo>
                  <a:pt x="11352440" y="6255355"/>
                </a:lnTo>
                <a:lnTo>
                  <a:pt x="11502748" y="5995003"/>
                </a:lnTo>
                <a:lnTo>
                  <a:pt x="11352440" y="5734666"/>
                </a:lnTo>
                <a:close/>
                <a:moveTo>
                  <a:pt x="10107550" y="5734664"/>
                </a:moveTo>
                <a:lnTo>
                  <a:pt x="9957243" y="5995003"/>
                </a:lnTo>
                <a:lnTo>
                  <a:pt x="10107550" y="6255355"/>
                </a:lnTo>
                <a:lnTo>
                  <a:pt x="10408267" y="6255355"/>
                </a:lnTo>
                <a:lnTo>
                  <a:pt x="10558574" y="5995003"/>
                </a:lnTo>
                <a:lnTo>
                  <a:pt x="10408271" y="5734664"/>
                </a:lnTo>
                <a:close/>
                <a:moveTo>
                  <a:pt x="9163374" y="5734658"/>
                </a:moveTo>
                <a:lnTo>
                  <a:pt x="9013066" y="5995003"/>
                </a:lnTo>
                <a:lnTo>
                  <a:pt x="9163374" y="6255355"/>
                </a:lnTo>
                <a:lnTo>
                  <a:pt x="9464094" y="6255355"/>
                </a:lnTo>
                <a:lnTo>
                  <a:pt x="9614402" y="5995003"/>
                </a:lnTo>
                <a:lnTo>
                  <a:pt x="9464098" y="5734658"/>
                </a:lnTo>
                <a:close/>
                <a:moveTo>
                  <a:pt x="8223693" y="5734653"/>
                </a:moveTo>
                <a:lnTo>
                  <a:pt x="8075226" y="5991722"/>
                </a:lnTo>
                <a:lnTo>
                  <a:pt x="8227483" y="6255356"/>
                </a:lnTo>
                <a:lnTo>
                  <a:pt x="8519920" y="6255356"/>
                </a:lnTo>
                <a:lnTo>
                  <a:pt x="8670228" y="5995003"/>
                </a:lnTo>
                <a:lnTo>
                  <a:pt x="8529148" y="5750635"/>
                </a:lnTo>
                <a:lnTo>
                  <a:pt x="8519922" y="5734653"/>
                </a:lnTo>
                <a:close/>
                <a:moveTo>
                  <a:pt x="7283729" y="5731370"/>
                </a:moveTo>
                <a:lnTo>
                  <a:pt x="7133421" y="5991723"/>
                </a:lnTo>
                <a:lnTo>
                  <a:pt x="7283729" y="6252076"/>
                </a:lnTo>
                <a:lnTo>
                  <a:pt x="7584454" y="6252076"/>
                </a:lnTo>
                <a:lnTo>
                  <a:pt x="7734762" y="5991723"/>
                </a:lnTo>
                <a:lnTo>
                  <a:pt x="7584454" y="5731370"/>
                </a:lnTo>
                <a:close/>
                <a:moveTo>
                  <a:pt x="6339556" y="5731370"/>
                </a:moveTo>
                <a:lnTo>
                  <a:pt x="6189252" y="5991723"/>
                </a:lnTo>
                <a:lnTo>
                  <a:pt x="6339556" y="6252076"/>
                </a:lnTo>
                <a:lnTo>
                  <a:pt x="6640281" y="6252076"/>
                </a:lnTo>
                <a:lnTo>
                  <a:pt x="6790588" y="5991723"/>
                </a:lnTo>
                <a:lnTo>
                  <a:pt x="6640281" y="5731370"/>
                </a:lnTo>
                <a:close/>
                <a:moveTo>
                  <a:pt x="5395388" y="5731370"/>
                </a:moveTo>
                <a:lnTo>
                  <a:pt x="5245080" y="5991723"/>
                </a:lnTo>
                <a:lnTo>
                  <a:pt x="5395388" y="6252076"/>
                </a:lnTo>
                <a:lnTo>
                  <a:pt x="5696113" y="6252076"/>
                </a:lnTo>
                <a:lnTo>
                  <a:pt x="5846419" y="5991723"/>
                </a:lnTo>
                <a:lnTo>
                  <a:pt x="5696113" y="5731370"/>
                </a:lnTo>
                <a:close/>
                <a:moveTo>
                  <a:pt x="4451211" y="5731370"/>
                </a:moveTo>
                <a:lnTo>
                  <a:pt x="4300903" y="5991723"/>
                </a:lnTo>
                <a:lnTo>
                  <a:pt x="4451211" y="6252076"/>
                </a:lnTo>
                <a:lnTo>
                  <a:pt x="4751935" y="6252076"/>
                </a:lnTo>
                <a:lnTo>
                  <a:pt x="4902243" y="5991723"/>
                </a:lnTo>
                <a:lnTo>
                  <a:pt x="4751935" y="5731370"/>
                </a:lnTo>
                <a:close/>
                <a:moveTo>
                  <a:pt x="3511703" y="5730628"/>
                </a:moveTo>
                <a:lnTo>
                  <a:pt x="3361395" y="5990965"/>
                </a:lnTo>
                <a:lnTo>
                  <a:pt x="3511703" y="6251317"/>
                </a:lnTo>
                <a:lnTo>
                  <a:pt x="3810452" y="6251317"/>
                </a:lnTo>
                <a:lnTo>
                  <a:pt x="3960408" y="5991666"/>
                </a:lnTo>
                <a:lnTo>
                  <a:pt x="3809707" y="5730628"/>
                </a:lnTo>
                <a:close/>
                <a:moveTo>
                  <a:pt x="2567529" y="5730628"/>
                </a:moveTo>
                <a:lnTo>
                  <a:pt x="2417222" y="5990965"/>
                </a:lnTo>
                <a:lnTo>
                  <a:pt x="2567529" y="6251317"/>
                </a:lnTo>
                <a:lnTo>
                  <a:pt x="2868255" y="6251317"/>
                </a:lnTo>
                <a:lnTo>
                  <a:pt x="3018562" y="5990965"/>
                </a:lnTo>
                <a:lnTo>
                  <a:pt x="2868255" y="5730628"/>
                </a:lnTo>
                <a:close/>
                <a:moveTo>
                  <a:pt x="1623365" y="5730626"/>
                </a:moveTo>
                <a:lnTo>
                  <a:pt x="1473057" y="5990965"/>
                </a:lnTo>
                <a:lnTo>
                  <a:pt x="1623365" y="6251317"/>
                </a:lnTo>
                <a:lnTo>
                  <a:pt x="1924082" y="6251317"/>
                </a:lnTo>
                <a:lnTo>
                  <a:pt x="2074389" y="5990965"/>
                </a:lnTo>
                <a:lnTo>
                  <a:pt x="1924085" y="5730626"/>
                </a:lnTo>
                <a:close/>
                <a:moveTo>
                  <a:pt x="679188" y="5730620"/>
                </a:moveTo>
                <a:lnTo>
                  <a:pt x="528880" y="5990965"/>
                </a:lnTo>
                <a:lnTo>
                  <a:pt x="679188" y="6251317"/>
                </a:lnTo>
                <a:lnTo>
                  <a:pt x="979909" y="6251317"/>
                </a:lnTo>
                <a:lnTo>
                  <a:pt x="1130216" y="5990965"/>
                </a:lnTo>
                <a:lnTo>
                  <a:pt x="979913" y="5730620"/>
                </a:lnTo>
                <a:close/>
                <a:moveTo>
                  <a:pt x="11523801" y="5463355"/>
                </a:moveTo>
                <a:lnTo>
                  <a:pt x="11373493" y="5723707"/>
                </a:lnTo>
                <a:lnTo>
                  <a:pt x="11523801" y="5984059"/>
                </a:lnTo>
                <a:lnTo>
                  <a:pt x="11824526" y="5984059"/>
                </a:lnTo>
                <a:lnTo>
                  <a:pt x="11974834" y="5723707"/>
                </a:lnTo>
                <a:lnTo>
                  <a:pt x="11824526" y="5463355"/>
                </a:lnTo>
                <a:close/>
                <a:moveTo>
                  <a:pt x="10579628" y="5463351"/>
                </a:moveTo>
                <a:lnTo>
                  <a:pt x="10429324" y="5723704"/>
                </a:lnTo>
                <a:lnTo>
                  <a:pt x="10579628" y="5984055"/>
                </a:lnTo>
                <a:lnTo>
                  <a:pt x="10880353" y="5984055"/>
                </a:lnTo>
                <a:lnTo>
                  <a:pt x="11030660" y="5723703"/>
                </a:lnTo>
                <a:lnTo>
                  <a:pt x="10880353" y="5463351"/>
                </a:lnTo>
                <a:close/>
                <a:moveTo>
                  <a:pt x="9635461" y="5463345"/>
                </a:moveTo>
                <a:lnTo>
                  <a:pt x="9485152" y="5723699"/>
                </a:lnTo>
                <a:lnTo>
                  <a:pt x="9558717" y="5851123"/>
                </a:lnTo>
                <a:lnTo>
                  <a:pt x="9635460" y="5984050"/>
                </a:lnTo>
                <a:lnTo>
                  <a:pt x="9936184" y="5984050"/>
                </a:lnTo>
                <a:lnTo>
                  <a:pt x="10086491" y="5723696"/>
                </a:lnTo>
                <a:lnTo>
                  <a:pt x="10065775" y="5687814"/>
                </a:lnTo>
                <a:lnTo>
                  <a:pt x="9936184" y="5463345"/>
                </a:lnTo>
                <a:close/>
                <a:moveTo>
                  <a:pt x="8691283" y="5463339"/>
                </a:moveTo>
                <a:lnTo>
                  <a:pt x="8540975" y="5723692"/>
                </a:lnTo>
                <a:lnTo>
                  <a:pt x="8691282" y="5984044"/>
                </a:lnTo>
                <a:lnTo>
                  <a:pt x="8992007" y="5984044"/>
                </a:lnTo>
                <a:lnTo>
                  <a:pt x="9142314" y="5723691"/>
                </a:lnTo>
                <a:lnTo>
                  <a:pt x="8992008" y="5463339"/>
                </a:lnTo>
                <a:close/>
                <a:moveTo>
                  <a:pt x="7755817" y="5460073"/>
                </a:moveTo>
                <a:lnTo>
                  <a:pt x="7605509" y="5720409"/>
                </a:lnTo>
                <a:lnTo>
                  <a:pt x="7755817" y="5980761"/>
                </a:lnTo>
                <a:lnTo>
                  <a:pt x="8051982" y="5980761"/>
                </a:lnTo>
                <a:lnTo>
                  <a:pt x="8200480" y="5723635"/>
                </a:lnTo>
                <a:lnTo>
                  <a:pt x="8048324" y="5460073"/>
                </a:lnTo>
                <a:close/>
                <a:moveTo>
                  <a:pt x="6811643" y="5460073"/>
                </a:moveTo>
                <a:lnTo>
                  <a:pt x="6661335" y="5720409"/>
                </a:lnTo>
                <a:lnTo>
                  <a:pt x="6811643" y="5980761"/>
                </a:lnTo>
                <a:lnTo>
                  <a:pt x="7112368" y="5980761"/>
                </a:lnTo>
                <a:lnTo>
                  <a:pt x="7262676" y="5720409"/>
                </a:lnTo>
                <a:lnTo>
                  <a:pt x="7112368" y="5460073"/>
                </a:lnTo>
                <a:close/>
                <a:moveTo>
                  <a:pt x="5867479" y="5460071"/>
                </a:moveTo>
                <a:lnTo>
                  <a:pt x="5717171" y="5720409"/>
                </a:lnTo>
                <a:lnTo>
                  <a:pt x="5867479" y="5980761"/>
                </a:lnTo>
                <a:lnTo>
                  <a:pt x="6168196" y="5980761"/>
                </a:lnTo>
                <a:lnTo>
                  <a:pt x="6318502" y="5720409"/>
                </a:lnTo>
                <a:lnTo>
                  <a:pt x="6168199" y="5460071"/>
                </a:lnTo>
                <a:close/>
                <a:moveTo>
                  <a:pt x="4923302" y="5460065"/>
                </a:moveTo>
                <a:lnTo>
                  <a:pt x="4772994" y="5720409"/>
                </a:lnTo>
                <a:lnTo>
                  <a:pt x="4923302" y="5980761"/>
                </a:lnTo>
                <a:lnTo>
                  <a:pt x="5224022" y="5980761"/>
                </a:lnTo>
                <a:lnTo>
                  <a:pt x="5374330" y="5720409"/>
                </a:lnTo>
                <a:lnTo>
                  <a:pt x="5224027" y="5460065"/>
                </a:lnTo>
                <a:close/>
                <a:moveTo>
                  <a:pt x="3981047" y="5460059"/>
                </a:moveTo>
                <a:lnTo>
                  <a:pt x="3831113" y="5719669"/>
                </a:lnTo>
                <a:lnTo>
                  <a:pt x="3981914" y="5980763"/>
                </a:lnTo>
                <a:lnTo>
                  <a:pt x="4279848" y="5980763"/>
                </a:lnTo>
                <a:lnTo>
                  <a:pt x="4430156" y="5720409"/>
                </a:lnTo>
                <a:lnTo>
                  <a:pt x="4289076" y="5476041"/>
                </a:lnTo>
                <a:lnTo>
                  <a:pt x="4279850" y="5460059"/>
                </a:lnTo>
                <a:close/>
                <a:moveTo>
                  <a:pt x="3039616" y="5459317"/>
                </a:moveTo>
                <a:lnTo>
                  <a:pt x="2889308" y="5719669"/>
                </a:lnTo>
                <a:lnTo>
                  <a:pt x="3039616" y="5980021"/>
                </a:lnTo>
                <a:lnTo>
                  <a:pt x="3340341" y="5980021"/>
                </a:lnTo>
                <a:lnTo>
                  <a:pt x="3490649" y="5719669"/>
                </a:lnTo>
                <a:lnTo>
                  <a:pt x="3340341" y="5459317"/>
                </a:lnTo>
                <a:close/>
                <a:moveTo>
                  <a:pt x="2095442" y="5459313"/>
                </a:moveTo>
                <a:lnTo>
                  <a:pt x="1945139" y="5719666"/>
                </a:lnTo>
                <a:lnTo>
                  <a:pt x="2095442" y="5980017"/>
                </a:lnTo>
                <a:lnTo>
                  <a:pt x="2396167" y="5980017"/>
                </a:lnTo>
                <a:lnTo>
                  <a:pt x="2546475" y="5719665"/>
                </a:lnTo>
                <a:lnTo>
                  <a:pt x="2396167" y="5459313"/>
                </a:lnTo>
                <a:close/>
                <a:moveTo>
                  <a:pt x="1151275" y="5459307"/>
                </a:moveTo>
                <a:lnTo>
                  <a:pt x="1000966" y="5719661"/>
                </a:lnTo>
                <a:lnTo>
                  <a:pt x="1074532" y="5847085"/>
                </a:lnTo>
                <a:lnTo>
                  <a:pt x="1151274" y="5980012"/>
                </a:lnTo>
                <a:lnTo>
                  <a:pt x="1451998" y="5980012"/>
                </a:lnTo>
                <a:lnTo>
                  <a:pt x="1602306" y="5719658"/>
                </a:lnTo>
                <a:lnTo>
                  <a:pt x="1581590" y="5683776"/>
                </a:lnTo>
                <a:lnTo>
                  <a:pt x="1451998" y="5459307"/>
                </a:lnTo>
                <a:close/>
                <a:moveTo>
                  <a:pt x="207097" y="5459301"/>
                </a:moveTo>
                <a:lnTo>
                  <a:pt x="56789" y="5719654"/>
                </a:lnTo>
                <a:lnTo>
                  <a:pt x="207096" y="5980006"/>
                </a:lnTo>
                <a:lnTo>
                  <a:pt x="507821" y="5980006"/>
                </a:lnTo>
                <a:lnTo>
                  <a:pt x="658129" y="5719653"/>
                </a:lnTo>
                <a:lnTo>
                  <a:pt x="507822" y="5459301"/>
                </a:lnTo>
                <a:close/>
                <a:moveTo>
                  <a:pt x="11051715" y="5192042"/>
                </a:moveTo>
                <a:lnTo>
                  <a:pt x="10901408" y="5452392"/>
                </a:lnTo>
                <a:lnTo>
                  <a:pt x="11051715" y="5712743"/>
                </a:lnTo>
                <a:lnTo>
                  <a:pt x="11352440" y="5712743"/>
                </a:lnTo>
                <a:lnTo>
                  <a:pt x="11502747" y="5452392"/>
                </a:lnTo>
                <a:lnTo>
                  <a:pt x="11352440" y="5192042"/>
                </a:lnTo>
                <a:close/>
                <a:moveTo>
                  <a:pt x="10107550" y="5192038"/>
                </a:moveTo>
                <a:lnTo>
                  <a:pt x="9957243" y="5452391"/>
                </a:lnTo>
                <a:lnTo>
                  <a:pt x="9976122" y="5485090"/>
                </a:lnTo>
                <a:lnTo>
                  <a:pt x="10031986" y="5581854"/>
                </a:lnTo>
                <a:lnTo>
                  <a:pt x="10107547" y="5712737"/>
                </a:lnTo>
                <a:lnTo>
                  <a:pt x="10408269" y="5712737"/>
                </a:lnTo>
                <a:lnTo>
                  <a:pt x="10558572" y="5452387"/>
                </a:lnTo>
                <a:lnTo>
                  <a:pt x="10408271" y="5192038"/>
                </a:lnTo>
                <a:close/>
                <a:moveTo>
                  <a:pt x="9163374" y="5192032"/>
                </a:moveTo>
                <a:lnTo>
                  <a:pt x="9013066" y="5452384"/>
                </a:lnTo>
                <a:lnTo>
                  <a:pt x="9021053" y="5466217"/>
                </a:lnTo>
                <a:lnTo>
                  <a:pt x="9163370" y="5712731"/>
                </a:lnTo>
                <a:lnTo>
                  <a:pt x="9464095" y="5712731"/>
                </a:lnTo>
                <a:lnTo>
                  <a:pt x="9614403" y="5452377"/>
                </a:lnTo>
                <a:lnTo>
                  <a:pt x="9581763" y="5395842"/>
                </a:lnTo>
                <a:lnTo>
                  <a:pt x="9464098" y="5192032"/>
                </a:lnTo>
                <a:close/>
                <a:moveTo>
                  <a:pt x="8223704" y="5192025"/>
                </a:moveTo>
                <a:lnTo>
                  <a:pt x="8075226" y="5449113"/>
                </a:lnTo>
                <a:lnTo>
                  <a:pt x="8227484" y="5712731"/>
                </a:lnTo>
                <a:lnTo>
                  <a:pt x="8519922" y="5712731"/>
                </a:lnTo>
                <a:lnTo>
                  <a:pt x="8670229" y="5452377"/>
                </a:lnTo>
                <a:lnTo>
                  <a:pt x="8607724" y="5344112"/>
                </a:lnTo>
                <a:lnTo>
                  <a:pt x="8519922" y="5192025"/>
                </a:lnTo>
                <a:close/>
                <a:moveTo>
                  <a:pt x="7283729" y="5188762"/>
                </a:moveTo>
                <a:lnTo>
                  <a:pt x="7133421" y="5449113"/>
                </a:lnTo>
                <a:lnTo>
                  <a:pt x="7283729" y="5709465"/>
                </a:lnTo>
                <a:lnTo>
                  <a:pt x="7584454" y="5709465"/>
                </a:lnTo>
                <a:lnTo>
                  <a:pt x="7734762" y="5449113"/>
                </a:lnTo>
                <a:lnTo>
                  <a:pt x="7584454" y="5188762"/>
                </a:lnTo>
                <a:close/>
                <a:moveTo>
                  <a:pt x="6339556" y="5188757"/>
                </a:moveTo>
                <a:lnTo>
                  <a:pt x="6189252" y="5449111"/>
                </a:lnTo>
                <a:lnTo>
                  <a:pt x="6339556" y="5709462"/>
                </a:lnTo>
                <a:lnTo>
                  <a:pt x="6640281" y="5709462"/>
                </a:lnTo>
                <a:lnTo>
                  <a:pt x="6790588" y="5449110"/>
                </a:lnTo>
                <a:lnTo>
                  <a:pt x="6640281" y="5188757"/>
                </a:lnTo>
                <a:close/>
                <a:moveTo>
                  <a:pt x="5395389" y="5188752"/>
                </a:moveTo>
                <a:lnTo>
                  <a:pt x="5245080" y="5449105"/>
                </a:lnTo>
                <a:lnTo>
                  <a:pt x="5318645" y="5576530"/>
                </a:lnTo>
                <a:lnTo>
                  <a:pt x="5395388" y="5709456"/>
                </a:lnTo>
                <a:lnTo>
                  <a:pt x="5696113" y="5709456"/>
                </a:lnTo>
                <a:lnTo>
                  <a:pt x="5846419" y="5449103"/>
                </a:lnTo>
                <a:lnTo>
                  <a:pt x="5825703" y="5413220"/>
                </a:lnTo>
                <a:lnTo>
                  <a:pt x="5696113" y="5188752"/>
                </a:lnTo>
                <a:close/>
                <a:moveTo>
                  <a:pt x="4451211" y="5188746"/>
                </a:moveTo>
                <a:lnTo>
                  <a:pt x="4300903" y="5449098"/>
                </a:lnTo>
                <a:lnTo>
                  <a:pt x="4451210" y="5709451"/>
                </a:lnTo>
                <a:lnTo>
                  <a:pt x="4751935" y="5709451"/>
                </a:lnTo>
                <a:lnTo>
                  <a:pt x="4902243" y="5449097"/>
                </a:lnTo>
                <a:lnTo>
                  <a:pt x="4751936" y="5188746"/>
                </a:lnTo>
                <a:close/>
                <a:moveTo>
                  <a:pt x="3511703" y="5188004"/>
                </a:moveTo>
                <a:lnTo>
                  <a:pt x="3361395" y="5448355"/>
                </a:lnTo>
                <a:lnTo>
                  <a:pt x="3511703" y="5708709"/>
                </a:lnTo>
                <a:lnTo>
                  <a:pt x="3810442" y="5708709"/>
                </a:lnTo>
                <a:lnTo>
                  <a:pt x="3960408" y="5449041"/>
                </a:lnTo>
                <a:lnTo>
                  <a:pt x="3809709" y="5188004"/>
                </a:lnTo>
                <a:close/>
                <a:moveTo>
                  <a:pt x="2567529" y="5188004"/>
                </a:moveTo>
                <a:lnTo>
                  <a:pt x="2417223" y="5448354"/>
                </a:lnTo>
                <a:lnTo>
                  <a:pt x="2567529" y="5708705"/>
                </a:lnTo>
                <a:lnTo>
                  <a:pt x="2868255" y="5708705"/>
                </a:lnTo>
                <a:lnTo>
                  <a:pt x="3018561" y="5448354"/>
                </a:lnTo>
                <a:lnTo>
                  <a:pt x="2868255" y="5188004"/>
                </a:lnTo>
                <a:close/>
                <a:moveTo>
                  <a:pt x="1623365" y="5188000"/>
                </a:moveTo>
                <a:lnTo>
                  <a:pt x="1473057" y="5448353"/>
                </a:lnTo>
                <a:lnTo>
                  <a:pt x="1491937" y="5481052"/>
                </a:lnTo>
                <a:lnTo>
                  <a:pt x="1547800" y="5577816"/>
                </a:lnTo>
                <a:lnTo>
                  <a:pt x="1623362" y="5708699"/>
                </a:lnTo>
                <a:lnTo>
                  <a:pt x="1924083" y="5708699"/>
                </a:lnTo>
                <a:lnTo>
                  <a:pt x="2074386" y="5448349"/>
                </a:lnTo>
                <a:lnTo>
                  <a:pt x="1924085" y="5188000"/>
                </a:lnTo>
                <a:close/>
                <a:moveTo>
                  <a:pt x="679188" y="5187994"/>
                </a:moveTo>
                <a:lnTo>
                  <a:pt x="528880" y="5448346"/>
                </a:lnTo>
                <a:lnTo>
                  <a:pt x="536867" y="5462180"/>
                </a:lnTo>
                <a:lnTo>
                  <a:pt x="679185" y="5708693"/>
                </a:lnTo>
                <a:lnTo>
                  <a:pt x="979910" y="5708693"/>
                </a:lnTo>
                <a:lnTo>
                  <a:pt x="1130217" y="5448340"/>
                </a:lnTo>
                <a:lnTo>
                  <a:pt x="1097578" y="5391804"/>
                </a:lnTo>
                <a:lnTo>
                  <a:pt x="979913" y="5187994"/>
                </a:lnTo>
                <a:close/>
                <a:moveTo>
                  <a:pt x="11523801" y="4920733"/>
                </a:moveTo>
                <a:lnTo>
                  <a:pt x="11373493" y="5181083"/>
                </a:lnTo>
                <a:lnTo>
                  <a:pt x="11523801" y="5441435"/>
                </a:lnTo>
                <a:lnTo>
                  <a:pt x="11824526" y="5441435"/>
                </a:lnTo>
                <a:lnTo>
                  <a:pt x="11974834" y="5181083"/>
                </a:lnTo>
                <a:lnTo>
                  <a:pt x="11824526" y="4920733"/>
                </a:lnTo>
                <a:close/>
                <a:moveTo>
                  <a:pt x="10579628" y="4920728"/>
                </a:moveTo>
                <a:lnTo>
                  <a:pt x="10429325" y="5181078"/>
                </a:lnTo>
                <a:lnTo>
                  <a:pt x="10579628" y="5441429"/>
                </a:lnTo>
                <a:lnTo>
                  <a:pt x="10880353" y="5441429"/>
                </a:lnTo>
                <a:lnTo>
                  <a:pt x="11030659" y="5181077"/>
                </a:lnTo>
                <a:lnTo>
                  <a:pt x="10880353" y="4920728"/>
                </a:lnTo>
                <a:close/>
                <a:moveTo>
                  <a:pt x="9635461" y="4920720"/>
                </a:moveTo>
                <a:lnTo>
                  <a:pt x="9485153" y="5181071"/>
                </a:lnTo>
                <a:lnTo>
                  <a:pt x="9513061" y="5229412"/>
                </a:lnTo>
                <a:lnTo>
                  <a:pt x="9582973" y="5350508"/>
                </a:lnTo>
                <a:lnTo>
                  <a:pt x="9635460" y="5441423"/>
                </a:lnTo>
                <a:lnTo>
                  <a:pt x="9936184" y="5441423"/>
                </a:lnTo>
                <a:lnTo>
                  <a:pt x="10086493" y="5181070"/>
                </a:lnTo>
                <a:lnTo>
                  <a:pt x="10037366" y="5095978"/>
                </a:lnTo>
                <a:lnTo>
                  <a:pt x="9936185" y="4920720"/>
                </a:lnTo>
                <a:close/>
                <a:moveTo>
                  <a:pt x="8691284" y="4920712"/>
                </a:moveTo>
                <a:lnTo>
                  <a:pt x="8540976" y="5181066"/>
                </a:lnTo>
                <a:lnTo>
                  <a:pt x="8613152" y="5306085"/>
                </a:lnTo>
                <a:lnTo>
                  <a:pt x="8691283" y="5441417"/>
                </a:lnTo>
                <a:lnTo>
                  <a:pt x="8992008" y="5441417"/>
                </a:lnTo>
                <a:lnTo>
                  <a:pt x="9142316" y="5181063"/>
                </a:lnTo>
                <a:lnTo>
                  <a:pt x="8997963" y="4931026"/>
                </a:lnTo>
                <a:lnTo>
                  <a:pt x="8992009" y="4920712"/>
                </a:lnTo>
                <a:close/>
                <a:moveTo>
                  <a:pt x="7755817" y="4917449"/>
                </a:moveTo>
                <a:lnTo>
                  <a:pt x="7605509" y="5177800"/>
                </a:lnTo>
                <a:lnTo>
                  <a:pt x="7755817" y="5438153"/>
                </a:lnTo>
                <a:lnTo>
                  <a:pt x="8051971" y="5438153"/>
                </a:lnTo>
                <a:lnTo>
                  <a:pt x="8200480" y="5181007"/>
                </a:lnTo>
                <a:lnTo>
                  <a:pt x="8048326" y="4917449"/>
                </a:lnTo>
                <a:close/>
                <a:moveTo>
                  <a:pt x="6811643" y="4917449"/>
                </a:moveTo>
                <a:lnTo>
                  <a:pt x="6661336" y="5177799"/>
                </a:lnTo>
                <a:lnTo>
                  <a:pt x="6811643" y="5438150"/>
                </a:lnTo>
                <a:lnTo>
                  <a:pt x="7112368" y="5438150"/>
                </a:lnTo>
                <a:lnTo>
                  <a:pt x="7262675" y="5177799"/>
                </a:lnTo>
                <a:lnTo>
                  <a:pt x="7112368" y="4917449"/>
                </a:lnTo>
                <a:close/>
                <a:moveTo>
                  <a:pt x="5867479" y="4917444"/>
                </a:moveTo>
                <a:lnTo>
                  <a:pt x="5717171" y="5177798"/>
                </a:lnTo>
                <a:lnTo>
                  <a:pt x="5736050" y="5210497"/>
                </a:lnTo>
                <a:lnTo>
                  <a:pt x="5791914" y="5307261"/>
                </a:lnTo>
                <a:lnTo>
                  <a:pt x="5867475" y="5438143"/>
                </a:lnTo>
                <a:lnTo>
                  <a:pt x="6168197" y="5438143"/>
                </a:lnTo>
                <a:lnTo>
                  <a:pt x="6318500" y="5177793"/>
                </a:lnTo>
                <a:lnTo>
                  <a:pt x="6168199" y="4917444"/>
                </a:lnTo>
                <a:close/>
                <a:moveTo>
                  <a:pt x="4923302" y="4917439"/>
                </a:moveTo>
                <a:lnTo>
                  <a:pt x="4772994" y="5177791"/>
                </a:lnTo>
                <a:lnTo>
                  <a:pt x="4780981" y="5191624"/>
                </a:lnTo>
                <a:lnTo>
                  <a:pt x="4923298" y="5438138"/>
                </a:lnTo>
                <a:lnTo>
                  <a:pt x="5224023" y="5438138"/>
                </a:lnTo>
                <a:lnTo>
                  <a:pt x="5374331" y="5177784"/>
                </a:lnTo>
                <a:lnTo>
                  <a:pt x="5341691" y="5121248"/>
                </a:lnTo>
                <a:lnTo>
                  <a:pt x="5224027" y="4917439"/>
                </a:lnTo>
                <a:close/>
                <a:moveTo>
                  <a:pt x="3981049" y="4917432"/>
                </a:moveTo>
                <a:lnTo>
                  <a:pt x="3831114" y="5177045"/>
                </a:lnTo>
                <a:lnTo>
                  <a:pt x="3981905" y="5438138"/>
                </a:lnTo>
                <a:lnTo>
                  <a:pt x="4279850" y="5438138"/>
                </a:lnTo>
                <a:lnTo>
                  <a:pt x="4430157" y="5177784"/>
                </a:lnTo>
                <a:lnTo>
                  <a:pt x="4367653" y="5069518"/>
                </a:lnTo>
                <a:lnTo>
                  <a:pt x="4279850" y="4917432"/>
                </a:lnTo>
                <a:close/>
                <a:moveTo>
                  <a:pt x="3039616" y="4916695"/>
                </a:moveTo>
                <a:lnTo>
                  <a:pt x="2889308" y="5177045"/>
                </a:lnTo>
                <a:lnTo>
                  <a:pt x="3039616" y="5437397"/>
                </a:lnTo>
                <a:lnTo>
                  <a:pt x="3340341" y="5437397"/>
                </a:lnTo>
                <a:lnTo>
                  <a:pt x="3490649" y="5177045"/>
                </a:lnTo>
                <a:lnTo>
                  <a:pt x="3340341" y="4916695"/>
                </a:lnTo>
                <a:close/>
                <a:moveTo>
                  <a:pt x="2095442" y="4916690"/>
                </a:moveTo>
                <a:lnTo>
                  <a:pt x="1945140" y="5177040"/>
                </a:lnTo>
                <a:lnTo>
                  <a:pt x="2095442" y="5437391"/>
                </a:lnTo>
                <a:lnTo>
                  <a:pt x="2396167" y="5437391"/>
                </a:lnTo>
                <a:lnTo>
                  <a:pt x="2546474" y="5177039"/>
                </a:lnTo>
                <a:lnTo>
                  <a:pt x="2396167" y="4916690"/>
                </a:lnTo>
                <a:close/>
                <a:moveTo>
                  <a:pt x="1151275" y="4916682"/>
                </a:moveTo>
                <a:lnTo>
                  <a:pt x="1000968" y="5177033"/>
                </a:lnTo>
                <a:lnTo>
                  <a:pt x="1028875" y="5225374"/>
                </a:lnTo>
                <a:lnTo>
                  <a:pt x="1098788" y="5346470"/>
                </a:lnTo>
                <a:lnTo>
                  <a:pt x="1151274" y="5437386"/>
                </a:lnTo>
                <a:lnTo>
                  <a:pt x="1451998" y="5437386"/>
                </a:lnTo>
                <a:lnTo>
                  <a:pt x="1602307" y="5177032"/>
                </a:lnTo>
                <a:lnTo>
                  <a:pt x="1553180" y="5091940"/>
                </a:lnTo>
                <a:lnTo>
                  <a:pt x="1451999" y="4916682"/>
                </a:lnTo>
                <a:close/>
                <a:moveTo>
                  <a:pt x="207098" y="4916674"/>
                </a:moveTo>
                <a:lnTo>
                  <a:pt x="56791" y="5177028"/>
                </a:lnTo>
                <a:lnTo>
                  <a:pt x="128967" y="5302047"/>
                </a:lnTo>
                <a:lnTo>
                  <a:pt x="207097" y="5437379"/>
                </a:lnTo>
                <a:lnTo>
                  <a:pt x="507822" y="5437379"/>
                </a:lnTo>
                <a:lnTo>
                  <a:pt x="658130" y="5177025"/>
                </a:lnTo>
                <a:lnTo>
                  <a:pt x="513778" y="4926988"/>
                </a:lnTo>
                <a:lnTo>
                  <a:pt x="507823" y="4916674"/>
                </a:lnTo>
                <a:close/>
                <a:moveTo>
                  <a:pt x="11051715" y="4649413"/>
                </a:moveTo>
                <a:lnTo>
                  <a:pt x="10901408" y="4909768"/>
                </a:lnTo>
                <a:lnTo>
                  <a:pt x="11051715" y="5170117"/>
                </a:lnTo>
                <a:lnTo>
                  <a:pt x="11352440" y="5170117"/>
                </a:lnTo>
                <a:lnTo>
                  <a:pt x="11502747" y="4909768"/>
                </a:lnTo>
                <a:lnTo>
                  <a:pt x="11352440" y="4649413"/>
                </a:lnTo>
                <a:close/>
                <a:moveTo>
                  <a:pt x="10107550" y="4649408"/>
                </a:moveTo>
                <a:lnTo>
                  <a:pt x="9957243" y="4909765"/>
                </a:lnTo>
                <a:lnTo>
                  <a:pt x="10031361" y="5038148"/>
                </a:lnTo>
                <a:lnTo>
                  <a:pt x="10107547" y="5170110"/>
                </a:lnTo>
                <a:lnTo>
                  <a:pt x="10408269" y="5170110"/>
                </a:lnTo>
                <a:lnTo>
                  <a:pt x="10558572" y="4909763"/>
                </a:lnTo>
                <a:lnTo>
                  <a:pt x="10408272" y="4649408"/>
                </a:lnTo>
                <a:close/>
                <a:moveTo>
                  <a:pt x="9163374" y="4649402"/>
                </a:moveTo>
                <a:lnTo>
                  <a:pt x="9013067" y="4909758"/>
                </a:lnTo>
                <a:lnTo>
                  <a:pt x="9158367" y="5161437"/>
                </a:lnTo>
                <a:lnTo>
                  <a:pt x="9163370" y="5170104"/>
                </a:lnTo>
                <a:lnTo>
                  <a:pt x="9464095" y="5170104"/>
                </a:lnTo>
                <a:lnTo>
                  <a:pt x="9614403" y="4909751"/>
                </a:lnTo>
                <a:lnTo>
                  <a:pt x="9549356" y="4797079"/>
                </a:lnTo>
                <a:lnTo>
                  <a:pt x="9512563" y="4733348"/>
                </a:lnTo>
                <a:lnTo>
                  <a:pt x="9464100" y="4649402"/>
                </a:lnTo>
                <a:close/>
                <a:moveTo>
                  <a:pt x="8223707" y="4649397"/>
                </a:moveTo>
                <a:lnTo>
                  <a:pt x="8075227" y="4906489"/>
                </a:lnTo>
                <a:lnTo>
                  <a:pt x="8227474" y="5170104"/>
                </a:lnTo>
                <a:lnTo>
                  <a:pt x="8519922" y="5170104"/>
                </a:lnTo>
                <a:lnTo>
                  <a:pt x="8670229" y="4909750"/>
                </a:lnTo>
                <a:lnTo>
                  <a:pt x="8612489" y="4809736"/>
                </a:lnTo>
                <a:lnTo>
                  <a:pt x="8519923" y="4649397"/>
                </a:lnTo>
                <a:close/>
                <a:moveTo>
                  <a:pt x="7283729" y="4646139"/>
                </a:moveTo>
                <a:lnTo>
                  <a:pt x="7133421" y="4906489"/>
                </a:lnTo>
                <a:lnTo>
                  <a:pt x="7283729" y="5166842"/>
                </a:lnTo>
                <a:lnTo>
                  <a:pt x="7584454" y="5166842"/>
                </a:lnTo>
                <a:lnTo>
                  <a:pt x="7734762" y="4906489"/>
                </a:lnTo>
                <a:lnTo>
                  <a:pt x="7584454" y="4646139"/>
                </a:lnTo>
                <a:close/>
                <a:moveTo>
                  <a:pt x="6339556" y="4646135"/>
                </a:moveTo>
                <a:lnTo>
                  <a:pt x="6189254" y="4906485"/>
                </a:lnTo>
                <a:lnTo>
                  <a:pt x="6339556" y="5166836"/>
                </a:lnTo>
                <a:lnTo>
                  <a:pt x="6640281" y="5166836"/>
                </a:lnTo>
                <a:lnTo>
                  <a:pt x="6790587" y="4906484"/>
                </a:lnTo>
                <a:lnTo>
                  <a:pt x="6640281" y="4646135"/>
                </a:lnTo>
                <a:close/>
                <a:moveTo>
                  <a:pt x="5395389" y="4646127"/>
                </a:moveTo>
                <a:lnTo>
                  <a:pt x="5245081" y="4906478"/>
                </a:lnTo>
                <a:lnTo>
                  <a:pt x="5272989" y="4954818"/>
                </a:lnTo>
                <a:lnTo>
                  <a:pt x="5342901" y="5075915"/>
                </a:lnTo>
                <a:lnTo>
                  <a:pt x="5395388" y="5166830"/>
                </a:lnTo>
                <a:lnTo>
                  <a:pt x="5696113" y="5166830"/>
                </a:lnTo>
                <a:lnTo>
                  <a:pt x="5846421" y="4906477"/>
                </a:lnTo>
                <a:lnTo>
                  <a:pt x="5797295" y="4821385"/>
                </a:lnTo>
                <a:lnTo>
                  <a:pt x="5696113" y="4646127"/>
                </a:lnTo>
                <a:close/>
                <a:moveTo>
                  <a:pt x="4451212" y="4646119"/>
                </a:moveTo>
                <a:lnTo>
                  <a:pt x="4300904" y="4906472"/>
                </a:lnTo>
                <a:lnTo>
                  <a:pt x="4373080" y="5031491"/>
                </a:lnTo>
                <a:lnTo>
                  <a:pt x="4451211" y="5166823"/>
                </a:lnTo>
                <a:lnTo>
                  <a:pt x="4751936" y="5166823"/>
                </a:lnTo>
                <a:lnTo>
                  <a:pt x="4902244" y="4906470"/>
                </a:lnTo>
                <a:lnTo>
                  <a:pt x="4757891" y="4656432"/>
                </a:lnTo>
                <a:lnTo>
                  <a:pt x="4751937" y="4646119"/>
                </a:lnTo>
                <a:close/>
                <a:moveTo>
                  <a:pt x="3511703" y="4645375"/>
                </a:moveTo>
                <a:lnTo>
                  <a:pt x="3361395" y="4905734"/>
                </a:lnTo>
                <a:lnTo>
                  <a:pt x="3511703" y="5166084"/>
                </a:lnTo>
                <a:lnTo>
                  <a:pt x="3810442" y="5166084"/>
                </a:lnTo>
                <a:lnTo>
                  <a:pt x="3960408" y="4906414"/>
                </a:lnTo>
                <a:lnTo>
                  <a:pt x="3809708" y="4645375"/>
                </a:lnTo>
                <a:close/>
                <a:moveTo>
                  <a:pt x="2567529" y="4645375"/>
                </a:moveTo>
                <a:lnTo>
                  <a:pt x="2417223" y="4905730"/>
                </a:lnTo>
                <a:lnTo>
                  <a:pt x="2567529" y="5166079"/>
                </a:lnTo>
                <a:lnTo>
                  <a:pt x="2868255" y="5166079"/>
                </a:lnTo>
                <a:lnTo>
                  <a:pt x="3018561" y="4905730"/>
                </a:lnTo>
                <a:lnTo>
                  <a:pt x="2868255" y="4645375"/>
                </a:lnTo>
                <a:close/>
                <a:moveTo>
                  <a:pt x="1623365" y="4645370"/>
                </a:moveTo>
                <a:lnTo>
                  <a:pt x="1473057" y="4905727"/>
                </a:lnTo>
                <a:lnTo>
                  <a:pt x="1547176" y="5034110"/>
                </a:lnTo>
                <a:lnTo>
                  <a:pt x="1623362" y="5166072"/>
                </a:lnTo>
                <a:lnTo>
                  <a:pt x="1924083" y="5166072"/>
                </a:lnTo>
                <a:lnTo>
                  <a:pt x="2074386" y="4905725"/>
                </a:lnTo>
                <a:lnTo>
                  <a:pt x="1924086" y="4645370"/>
                </a:lnTo>
                <a:close/>
                <a:moveTo>
                  <a:pt x="679188" y="4645364"/>
                </a:moveTo>
                <a:lnTo>
                  <a:pt x="528881" y="4905720"/>
                </a:lnTo>
                <a:lnTo>
                  <a:pt x="674182" y="5157399"/>
                </a:lnTo>
                <a:lnTo>
                  <a:pt x="679185" y="5166066"/>
                </a:lnTo>
                <a:lnTo>
                  <a:pt x="979910" y="5166066"/>
                </a:lnTo>
                <a:lnTo>
                  <a:pt x="1130217" y="4905713"/>
                </a:lnTo>
                <a:lnTo>
                  <a:pt x="1065170" y="4793041"/>
                </a:lnTo>
                <a:lnTo>
                  <a:pt x="1028378" y="4729310"/>
                </a:lnTo>
                <a:lnTo>
                  <a:pt x="979914" y="4645364"/>
                </a:lnTo>
                <a:close/>
                <a:moveTo>
                  <a:pt x="11523801" y="4378094"/>
                </a:moveTo>
                <a:lnTo>
                  <a:pt x="11373493" y="4638452"/>
                </a:lnTo>
                <a:lnTo>
                  <a:pt x="11523801" y="4898810"/>
                </a:lnTo>
                <a:lnTo>
                  <a:pt x="11824526" y="4898810"/>
                </a:lnTo>
                <a:lnTo>
                  <a:pt x="11974834" y="4638452"/>
                </a:lnTo>
                <a:lnTo>
                  <a:pt x="11824526" y="4378094"/>
                </a:lnTo>
                <a:close/>
                <a:moveTo>
                  <a:pt x="10579628" y="4378089"/>
                </a:moveTo>
                <a:lnTo>
                  <a:pt x="10429325" y="4638448"/>
                </a:lnTo>
                <a:lnTo>
                  <a:pt x="10476318" y="4719851"/>
                </a:lnTo>
                <a:lnTo>
                  <a:pt x="10521752" y="4798554"/>
                </a:lnTo>
                <a:lnTo>
                  <a:pt x="10579628" y="4898804"/>
                </a:lnTo>
                <a:lnTo>
                  <a:pt x="10880353" y="4898804"/>
                </a:lnTo>
                <a:lnTo>
                  <a:pt x="11030660" y="4638447"/>
                </a:lnTo>
                <a:lnTo>
                  <a:pt x="10880353" y="4378089"/>
                </a:lnTo>
                <a:close/>
                <a:moveTo>
                  <a:pt x="9635461" y="4378086"/>
                </a:moveTo>
                <a:lnTo>
                  <a:pt x="9485153" y="4638443"/>
                </a:lnTo>
                <a:lnTo>
                  <a:pt x="9537414" y="4728966"/>
                </a:lnTo>
                <a:lnTo>
                  <a:pt x="9610226" y="4855087"/>
                </a:lnTo>
                <a:lnTo>
                  <a:pt x="9635460" y="4898796"/>
                </a:lnTo>
                <a:lnTo>
                  <a:pt x="9936184" y="4898796"/>
                </a:lnTo>
                <a:lnTo>
                  <a:pt x="10086493" y="4638440"/>
                </a:lnTo>
                <a:lnTo>
                  <a:pt x="9936185" y="4378086"/>
                </a:lnTo>
                <a:close/>
                <a:moveTo>
                  <a:pt x="8691284" y="4378081"/>
                </a:moveTo>
                <a:lnTo>
                  <a:pt x="8540976" y="4638437"/>
                </a:lnTo>
                <a:lnTo>
                  <a:pt x="8638102" y="4806673"/>
                </a:lnTo>
                <a:lnTo>
                  <a:pt x="8691283" y="4898789"/>
                </a:lnTo>
                <a:lnTo>
                  <a:pt x="8992008" y="4898789"/>
                </a:lnTo>
                <a:lnTo>
                  <a:pt x="9142316" y="4638435"/>
                </a:lnTo>
                <a:lnTo>
                  <a:pt x="9133247" y="4622727"/>
                </a:lnTo>
                <a:lnTo>
                  <a:pt x="8992009" y="4378081"/>
                </a:lnTo>
                <a:close/>
                <a:moveTo>
                  <a:pt x="7755817" y="4374819"/>
                </a:moveTo>
                <a:lnTo>
                  <a:pt x="7605509" y="4635178"/>
                </a:lnTo>
                <a:lnTo>
                  <a:pt x="7755817" y="4895528"/>
                </a:lnTo>
                <a:lnTo>
                  <a:pt x="8051970" y="4895528"/>
                </a:lnTo>
                <a:lnTo>
                  <a:pt x="8200481" y="4638379"/>
                </a:lnTo>
                <a:lnTo>
                  <a:pt x="8048328" y="4374819"/>
                </a:lnTo>
                <a:close/>
                <a:moveTo>
                  <a:pt x="6811643" y="4374819"/>
                </a:moveTo>
                <a:lnTo>
                  <a:pt x="6661336" y="4635175"/>
                </a:lnTo>
                <a:lnTo>
                  <a:pt x="6811643" y="4895524"/>
                </a:lnTo>
                <a:lnTo>
                  <a:pt x="7112368" y="4895524"/>
                </a:lnTo>
                <a:lnTo>
                  <a:pt x="7262675" y="4635175"/>
                </a:lnTo>
                <a:lnTo>
                  <a:pt x="7112368" y="4374819"/>
                </a:lnTo>
                <a:close/>
                <a:moveTo>
                  <a:pt x="5867479" y="4374815"/>
                </a:moveTo>
                <a:lnTo>
                  <a:pt x="5717171" y="4635172"/>
                </a:lnTo>
                <a:lnTo>
                  <a:pt x="5791290" y="4763554"/>
                </a:lnTo>
                <a:lnTo>
                  <a:pt x="5867475" y="4895517"/>
                </a:lnTo>
                <a:lnTo>
                  <a:pt x="6168197" y="4895517"/>
                </a:lnTo>
                <a:lnTo>
                  <a:pt x="6318500" y="4635169"/>
                </a:lnTo>
                <a:lnTo>
                  <a:pt x="6168200" y="4374815"/>
                </a:lnTo>
                <a:close/>
                <a:moveTo>
                  <a:pt x="4923302" y="4374809"/>
                </a:moveTo>
                <a:lnTo>
                  <a:pt x="4772995" y="4635165"/>
                </a:lnTo>
                <a:lnTo>
                  <a:pt x="4918295" y="4886844"/>
                </a:lnTo>
                <a:lnTo>
                  <a:pt x="4923298" y="4895510"/>
                </a:lnTo>
                <a:lnTo>
                  <a:pt x="5224023" y="4895510"/>
                </a:lnTo>
                <a:lnTo>
                  <a:pt x="5374331" y="4635158"/>
                </a:lnTo>
                <a:lnTo>
                  <a:pt x="5309284" y="4522486"/>
                </a:lnTo>
                <a:lnTo>
                  <a:pt x="5272491" y="4458755"/>
                </a:lnTo>
                <a:lnTo>
                  <a:pt x="5224028" y="4374809"/>
                </a:lnTo>
                <a:close/>
                <a:moveTo>
                  <a:pt x="3981043" y="4374803"/>
                </a:moveTo>
                <a:lnTo>
                  <a:pt x="3831113" y="4634413"/>
                </a:lnTo>
                <a:lnTo>
                  <a:pt x="3981902" y="4895510"/>
                </a:lnTo>
                <a:lnTo>
                  <a:pt x="4279850" y="4895510"/>
                </a:lnTo>
                <a:lnTo>
                  <a:pt x="4430157" y="4635157"/>
                </a:lnTo>
                <a:lnTo>
                  <a:pt x="4372417" y="4535142"/>
                </a:lnTo>
                <a:lnTo>
                  <a:pt x="4279851" y="4374803"/>
                </a:lnTo>
                <a:close/>
                <a:moveTo>
                  <a:pt x="3039616" y="4374056"/>
                </a:moveTo>
                <a:lnTo>
                  <a:pt x="2889308" y="4634414"/>
                </a:lnTo>
                <a:lnTo>
                  <a:pt x="3039616" y="4894772"/>
                </a:lnTo>
                <a:lnTo>
                  <a:pt x="3340341" y="4894772"/>
                </a:lnTo>
                <a:lnTo>
                  <a:pt x="3490649" y="4634414"/>
                </a:lnTo>
                <a:lnTo>
                  <a:pt x="3340341" y="4374056"/>
                </a:lnTo>
                <a:close/>
                <a:moveTo>
                  <a:pt x="2095442" y="4374051"/>
                </a:moveTo>
                <a:lnTo>
                  <a:pt x="1945140" y="4634410"/>
                </a:lnTo>
                <a:lnTo>
                  <a:pt x="1992133" y="4715813"/>
                </a:lnTo>
                <a:lnTo>
                  <a:pt x="2037566" y="4794516"/>
                </a:lnTo>
                <a:lnTo>
                  <a:pt x="2095442" y="4894766"/>
                </a:lnTo>
                <a:lnTo>
                  <a:pt x="2396167" y="4894766"/>
                </a:lnTo>
                <a:lnTo>
                  <a:pt x="2546475" y="4634409"/>
                </a:lnTo>
                <a:lnTo>
                  <a:pt x="2396167" y="4374051"/>
                </a:lnTo>
                <a:close/>
                <a:moveTo>
                  <a:pt x="1151275" y="4374048"/>
                </a:moveTo>
                <a:lnTo>
                  <a:pt x="1000968" y="4634405"/>
                </a:lnTo>
                <a:lnTo>
                  <a:pt x="1053229" y="4724928"/>
                </a:lnTo>
                <a:lnTo>
                  <a:pt x="1126040" y="4851049"/>
                </a:lnTo>
                <a:lnTo>
                  <a:pt x="1151274" y="4894758"/>
                </a:lnTo>
                <a:lnTo>
                  <a:pt x="1451998" y="4894758"/>
                </a:lnTo>
                <a:lnTo>
                  <a:pt x="1602307" y="4634402"/>
                </a:lnTo>
                <a:lnTo>
                  <a:pt x="1451999" y="4374048"/>
                </a:lnTo>
                <a:close/>
                <a:moveTo>
                  <a:pt x="207098" y="4374043"/>
                </a:moveTo>
                <a:lnTo>
                  <a:pt x="56791" y="4634399"/>
                </a:lnTo>
                <a:lnTo>
                  <a:pt x="153917" y="4802635"/>
                </a:lnTo>
                <a:lnTo>
                  <a:pt x="207097" y="4894751"/>
                </a:lnTo>
                <a:lnTo>
                  <a:pt x="507822" y="4894751"/>
                </a:lnTo>
                <a:lnTo>
                  <a:pt x="658130" y="4634397"/>
                </a:lnTo>
                <a:lnTo>
                  <a:pt x="649062" y="4618689"/>
                </a:lnTo>
                <a:lnTo>
                  <a:pt x="507823" y="4374043"/>
                </a:lnTo>
                <a:close/>
                <a:moveTo>
                  <a:pt x="11051715" y="4106780"/>
                </a:moveTo>
                <a:lnTo>
                  <a:pt x="10901408" y="4367131"/>
                </a:lnTo>
                <a:lnTo>
                  <a:pt x="11051715" y="4627485"/>
                </a:lnTo>
                <a:lnTo>
                  <a:pt x="11352440" y="4627485"/>
                </a:lnTo>
                <a:lnTo>
                  <a:pt x="11502747" y="4367131"/>
                </a:lnTo>
                <a:lnTo>
                  <a:pt x="11352440" y="4106780"/>
                </a:lnTo>
                <a:close/>
                <a:moveTo>
                  <a:pt x="10107550" y="4106776"/>
                </a:moveTo>
                <a:lnTo>
                  <a:pt x="9957244" y="4367128"/>
                </a:lnTo>
                <a:lnTo>
                  <a:pt x="10107547" y="4627480"/>
                </a:lnTo>
                <a:lnTo>
                  <a:pt x="10408269" y="4627480"/>
                </a:lnTo>
                <a:lnTo>
                  <a:pt x="10558573" y="4367126"/>
                </a:lnTo>
                <a:lnTo>
                  <a:pt x="10411702" y="4112718"/>
                </a:lnTo>
                <a:lnTo>
                  <a:pt x="10408272" y="4106776"/>
                </a:lnTo>
                <a:close/>
                <a:moveTo>
                  <a:pt x="9163375" y="4106772"/>
                </a:moveTo>
                <a:lnTo>
                  <a:pt x="9013067" y="4367125"/>
                </a:lnTo>
                <a:lnTo>
                  <a:pt x="9163371" y="4627474"/>
                </a:lnTo>
                <a:lnTo>
                  <a:pt x="9464096" y="4627474"/>
                </a:lnTo>
                <a:lnTo>
                  <a:pt x="9614404" y="4367120"/>
                </a:lnTo>
                <a:lnTo>
                  <a:pt x="9464098" y="4106772"/>
                </a:lnTo>
                <a:close/>
                <a:moveTo>
                  <a:pt x="8223702" y="4106768"/>
                </a:moveTo>
                <a:lnTo>
                  <a:pt x="8075226" y="4363857"/>
                </a:lnTo>
                <a:lnTo>
                  <a:pt x="8227471" y="4627475"/>
                </a:lnTo>
                <a:lnTo>
                  <a:pt x="8519923" y="4627475"/>
                </a:lnTo>
                <a:lnTo>
                  <a:pt x="8670230" y="4367120"/>
                </a:lnTo>
                <a:lnTo>
                  <a:pt x="8519923" y="4106768"/>
                </a:lnTo>
                <a:close/>
                <a:moveTo>
                  <a:pt x="7283729" y="4103500"/>
                </a:moveTo>
                <a:lnTo>
                  <a:pt x="7133421" y="4363858"/>
                </a:lnTo>
                <a:lnTo>
                  <a:pt x="7283729" y="4624216"/>
                </a:lnTo>
                <a:lnTo>
                  <a:pt x="7584454" y="4624216"/>
                </a:lnTo>
                <a:lnTo>
                  <a:pt x="7734762" y="4363858"/>
                </a:lnTo>
                <a:lnTo>
                  <a:pt x="7584454" y="4103500"/>
                </a:lnTo>
                <a:close/>
                <a:moveTo>
                  <a:pt x="6339556" y="4103496"/>
                </a:moveTo>
                <a:lnTo>
                  <a:pt x="6189254" y="4363855"/>
                </a:lnTo>
                <a:lnTo>
                  <a:pt x="6236246" y="4445258"/>
                </a:lnTo>
                <a:lnTo>
                  <a:pt x="6281680" y="4523960"/>
                </a:lnTo>
                <a:lnTo>
                  <a:pt x="6339556" y="4624211"/>
                </a:lnTo>
                <a:lnTo>
                  <a:pt x="6640281" y="4624211"/>
                </a:lnTo>
                <a:lnTo>
                  <a:pt x="6790588" y="4363854"/>
                </a:lnTo>
                <a:lnTo>
                  <a:pt x="6640281" y="4103496"/>
                </a:lnTo>
                <a:close/>
                <a:moveTo>
                  <a:pt x="5395389" y="4103492"/>
                </a:moveTo>
                <a:lnTo>
                  <a:pt x="5245081" y="4363849"/>
                </a:lnTo>
                <a:lnTo>
                  <a:pt x="5297342" y="4454373"/>
                </a:lnTo>
                <a:lnTo>
                  <a:pt x="5370154" y="4580494"/>
                </a:lnTo>
                <a:lnTo>
                  <a:pt x="5395388" y="4624203"/>
                </a:lnTo>
                <a:lnTo>
                  <a:pt x="5696113" y="4624203"/>
                </a:lnTo>
                <a:lnTo>
                  <a:pt x="5846421" y="4363847"/>
                </a:lnTo>
                <a:lnTo>
                  <a:pt x="5696113" y="4103492"/>
                </a:lnTo>
                <a:close/>
                <a:moveTo>
                  <a:pt x="4451212" y="4103488"/>
                </a:moveTo>
                <a:lnTo>
                  <a:pt x="4300904" y="4363844"/>
                </a:lnTo>
                <a:lnTo>
                  <a:pt x="4398030" y="4532080"/>
                </a:lnTo>
                <a:lnTo>
                  <a:pt x="4451211" y="4624196"/>
                </a:lnTo>
                <a:lnTo>
                  <a:pt x="4751936" y="4624196"/>
                </a:lnTo>
                <a:lnTo>
                  <a:pt x="4902244" y="4363841"/>
                </a:lnTo>
                <a:lnTo>
                  <a:pt x="4893175" y="4348134"/>
                </a:lnTo>
                <a:lnTo>
                  <a:pt x="4751937" y="4103488"/>
                </a:lnTo>
                <a:close/>
                <a:moveTo>
                  <a:pt x="3511703" y="4102742"/>
                </a:moveTo>
                <a:lnTo>
                  <a:pt x="3361395" y="4363094"/>
                </a:lnTo>
                <a:lnTo>
                  <a:pt x="3511703" y="4623452"/>
                </a:lnTo>
                <a:lnTo>
                  <a:pt x="3810444" y="4623452"/>
                </a:lnTo>
                <a:lnTo>
                  <a:pt x="3960409" y="4363786"/>
                </a:lnTo>
                <a:lnTo>
                  <a:pt x="3809707" y="4102742"/>
                </a:lnTo>
                <a:close/>
                <a:moveTo>
                  <a:pt x="2567529" y="4102742"/>
                </a:moveTo>
                <a:lnTo>
                  <a:pt x="2417223" y="4363093"/>
                </a:lnTo>
                <a:lnTo>
                  <a:pt x="2567529" y="4623447"/>
                </a:lnTo>
                <a:lnTo>
                  <a:pt x="2868255" y="4623447"/>
                </a:lnTo>
                <a:lnTo>
                  <a:pt x="3018561" y="4363093"/>
                </a:lnTo>
                <a:lnTo>
                  <a:pt x="2868255" y="4102742"/>
                </a:lnTo>
                <a:close/>
                <a:moveTo>
                  <a:pt x="1623365" y="4102738"/>
                </a:moveTo>
                <a:lnTo>
                  <a:pt x="1473058" y="4363090"/>
                </a:lnTo>
                <a:lnTo>
                  <a:pt x="1623362" y="4623442"/>
                </a:lnTo>
                <a:lnTo>
                  <a:pt x="1924083" y="4623442"/>
                </a:lnTo>
                <a:lnTo>
                  <a:pt x="2074387" y="4363088"/>
                </a:lnTo>
                <a:lnTo>
                  <a:pt x="1927516" y="4108680"/>
                </a:lnTo>
                <a:lnTo>
                  <a:pt x="1924086" y="4102738"/>
                </a:lnTo>
                <a:close/>
                <a:moveTo>
                  <a:pt x="679189" y="4102734"/>
                </a:moveTo>
                <a:lnTo>
                  <a:pt x="528881" y="4363087"/>
                </a:lnTo>
                <a:lnTo>
                  <a:pt x="679186" y="4623436"/>
                </a:lnTo>
                <a:lnTo>
                  <a:pt x="979911" y="4623436"/>
                </a:lnTo>
                <a:lnTo>
                  <a:pt x="1130219" y="4363083"/>
                </a:lnTo>
                <a:lnTo>
                  <a:pt x="979913" y="4102734"/>
                </a:lnTo>
                <a:close/>
                <a:moveTo>
                  <a:pt x="11523063" y="3836745"/>
                </a:moveTo>
                <a:lnTo>
                  <a:pt x="11373493" y="4095819"/>
                </a:lnTo>
                <a:lnTo>
                  <a:pt x="11523801" y="4356171"/>
                </a:lnTo>
                <a:lnTo>
                  <a:pt x="11824526" y="4356171"/>
                </a:lnTo>
                <a:lnTo>
                  <a:pt x="11974834" y="4095819"/>
                </a:lnTo>
                <a:lnTo>
                  <a:pt x="11825264" y="3836745"/>
                </a:lnTo>
                <a:close/>
                <a:moveTo>
                  <a:pt x="10578887" y="3836745"/>
                </a:moveTo>
                <a:lnTo>
                  <a:pt x="10429325" y="4095815"/>
                </a:lnTo>
                <a:lnTo>
                  <a:pt x="10488758" y="4198763"/>
                </a:lnTo>
                <a:lnTo>
                  <a:pt x="10579628" y="4356168"/>
                </a:lnTo>
                <a:lnTo>
                  <a:pt x="10880353" y="4356168"/>
                </a:lnTo>
                <a:lnTo>
                  <a:pt x="11030660" y="4095814"/>
                </a:lnTo>
                <a:lnTo>
                  <a:pt x="10881093" y="3836745"/>
                </a:lnTo>
                <a:close/>
                <a:moveTo>
                  <a:pt x="9634718" y="3836745"/>
                </a:moveTo>
                <a:lnTo>
                  <a:pt x="9485153" y="4095811"/>
                </a:lnTo>
                <a:lnTo>
                  <a:pt x="9635461" y="4356163"/>
                </a:lnTo>
                <a:lnTo>
                  <a:pt x="9936185" y="4356163"/>
                </a:lnTo>
                <a:lnTo>
                  <a:pt x="10086493" y="4095810"/>
                </a:lnTo>
                <a:lnTo>
                  <a:pt x="9936928" y="3836745"/>
                </a:lnTo>
                <a:close/>
                <a:moveTo>
                  <a:pt x="8690539" y="3836745"/>
                </a:moveTo>
                <a:lnTo>
                  <a:pt x="8540976" y="4095806"/>
                </a:lnTo>
                <a:lnTo>
                  <a:pt x="8691284" y="4356160"/>
                </a:lnTo>
                <a:lnTo>
                  <a:pt x="8992008" y="4356160"/>
                </a:lnTo>
                <a:lnTo>
                  <a:pt x="9142316" y="4095806"/>
                </a:lnTo>
                <a:lnTo>
                  <a:pt x="8992754" y="3836745"/>
                </a:lnTo>
                <a:close/>
                <a:moveTo>
                  <a:pt x="3038879" y="3832707"/>
                </a:moveTo>
                <a:lnTo>
                  <a:pt x="2889308" y="4091781"/>
                </a:lnTo>
                <a:lnTo>
                  <a:pt x="3039616" y="4352133"/>
                </a:lnTo>
                <a:lnTo>
                  <a:pt x="3340341" y="4352133"/>
                </a:lnTo>
                <a:lnTo>
                  <a:pt x="3490649" y="4091781"/>
                </a:lnTo>
                <a:lnTo>
                  <a:pt x="3341079" y="3832707"/>
                </a:lnTo>
                <a:close/>
                <a:moveTo>
                  <a:pt x="2094701" y="3832707"/>
                </a:moveTo>
                <a:lnTo>
                  <a:pt x="1945140" y="4091777"/>
                </a:lnTo>
                <a:lnTo>
                  <a:pt x="2004572" y="4194725"/>
                </a:lnTo>
                <a:lnTo>
                  <a:pt x="2095442" y="4352130"/>
                </a:lnTo>
                <a:lnTo>
                  <a:pt x="2396167" y="4352130"/>
                </a:lnTo>
                <a:lnTo>
                  <a:pt x="2546475" y="4091776"/>
                </a:lnTo>
                <a:lnTo>
                  <a:pt x="2396908" y="3832707"/>
                </a:lnTo>
                <a:close/>
                <a:moveTo>
                  <a:pt x="1150533" y="3832707"/>
                </a:moveTo>
                <a:lnTo>
                  <a:pt x="1000968" y="4091773"/>
                </a:lnTo>
                <a:lnTo>
                  <a:pt x="1151275" y="4352125"/>
                </a:lnTo>
                <a:lnTo>
                  <a:pt x="1451999" y="4352125"/>
                </a:lnTo>
                <a:lnTo>
                  <a:pt x="1602307" y="4091772"/>
                </a:lnTo>
                <a:lnTo>
                  <a:pt x="1452743" y="3832707"/>
                </a:lnTo>
                <a:close/>
                <a:moveTo>
                  <a:pt x="206353" y="3832707"/>
                </a:moveTo>
                <a:lnTo>
                  <a:pt x="56791" y="4091768"/>
                </a:lnTo>
                <a:lnTo>
                  <a:pt x="207098" y="4352122"/>
                </a:lnTo>
                <a:lnTo>
                  <a:pt x="507822" y="4352122"/>
                </a:lnTo>
                <a:lnTo>
                  <a:pt x="658130" y="4091768"/>
                </a:lnTo>
                <a:lnTo>
                  <a:pt x="508569" y="3832707"/>
                </a:lnTo>
                <a:close/>
                <a:moveTo>
                  <a:pt x="7755817" y="3832186"/>
                </a:moveTo>
                <a:lnTo>
                  <a:pt x="7605509" y="4092538"/>
                </a:lnTo>
                <a:lnTo>
                  <a:pt x="7755817" y="4352896"/>
                </a:lnTo>
                <a:lnTo>
                  <a:pt x="8051972" y="4352896"/>
                </a:lnTo>
                <a:lnTo>
                  <a:pt x="8200481" y="4095749"/>
                </a:lnTo>
                <a:lnTo>
                  <a:pt x="8048325" y="3832186"/>
                </a:lnTo>
                <a:close/>
                <a:moveTo>
                  <a:pt x="6811643" y="3832186"/>
                </a:moveTo>
                <a:lnTo>
                  <a:pt x="6661336" y="4092537"/>
                </a:lnTo>
                <a:lnTo>
                  <a:pt x="6811643" y="4352892"/>
                </a:lnTo>
                <a:lnTo>
                  <a:pt x="7112368" y="4352892"/>
                </a:lnTo>
                <a:lnTo>
                  <a:pt x="7262675" y="4092537"/>
                </a:lnTo>
                <a:lnTo>
                  <a:pt x="7112368" y="3832186"/>
                </a:lnTo>
                <a:close/>
                <a:moveTo>
                  <a:pt x="5867479" y="3832183"/>
                </a:moveTo>
                <a:lnTo>
                  <a:pt x="5717172" y="4092535"/>
                </a:lnTo>
                <a:lnTo>
                  <a:pt x="5867475" y="4352886"/>
                </a:lnTo>
                <a:lnTo>
                  <a:pt x="6168197" y="4352886"/>
                </a:lnTo>
                <a:lnTo>
                  <a:pt x="6318501" y="4092533"/>
                </a:lnTo>
                <a:lnTo>
                  <a:pt x="6171630" y="3838125"/>
                </a:lnTo>
                <a:lnTo>
                  <a:pt x="6168200" y="3832183"/>
                </a:lnTo>
                <a:close/>
                <a:moveTo>
                  <a:pt x="4923303" y="3832178"/>
                </a:moveTo>
                <a:lnTo>
                  <a:pt x="4772995" y="4092532"/>
                </a:lnTo>
                <a:lnTo>
                  <a:pt x="4923299" y="4352881"/>
                </a:lnTo>
                <a:lnTo>
                  <a:pt x="5224025" y="4352881"/>
                </a:lnTo>
                <a:lnTo>
                  <a:pt x="5374332" y="4092527"/>
                </a:lnTo>
                <a:lnTo>
                  <a:pt x="5224027" y="3832178"/>
                </a:lnTo>
                <a:close/>
                <a:moveTo>
                  <a:pt x="3981044" y="3832175"/>
                </a:moveTo>
                <a:lnTo>
                  <a:pt x="3831113" y="4091780"/>
                </a:lnTo>
                <a:lnTo>
                  <a:pt x="3981908" y="4352882"/>
                </a:lnTo>
                <a:lnTo>
                  <a:pt x="4279851" y="4352882"/>
                </a:lnTo>
                <a:lnTo>
                  <a:pt x="4430159" y="4092527"/>
                </a:lnTo>
                <a:lnTo>
                  <a:pt x="4279851" y="3832175"/>
                </a:lnTo>
                <a:close/>
                <a:moveTo>
                  <a:pt x="8222956" y="3565432"/>
                </a:moveTo>
                <a:lnTo>
                  <a:pt x="8075226" y="3821224"/>
                </a:lnTo>
                <a:lnTo>
                  <a:pt x="8227476" y="4084845"/>
                </a:lnTo>
                <a:lnTo>
                  <a:pt x="8519923" y="4084845"/>
                </a:lnTo>
                <a:lnTo>
                  <a:pt x="8670230" y="3824493"/>
                </a:lnTo>
                <a:lnTo>
                  <a:pt x="8520669" y="3565432"/>
                </a:lnTo>
                <a:close/>
                <a:moveTo>
                  <a:pt x="11050977" y="3565431"/>
                </a:moveTo>
                <a:lnTo>
                  <a:pt x="10901408" y="3824503"/>
                </a:lnTo>
                <a:lnTo>
                  <a:pt x="11051715" y="4084853"/>
                </a:lnTo>
                <a:lnTo>
                  <a:pt x="11352440" y="4084853"/>
                </a:lnTo>
                <a:lnTo>
                  <a:pt x="11502747" y="3824503"/>
                </a:lnTo>
                <a:lnTo>
                  <a:pt x="11353178" y="3565431"/>
                </a:lnTo>
                <a:close/>
                <a:moveTo>
                  <a:pt x="10106811" y="3565431"/>
                </a:moveTo>
                <a:lnTo>
                  <a:pt x="9957243" y="3824501"/>
                </a:lnTo>
                <a:lnTo>
                  <a:pt x="10107548" y="4084849"/>
                </a:lnTo>
                <a:lnTo>
                  <a:pt x="10408270" y="4084849"/>
                </a:lnTo>
                <a:lnTo>
                  <a:pt x="10558573" y="3824499"/>
                </a:lnTo>
                <a:lnTo>
                  <a:pt x="10409012" y="3565431"/>
                </a:lnTo>
                <a:close/>
                <a:moveTo>
                  <a:pt x="9162633" y="3565431"/>
                </a:moveTo>
                <a:lnTo>
                  <a:pt x="9013067" y="3824497"/>
                </a:lnTo>
                <a:lnTo>
                  <a:pt x="9163371" y="4084844"/>
                </a:lnTo>
                <a:lnTo>
                  <a:pt x="9464096" y="4084844"/>
                </a:lnTo>
                <a:lnTo>
                  <a:pt x="9614404" y="3824493"/>
                </a:lnTo>
                <a:lnTo>
                  <a:pt x="9464841" y="3565431"/>
                </a:lnTo>
                <a:close/>
                <a:moveTo>
                  <a:pt x="7282991" y="3562151"/>
                </a:moveTo>
                <a:lnTo>
                  <a:pt x="7133421" y="3821225"/>
                </a:lnTo>
                <a:lnTo>
                  <a:pt x="7283729" y="4081578"/>
                </a:lnTo>
                <a:lnTo>
                  <a:pt x="7584454" y="4081578"/>
                </a:lnTo>
                <a:lnTo>
                  <a:pt x="7734762" y="3821225"/>
                </a:lnTo>
                <a:lnTo>
                  <a:pt x="7585193" y="3562151"/>
                </a:lnTo>
                <a:close/>
                <a:moveTo>
                  <a:pt x="6338815" y="3562151"/>
                </a:moveTo>
                <a:lnTo>
                  <a:pt x="6189254" y="3821222"/>
                </a:lnTo>
                <a:lnTo>
                  <a:pt x="6248686" y="3924169"/>
                </a:lnTo>
                <a:lnTo>
                  <a:pt x="6339556" y="4081574"/>
                </a:lnTo>
                <a:lnTo>
                  <a:pt x="6640281" y="4081574"/>
                </a:lnTo>
                <a:lnTo>
                  <a:pt x="6790588" y="3821221"/>
                </a:lnTo>
                <a:lnTo>
                  <a:pt x="6641021" y="3562151"/>
                </a:lnTo>
                <a:close/>
                <a:moveTo>
                  <a:pt x="5394646" y="3562151"/>
                </a:moveTo>
                <a:lnTo>
                  <a:pt x="5245081" y="3821217"/>
                </a:lnTo>
                <a:lnTo>
                  <a:pt x="5395389" y="4081570"/>
                </a:lnTo>
                <a:lnTo>
                  <a:pt x="5696113" y="4081570"/>
                </a:lnTo>
                <a:lnTo>
                  <a:pt x="5846421" y="3821216"/>
                </a:lnTo>
                <a:lnTo>
                  <a:pt x="5696857" y="3562151"/>
                </a:lnTo>
                <a:close/>
                <a:moveTo>
                  <a:pt x="4450467" y="3562151"/>
                </a:moveTo>
                <a:lnTo>
                  <a:pt x="4300904" y="3821213"/>
                </a:lnTo>
                <a:lnTo>
                  <a:pt x="4451212" y="4081566"/>
                </a:lnTo>
                <a:lnTo>
                  <a:pt x="4751936" y="4081566"/>
                </a:lnTo>
                <a:lnTo>
                  <a:pt x="4902244" y="3821213"/>
                </a:lnTo>
                <a:lnTo>
                  <a:pt x="4752683" y="3562151"/>
                </a:lnTo>
                <a:close/>
                <a:moveTo>
                  <a:pt x="3510966" y="3561393"/>
                </a:moveTo>
                <a:lnTo>
                  <a:pt x="3361395" y="3820468"/>
                </a:lnTo>
                <a:lnTo>
                  <a:pt x="3511703" y="4080819"/>
                </a:lnTo>
                <a:lnTo>
                  <a:pt x="3810448" y="4080819"/>
                </a:lnTo>
                <a:lnTo>
                  <a:pt x="3960409" y="3821156"/>
                </a:lnTo>
                <a:lnTo>
                  <a:pt x="3810447" y="3561393"/>
                </a:lnTo>
                <a:close/>
                <a:moveTo>
                  <a:pt x="2566791" y="3561393"/>
                </a:moveTo>
                <a:lnTo>
                  <a:pt x="2417223" y="3820465"/>
                </a:lnTo>
                <a:lnTo>
                  <a:pt x="2567529" y="4080815"/>
                </a:lnTo>
                <a:lnTo>
                  <a:pt x="2868255" y="4080815"/>
                </a:lnTo>
                <a:lnTo>
                  <a:pt x="3018561" y="3820465"/>
                </a:lnTo>
                <a:lnTo>
                  <a:pt x="2868993" y="3561393"/>
                </a:lnTo>
                <a:close/>
                <a:moveTo>
                  <a:pt x="1622626" y="3561393"/>
                </a:moveTo>
                <a:lnTo>
                  <a:pt x="1473057" y="3820463"/>
                </a:lnTo>
                <a:lnTo>
                  <a:pt x="1623363" y="4080811"/>
                </a:lnTo>
                <a:lnTo>
                  <a:pt x="1924084" y="4080811"/>
                </a:lnTo>
                <a:lnTo>
                  <a:pt x="2074387" y="3820461"/>
                </a:lnTo>
                <a:lnTo>
                  <a:pt x="1924827" y="3561393"/>
                </a:lnTo>
                <a:close/>
                <a:moveTo>
                  <a:pt x="678446" y="3561393"/>
                </a:moveTo>
                <a:lnTo>
                  <a:pt x="528881" y="3820459"/>
                </a:lnTo>
                <a:lnTo>
                  <a:pt x="679186" y="4080806"/>
                </a:lnTo>
                <a:lnTo>
                  <a:pt x="979911" y="4080806"/>
                </a:lnTo>
                <a:lnTo>
                  <a:pt x="1130219" y="3820455"/>
                </a:lnTo>
                <a:lnTo>
                  <a:pt x="980656" y="3561393"/>
                </a:lnTo>
                <a:close/>
                <a:moveTo>
                  <a:pt x="11523801" y="3294334"/>
                </a:moveTo>
                <a:lnTo>
                  <a:pt x="11373925" y="3553940"/>
                </a:lnTo>
                <a:lnTo>
                  <a:pt x="11523801" y="3813545"/>
                </a:lnTo>
                <a:lnTo>
                  <a:pt x="11824526" y="3813545"/>
                </a:lnTo>
                <a:lnTo>
                  <a:pt x="11974402" y="3553940"/>
                </a:lnTo>
                <a:lnTo>
                  <a:pt x="11824526" y="3294334"/>
                </a:lnTo>
                <a:close/>
                <a:moveTo>
                  <a:pt x="10579628" y="3294334"/>
                </a:moveTo>
                <a:lnTo>
                  <a:pt x="10429757" y="3553937"/>
                </a:lnTo>
                <a:lnTo>
                  <a:pt x="10579628" y="3813540"/>
                </a:lnTo>
                <a:lnTo>
                  <a:pt x="10880353" y="3813540"/>
                </a:lnTo>
                <a:lnTo>
                  <a:pt x="11030227" y="3553938"/>
                </a:lnTo>
                <a:lnTo>
                  <a:pt x="10880353" y="3294334"/>
                </a:lnTo>
                <a:close/>
                <a:moveTo>
                  <a:pt x="9635459" y="3294334"/>
                </a:moveTo>
                <a:lnTo>
                  <a:pt x="9485586" y="3553934"/>
                </a:lnTo>
                <a:lnTo>
                  <a:pt x="9635461" y="3813536"/>
                </a:lnTo>
                <a:lnTo>
                  <a:pt x="9936185" y="3813536"/>
                </a:lnTo>
                <a:lnTo>
                  <a:pt x="10086057" y="3553939"/>
                </a:lnTo>
                <a:lnTo>
                  <a:pt x="9936182" y="3294334"/>
                </a:lnTo>
                <a:close/>
                <a:moveTo>
                  <a:pt x="8691280" y="3294334"/>
                </a:moveTo>
                <a:lnTo>
                  <a:pt x="8541441" y="3553876"/>
                </a:lnTo>
                <a:lnTo>
                  <a:pt x="8691284" y="3813423"/>
                </a:lnTo>
                <a:lnTo>
                  <a:pt x="8691284" y="3813531"/>
                </a:lnTo>
                <a:lnTo>
                  <a:pt x="8992009" y="3813531"/>
                </a:lnTo>
                <a:lnTo>
                  <a:pt x="9141880" y="3553937"/>
                </a:lnTo>
                <a:lnTo>
                  <a:pt x="8992005" y="3294334"/>
                </a:lnTo>
                <a:close/>
                <a:moveTo>
                  <a:pt x="3981162" y="3290838"/>
                </a:moveTo>
                <a:lnTo>
                  <a:pt x="3831544" y="3549902"/>
                </a:lnTo>
                <a:lnTo>
                  <a:pt x="3981906" y="3810252"/>
                </a:lnTo>
                <a:lnTo>
                  <a:pt x="4279851" y="3810252"/>
                </a:lnTo>
                <a:lnTo>
                  <a:pt x="4430159" y="3549900"/>
                </a:lnTo>
                <a:lnTo>
                  <a:pt x="4280597" y="3290838"/>
                </a:lnTo>
                <a:close/>
                <a:moveTo>
                  <a:pt x="7755079" y="3290837"/>
                </a:moveTo>
                <a:lnTo>
                  <a:pt x="7605509" y="3549912"/>
                </a:lnTo>
                <a:lnTo>
                  <a:pt x="7755817" y="3810263"/>
                </a:lnTo>
                <a:lnTo>
                  <a:pt x="8051976" y="3810263"/>
                </a:lnTo>
                <a:lnTo>
                  <a:pt x="8200045" y="3553881"/>
                </a:lnTo>
                <a:lnTo>
                  <a:pt x="8048189" y="3290837"/>
                </a:lnTo>
                <a:close/>
                <a:moveTo>
                  <a:pt x="6810906" y="3290837"/>
                </a:moveTo>
                <a:lnTo>
                  <a:pt x="6661336" y="3549910"/>
                </a:lnTo>
                <a:lnTo>
                  <a:pt x="6811643" y="3810260"/>
                </a:lnTo>
                <a:lnTo>
                  <a:pt x="7112368" y="3810260"/>
                </a:lnTo>
                <a:lnTo>
                  <a:pt x="7262675" y="3549910"/>
                </a:lnTo>
                <a:lnTo>
                  <a:pt x="7113106" y="3290837"/>
                </a:lnTo>
                <a:close/>
                <a:moveTo>
                  <a:pt x="5866739" y="3290837"/>
                </a:moveTo>
                <a:lnTo>
                  <a:pt x="5717171" y="3549908"/>
                </a:lnTo>
                <a:lnTo>
                  <a:pt x="5867477" y="3810255"/>
                </a:lnTo>
                <a:lnTo>
                  <a:pt x="6168198" y="3810255"/>
                </a:lnTo>
                <a:lnTo>
                  <a:pt x="6318501" y="3549905"/>
                </a:lnTo>
                <a:lnTo>
                  <a:pt x="6168941" y="3290837"/>
                </a:lnTo>
                <a:close/>
                <a:moveTo>
                  <a:pt x="4922561" y="3290837"/>
                </a:moveTo>
                <a:lnTo>
                  <a:pt x="4772995" y="3549903"/>
                </a:lnTo>
                <a:lnTo>
                  <a:pt x="4923299" y="3810251"/>
                </a:lnTo>
                <a:lnTo>
                  <a:pt x="5224025" y="3810251"/>
                </a:lnTo>
                <a:lnTo>
                  <a:pt x="5374332" y="3549900"/>
                </a:lnTo>
                <a:lnTo>
                  <a:pt x="5224770" y="3290837"/>
                </a:lnTo>
                <a:close/>
                <a:moveTo>
                  <a:pt x="3039616" y="3290296"/>
                </a:moveTo>
                <a:lnTo>
                  <a:pt x="2889740" y="3549902"/>
                </a:lnTo>
                <a:lnTo>
                  <a:pt x="3039616" y="3809507"/>
                </a:lnTo>
                <a:lnTo>
                  <a:pt x="3340341" y="3809507"/>
                </a:lnTo>
                <a:lnTo>
                  <a:pt x="3490217" y="3549902"/>
                </a:lnTo>
                <a:lnTo>
                  <a:pt x="3340341" y="3290296"/>
                </a:lnTo>
                <a:close/>
                <a:moveTo>
                  <a:pt x="2095442" y="3290296"/>
                </a:moveTo>
                <a:lnTo>
                  <a:pt x="1945572" y="3549897"/>
                </a:lnTo>
                <a:lnTo>
                  <a:pt x="2095442" y="3809502"/>
                </a:lnTo>
                <a:lnTo>
                  <a:pt x="2396167" y="3809502"/>
                </a:lnTo>
                <a:lnTo>
                  <a:pt x="2546042" y="3549900"/>
                </a:lnTo>
                <a:lnTo>
                  <a:pt x="2396167" y="3290296"/>
                </a:lnTo>
                <a:close/>
                <a:moveTo>
                  <a:pt x="1151273" y="3290296"/>
                </a:moveTo>
                <a:lnTo>
                  <a:pt x="1001400" y="3549895"/>
                </a:lnTo>
                <a:lnTo>
                  <a:pt x="1151275" y="3809498"/>
                </a:lnTo>
                <a:lnTo>
                  <a:pt x="1451999" y="3809498"/>
                </a:lnTo>
                <a:lnTo>
                  <a:pt x="1601873" y="3549901"/>
                </a:lnTo>
                <a:lnTo>
                  <a:pt x="1451997" y="3290296"/>
                </a:lnTo>
                <a:close/>
                <a:moveTo>
                  <a:pt x="207095" y="3290296"/>
                </a:moveTo>
                <a:lnTo>
                  <a:pt x="57255" y="3549838"/>
                </a:lnTo>
                <a:lnTo>
                  <a:pt x="207098" y="3809385"/>
                </a:lnTo>
                <a:lnTo>
                  <a:pt x="207098" y="3809493"/>
                </a:lnTo>
                <a:lnTo>
                  <a:pt x="507823" y="3809493"/>
                </a:lnTo>
                <a:lnTo>
                  <a:pt x="657694" y="3549899"/>
                </a:lnTo>
                <a:lnTo>
                  <a:pt x="507820" y="3290296"/>
                </a:lnTo>
                <a:close/>
                <a:moveTo>
                  <a:pt x="11051715" y="3023020"/>
                </a:moveTo>
                <a:lnTo>
                  <a:pt x="10901407" y="3283373"/>
                </a:lnTo>
                <a:lnTo>
                  <a:pt x="11050974" y="3542444"/>
                </a:lnTo>
                <a:lnTo>
                  <a:pt x="11353179" y="3542444"/>
                </a:lnTo>
                <a:lnTo>
                  <a:pt x="11502748" y="3283373"/>
                </a:lnTo>
                <a:lnTo>
                  <a:pt x="11352440" y="3023020"/>
                </a:lnTo>
                <a:close/>
                <a:moveTo>
                  <a:pt x="10107548" y="3023020"/>
                </a:moveTo>
                <a:lnTo>
                  <a:pt x="9957240" y="3283373"/>
                </a:lnTo>
                <a:lnTo>
                  <a:pt x="10106805" y="3542439"/>
                </a:lnTo>
                <a:lnTo>
                  <a:pt x="10409009" y="3542439"/>
                </a:lnTo>
                <a:lnTo>
                  <a:pt x="10558574" y="3283373"/>
                </a:lnTo>
                <a:lnTo>
                  <a:pt x="10408266" y="3023020"/>
                </a:lnTo>
                <a:close/>
                <a:moveTo>
                  <a:pt x="9163371" y="3023020"/>
                </a:moveTo>
                <a:lnTo>
                  <a:pt x="9013063" y="3283373"/>
                </a:lnTo>
                <a:lnTo>
                  <a:pt x="9162626" y="3542435"/>
                </a:lnTo>
                <a:lnTo>
                  <a:pt x="9464838" y="3542435"/>
                </a:lnTo>
                <a:lnTo>
                  <a:pt x="9614401" y="3283373"/>
                </a:lnTo>
                <a:lnTo>
                  <a:pt x="9464093" y="3023020"/>
                </a:lnTo>
                <a:close/>
                <a:moveTo>
                  <a:pt x="8223695" y="3023020"/>
                </a:moveTo>
                <a:lnTo>
                  <a:pt x="8075658" y="3279347"/>
                </a:lnTo>
                <a:lnTo>
                  <a:pt x="8227538" y="3542326"/>
                </a:lnTo>
                <a:lnTo>
                  <a:pt x="8520728" y="3542326"/>
                </a:lnTo>
                <a:lnTo>
                  <a:pt x="8670227" y="3283373"/>
                </a:lnTo>
                <a:lnTo>
                  <a:pt x="8519919" y="3023020"/>
                </a:lnTo>
                <a:close/>
                <a:moveTo>
                  <a:pt x="7283729" y="3019741"/>
                </a:moveTo>
                <a:lnTo>
                  <a:pt x="7133853" y="3279347"/>
                </a:lnTo>
                <a:lnTo>
                  <a:pt x="7283729" y="3538951"/>
                </a:lnTo>
                <a:lnTo>
                  <a:pt x="7584454" y="3538951"/>
                </a:lnTo>
                <a:lnTo>
                  <a:pt x="7734330" y="3279347"/>
                </a:lnTo>
                <a:lnTo>
                  <a:pt x="7584454" y="3019741"/>
                </a:lnTo>
                <a:close/>
                <a:moveTo>
                  <a:pt x="6339556" y="3019741"/>
                </a:moveTo>
                <a:lnTo>
                  <a:pt x="6189685" y="3279343"/>
                </a:lnTo>
                <a:lnTo>
                  <a:pt x="6339556" y="3538947"/>
                </a:lnTo>
                <a:lnTo>
                  <a:pt x="6640281" y="3538947"/>
                </a:lnTo>
                <a:lnTo>
                  <a:pt x="6790155" y="3279344"/>
                </a:lnTo>
                <a:lnTo>
                  <a:pt x="6640281" y="3019741"/>
                </a:lnTo>
                <a:close/>
                <a:moveTo>
                  <a:pt x="5395387" y="3019741"/>
                </a:moveTo>
                <a:lnTo>
                  <a:pt x="5245515" y="3279340"/>
                </a:lnTo>
                <a:lnTo>
                  <a:pt x="5395389" y="3538942"/>
                </a:lnTo>
                <a:lnTo>
                  <a:pt x="5696113" y="3538942"/>
                </a:lnTo>
                <a:lnTo>
                  <a:pt x="5845986" y="3279345"/>
                </a:lnTo>
                <a:lnTo>
                  <a:pt x="5696111" y="3019741"/>
                </a:lnTo>
                <a:close/>
                <a:moveTo>
                  <a:pt x="4451209" y="3019741"/>
                </a:moveTo>
                <a:lnTo>
                  <a:pt x="4301370" y="3279283"/>
                </a:lnTo>
                <a:lnTo>
                  <a:pt x="4451212" y="3538830"/>
                </a:lnTo>
                <a:lnTo>
                  <a:pt x="4451212" y="3538938"/>
                </a:lnTo>
                <a:lnTo>
                  <a:pt x="4751937" y="3538938"/>
                </a:lnTo>
                <a:lnTo>
                  <a:pt x="4901808" y="3279343"/>
                </a:lnTo>
                <a:lnTo>
                  <a:pt x="4751934" y="3019741"/>
                </a:lnTo>
                <a:close/>
                <a:moveTo>
                  <a:pt x="3511703" y="3018982"/>
                </a:moveTo>
                <a:lnTo>
                  <a:pt x="3361395" y="3279335"/>
                </a:lnTo>
                <a:lnTo>
                  <a:pt x="3510966" y="3538410"/>
                </a:lnTo>
                <a:lnTo>
                  <a:pt x="3810321" y="3538410"/>
                </a:lnTo>
                <a:lnTo>
                  <a:pt x="3959973" y="3279286"/>
                </a:lnTo>
                <a:lnTo>
                  <a:pt x="3809697" y="3018982"/>
                </a:lnTo>
                <a:close/>
                <a:moveTo>
                  <a:pt x="2567529" y="3018982"/>
                </a:moveTo>
                <a:lnTo>
                  <a:pt x="2417222" y="3279335"/>
                </a:lnTo>
                <a:lnTo>
                  <a:pt x="2566790" y="3538406"/>
                </a:lnTo>
                <a:lnTo>
                  <a:pt x="2868995" y="3538406"/>
                </a:lnTo>
                <a:lnTo>
                  <a:pt x="3018562" y="3279335"/>
                </a:lnTo>
                <a:lnTo>
                  <a:pt x="2868255" y="3018982"/>
                </a:lnTo>
                <a:close/>
                <a:moveTo>
                  <a:pt x="1623363" y="3018982"/>
                </a:moveTo>
                <a:lnTo>
                  <a:pt x="1473055" y="3279335"/>
                </a:lnTo>
                <a:lnTo>
                  <a:pt x="1622620" y="3538401"/>
                </a:lnTo>
                <a:lnTo>
                  <a:pt x="1924824" y="3538401"/>
                </a:lnTo>
                <a:lnTo>
                  <a:pt x="2074389" y="3279335"/>
                </a:lnTo>
                <a:lnTo>
                  <a:pt x="1924081" y="3018982"/>
                </a:lnTo>
                <a:close/>
                <a:moveTo>
                  <a:pt x="679186" y="3018982"/>
                </a:moveTo>
                <a:lnTo>
                  <a:pt x="528878" y="3279335"/>
                </a:lnTo>
                <a:lnTo>
                  <a:pt x="678441" y="3538397"/>
                </a:lnTo>
                <a:lnTo>
                  <a:pt x="980653" y="3538397"/>
                </a:lnTo>
                <a:lnTo>
                  <a:pt x="1130215" y="3279335"/>
                </a:lnTo>
                <a:lnTo>
                  <a:pt x="979907" y="3018982"/>
                </a:lnTo>
                <a:close/>
                <a:moveTo>
                  <a:pt x="11523801" y="2751705"/>
                </a:moveTo>
                <a:lnTo>
                  <a:pt x="11373493" y="3012059"/>
                </a:lnTo>
                <a:lnTo>
                  <a:pt x="11523001" y="3271026"/>
                </a:lnTo>
                <a:lnTo>
                  <a:pt x="11825326" y="3271026"/>
                </a:lnTo>
                <a:lnTo>
                  <a:pt x="11974834" y="3012059"/>
                </a:lnTo>
                <a:lnTo>
                  <a:pt x="11824526" y="2751705"/>
                </a:lnTo>
                <a:close/>
                <a:moveTo>
                  <a:pt x="10579628" y="2751705"/>
                </a:moveTo>
                <a:lnTo>
                  <a:pt x="10429324" y="3012059"/>
                </a:lnTo>
                <a:lnTo>
                  <a:pt x="10578825" y="3271021"/>
                </a:lnTo>
                <a:lnTo>
                  <a:pt x="10881155" y="3271021"/>
                </a:lnTo>
                <a:lnTo>
                  <a:pt x="11030660" y="3012059"/>
                </a:lnTo>
                <a:lnTo>
                  <a:pt x="10880353" y="2751705"/>
                </a:lnTo>
                <a:close/>
                <a:moveTo>
                  <a:pt x="9635459" y="2751705"/>
                </a:moveTo>
                <a:lnTo>
                  <a:pt x="9485151" y="3012059"/>
                </a:lnTo>
                <a:lnTo>
                  <a:pt x="9634653" y="3271017"/>
                </a:lnTo>
                <a:lnTo>
                  <a:pt x="9936988" y="3271017"/>
                </a:lnTo>
                <a:lnTo>
                  <a:pt x="10086490" y="3012059"/>
                </a:lnTo>
                <a:lnTo>
                  <a:pt x="9936182" y="2751705"/>
                </a:lnTo>
                <a:close/>
                <a:moveTo>
                  <a:pt x="8691282" y="2751705"/>
                </a:moveTo>
                <a:lnTo>
                  <a:pt x="8540974" y="3012059"/>
                </a:lnTo>
                <a:lnTo>
                  <a:pt x="8690474" y="3271012"/>
                </a:lnTo>
                <a:lnTo>
                  <a:pt x="8992813" y="3271012"/>
                </a:lnTo>
                <a:lnTo>
                  <a:pt x="9142313" y="3012059"/>
                </a:lnTo>
                <a:lnTo>
                  <a:pt x="8992005" y="2751705"/>
                </a:lnTo>
                <a:close/>
                <a:moveTo>
                  <a:pt x="7755817" y="2748426"/>
                </a:moveTo>
                <a:lnTo>
                  <a:pt x="7605509" y="3008780"/>
                </a:lnTo>
                <a:lnTo>
                  <a:pt x="7755079" y="3267855"/>
                </a:lnTo>
                <a:lnTo>
                  <a:pt x="8052718" y="3267855"/>
                </a:lnTo>
                <a:lnTo>
                  <a:pt x="8200479" y="3012003"/>
                </a:lnTo>
                <a:lnTo>
                  <a:pt x="8048314" y="2748426"/>
                </a:lnTo>
                <a:close/>
                <a:moveTo>
                  <a:pt x="6811643" y="2748426"/>
                </a:moveTo>
                <a:lnTo>
                  <a:pt x="6661335" y="3008780"/>
                </a:lnTo>
                <a:lnTo>
                  <a:pt x="6810904" y="3267850"/>
                </a:lnTo>
                <a:lnTo>
                  <a:pt x="7113109" y="3267850"/>
                </a:lnTo>
                <a:lnTo>
                  <a:pt x="7262676" y="3008780"/>
                </a:lnTo>
                <a:lnTo>
                  <a:pt x="7112368" y="2748426"/>
                </a:lnTo>
                <a:close/>
                <a:moveTo>
                  <a:pt x="5867477" y="2748426"/>
                </a:moveTo>
                <a:lnTo>
                  <a:pt x="5717168" y="3008780"/>
                </a:lnTo>
                <a:lnTo>
                  <a:pt x="5866735" y="3267846"/>
                </a:lnTo>
                <a:lnTo>
                  <a:pt x="6168937" y="3267846"/>
                </a:lnTo>
                <a:lnTo>
                  <a:pt x="6318502" y="3008780"/>
                </a:lnTo>
                <a:lnTo>
                  <a:pt x="6168194" y="2748426"/>
                </a:lnTo>
                <a:close/>
                <a:moveTo>
                  <a:pt x="4923299" y="2748426"/>
                </a:moveTo>
                <a:lnTo>
                  <a:pt x="4772991" y="3008780"/>
                </a:lnTo>
                <a:lnTo>
                  <a:pt x="4922554" y="3267841"/>
                </a:lnTo>
                <a:lnTo>
                  <a:pt x="5224767" y="3267841"/>
                </a:lnTo>
                <a:lnTo>
                  <a:pt x="5374329" y="3008780"/>
                </a:lnTo>
                <a:lnTo>
                  <a:pt x="5224021" y="2748426"/>
                </a:lnTo>
                <a:close/>
                <a:moveTo>
                  <a:pt x="3981038" y="2748426"/>
                </a:moveTo>
                <a:lnTo>
                  <a:pt x="3831113" y="3008021"/>
                </a:lnTo>
                <a:lnTo>
                  <a:pt x="3981105" y="3267733"/>
                </a:lnTo>
                <a:lnTo>
                  <a:pt x="4280656" y="3267733"/>
                </a:lnTo>
                <a:lnTo>
                  <a:pt x="4430155" y="3008780"/>
                </a:lnTo>
                <a:lnTo>
                  <a:pt x="4279847" y="2748426"/>
                </a:lnTo>
                <a:close/>
                <a:moveTo>
                  <a:pt x="3039616" y="2747668"/>
                </a:moveTo>
                <a:lnTo>
                  <a:pt x="2889308" y="3008021"/>
                </a:lnTo>
                <a:lnTo>
                  <a:pt x="3038816" y="3266988"/>
                </a:lnTo>
                <a:lnTo>
                  <a:pt x="3341141" y="3266988"/>
                </a:lnTo>
                <a:lnTo>
                  <a:pt x="3490649" y="3008021"/>
                </a:lnTo>
                <a:lnTo>
                  <a:pt x="3340341" y="2747668"/>
                </a:lnTo>
                <a:close/>
                <a:moveTo>
                  <a:pt x="2095442" y="2747668"/>
                </a:moveTo>
                <a:lnTo>
                  <a:pt x="1945139" y="3008021"/>
                </a:lnTo>
                <a:lnTo>
                  <a:pt x="2094640" y="3266983"/>
                </a:lnTo>
                <a:lnTo>
                  <a:pt x="2396970" y="3266983"/>
                </a:lnTo>
                <a:lnTo>
                  <a:pt x="2546475" y="3008021"/>
                </a:lnTo>
                <a:lnTo>
                  <a:pt x="2396167" y="2747668"/>
                </a:lnTo>
                <a:close/>
                <a:moveTo>
                  <a:pt x="1151273" y="2747668"/>
                </a:moveTo>
                <a:lnTo>
                  <a:pt x="1000965" y="3008021"/>
                </a:lnTo>
                <a:lnTo>
                  <a:pt x="1150469" y="3266979"/>
                </a:lnTo>
                <a:lnTo>
                  <a:pt x="1452803" y="3266979"/>
                </a:lnTo>
                <a:lnTo>
                  <a:pt x="1602305" y="3008021"/>
                </a:lnTo>
                <a:lnTo>
                  <a:pt x="1451997" y="2747668"/>
                </a:lnTo>
                <a:close/>
                <a:moveTo>
                  <a:pt x="207096" y="2747668"/>
                </a:moveTo>
                <a:lnTo>
                  <a:pt x="56788" y="3008021"/>
                </a:lnTo>
                <a:lnTo>
                  <a:pt x="206288" y="3266974"/>
                </a:lnTo>
                <a:lnTo>
                  <a:pt x="508628" y="3266974"/>
                </a:lnTo>
                <a:lnTo>
                  <a:pt x="658128" y="3008021"/>
                </a:lnTo>
                <a:lnTo>
                  <a:pt x="507820" y="2747668"/>
                </a:lnTo>
                <a:close/>
                <a:moveTo>
                  <a:pt x="11051715" y="2480391"/>
                </a:moveTo>
                <a:lnTo>
                  <a:pt x="10901407" y="2740745"/>
                </a:lnTo>
                <a:lnTo>
                  <a:pt x="11051715" y="3001097"/>
                </a:lnTo>
                <a:lnTo>
                  <a:pt x="11352440" y="3001097"/>
                </a:lnTo>
                <a:lnTo>
                  <a:pt x="11502748" y="2740745"/>
                </a:lnTo>
                <a:lnTo>
                  <a:pt x="11352440" y="2480391"/>
                </a:lnTo>
                <a:close/>
                <a:moveTo>
                  <a:pt x="10107548" y="2480391"/>
                </a:moveTo>
                <a:lnTo>
                  <a:pt x="9957242" y="2740745"/>
                </a:lnTo>
                <a:lnTo>
                  <a:pt x="10107548" y="3001097"/>
                </a:lnTo>
                <a:lnTo>
                  <a:pt x="10408266" y="3001097"/>
                </a:lnTo>
                <a:lnTo>
                  <a:pt x="10558574" y="2740745"/>
                </a:lnTo>
                <a:lnTo>
                  <a:pt x="10408266" y="2480391"/>
                </a:lnTo>
                <a:close/>
                <a:moveTo>
                  <a:pt x="9163372" y="2480391"/>
                </a:moveTo>
                <a:lnTo>
                  <a:pt x="9013065" y="2740745"/>
                </a:lnTo>
                <a:lnTo>
                  <a:pt x="9163372" y="3001097"/>
                </a:lnTo>
                <a:lnTo>
                  <a:pt x="9464093" y="3001097"/>
                </a:lnTo>
                <a:lnTo>
                  <a:pt x="9614401" y="2740745"/>
                </a:lnTo>
                <a:lnTo>
                  <a:pt x="9464093" y="2480391"/>
                </a:lnTo>
                <a:close/>
                <a:moveTo>
                  <a:pt x="8223695" y="2480391"/>
                </a:moveTo>
                <a:lnTo>
                  <a:pt x="8075226" y="2737466"/>
                </a:lnTo>
                <a:lnTo>
                  <a:pt x="8227483" y="3001098"/>
                </a:lnTo>
                <a:lnTo>
                  <a:pt x="8519919" y="3001098"/>
                </a:lnTo>
                <a:lnTo>
                  <a:pt x="8670227" y="2740745"/>
                </a:lnTo>
                <a:lnTo>
                  <a:pt x="8519919" y="2480391"/>
                </a:lnTo>
                <a:close/>
                <a:moveTo>
                  <a:pt x="7283729" y="2477112"/>
                </a:moveTo>
                <a:lnTo>
                  <a:pt x="7133421" y="2737466"/>
                </a:lnTo>
                <a:lnTo>
                  <a:pt x="7282929" y="2996432"/>
                </a:lnTo>
                <a:lnTo>
                  <a:pt x="7585254" y="2996432"/>
                </a:lnTo>
                <a:lnTo>
                  <a:pt x="7734762" y="2737466"/>
                </a:lnTo>
                <a:lnTo>
                  <a:pt x="7584454" y="2477112"/>
                </a:lnTo>
                <a:close/>
                <a:moveTo>
                  <a:pt x="6339556" y="2477112"/>
                </a:moveTo>
                <a:lnTo>
                  <a:pt x="6189252" y="2737466"/>
                </a:lnTo>
                <a:lnTo>
                  <a:pt x="6338754" y="2996428"/>
                </a:lnTo>
                <a:lnTo>
                  <a:pt x="6641084" y="2996428"/>
                </a:lnTo>
                <a:lnTo>
                  <a:pt x="6790588" y="2737466"/>
                </a:lnTo>
                <a:lnTo>
                  <a:pt x="6640281" y="2477112"/>
                </a:lnTo>
                <a:close/>
                <a:moveTo>
                  <a:pt x="5395387" y="2477112"/>
                </a:moveTo>
                <a:lnTo>
                  <a:pt x="5245079" y="2737466"/>
                </a:lnTo>
                <a:lnTo>
                  <a:pt x="5394582" y="2996423"/>
                </a:lnTo>
                <a:lnTo>
                  <a:pt x="5696916" y="2996423"/>
                </a:lnTo>
                <a:lnTo>
                  <a:pt x="5846419" y="2737466"/>
                </a:lnTo>
                <a:lnTo>
                  <a:pt x="5696111" y="2477112"/>
                </a:lnTo>
                <a:close/>
                <a:moveTo>
                  <a:pt x="4451210" y="2477112"/>
                </a:moveTo>
                <a:lnTo>
                  <a:pt x="4300902" y="2737466"/>
                </a:lnTo>
                <a:lnTo>
                  <a:pt x="4450402" y="2996419"/>
                </a:lnTo>
                <a:lnTo>
                  <a:pt x="4752741" y="2996419"/>
                </a:lnTo>
                <a:lnTo>
                  <a:pt x="4902241" y="2737466"/>
                </a:lnTo>
                <a:lnTo>
                  <a:pt x="4751934" y="2477112"/>
                </a:lnTo>
                <a:close/>
                <a:moveTo>
                  <a:pt x="3511703" y="2476353"/>
                </a:moveTo>
                <a:lnTo>
                  <a:pt x="3361395" y="2736707"/>
                </a:lnTo>
                <a:lnTo>
                  <a:pt x="3511703" y="2997059"/>
                </a:lnTo>
                <a:lnTo>
                  <a:pt x="3810451" y="2997059"/>
                </a:lnTo>
                <a:lnTo>
                  <a:pt x="3960407" y="2737410"/>
                </a:lnTo>
                <a:lnTo>
                  <a:pt x="3809697" y="2476353"/>
                </a:lnTo>
                <a:close/>
                <a:moveTo>
                  <a:pt x="2567529" y="2476353"/>
                </a:moveTo>
                <a:lnTo>
                  <a:pt x="2417222" y="2736707"/>
                </a:lnTo>
                <a:lnTo>
                  <a:pt x="2567529" y="2997059"/>
                </a:lnTo>
                <a:lnTo>
                  <a:pt x="2868255" y="2997059"/>
                </a:lnTo>
                <a:lnTo>
                  <a:pt x="3018562" y="2736707"/>
                </a:lnTo>
                <a:lnTo>
                  <a:pt x="2868255" y="2476353"/>
                </a:lnTo>
                <a:close/>
                <a:moveTo>
                  <a:pt x="1623363" y="2476353"/>
                </a:moveTo>
                <a:lnTo>
                  <a:pt x="1473056" y="2736707"/>
                </a:lnTo>
                <a:lnTo>
                  <a:pt x="1623363" y="2997059"/>
                </a:lnTo>
                <a:lnTo>
                  <a:pt x="1924081" y="2997059"/>
                </a:lnTo>
                <a:lnTo>
                  <a:pt x="2074389" y="2736707"/>
                </a:lnTo>
                <a:lnTo>
                  <a:pt x="1924081" y="2476353"/>
                </a:lnTo>
                <a:close/>
                <a:moveTo>
                  <a:pt x="679187" y="2476353"/>
                </a:moveTo>
                <a:lnTo>
                  <a:pt x="528879" y="2736707"/>
                </a:lnTo>
                <a:lnTo>
                  <a:pt x="679187" y="2997059"/>
                </a:lnTo>
                <a:lnTo>
                  <a:pt x="979907" y="2997059"/>
                </a:lnTo>
                <a:lnTo>
                  <a:pt x="1130215" y="2736707"/>
                </a:lnTo>
                <a:lnTo>
                  <a:pt x="979907" y="2476353"/>
                </a:lnTo>
                <a:close/>
                <a:moveTo>
                  <a:pt x="11523801" y="2209077"/>
                </a:moveTo>
                <a:lnTo>
                  <a:pt x="11373493" y="2469430"/>
                </a:lnTo>
                <a:lnTo>
                  <a:pt x="11523801" y="2729783"/>
                </a:lnTo>
                <a:lnTo>
                  <a:pt x="11824526" y="2729783"/>
                </a:lnTo>
                <a:lnTo>
                  <a:pt x="11974834" y="2469430"/>
                </a:lnTo>
                <a:lnTo>
                  <a:pt x="11824526" y="2209077"/>
                </a:lnTo>
                <a:close/>
                <a:moveTo>
                  <a:pt x="10579628" y="2209077"/>
                </a:moveTo>
                <a:lnTo>
                  <a:pt x="10429324" y="2469430"/>
                </a:lnTo>
                <a:lnTo>
                  <a:pt x="10579628" y="2729783"/>
                </a:lnTo>
                <a:lnTo>
                  <a:pt x="10880353" y="2729783"/>
                </a:lnTo>
                <a:lnTo>
                  <a:pt x="11030660" y="2469430"/>
                </a:lnTo>
                <a:lnTo>
                  <a:pt x="10880353" y="2209077"/>
                </a:lnTo>
                <a:close/>
                <a:moveTo>
                  <a:pt x="9635459" y="2209077"/>
                </a:moveTo>
                <a:lnTo>
                  <a:pt x="9485152" y="2469430"/>
                </a:lnTo>
                <a:lnTo>
                  <a:pt x="9635459" y="2729783"/>
                </a:lnTo>
                <a:lnTo>
                  <a:pt x="9936182" y="2729783"/>
                </a:lnTo>
                <a:lnTo>
                  <a:pt x="10086490" y="2469430"/>
                </a:lnTo>
                <a:lnTo>
                  <a:pt x="9936182" y="2209077"/>
                </a:lnTo>
                <a:close/>
                <a:moveTo>
                  <a:pt x="8691294" y="2209077"/>
                </a:moveTo>
                <a:lnTo>
                  <a:pt x="8540986" y="2469430"/>
                </a:lnTo>
                <a:lnTo>
                  <a:pt x="8691294" y="2729783"/>
                </a:lnTo>
                <a:lnTo>
                  <a:pt x="8992007" y="2729783"/>
                </a:lnTo>
                <a:lnTo>
                  <a:pt x="9142314" y="2469430"/>
                </a:lnTo>
                <a:lnTo>
                  <a:pt x="8992007" y="2209077"/>
                </a:lnTo>
                <a:close/>
                <a:moveTo>
                  <a:pt x="7755817" y="2205798"/>
                </a:moveTo>
                <a:lnTo>
                  <a:pt x="7605509" y="2466151"/>
                </a:lnTo>
                <a:lnTo>
                  <a:pt x="7755817" y="2726504"/>
                </a:lnTo>
                <a:lnTo>
                  <a:pt x="8051979" y="2726504"/>
                </a:lnTo>
                <a:lnTo>
                  <a:pt x="8200479" y="2469373"/>
                </a:lnTo>
                <a:lnTo>
                  <a:pt x="8048314" y="2205798"/>
                </a:lnTo>
                <a:close/>
                <a:moveTo>
                  <a:pt x="6811643" y="2205798"/>
                </a:moveTo>
                <a:lnTo>
                  <a:pt x="6661335" y="2466151"/>
                </a:lnTo>
                <a:lnTo>
                  <a:pt x="6811643" y="2726504"/>
                </a:lnTo>
                <a:lnTo>
                  <a:pt x="7112368" y="2726504"/>
                </a:lnTo>
                <a:lnTo>
                  <a:pt x="7262676" y="2466151"/>
                </a:lnTo>
                <a:lnTo>
                  <a:pt x="7112368" y="2205798"/>
                </a:lnTo>
                <a:close/>
                <a:moveTo>
                  <a:pt x="5867477" y="2205798"/>
                </a:moveTo>
                <a:lnTo>
                  <a:pt x="5717170" y="2466151"/>
                </a:lnTo>
                <a:lnTo>
                  <a:pt x="5867477" y="2726504"/>
                </a:lnTo>
                <a:lnTo>
                  <a:pt x="6168194" y="2726504"/>
                </a:lnTo>
                <a:lnTo>
                  <a:pt x="6318502" y="2466151"/>
                </a:lnTo>
                <a:lnTo>
                  <a:pt x="6168194" y="2205798"/>
                </a:lnTo>
                <a:close/>
                <a:moveTo>
                  <a:pt x="4923300" y="2205798"/>
                </a:moveTo>
                <a:lnTo>
                  <a:pt x="4772993" y="2466151"/>
                </a:lnTo>
                <a:lnTo>
                  <a:pt x="4923300" y="2726504"/>
                </a:lnTo>
                <a:lnTo>
                  <a:pt x="5224021" y="2726504"/>
                </a:lnTo>
                <a:lnTo>
                  <a:pt x="5374329" y="2466151"/>
                </a:lnTo>
                <a:lnTo>
                  <a:pt x="5224021" y="2205798"/>
                </a:lnTo>
                <a:close/>
                <a:moveTo>
                  <a:pt x="3981038" y="2205798"/>
                </a:moveTo>
                <a:lnTo>
                  <a:pt x="3831113" y="2465392"/>
                </a:lnTo>
                <a:lnTo>
                  <a:pt x="3981914" y="2726505"/>
                </a:lnTo>
                <a:lnTo>
                  <a:pt x="4279847" y="2726505"/>
                </a:lnTo>
                <a:lnTo>
                  <a:pt x="4430155" y="2466151"/>
                </a:lnTo>
                <a:lnTo>
                  <a:pt x="4279847" y="2205798"/>
                </a:lnTo>
                <a:close/>
                <a:moveTo>
                  <a:pt x="3039616" y="2205039"/>
                </a:moveTo>
                <a:lnTo>
                  <a:pt x="2889308" y="2465392"/>
                </a:lnTo>
                <a:lnTo>
                  <a:pt x="3039616" y="2725745"/>
                </a:lnTo>
                <a:lnTo>
                  <a:pt x="3340341" y="2725745"/>
                </a:lnTo>
                <a:lnTo>
                  <a:pt x="3490649" y="2465392"/>
                </a:lnTo>
                <a:lnTo>
                  <a:pt x="3340341" y="2205039"/>
                </a:lnTo>
                <a:close/>
                <a:moveTo>
                  <a:pt x="2095442" y="2205039"/>
                </a:moveTo>
                <a:lnTo>
                  <a:pt x="1945139" y="2465392"/>
                </a:lnTo>
                <a:lnTo>
                  <a:pt x="2095442" y="2725745"/>
                </a:lnTo>
                <a:lnTo>
                  <a:pt x="2396167" y="2725745"/>
                </a:lnTo>
                <a:lnTo>
                  <a:pt x="2546475" y="2465392"/>
                </a:lnTo>
                <a:lnTo>
                  <a:pt x="2396167" y="2205039"/>
                </a:lnTo>
                <a:close/>
                <a:moveTo>
                  <a:pt x="1151273" y="2205039"/>
                </a:moveTo>
                <a:lnTo>
                  <a:pt x="1000966" y="2465392"/>
                </a:lnTo>
                <a:lnTo>
                  <a:pt x="1151273" y="2725745"/>
                </a:lnTo>
                <a:lnTo>
                  <a:pt x="1451997" y="2725745"/>
                </a:lnTo>
                <a:lnTo>
                  <a:pt x="1602305" y="2465392"/>
                </a:lnTo>
                <a:lnTo>
                  <a:pt x="1451997" y="2205039"/>
                </a:lnTo>
                <a:close/>
                <a:moveTo>
                  <a:pt x="207109" y="2205039"/>
                </a:moveTo>
                <a:lnTo>
                  <a:pt x="56801" y="2465392"/>
                </a:lnTo>
                <a:lnTo>
                  <a:pt x="207109" y="2725745"/>
                </a:lnTo>
                <a:lnTo>
                  <a:pt x="507821" y="2725745"/>
                </a:lnTo>
                <a:lnTo>
                  <a:pt x="658129" y="2465392"/>
                </a:lnTo>
                <a:lnTo>
                  <a:pt x="507821" y="2205039"/>
                </a:lnTo>
                <a:close/>
                <a:moveTo>
                  <a:pt x="11051715" y="1937763"/>
                </a:moveTo>
                <a:lnTo>
                  <a:pt x="10901407" y="2198116"/>
                </a:lnTo>
                <a:lnTo>
                  <a:pt x="11051715" y="2458468"/>
                </a:lnTo>
                <a:lnTo>
                  <a:pt x="11352440" y="2458468"/>
                </a:lnTo>
                <a:lnTo>
                  <a:pt x="11502748" y="2198116"/>
                </a:lnTo>
                <a:lnTo>
                  <a:pt x="11352440" y="1937763"/>
                </a:lnTo>
                <a:close/>
                <a:moveTo>
                  <a:pt x="10107548" y="1937763"/>
                </a:moveTo>
                <a:lnTo>
                  <a:pt x="9957242" y="2198116"/>
                </a:lnTo>
                <a:lnTo>
                  <a:pt x="10107548" y="2458468"/>
                </a:lnTo>
                <a:lnTo>
                  <a:pt x="10408266" y="2458468"/>
                </a:lnTo>
                <a:lnTo>
                  <a:pt x="10558574" y="2198116"/>
                </a:lnTo>
                <a:lnTo>
                  <a:pt x="10408266" y="1937763"/>
                </a:lnTo>
                <a:close/>
                <a:moveTo>
                  <a:pt x="9163372" y="1937763"/>
                </a:moveTo>
                <a:lnTo>
                  <a:pt x="9013065" y="2198116"/>
                </a:lnTo>
                <a:lnTo>
                  <a:pt x="9163372" y="2458468"/>
                </a:lnTo>
                <a:lnTo>
                  <a:pt x="9464094" y="2458468"/>
                </a:lnTo>
                <a:lnTo>
                  <a:pt x="9614402" y="2198116"/>
                </a:lnTo>
                <a:lnTo>
                  <a:pt x="9464094" y="1937763"/>
                </a:lnTo>
                <a:close/>
                <a:moveTo>
                  <a:pt x="8223695" y="1937763"/>
                </a:moveTo>
                <a:lnTo>
                  <a:pt x="8075226" y="2194837"/>
                </a:lnTo>
                <a:lnTo>
                  <a:pt x="8227483" y="2458470"/>
                </a:lnTo>
                <a:lnTo>
                  <a:pt x="8519919" y="2458470"/>
                </a:lnTo>
                <a:lnTo>
                  <a:pt x="8670227" y="2198116"/>
                </a:lnTo>
                <a:lnTo>
                  <a:pt x="8519919" y="1937763"/>
                </a:lnTo>
                <a:close/>
                <a:moveTo>
                  <a:pt x="7283729" y="1934483"/>
                </a:moveTo>
                <a:lnTo>
                  <a:pt x="7133421" y="2194837"/>
                </a:lnTo>
                <a:lnTo>
                  <a:pt x="7283729" y="2455189"/>
                </a:lnTo>
                <a:lnTo>
                  <a:pt x="7584454" y="2455189"/>
                </a:lnTo>
                <a:lnTo>
                  <a:pt x="7734762" y="2194837"/>
                </a:lnTo>
                <a:lnTo>
                  <a:pt x="7584454" y="1934483"/>
                </a:lnTo>
                <a:close/>
                <a:moveTo>
                  <a:pt x="6339556" y="1934483"/>
                </a:moveTo>
                <a:lnTo>
                  <a:pt x="6189252" y="2194837"/>
                </a:lnTo>
                <a:lnTo>
                  <a:pt x="6339556" y="2455189"/>
                </a:lnTo>
                <a:lnTo>
                  <a:pt x="6640281" y="2455189"/>
                </a:lnTo>
                <a:lnTo>
                  <a:pt x="6790588" y="2194837"/>
                </a:lnTo>
                <a:lnTo>
                  <a:pt x="6640281" y="1934483"/>
                </a:lnTo>
                <a:close/>
                <a:moveTo>
                  <a:pt x="5395387" y="1934483"/>
                </a:moveTo>
                <a:lnTo>
                  <a:pt x="5245080" y="2194837"/>
                </a:lnTo>
                <a:lnTo>
                  <a:pt x="5395387" y="2455189"/>
                </a:lnTo>
                <a:lnTo>
                  <a:pt x="5696111" y="2455189"/>
                </a:lnTo>
                <a:lnTo>
                  <a:pt x="5846419" y="2194837"/>
                </a:lnTo>
                <a:lnTo>
                  <a:pt x="5696111" y="1934483"/>
                </a:lnTo>
                <a:close/>
                <a:moveTo>
                  <a:pt x="4451222" y="1934483"/>
                </a:moveTo>
                <a:lnTo>
                  <a:pt x="4300914" y="2194837"/>
                </a:lnTo>
                <a:lnTo>
                  <a:pt x="4451222" y="2455189"/>
                </a:lnTo>
                <a:lnTo>
                  <a:pt x="4751935" y="2455189"/>
                </a:lnTo>
                <a:lnTo>
                  <a:pt x="4902243" y="2194837"/>
                </a:lnTo>
                <a:lnTo>
                  <a:pt x="4751935" y="1934483"/>
                </a:lnTo>
                <a:close/>
                <a:moveTo>
                  <a:pt x="3511703" y="1933725"/>
                </a:moveTo>
                <a:lnTo>
                  <a:pt x="3361395" y="2194078"/>
                </a:lnTo>
                <a:lnTo>
                  <a:pt x="3511703" y="2454430"/>
                </a:lnTo>
                <a:lnTo>
                  <a:pt x="3810451" y="2454430"/>
                </a:lnTo>
                <a:lnTo>
                  <a:pt x="3960407" y="2194780"/>
                </a:lnTo>
                <a:lnTo>
                  <a:pt x="3809697" y="1933725"/>
                </a:lnTo>
                <a:close/>
                <a:moveTo>
                  <a:pt x="2567529" y="1933725"/>
                </a:moveTo>
                <a:lnTo>
                  <a:pt x="2417222" y="2194078"/>
                </a:lnTo>
                <a:lnTo>
                  <a:pt x="2567529" y="2454430"/>
                </a:lnTo>
                <a:lnTo>
                  <a:pt x="2868255" y="2454430"/>
                </a:lnTo>
                <a:lnTo>
                  <a:pt x="3018562" y="2194078"/>
                </a:lnTo>
                <a:lnTo>
                  <a:pt x="2868255" y="1933725"/>
                </a:lnTo>
                <a:close/>
                <a:moveTo>
                  <a:pt x="1623363" y="1933725"/>
                </a:moveTo>
                <a:lnTo>
                  <a:pt x="1473056" y="2194078"/>
                </a:lnTo>
                <a:lnTo>
                  <a:pt x="1623363" y="2454430"/>
                </a:lnTo>
                <a:lnTo>
                  <a:pt x="1924081" y="2454430"/>
                </a:lnTo>
                <a:lnTo>
                  <a:pt x="2074389" y="2194078"/>
                </a:lnTo>
                <a:lnTo>
                  <a:pt x="1924081" y="1933725"/>
                </a:lnTo>
                <a:close/>
                <a:moveTo>
                  <a:pt x="679187" y="1933725"/>
                </a:moveTo>
                <a:lnTo>
                  <a:pt x="528879" y="2194078"/>
                </a:lnTo>
                <a:lnTo>
                  <a:pt x="679187" y="2454430"/>
                </a:lnTo>
                <a:lnTo>
                  <a:pt x="979909" y="2454430"/>
                </a:lnTo>
                <a:lnTo>
                  <a:pt x="1130216" y="2194078"/>
                </a:lnTo>
                <a:lnTo>
                  <a:pt x="979909" y="1933725"/>
                </a:lnTo>
                <a:close/>
                <a:moveTo>
                  <a:pt x="11523801" y="1666448"/>
                </a:moveTo>
                <a:lnTo>
                  <a:pt x="11373493" y="1926802"/>
                </a:lnTo>
                <a:lnTo>
                  <a:pt x="11523801" y="2187154"/>
                </a:lnTo>
                <a:lnTo>
                  <a:pt x="11824526" y="2187154"/>
                </a:lnTo>
                <a:lnTo>
                  <a:pt x="11974834" y="1926802"/>
                </a:lnTo>
                <a:lnTo>
                  <a:pt x="11824526" y="1666448"/>
                </a:lnTo>
                <a:close/>
                <a:moveTo>
                  <a:pt x="10579628" y="1666448"/>
                </a:moveTo>
                <a:lnTo>
                  <a:pt x="10429324" y="1926802"/>
                </a:lnTo>
                <a:lnTo>
                  <a:pt x="10579628" y="2187154"/>
                </a:lnTo>
                <a:lnTo>
                  <a:pt x="10880353" y="2187154"/>
                </a:lnTo>
                <a:lnTo>
                  <a:pt x="11030660" y="1926802"/>
                </a:lnTo>
                <a:lnTo>
                  <a:pt x="10880353" y="1666448"/>
                </a:lnTo>
                <a:close/>
                <a:moveTo>
                  <a:pt x="9635460" y="1666448"/>
                </a:moveTo>
                <a:lnTo>
                  <a:pt x="9485152" y="1926802"/>
                </a:lnTo>
                <a:lnTo>
                  <a:pt x="9635460" y="2187154"/>
                </a:lnTo>
                <a:lnTo>
                  <a:pt x="9936182" y="2187154"/>
                </a:lnTo>
                <a:lnTo>
                  <a:pt x="10086490" y="1926802"/>
                </a:lnTo>
                <a:lnTo>
                  <a:pt x="9936182" y="1666448"/>
                </a:lnTo>
                <a:close/>
                <a:moveTo>
                  <a:pt x="8691283" y="1666448"/>
                </a:moveTo>
                <a:lnTo>
                  <a:pt x="8540975" y="1926802"/>
                </a:lnTo>
                <a:lnTo>
                  <a:pt x="8691283" y="2187154"/>
                </a:lnTo>
                <a:lnTo>
                  <a:pt x="8992005" y="2187154"/>
                </a:lnTo>
                <a:lnTo>
                  <a:pt x="9142313" y="1926802"/>
                </a:lnTo>
                <a:lnTo>
                  <a:pt x="8992005" y="1666448"/>
                </a:lnTo>
                <a:close/>
                <a:moveTo>
                  <a:pt x="7755817" y="1663169"/>
                </a:moveTo>
                <a:lnTo>
                  <a:pt x="7605509" y="1923523"/>
                </a:lnTo>
                <a:lnTo>
                  <a:pt x="7755817" y="2183875"/>
                </a:lnTo>
                <a:lnTo>
                  <a:pt x="8051979" y="2183875"/>
                </a:lnTo>
                <a:lnTo>
                  <a:pt x="8200479" y="1926745"/>
                </a:lnTo>
                <a:lnTo>
                  <a:pt x="8048315" y="1663169"/>
                </a:lnTo>
                <a:close/>
                <a:moveTo>
                  <a:pt x="6811643" y="1663169"/>
                </a:moveTo>
                <a:lnTo>
                  <a:pt x="6661335" y="1923523"/>
                </a:lnTo>
                <a:lnTo>
                  <a:pt x="6811643" y="2183875"/>
                </a:lnTo>
                <a:lnTo>
                  <a:pt x="7112368" y="2183875"/>
                </a:lnTo>
                <a:lnTo>
                  <a:pt x="7262676" y="1923523"/>
                </a:lnTo>
                <a:lnTo>
                  <a:pt x="7112368" y="1663169"/>
                </a:lnTo>
                <a:close/>
                <a:moveTo>
                  <a:pt x="5867477" y="1663169"/>
                </a:moveTo>
                <a:lnTo>
                  <a:pt x="5717170" y="1923523"/>
                </a:lnTo>
                <a:lnTo>
                  <a:pt x="5867477" y="2183875"/>
                </a:lnTo>
                <a:lnTo>
                  <a:pt x="6168194" y="2183875"/>
                </a:lnTo>
                <a:lnTo>
                  <a:pt x="6318502" y="1923523"/>
                </a:lnTo>
                <a:lnTo>
                  <a:pt x="6168194" y="1663169"/>
                </a:lnTo>
                <a:close/>
                <a:moveTo>
                  <a:pt x="4923300" y="1663169"/>
                </a:moveTo>
                <a:lnTo>
                  <a:pt x="4772993" y="1923523"/>
                </a:lnTo>
                <a:lnTo>
                  <a:pt x="4923300" y="2183875"/>
                </a:lnTo>
                <a:lnTo>
                  <a:pt x="5224022" y="2183875"/>
                </a:lnTo>
                <a:lnTo>
                  <a:pt x="5374330" y="1923523"/>
                </a:lnTo>
                <a:lnTo>
                  <a:pt x="5224022" y="1663169"/>
                </a:lnTo>
                <a:close/>
                <a:moveTo>
                  <a:pt x="3981038" y="1663169"/>
                </a:moveTo>
                <a:lnTo>
                  <a:pt x="3831113" y="1922763"/>
                </a:lnTo>
                <a:lnTo>
                  <a:pt x="3981914" y="2183876"/>
                </a:lnTo>
                <a:lnTo>
                  <a:pt x="4279847" y="2183876"/>
                </a:lnTo>
                <a:lnTo>
                  <a:pt x="4430155" y="1923523"/>
                </a:lnTo>
                <a:lnTo>
                  <a:pt x="4279847" y="1663169"/>
                </a:lnTo>
                <a:close/>
                <a:moveTo>
                  <a:pt x="3039616" y="1662410"/>
                </a:moveTo>
                <a:lnTo>
                  <a:pt x="2889308" y="1922764"/>
                </a:lnTo>
                <a:lnTo>
                  <a:pt x="3039616" y="2183116"/>
                </a:lnTo>
                <a:lnTo>
                  <a:pt x="3340341" y="2183116"/>
                </a:lnTo>
                <a:lnTo>
                  <a:pt x="3490649" y="1922764"/>
                </a:lnTo>
                <a:lnTo>
                  <a:pt x="3340341" y="1662410"/>
                </a:lnTo>
                <a:close/>
                <a:moveTo>
                  <a:pt x="2095442" y="1662410"/>
                </a:moveTo>
                <a:lnTo>
                  <a:pt x="1945139" y="1922764"/>
                </a:lnTo>
                <a:lnTo>
                  <a:pt x="2095442" y="2183116"/>
                </a:lnTo>
                <a:lnTo>
                  <a:pt x="2396167" y="2183116"/>
                </a:lnTo>
                <a:lnTo>
                  <a:pt x="2546475" y="1922764"/>
                </a:lnTo>
                <a:lnTo>
                  <a:pt x="2396167" y="1662410"/>
                </a:lnTo>
                <a:close/>
                <a:moveTo>
                  <a:pt x="1151274" y="1662410"/>
                </a:moveTo>
                <a:lnTo>
                  <a:pt x="1000966" y="1922764"/>
                </a:lnTo>
                <a:lnTo>
                  <a:pt x="1151274" y="2183116"/>
                </a:lnTo>
                <a:lnTo>
                  <a:pt x="1451997" y="2183116"/>
                </a:lnTo>
                <a:lnTo>
                  <a:pt x="1602305" y="1922764"/>
                </a:lnTo>
                <a:lnTo>
                  <a:pt x="1451997" y="1662410"/>
                </a:lnTo>
                <a:close/>
                <a:moveTo>
                  <a:pt x="207097" y="1662410"/>
                </a:moveTo>
                <a:lnTo>
                  <a:pt x="56789" y="1922764"/>
                </a:lnTo>
                <a:lnTo>
                  <a:pt x="207097" y="2183116"/>
                </a:lnTo>
                <a:lnTo>
                  <a:pt x="507820" y="2183116"/>
                </a:lnTo>
                <a:lnTo>
                  <a:pt x="658128" y="1922764"/>
                </a:lnTo>
                <a:lnTo>
                  <a:pt x="507820" y="1662410"/>
                </a:lnTo>
                <a:close/>
                <a:moveTo>
                  <a:pt x="11051715" y="1395134"/>
                </a:moveTo>
                <a:lnTo>
                  <a:pt x="10901407" y="1655488"/>
                </a:lnTo>
                <a:lnTo>
                  <a:pt x="11051715" y="1915840"/>
                </a:lnTo>
                <a:lnTo>
                  <a:pt x="11352440" y="1915840"/>
                </a:lnTo>
                <a:lnTo>
                  <a:pt x="11502748" y="1655488"/>
                </a:lnTo>
                <a:lnTo>
                  <a:pt x="11352440" y="1395134"/>
                </a:lnTo>
                <a:close/>
                <a:moveTo>
                  <a:pt x="10107548" y="1395134"/>
                </a:moveTo>
                <a:lnTo>
                  <a:pt x="9957242" y="1655488"/>
                </a:lnTo>
                <a:lnTo>
                  <a:pt x="10107548" y="1915840"/>
                </a:lnTo>
                <a:lnTo>
                  <a:pt x="10408267" y="1915840"/>
                </a:lnTo>
                <a:lnTo>
                  <a:pt x="10558574" y="1655488"/>
                </a:lnTo>
                <a:lnTo>
                  <a:pt x="10408267" y="1395134"/>
                </a:lnTo>
                <a:close/>
                <a:moveTo>
                  <a:pt x="9163372" y="1395134"/>
                </a:moveTo>
                <a:lnTo>
                  <a:pt x="9013065" y="1655488"/>
                </a:lnTo>
                <a:lnTo>
                  <a:pt x="9163372" y="1915840"/>
                </a:lnTo>
                <a:lnTo>
                  <a:pt x="9464094" y="1915840"/>
                </a:lnTo>
                <a:lnTo>
                  <a:pt x="9614402" y="1655488"/>
                </a:lnTo>
                <a:lnTo>
                  <a:pt x="9464094" y="1395134"/>
                </a:lnTo>
                <a:close/>
                <a:moveTo>
                  <a:pt x="8223695" y="1395134"/>
                </a:moveTo>
                <a:lnTo>
                  <a:pt x="8075226" y="1652207"/>
                </a:lnTo>
                <a:lnTo>
                  <a:pt x="8227483" y="1915841"/>
                </a:lnTo>
                <a:lnTo>
                  <a:pt x="8519920" y="1915841"/>
                </a:lnTo>
                <a:lnTo>
                  <a:pt x="8670228" y="1655488"/>
                </a:lnTo>
                <a:lnTo>
                  <a:pt x="8519920" y="1395134"/>
                </a:lnTo>
                <a:close/>
                <a:moveTo>
                  <a:pt x="7283729" y="1391855"/>
                </a:moveTo>
                <a:lnTo>
                  <a:pt x="7133421" y="1652208"/>
                </a:lnTo>
                <a:lnTo>
                  <a:pt x="7283729" y="1912561"/>
                </a:lnTo>
                <a:lnTo>
                  <a:pt x="7584454" y="1912561"/>
                </a:lnTo>
                <a:lnTo>
                  <a:pt x="7734762" y="1652208"/>
                </a:lnTo>
                <a:lnTo>
                  <a:pt x="7584454" y="1391855"/>
                </a:lnTo>
                <a:close/>
                <a:moveTo>
                  <a:pt x="6339556" y="1391855"/>
                </a:moveTo>
                <a:lnTo>
                  <a:pt x="6189252" y="1652208"/>
                </a:lnTo>
                <a:lnTo>
                  <a:pt x="6339556" y="1912561"/>
                </a:lnTo>
                <a:lnTo>
                  <a:pt x="6640281" y="1912561"/>
                </a:lnTo>
                <a:lnTo>
                  <a:pt x="6790588" y="1652208"/>
                </a:lnTo>
                <a:lnTo>
                  <a:pt x="6640281" y="1391855"/>
                </a:lnTo>
                <a:close/>
                <a:moveTo>
                  <a:pt x="5395388" y="1391855"/>
                </a:moveTo>
                <a:lnTo>
                  <a:pt x="5245080" y="1652208"/>
                </a:lnTo>
                <a:lnTo>
                  <a:pt x="5395388" y="1912561"/>
                </a:lnTo>
                <a:lnTo>
                  <a:pt x="5696111" y="1912561"/>
                </a:lnTo>
                <a:lnTo>
                  <a:pt x="5846419" y="1652208"/>
                </a:lnTo>
                <a:lnTo>
                  <a:pt x="5696111" y="1391855"/>
                </a:lnTo>
                <a:close/>
                <a:moveTo>
                  <a:pt x="4451211" y="1391855"/>
                </a:moveTo>
                <a:lnTo>
                  <a:pt x="4300903" y="1652208"/>
                </a:lnTo>
                <a:lnTo>
                  <a:pt x="4451211" y="1912561"/>
                </a:lnTo>
                <a:lnTo>
                  <a:pt x="4751934" y="1912561"/>
                </a:lnTo>
                <a:lnTo>
                  <a:pt x="4902241" y="1652208"/>
                </a:lnTo>
                <a:lnTo>
                  <a:pt x="4751934" y="1391855"/>
                </a:lnTo>
                <a:close/>
                <a:moveTo>
                  <a:pt x="3511703" y="1391096"/>
                </a:moveTo>
                <a:lnTo>
                  <a:pt x="3361395" y="1651450"/>
                </a:lnTo>
                <a:lnTo>
                  <a:pt x="3511703" y="1911802"/>
                </a:lnTo>
                <a:lnTo>
                  <a:pt x="3810451" y="1911802"/>
                </a:lnTo>
                <a:lnTo>
                  <a:pt x="3960407" y="1652152"/>
                </a:lnTo>
                <a:lnTo>
                  <a:pt x="3809698" y="1391096"/>
                </a:lnTo>
                <a:close/>
                <a:moveTo>
                  <a:pt x="2567529" y="1391096"/>
                </a:moveTo>
                <a:lnTo>
                  <a:pt x="2417222" y="1651450"/>
                </a:lnTo>
                <a:lnTo>
                  <a:pt x="2567529" y="1911802"/>
                </a:lnTo>
                <a:lnTo>
                  <a:pt x="2868255" y="1911802"/>
                </a:lnTo>
                <a:lnTo>
                  <a:pt x="3018562" y="1651450"/>
                </a:lnTo>
                <a:lnTo>
                  <a:pt x="2868255" y="1391096"/>
                </a:lnTo>
                <a:close/>
                <a:moveTo>
                  <a:pt x="1623363" y="1391096"/>
                </a:moveTo>
                <a:lnTo>
                  <a:pt x="1473056" y="1651450"/>
                </a:lnTo>
                <a:lnTo>
                  <a:pt x="1623363" y="1911802"/>
                </a:lnTo>
                <a:lnTo>
                  <a:pt x="1924082" y="1911802"/>
                </a:lnTo>
                <a:lnTo>
                  <a:pt x="2074389" y="1651450"/>
                </a:lnTo>
                <a:lnTo>
                  <a:pt x="1924082" y="1391096"/>
                </a:lnTo>
                <a:close/>
                <a:moveTo>
                  <a:pt x="679187" y="1391096"/>
                </a:moveTo>
                <a:lnTo>
                  <a:pt x="528879" y="1651450"/>
                </a:lnTo>
                <a:lnTo>
                  <a:pt x="679187" y="1911802"/>
                </a:lnTo>
                <a:lnTo>
                  <a:pt x="979909" y="1911802"/>
                </a:lnTo>
                <a:lnTo>
                  <a:pt x="1130216" y="1651450"/>
                </a:lnTo>
                <a:lnTo>
                  <a:pt x="979909" y="1391096"/>
                </a:lnTo>
                <a:close/>
                <a:moveTo>
                  <a:pt x="11523801" y="1123820"/>
                </a:moveTo>
                <a:lnTo>
                  <a:pt x="11373493" y="1384173"/>
                </a:lnTo>
                <a:lnTo>
                  <a:pt x="11523801" y="1644526"/>
                </a:lnTo>
                <a:lnTo>
                  <a:pt x="11824526" y="1644526"/>
                </a:lnTo>
                <a:lnTo>
                  <a:pt x="11974834" y="1384173"/>
                </a:lnTo>
                <a:lnTo>
                  <a:pt x="11824526" y="1123820"/>
                </a:lnTo>
                <a:close/>
                <a:moveTo>
                  <a:pt x="10579628" y="1123820"/>
                </a:moveTo>
                <a:lnTo>
                  <a:pt x="10429324" y="1384173"/>
                </a:lnTo>
                <a:lnTo>
                  <a:pt x="10579628" y="1644526"/>
                </a:lnTo>
                <a:lnTo>
                  <a:pt x="10880353" y="1644526"/>
                </a:lnTo>
                <a:lnTo>
                  <a:pt x="11030660" y="1384173"/>
                </a:lnTo>
                <a:lnTo>
                  <a:pt x="10880353" y="1123820"/>
                </a:lnTo>
                <a:close/>
                <a:moveTo>
                  <a:pt x="9635460" y="1123820"/>
                </a:moveTo>
                <a:lnTo>
                  <a:pt x="9485152" y="1384173"/>
                </a:lnTo>
                <a:lnTo>
                  <a:pt x="9635460" y="1644526"/>
                </a:lnTo>
                <a:lnTo>
                  <a:pt x="9936184" y="1644526"/>
                </a:lnTo>
                <a:lnTo>
                  <a:pt x="10086490" y="1384173"/>
                </a:lnTo>
                <a:lnTo>
                  <a:pt x="9936184" y="1123820"/>
                </a:lnTo>
                <a:close/>
                <a:moveTo>
                  <a:pt x="8691283" y="1123820"/>
                </a:moveTo>
                <a:lnTo>
                  <a:pt x="8540975" y="1384173"/>
                </a:lnTo>
                <a:lnTo>
                  <a:pt x="8691283" y="1644526"/>
                </a:lnTo>
                <a:lnTo>
                  <a:pt x="8992007" y="1644526"/>
                </a:lnTo>
                <a:lnTo>
                  <a:pt x="9142314" y="1384173"/>
                </a:lnTo>
                <a:lnTo>
                  <a:pt x="8992007" y="1123820"/>
                </a:lnTo>
                <a:close/>
                <a:moveTo>
                  <a:pt x="7755817" y="1120541"/>
                </a:moveTo>
                <a:lnTo>
                  <a:pt x="7605509" y="1380894"/>
                </a:lnTo>
                <a:lnTo>
                  <a:pt x="7755817" y="1641246"/>
                </a:lnTo>
                <a:lnTo>
                  <a:pt x="8051980" y="1641246"/>
                </a:lnTo>
                <a:lnTo>
                  <a:pt x="8200480" y="1384117"/>
                </a:lnTo>
                <a:lnTo>
                  <a:pt x="8048314" y="1120541"/>
                </a:lnTo>
                <a:close/>
                <a:moveTo>
                  <a:pt x="6811643" y="1120541"/>
                </a:moveTo>
                <a:lnTo>
                  <a:pt x="6661335" y="1380894"/>
                </a:lnTo>
                <a:lnTo>
                  <a:pt x="6811643" y="1641246"/>
                </a:lnTo>
                <a:lnTo>
                  <a:pt x="7112368" y="1641246"/>
                </a:lnTo>
                <a:lnTo>
                  <a:pt x="7262676" y="1380894"/>
                </a:lnTo>
                <a:lnTo>
                  <a:pt x="7112368" y="1120541"/>
                </a:lnTo>
                <a:close/>
                <a:moveTo>
                  <a:pt x="5867477" y="1120541"/>
                </a:moveTo>
                <a:lnTo>
                  <a:pt x="5717170" y="1380894"/>
                </a:lnTo>
                <a:lnTo>
                  <a:pt x="5867477" y="1641246"/>
                </a:lnTo>
                <a:lnTo>
                  <a:pt x="6168196" y="1641246"/>
                </a:lnTo>
                <a:lnTo>
                  <a:pt x="6318502" y="1380894"/>
                </a:lnTo>
                <a:lnTo>
                  <a:pt x="6168196" y="1120541"/>
                </a:lnTo>
                <a:close/>
                <a:moveTo>
                  <a:pt x="4923300" y="1120541"/>
                </a:moveTo>
                <a:lnTo>
                  <a:pt x="4772993" y="1380894"/>
                </a:lnTo>
                <a:lnTo>
                  <a:pt x="4923300" y="1641246"/>
                </a:lnTo>
                <a:lnTo>
                  <a:pt x="5224022" y="1641246"/>
                </a:lnTo>
                <a:lnTo>
                  <a:pt x="5374330" y="1380894"/>
                </a:lnTo>
                <a:lnTo>
                  <a:pt x="5224022" y="1120541"/>
                </a:lnTo>
                <a:close/>
                <a:moveTo>
                  <a:pt x="3981038" y="1120541"/>
                </a:moveTo>
                <a:lnTo>
                  <a:pt x="3831113" y="1380134"/>
                </a:lnTo>
                <a:lnTo>
                  <a:pt x="3981914" y="1641248"/>
                </a:lnTo>
                <a:lnTo>
                  <a:pt x="4279848" y="1641248"/>
                </a:lnTo>
                <a:lnTo>
                  <a:pt x="4430156" y="1380894"/>
                </a:lnTo>
                <a:lnTo>
                  <a:pt x="4279848" y="1120541"/>
                </a:lnTo>
                <a:close/>
                <a:moveTo>
                  <a:pt x="3039616" y="1119782"/>
                </a:moveTo>
                <a:lnTo>
                  <a:pt x="2889308" y="1380136"/>
                </a:lnTo>
                <a:lnTo>
                  <a:pt x="3039616" y="1640488"/>
                </a:lnTo>
                <a:lnTo>
                  <a:pt x="3340341" y="1640488"/>
                </a:lnTo>
                <a:lnTo>
                  <a:pt x="3490649" y="1380136"/>
                </a:lnTo>
                <a:lnTo>
                  <a:pt x="3340341" y="1119782"/>
                </a:lnTo>
                <a:close/>
                <a:moveTo>
                  <a:pt x="2095442" y="1119782"/>
                </a:moveTo>
                <a:lnTo>
                  <a:pt x="1945139" y="1380136"/>
                </a:lnTo>
                <a:lnTo>
                  <a:pt x="2095442" y="1640488"/>
                </a:lnTo>
                <a:lnTo>
                  <a:pt x="2396167" y="1640488"/>
                </a:lnTo>
                <a:lnTo>
                  <a:pt x="2546475" y="1380136"/>
                </a:lnTo>
                <a:lnTo>
                  <a:pt x="2396167" y="1119782"/>
                </a:lnTo>
                <a:close/>
                <a:moveTo>
                  <a:pt x="1151274" y="1119782"/>
                </a:moveTo>
                <a:lnTo>
                  <a:pt x="1000966" y="1380136"/>
                </a:lnTo>
                <a:lnTo>
                  <a:pt x="1151274" y="1640488"/>
                </a:lnTo>
                <a:lnTo>
                  <a:pt x="1451998" y="1640488"/>
                </a:lnTo>
                <a:lnTo>
                  <a:pt x="1602305" y="1380136"/>
                </a:lnTo>
                <a:lnTo>
                  <a:pt x="1451998" y="1119782"/>
                </a:lnTo>
                <a:close/>
                <a:moveTo>
                  <a:pt x="207097" y="1119782"/>
                </a:moveTo>
                <a:lnTo>
                  <a:pt x="56789" y="1380136"/>
                </a:lnTo>
                <a:lnTo>
                  <a:pt x="207097" y="1640488"/>
                </a:lnTo>
                <a:lnTo>
                  <a:pt x="507821" y="1640488"/>
                </a:lnTo>
                <a:lnTo>
                  <a:pt x="658129" y="1380136"/>
                </a:lnTo>
                <a:lnTo>
                  <a:pt x="507821" y="1119782"/>
                </a:lnTo>
                <a:close/>
                <a:moveTo>
                  <a:pt x="11051715" y="852523"/>
                </a:moveTo>
                <a:lnTo>
                  <a:pt x="10901407" y="1112859"/>
                </a:lnTo>
                <a:lnTo>
                  <a:pt x="11051715" y="1373212"/>
                </a:lnTo>
                <a:lnTo>
                  <a:pt x="11352440" y="1373212"/>
                </a:lnTo>
                <a:lnTo>
                  <a:pt x="11502748" y="1112859"/>
                </a:lnTo>
                <a:lnTo>
                  <a:pt x="11352440" y="852523"/>
                </a:lnTo>
                <a:close/>
                <a:moveTo>
                  <a:pt x="10107550" y="852520"/>
                </a:moveTo>
                <a:lnTo>
                  <a:pt x="9957243" y="1112859"/>
                </a:lnTo>
                <a:lnTo>
                  <a:pt x="10107550" y="1373212"/>
                </a:lnTo>
                <a:lnTo>
                  <a:pt x="10408267" y="1373212"/>
                </a:lnTo>
                <a:lnTo>
                  <a:pt x="10558574" y="1112859"/>
                </a:lnTo>
                <a:lnTo>
                  <a:pt x="10408271" y="852520"/>
                </a:lnTo>
                <a:close/>
                <a:moveTo>
                  <a:pt x="9163374" y="852515"/>
                </a:moveTo>
                <a:lnTo>
                  <a:pt x="9013066" y="1112859"/>
                </a:lnTo>
                <a:lnTo>
                  <a:pt x="9163374" y="1373212"/>
                </a:lnTo>
                <a:lnTo>
                  <a:pt x="9464094" y="1373212"/>
                </a:lnTo>
                <a:lnTo>
                  <a:pt x="9614402" y="1112859"/>
                </a:lnTo>
                <a:lnTo>
                  <a:pt x="9464098" y="852515"/>
                </a:lnTo>
                <a:close/>
                <a:moveTo>
                  <a:pt x="8223693" y="852509"/>
                </a:moveTo>
                <a:lnTo>
                  <a:pt x="8075226" y="1109579"/>
                </a:lnTo>
                <a:lnTo>
                  <a:pt x="8227483" y="1373212"/>
                </a:lnTo>
                <a:lnTo>
                  <a:pt x="8519920" y="1373212"/>
                </a:lnTo>
                <a:lnTo>
                  <a:pt x="8670228" y="1112859"/>
                </a:lnTo>
                <a:lnTo>
                  <a:pt x="8529148" y="868491"/>
                </a:lnTo>
                <a:lnTo>
                  <a:pt x="8519922" y="852509"/>
                </a:lnTo>
                <a:close/>
                <a:moveTo>
                  <a:pt x="7283729" y="849226"/>
                </a:moveTo>
                <a:lnTo>
                  <a:pt x="7133421" y="1109580"/>
                </a:lnTo>
                <a:lnTo>
                  <a:pt x="7283729" y="1369932"/>
                </a:lnTo>
                <a:lnTo>
                  <a:pt x="7584454" y="1369932"/>
                </a:lnTo>
                <a:lnTo>
                  <a:pt x="7734762" y="1109580"/>
                </a:lnTo>
                <a:lnTo>
                  <a:pt x="7584454" y="849226"/>
                </a:lnTo>
                <a:close/>
                <a:moveTo>
                  <a:pt x="6339556" y="849226"/>
                </a:moveTo>
                <a:lnTo>
                  <a:pt x="6189252" y="1109580"/>
                </a:lnTo>
                <a:lnTo>
                  <a:pt x="6339556" y="1369932"/>
                </a:lnTo>
                <a:lnTo>
                  <a:pt x="6640281" y="1369932"/>
                </a:lnTo>
                <a:lnTo>
                  <a:pt x="6790588" y="1109580"/>
                </a:lnTo>
                <a:lnTo>
                  <a:pt x="6640281" y="849226"/>
                </a:lnTo>
                <a:close/>
                <a:moveTo>
                  <a:pt x="5395388" y="849226"/>
                </a:moveTo>
                <a:lnTo>
                  <a:pt x="5245080" y="1109580"/>
                </a:lnTo>
                <a:lnTo>
                  <a:pt x="5395388" y="1369932"/>
                </a:lnTo>
                <a:lnTo>
                  <a:pt x="5696113" y="1369932"/>
                </a:lnTo>
                <a:lnTo>
                  <a:pt x="5846419" y="1109580"/>
                </a:lnTo>
                <a:lnTo>
                  <a:pt x="5696113" y="849226"/>
                </a:lnTo>
                <a:close/>
                <a:moveTo>
                  <a:pt x="4451211" y="849226"/>
                </a:moveTo>
                <a:lnTo>
                  <a:pt x="4300903" y="1109580"/>
                </a:lnTo>
                <a:lnTo>
                  <a:pt x="4451211" y="1369932"/>
                </a:lnTo>
                <a:lnTo>
                  <a:pt x="4751935" y="1369932"/>
                </a:lnTo>
                <a:lnTo>
                  <a:pt x="4902243" y="1109580"/>
                </a:lnTo>
                <a:lnTo>
                  <a:pt x="4751935" y="849226"/>
                </a:lnTo>
                <a:close/>
                <a:moveTo>
                  <a:pt x="3511703" y="848485"/>
                </a:moveTo>
                <a:lnTo>
                  <a:pt x="3361395" y="1108821"/>
                </a:lnTo>
                <a:lnTo>
                  <a:pt x="3511703" y="1369173"/>
                </a:lnTo>
                <a:lnTo>
                  <a:pt x="3810452" y="1369173"/>
                </a:lnTo>
                <a:lnTo>
                  <a:pt x="3960408" y="1109523"/>
                </a:lnTo>
                <a:lnTo>
                  <a:pt x="3809707" y="848485"/>
                </a:lnTo>
                <a:close/>
                <a:moveTo>
                  <a:pt x="2567529" y="848485"/>
                </a:moveTo>
                <a:lnTo>
                  <a:pt x="2417222" y="1108821"/>
                </a:lnTo>
                <a:lnTo>
                  <a:pt x="2567529" y="1369173"/>
                </a:lnTo>
                <a:lnTo>
                  <a:pt x="2868255" y="1369173"/>
                </a:lnTo>
                <a:lnTo>
                  <a:pt x="3018562" y="1108821"/>
                </a:lnTo>
                <a:lnTo>
                  <a:pt x="2868255" y="848485"/>
                </a:lnTo>
                <a:close/>
                <a:moveTo>
                  <a:pt x="1623365" y="848483"/>
                </a:moveTo>
                <a:lnTo>
                  <a:pt x="1473057" y="1108821"/>
                </a:lnTo>
                <a:lnTo>
                  <a:pt x="1623365" y="1369173"/>
                </a:lnTo>
                <a:lnTo>
                  <a:pt x="1924082" y="1369173"/>
                </a:lnTo>
                <a:lnTo>
                  <a:pt x="2074389" y="1108821"/>
                </a:lnTo>
                <a:lnTo>
                  <a:pt x="1924085" y="848483"/>
                </a:lnTo>
                <a:close/>
                <a:moveTo>
                  <a:pt x="679188" y="848477"/>
                </a:moveTo>
                <a:lnTo>
                  <a:pt x="528880" y="1108821"/>
                </a:lnTo>
                <a:lnTo>
                  <a:pt x="679188" y="1369173"/>
                </a:lnTo>
                <a:lnTo>
                  <a:pt x="979909" y="1369173"/>
                </a:lnTo>
                <a:lnTo>
                  <a:pt x="1130216" y="1108821"/>
                </a:lnTo>
                <a:lnTo>
                  <a:pt x="979913" y="848477"/>
                </a:lnTo>
                <a:close/>
                <a:moveTo>
                  <a:pt x="11523801" y="581212"/>
                </a:moveTo>
                <a:lnTo>
                  <a:pt x="11373493" y="841563"/>
                </a:lnTo>
                <a:lnTo>
                  <a:pt x="11523801" y="1101915"/>
                </a:lnTo>
                <a:lnTo>
                  <a:pt x="11824526" y="1101915"/>
                </a:lnTo>
                <a:lnTo>
                  <a:pt x="11974834" y="841563"/>
                </a:lnTo>
                <a:lnTo>
                  <a:pt x="11824526" y="581212"/>
                </a:lnTo>
                <a:close/>
                <a:moveTo>
                  <a:pt x="10579628" y="581207"/>
                </a:moveTo>
                <a:lnTo>
                  <a:pt x="10429324" y="841561"/>
                </a:lnTo>
                <a:lnTo>
                  <a:pt x="10579628" y="1101912"/>
                </a:lnTo>
                <a:lnTo>
                  <a:pt x="10880353" y="1101912"/>
                </a:lnTo>
                <a:lnTo>
                  <a:pt x="11030660" y="841560"/>
                </a:lnTo>
                <a:lnTo>
                  <a:pt x="10880353" y="581207"/>
                </a:lnTo>
                <a:close/>
                <a:moveTo>
                  <a:pt x="9635461" y="581202"/>
                </a:moveTo>
                <a:lnTo>
                  <a:pt x="9485152" y="841555"/>
                </a:lnTo>
                <a:lnTo>
                  <a:pt x="9558717" y="968980"/>
                </a:lnTo>
                <a:lnTo>
                  <a:pt x="9635460" y="1101906"/>
                </a:lnTo>
                <a:lnTo>
                  <a:pt x="9936184" y="1101906"/>
                </a:lnTo>
                <a:lnTo>
                  <a:pt x="10086491" y="841553"/>
                </a:lnTo>
                <a:lnTo>
                  <a:pt x="10065775" y="805671"/>
                </a:lnTo>
                <a:lnTo>
                  <a:pt x="9936184" y="581202"/>
                </a:lnTo>
                <a:close/>
                <a:moveTo>
                  <a:pt x="8691283" y="581196"/>
                </a:moveTo>
                <a:lnTo>
                  <a:pt x="8540975" y="841548"/>
                </a:lnTo>
                <a:lnTo>
                  <a:pt x="8691282" y="1101900"/>
                </a:lnTo>
                <a:lnTo>
                  <a:pt x="8992007" y="1101900"/>
                </a:lnTo>
                <a:lnTo>
                  <a:pt x="9142314" y="841547"/>
                </a:lnTo>
                <a:lnTo>
                  <a:pt x="8992008" y="581196"/>
                </a:lnTo>
                <a:close/>
                <a:moveTo>
                  <a:pt x="7755817" y="577929"/>
                </a:moveTo>
                <a:lnTo>
                  <a:pt x="7605509" y="838266"/>
                </a:lnTo>
                <a:lnTo>
                  <a:pt x="7755817" y="1098618"/>
                </a:lnTo>
                <a:lnTo>
                  <a:pt x="8051982" y="1098618"/>
                </a:lnTo>
                <a:lnTo>
                  <a:pt x="8200480" y="841491"/>
                </a:lnTo>
                <a:lnTo>
                  <a:pt x="8048324" y="577929"/>
                </a:lnTo>
                <a:close/>
                <a:moveTo>
                  <a:pt x="6811643" y="577929"/>
                </a:moveTo>
                <a:lnTo>
                  <a:pt x="6661335" y="838266"/>
                </a:lnTo>
                <a:lnTo>
                  <a:pt x="6811643" y="1098618"/>
                </a:lnTo>
                <a:lnTo>
                  <a:pt x="7112368" y="1098618"/>
                </a:lnTo>
                <a:lnTo>
                  <a:pt x="7262676" y="838266"/>
                </a:lnTo>
                <a:lnTo>
                  <a:pt x="7112368" y="577929"/>
                </a:lnTo>
                <a:close/>
                <a:moveTo>
                  <a:pt x="5867479" y="577927"/>
                </a:moveTo>
                <a:lnTo>
                  <a:pt x="5717171" y="838266"/>
                </a:lnTo>
                <a:lnTo>
                  <a:pt x="5867479" y="1098618"/>
                </a:lnTo>
                <a:lnTo>
                  <a:pt x="6168196" y="1098618"/>
                </a:lnTo>
                <a:lnTo>
                  <a:pt x="6318502" y="838266"/>
                </a:lnTo>
                <a:lnTo>
                  <a:pt x="6168199" y="577927"/>
                </a:lnTo>
                <a:close/>
                <a:moveTo>
                  <a:pt x="4923302" y="577921"/>
                </a:moveTo>
                <a:lnTo>
                  <a:pt x="4772994" y="838266"/>
                </a:lnTo>
                <a:lnTo>
                  <a:pt x="4923302" y="1098618"/>
                </a:lnTo>
                <a:lnTo>
                  <a:pt x="5224022" y="1098618"/>
                </a:lnTo>
                <a:lnTo>
                  <a:pt x="5374330" y="838266"/>
                </a:lnTo>
                <a:lnTo>
                  <a:pt x="5224027" y="577921"/>
                </a:lnTo>
                <a:close/>
                <a:moveTo>
                  <a:pt x="3981047" y="577916"/>
                </a:moveTo>
                <a:lnTo>
                  <a:pt x="3831113" y="837525"/>
                </a:lnTo>
                <a:lnTo>
                  <a:pt x="3981914" y="1098619"/>
                </a:lnTo>
                <a:lnTo>
                  <a:pt x="4279848" y="1098619"/>
                </a:lnTo>
                <a:lnTo>
                  <a:pt x="4430156" y="838266"/>
                </a:lnTo>
                <a:lnTo>
                  <a:pt x="4289076" y="593898"/>
                </a:lnTo>
                <a:lnTo>
                  <a:pt x="4279850" y="577916"/>
                </a:lnTo>
                <a:close/>
                <a:moveTo>
                  <a:pt x="3039616" y="577174"/>
                </a:moveTo>
                <a:lnTo>
                  <a:pt x="2889308" y="837525"/>
                </a:lnTo>
                <a:lnTo>
                  <a:pt x="3039616" y="1097878"/>
                </a:lnTo>
                <a:lnTo>
                  <a:pt x="3340341" y="1097878"/>
                </a:lnTo>
                <a:lnTo>
                  <a:pt x="3490649" y="837525"/>
                </a:lnTo>
                <a:lnTo>
                  <a:pt x="3340341" y="577174"/>
                </a:lnTo>
                <a:close/>
                <a:moveTo>
                  <a:pt x="2095442" y="577169"/>
                </a:moveTo>
                <a:lnTo>
                  <a:pt x="1945139" y="837523"/>
                </a:lnTo>
                <a:lnTo>
                  <a:pt x="2095442" y="1097874"/>
                </a:lnTo>
                <a:lnTo>
                  <a:pt x="2396167" y="1097874"/>
                </a:lnTo>
                <a:lnTo>
                  <a:pt x="2546475" y="837522"/>
                </a:lnTo>
                <a:lnTo>
                  <a:pt x="2396167" y="577169"/>
                </a:lnTo>
                <a:close/>
                <a:moveTo>
                  <a:pt x="1151275" y="577164"/>
                </a:moveTo>
                <a:lnTo>
                  <a:pt x="1000966" y="837517"/>
                </a:lnTo>
                <a:lnTo>
                  <a:pt x="1074532" y="964942"/>
                </a:lnTo>
                <a:lnTo>
                  <a:pt x="1151274" y="1097868"/>
                </a:lnTo>
                <a:lnTo>
                  <a:pt x="1451998" y="1097868"/>
                </a:lnTo>
                <a:lnTo>
                  <a:pt x="1602306" y="837515"/>
                </a:lnTo>
                <a:lnTo>
                  <a:pt x="1581590" y="801632"/>
                </a:lnTo>
                <a:lnTo>
                  <a:pt x="1451998" y="577164"/>
                </a:lnTo>
                <a:close/>
                <a:moveTo>
                  <a:pt x="207097" y="577158"/>
                </a:moveTo>
                <a:lnTo>
                  <a:pt x="56789" y="837510"/>
                </a:lnTo>
                <a:lnTo>
                  <a:pt x="207096" y="1097863"/>
                </a:lnTo>
                <a:lnTo>
                  <a:pt x="507821" y="1097863"/>
                </a:lnTo>
                <a:lnTo>
                  <a:pt x="658129" y="837509"/>
                </a:lnTo>
                <a:lnTo>
                  <a:pt x="507822" y="577158"/>
                </a:lnTo>
                <a:close/>
                <a:moveTo>
                  <a:pt x="11051715" y="309899"/>
                </a:moveTo>
                <a:lnTo>
                  <a:pt x="10901408" y="570249"/>
                </a:lnTo>
                <a:lnTo>
                  <a:pt x="11051715" y="830600"/>
                </a:lnTo>
                <a:lnTo>
                  <a:pt x="11352440" y="830600"/>
                </a:lnTo>
                <a:lnTo>
                  <a:pt x="11502747" y="570249"/>
                </a:lnTo>
                <a:lnTo>
                  <a:pt x="11352440" y="309899"/>
                </a:lnTo>
                <a:close/>
                <a:moveTo>
                  <a:pt x="10107550" y="309894"/>
                </a:moveTo>
                <a:lnTo>
                  <a:pt x="9957243" y="570248"/>
                </a:lnTo>
                <a:lnTo>
                  <a:pt x="9976122" y="602947"/>
                </a:lnTo>
                <a:lnTo>
                  <a:pt x="10031986" y="699711"/>
                </a:lnTo>
                <a:lnTo>
                  <a:pt x="10107547" y="830593"/>
                </a:lnTo>
                <a:lnTo>
                  <a:pt x="10408269" y="830593"/>
                </a:lnTo>
                <a:lnTo>
                  <a:pt x="10558572" y="570243"/>
                </a:lnTo>
                <a:lnTo>
                  <a:pt x="10408271" y="309894"/>
                </a:lnTo>
                <a:close/>
                <a:moveTo>
                  <a:pt x="9163374" y="309888"/>
                </a:moveTo>
                <a:lnTo>
                  <a:pt x="9013066" y="570241"/>
                </a:lnTo>
                <a:lnTo>
                  <a:pt x="9021053" y="584074"/>
                </a:lnTo>
                <a:lnTo>
                  <a:pt x="9163370" y="830587"/>
                </a:lnTo>
                <a:lnTo>
                  <a:pt x="9464095" y="830587"/>
                </a:lnTo>
                <a:lnTo>
                  <a:pt x="9614403" y="570234"/>
                </a:lnTo>
                <a:lnTo>
                  <a:pt x="9581763" y="513698"/>
                </a:lnTo>
                <a:lnTo>
                  <a:pt x="9464098" y="309888"/>
                </a:lnTo>
                <a:close/>
                <a:moveTo>
                  <a:pt x="8223704" y="309882"/>
                </a:moveTo>
                <a:lnTo>
                  <a:pt x="8075226" y="566970"/>
                </a:lnTo>
                <a:lnTo>
                  <a:pt x="8227484" y="830587"/>
                </a:lnTo>
                <a:lnTo>
                  <a:pt x="8519922" y="830587"/>
                </a:lnTo>
                <a:lnTo>
                  <a:pt x="8670229" y="570234"/>
                </a:lnTo>
                <a:lnTo>
                  <a:pt x="8607724" y="461968"/>
                </a:lnTo>
                <a:lnTo>
                  <a:pt x="8519922" y="309882"/>
                </a:lnTo>
                <a:close/>
                <a:moveTo>
                  <a:pt x="7283729" y="306618"/>
                </a:moveTo>
                <a:lnTo>
                  <a:pt x="7133421" y="566970"/>
                </a:lnTo>
                <a:lnTo>
                  <a:pt x="7283729" y="827322"/>
                </a:lnTo>
                <a:lnTo>
                  <a:pt x="7584454" y="827322"/>
                </a:lnTo>
                <a:lnTo>
                  <a:pt x="7734762" y="566970"/>
                </a:lnTo>
                <a:lnTo>
                  <a:pt x="7584454" y="306618"/>
                </a:lnTo>
                <a:close/>
                <a:moveTo>
                  <a:pt x="6339556" y="306614"/>
                </a:moveTo>
                <a:lnTo>
                  <a:pt x="6189252" y="566967"/>
                </a:lnTo>
                <a:lnTo>
                  <a:pt x="6339556" y="827319"/>
                </a:lnTo>
                <a:lnTo>
                  <a:pt x="6640281" y="827319"/>
                </a:lnTo>
                <a:lnTo>
                  <a:pt x="6790588" y="566966"/>
                </a:lnTo>
                <a:lnTo>
                  <a:pt x="6640281" y="306614"/>
                </a:lnTo>
                <a:close/>
                <a:moveTo>
                  <a:pt x="5395389" y="306608"/>
                </a:moveTo>
                <a:lnTo>
                  <a:pt x="5245080" y="566962"/>
                </a:lnTo>
                <a:lnTo>
                  <a:pt x="5318645" y="694386"/>
                </a:lnTo>
                <a:lnTo>
                  <a:pt x="5395388" y="827313"/>
                </a:lnTo>
                <a:lnTo>
                  <a:pt x="5696113" y="827313"/>
                </a:lnTo>
                <a:lnTo>
                  <a:pt x="5846419" y="566959"/>
                </a:lnTo>
                <a:lnTo>
                  <a:pt x="5825703" y="531077"/>
                </a:lnTo>
                <a:lnTo>
                  <a:pt x="5696113" y="306608"/>
                </a:lnTo>
                <a:close/>
                <a:moveTo>
                  <a:pt x="4451211" y="306603"/>
                </a:moveTo>
                <a:lnTo>
                  <a:pt x="4300903" y="566955"/>
                </a:lnTo>
                <a:lnTo>
                  <a:pt x="4451210" y="827307"/>
                </a:lnTo>
                <a:lnTo>
                  <a:pt x="4751935" y="827307"/>
                </a:lnTo>
                <a:lnTo>
                  <a:pt x="4902243" y="566954"/>
                </a:lnTo>
                <a:lnTo>
                  <a:pt x="4751936" y="306603"/>
                </a:lnTo>
                <a:close/>
                <a:moveTo>
                  <a:pt x="3511703" y="305861"/>
                </a:moveTo>
                <a:lnTo>
                  <a:pt x="3361395" y="566212"/>
                </a:lnTo>
                <a:lnTo>
                  <a:pt x="3511703" y="826565"/>
                </a:lnTo>
                <a:lnTo>
                  <a:pt x="3810442" y="826565"/>
                </a:lnTo>
                <a:lnTo>
                  <a:pt x="3960408" y="566898"/>
                </a:lnTo>
                <a:lnTo>
                  <a:pt x="3809709" y="305861"/>
                </a:lnTo>
                <a:close/>
                <a:moveTo>
                  <a:pt x="2567529" y="305861"/>
                </a:moveTo>
                <a:lnTo>
                  <a:pt x="2417223" y="566211"/>
                </a:lnTo>
                <a:lnTo>
                  <a:pt x="2567529" y="826562"/>
                </a:lnTo>
                <a:lnTo>
                  <a:pt x="2868255" y="826562"/>
                </a:lnTo>
                <a:lnTo>
                  <a:pt x="3018561" y="566211"/>
                </a:lnTo>
                <a:lnTo>
                  <a:pt x="2868255" y="305861"/>
                </a:lnTo>
                <a:close/>
                <a:moveTo>
                  <a:pt x="1623365" y="305856"/>
                </a:moveTo>
                <a:lnTo>
                  <a:pt x="1473057" y="566210"/>
                </a:lnTo>
                <a:lnTo>
                  <a:pt x="1491937" y="598909"/>
                </a:lnTo>
                <a:lnTo>
                  <a:pt x="1547800" y="695673"/>
                </a:lnTo>
                <a:lnTo>
                  <a:pt x="1623362" y="826555"/>
                </a:lnTo>
                <a:lnTo>
                  <a:pt x="1924083" y="826555"/>
                </a:lnTo>
                <a:lnTo>
                  <a:pt x="2074386" y="566205"/>
                </a:lnTo>
                <a:lnTo>
                  <a:pt x="1924085" y="305856"/>
                </a:lnTo>
                <a:close/>
                <a:moveTo>
                  <a:pt x="679188" y="305851"/>
                </a:moveTo>
                <a:lnTo>
                  <a:pt x="528880" y="566203"/>
                </a:lnTo>
                <a:lnTo>
                  <a:pt x="536867" y="580036"/>
                </a:lnTo>
                <a:lnTo>
                  <a:pt x="679185" y="826550"/>
                </a:lnTo>
                <a:lnTo>
                  <a:pt x="979910" y="826550"/>
                </a:lnTo>
                <a:lnTo>
                  <a:pt x="1130217" y="566196"/>
                </a:lnTo>
                <a:lnTo>
                  <a:pt x="1097578" y="509660"/>
                </a:lnTo>
                <a:lnTo>
                  <a:pt x="979913" y="305851"/>
                </a:lnTo>
                <a:close/>
                <a:moveTo>
                  <a:pt x="11523801" y="38589"/>
                </a:moveTo>
                <a:lnTo>
                  <a:pt x="11373493" y="298939"/>
                </a:lnTo>
                <a:lnTo>
                  <a:pt x="11523801" y="559292"/>
                </a:lnTo>
                <a:lnTo>
                  <a:pt x="11824526" y="559292"/>
                </a:lnTo>
                <a:lnTo>
                  <a:pt x="11974834" y="298939"/>
                </a:lnTo>
                <a:lnTo>
                  <a:pt x="11824526" y="38589"/>
                </a:lnTo>
                <a:close/>
                <a:moveTo>
                  <a:pt x="10579628" y="38584"/>
                </a:moveTo>
                <a:lnTo>
                  <a:pt x="10429325" y="298934"/>
                </a:lnTo>
                <a:lnTo>
                  <a:pt x="10579628" y="559286"/>
                </a:lnTo>
                <a:lnTo>
                  <a:pt x="10880353" y="559286"/>
                </a:lnTo>
                <a:lnTo>
                  <a:pt x="11030659" y="298933"/>
                </a:lnTo>
                <a:lnTo>
                  <a:pt x="10880353" y="38584"/>
                </a:lnTo>
                <a:close/>
                <a:moveTo>
                  <a:pt x="9635461" y="38577"/>
                </a:moveTo>
                <a:lnTo>
                  <a:pt x="9485153" y="298928"/>
                </a:lnTo>
                <a:lnTo>
                  <a:pt x="9513061" y="347268"/>
                </a:lnTo>
                <a:lnTo>
                  <a:pt x="9582973" y="468364"/>
                </a:lnTo>
                <a:lnTo>
                  <a:pt x="9635460" y="559280"/>
                </a:lnTo>
                <a:lnTo>
                  <a:pt x="9936184" y="559280"/>
                </a:lnTo>
                <a:lnTo>
                  <a:pt x="10086493" y="298927"/>
                </a:lnTo>
                <a:lnTo>
                  <a:pt x="10037366" y="213834"/>
                </a:lnTo>
                <a:lnTo>
                  <a:pt x="9936185" y="38577"/>
                </a:lnTo>
                <a:close/>
                <a:moveTo>
                  <a:pt x="8691284" y="38569"/>
                </a:moveTo>
                <a:lnTo>
                  <a:pt x="8540976" y="298922"/>
                </a:lnTo>
                <a:lnTo>
                  <a:pt x="8613152" y="423941"/>
                </a:lnTo>
                <a:lnTo>
                  <a:pt x="8691283" y="559273"/>
                </a:lnTo>
                <a:lnTo>
                  <a:pt x="8992008" y="559273"/>
                </a:lnTo>
                <a:lnTo>
                  <a:pt x="9142316" y="298920"/>
                </a:lnTo>
                <a:lnTo>
                  <a:pt x="8997963" y="48882"/>
                </a:lnTo>
                <a:lnTo>
                  <a:pt x="8992009" y="38569"/>
                </a:lnTo>
                <a:close/>
                <a:moveTo>
                  <a:pt x="7755817" y="35305"/>
                </a:moveTo>
                <a:lnTo>
                  <a:pt x="7605509" y="295657"/>
                </a:lnTo>
                <a:lnTo>
                  <a:pt x="7755817" y="556010"/>
                </a:lnTo>
                <a:lnTo>
                  <a:pt x="8051971" y="556010"/>
                </a:lnTo>
                <a:lnTo>
                  <a:pt x="8200480" y="298864"/>
                </a:lnTo>
                <a:lnTo>
                  <a:pt x="8048326" y="35305"/>
                </a:lnTo>
                <a:close/>
                <a:moveTo>
                  <a:pt x="6811643" y="35305"/>
                </a:moveTo>
                <a:lnTo>
                  <a:pt x="6661336" y="295655"/>
                </a:lnTo>
                <a:lnTo>
                  <a:pt x="6811643" y="556007"/>
                </a:lnTo>
                <a:lnTo>
                  <a:pt x="7112368" y="556007"/>
                </a:lnTo>
                <a:lnTo>
                  <a:pt x="7262675" y="295655"/>
                </a:lnTo>
                <a:lnTo>
                  <a:pt x="7112368" y="35305"/>
                </a:lnTo>
                <a:close/>
                <a:moveTo>
                  <a:pt x="5867479" y="35301"/>
                </a:moveTo>
                <a:lnTo>
                  <a:pt x="5717171" y="295654"/>
                </a:lnTo>
                <a:lnTo>
                  <a:pt x="5736050" y="328353"/>
                </a:lnTo>
                <a:lnTo>
                  <a:pt x="5791914" y="425117"/>
                </a:lnTo>
                <a:lnTo>
                  <a:pt x="5867475" y="556000"/>
                </a:lnTo>
                <a:lnTo>
                  <a:pt x="6168197" y="556000"/>
                </a:lnTo>
                <a:lnTo>
                  <a:pt x="6318500" y="295650"/>
                </a:lnTo>
                <a:lnTo>
                  <a:pt x="6168199" y="35301"/>
                </a:lnTo>
                <a:close/>
                <a:moveTo>
                  <a:pt x="4923302" y="35295"/>
                </a:moveTo>
                <a:lnTo>
                  <a:pt x="4772994" y="295647"/>
                </a:lnTo>
                <a:lnTo>
                  <a:pt x="4780981" y="309481"/>
                </a:lnTo>
                <a:lnTo>
                  <a:pt x="4923298" y="555994"/>
                </a:lnTo>
                <a:lnTo>
                  <a:pt x="5224023" y="555994"/>
                </a:lnTo>
                <a:lnTo>
                  <a:pt x="5374331" y="295641"/>
                </a:lnTo>
                <a:lnTo>
                  <a:pt x="5341691" y="239105"/>
                </a:lnTo>
                <a:lnTo>
                  <a:pt x="5224027" y="35295"/>
                </a:lnTo>
                <a:close/>
                <a:moveTo>
                  <a:pt x="3981049" y="35288"/>
                </a:moveTo>
                <a:lnTo>
                  <a:pt x="3831114" y="294901"/>
                </a:lnTo>
                <a:lnTo>
                  <a:pt x="3981905" y="555994"/>
                </a:lnTo>
                <a:lnTo>
                  <a:pt x="4279850" y="555994"/>
                </a:lnTo>
                <a:lnTo>
                  <a:pt x="4430157" y="295641"/>
                </a:lnTo>
                <a:lnTo>
                  <a:pt x="4367653" y="187375"/>
                </a:lnTo>
                <a:lnTo>
                  <a:pt x="4279850" y="35288"/>
                </a:lnTo>
                <a:close/>
                <a:moveTo>
                  <a:pt x="3039616" y="34551"/>
                </a:moveTo>
                <a:lnTo>
                  <a:pt x="2889308" y="294901"/>
                </a:lnTo>
                <a:lnTo>
                  <a:pt x="3039616" y="555253"/>
                </a:lnTo>
                <a:lnTo>
                  <a:pt x="3340341" y="555253"/>
                </a:lnTo>
                <a:lnTo>
                  <a:pt x="3490649" y="294901"/>
                </a:lnTo>
                <a:lnTo>
                  <a:pt x="3340341" y="34551"/>
                </a:lnTo>
                <a:close/>
                <a:moveTo>
                  <a:pt x="2095442" y="34547"/>
                </a:moveTo>
                <a:lnTo>
                  <a:pt x="1945140" y="294897"/>
                </a:lnTo>
                <a:lnTo>
                  <a:pt x="2095442" y="555248"/>
                </a:lnTo>
                <a:lnTo>
                  <a:pt x="2396167" y="555248"/>
                </a:lnTo>
                <a:lnTo>
                  <a:pt x="2546474" y="294895"/>
                </a:lnTo>
                <a:lnTo>
                  <a:pt x="2396167" y="34547"/>
                </a:lnTo>
                <a:close/>
                <a:moveTo>
                  <a:pt x="1151275" y="34539"/>
                </a:moveTo>
                <a:lnTo>
                  <a:pt x="1000968" y="294890"/>
                </a:lnTo>
                <a:lnTo>
                  <a:pt x="1028875" y="343230"/>
                </a:lnTo>
                <a:lnTo>
                  <a:pt x="1098788" y="464327"/>
                </a:lnTo>
                <a:lnTo>
                  <a:pt x="1151274" y="555242"/>
                </a:lnTo>
                <a:lnTo>
                  <a:pt x="1451998" y="555242"/>
                </a:lnTo>
                <a:lnTo>
                  <a:pt x="1602307" y="294889"/>
                </a:lnTo>
                <a:lnTo>
                  <a:pt x="1553180" y="209796"/>
                </a:lnTo>
                <a:lnTo>
                  <a:pt x="1451999" y="34539"/>
                </a:lnTo>
                <a:close/>
                <a:moveTo>
                  <a:pt x="207098" y="34531"/>
                </a:moveTo>
                <a:lnTo>
                  <a:pt x="56791" y="294884"/>
                </a:lnTo>
                <a:lnTo>
                  <a:pt x="128967" y="419903"/>
                </a:lnTo>
                <a:lnTo>
                  <a:pt x="207097" y="555235"/>
                </a:lnTo>
                <a:lnTo>
                  <a:pt x="507822" y="555235"/>
                </a:lnTo>
                <a:lnTo>
                  <a:pt x="658130" y="294882"/>
                </a:lnTo>
                <a:lnTo>
                  <a:pt x="513778" y="44844"/>
                </a:lnTo>
                <a:lnTo>
                  <a:pt x="507823" y="34531"/>
                </a:lnTo>
                <a:close/>
                <a:moveTo>
                  <a:pt x="172437" y="0"/>
                </a:moveTo>
                <a:lnTo>
                  <a:pt x="199819" y="0"/>
                </a:lnTo>
                <a:lnTo>
                  <a:pt x="207097" y="12608"/>
                </a:lnTo>
                <a:lnTo>
                  <a:pt x="507822" y="12608"/>
                </a:lnTo>
                <a:lnTo>
                  <a:pt x="515101" y="0"/>
                </a:lnTo>
                <a:lnTo>
                  <a:pt x="542492" y="0"/>
                </a:lnTo>
                <a:lnTo>
                  <a:pt x="528881" y="23577"/>
                </a:lnTo>
                <a:lnTo>
                  <a:pt x="674182" y="275256"/>
                </a:lnTo>
                <a:lnTo>
                  <a:pt x="679185" y="283922"/>
                </a:lnTo>
                <a:lnTo>
                  <a:pt x="979910" y="283922"/>
                </a:lnTo>
                <a:lnTo>
                  <a:pt x="1130217" y="23570"/>
                </a:lnTo>
                <a:lnTo>
                  <a:pt x="1116610" y="0"/>
                </a:lnTo>
                <a:lnTo>
                  <a:pt x="1143992" y="0"/>
                </a:lnTo>
                <a:lnTo>
                  <a:pt x="1151274" y="12615"/>
                </a:lnTo>
                <a:lnTo>
                  <a:pt x="1451998" y="12615"/>
                </a:lnTo>
                <a:lnTo>
                  <a:pt x="1459281" y="0"/>
                </a:lnTo>
                <a:lnTo>
                  <a:pt x="1486672" y="0"/>
                </a:lnTo>
                <a:lnTo>
                  <a:pt x="1473057" y="23583"/>
                </a:lnTo>
                <a:lnTo>
                  <a:pt x="1547176" y="151966"/>
                </a:lnTo>
                <a:lnTo>
                  <a:pt x="1623362" y="283929"/>
                </a:lnTo>
                <a:lnTo>
                  <a:pt x="1924083" y="283929"/>
                </a:lnTo>
                <a:lnTo>
                  <a:pt x="2074386" y="23581"/>
                </a:lnTo>
                <a:lnTo>
                  <a:pt x="2060773" y="0"/>
                </a:lnTo>
                <a:lnTo>
                  <a:pt x="2088155" y="0"/>
                </a:lnTo>
                <a:lnTo>
                  <a:pt x="2095442" y="12623"/>
                </a:lnTo>
                <a:lnTo>
                  <a:pt x="2396167" y="12623"/>
                </a:lnTo>
                <a:lnTo>
                  <a:pt x="2403454" y="0"/>
                </a:lnTo>
                <a:lnTo>
                  <a:pt x="2430840" y="0"/>
                </a:lnTo>
                <a:lnTo>
                  <a:pt x="2417223" y="23587"/>
                </a:lnTo>
                <a:lnTo>
                  <a:pt x="2567529" y="283936"/>
                </a:lnTo>
                <a:lnTo>
                  <a:pt x="2868255" y="283936"/>
                </a:lnTo>
                <a:lnTo>
                  <a:pt x="3018561" y="23587"/>
                </a:lnTo>
                <a:lnTo>
                  <a:pt x="3004944" y="0"/>
                </a:lnTo>
                <a:lnTo>
                  <a:pt x="3032325" y="0"/>
                </a:lnTo>
                <a:lnTo>
                  <a:pt x="3039616" y="12628"/>
                </a:lnTo>
                <a:lnTo>
                  <a:pt x="3340341" y="12628"/>
                </a:lnTo>
                <a:lnTo>
                  <a:pt x="3347631" y="0"/>
                </a:lnTo>
                <a:lnTo>
                  <a:pt x="3375014" y="0"/>
                </a:lnTo>
                <a:lnTo>
                  <a:pt x="3361395" y="23590"/>
                </a:lnTo>
                <a:lnTo>
                  <a:pt x="3511703" y="283940"/>
                </a:lnTo>
                <a:lnTo>
                  <a:pt x="3810442" y="283940"/>
                </a:lnTo>
                <a:lnTo>
                  <a:pt x="3960408" y="24271"/>
                </a:lnTo>
                <a:lnTo>
                  <a:pt x="3946397" y="0"/>
                </a:lnTo>
                <a:lnTo>
                  <a:pt x="3974183" y="0"/>
                </a:lnTo>
                <a:lnTo>
                  <a:pt x="3981902" y="13367"/>
                </a:lnTo>
                <a:lnTo>
                  <a:pt x="4279850" y="13367"/>
                </a:lnTo>
                <a:lnTo>
                  <a:pt x="4287567" y="0"/>
                </a:lnTo>
                <a:lnTo>
                  <a:pt x="4314950" y="0"/>
                </a:lnTo>
                <a:lnTo>
                  <a:pt x="4300904" y="24329"/>
                </a:lnTo>
                <a:lnTo>
                  <a:pt x="4373080" y="149348"/>
                </a:lnTo>
                <a:lnTo>
                  <a:pt x="4451211" y="284680"/>
                </a:lnTo>
                <a:lnTo>
                  <a:pt x="4751936" y="284680"/>
                </a:lnTo>
                <a:lnTo>
                  <a:pt x="4902244" y="24326"/>
                </a:lnTo>
                <a:lnTo>
                  <a:pt x="4888200" y="0"/>
                </a:lnTo>
                <a:lnTo>
                  <a:pt x="4915582" y="0"/>
                </a:lnTo>
                <a:lnTo>
                  <a:pt x="4918295" y="4700"/>
                </a:lnTo>
                <a:lnTo>
                  <a:pt x="4923298" y="13367"/>
                </a:lnTo>
                <a:lnTo>
                  <a:pt x="5224023" y="13367"/>
                </a:lnTo>
                <a:lnTo>
                  <a:pt x="5231740" y="0"/>
                </a:lnTo>
                <a:lnTo>
                  <a:pt x="5259130" y="0"/>
                </a:lnTo>
                <a:lnTo>
                  <a:pt x="5245081" y="24334"/>
                </a:lnTo>
                <a:lnTo>
                  <a:pt x="5272989" y="72675"/>
                </a:lnTo>
                <a:lnTo>
                  <a:pt x="5342901" y="193771"/>
                </a:lnTo>
                <a:lnTo>
                  <a:pt x="5395388" y="284687"/>
                </a:lnTo>
                <a:lnTo>
                  <a:pt x="5696113" y="284687"/>
                </a:lnTo>
                <a:lnTo>
                  <a:pt x="5846421" y="24333"/>
                </a:lnTo>
                <a:lnTo>
                  <a:pt x="5832373" y="0"/>
                </a:lnTo>
                <a:lnTo>
                  <a:pt x="5859755" y="0"/>
                </a:lnTo>
                <a:lnTo>
                  <a:pt x="5867475" y="13373"/>
                </a:lnTo>
                <a:lnTo>
                  <a:pt x="6168197" y="13373"/>
                </a:lnTo>
                <a:lnTo>
                  <a:pt x="6175917" y="0"/>
                </a:lnTo>
                <a:lnTo>
                  <a:pt x="6203306" y="0"/>
                </a:lnTo>
                <a:lnTo>
                  <a:pt x="6189254" y="24341"/>
                </a:lnTo>
                <a:lnTo>
                  <a:pt x="6339556" y="284692"/>
                </a:lnTo>
                <a:lnTo>
                  <a:pt x="6640281" y="284692"/>
                </a:lnTo>
                <a:lnTo>
                  <a:pt x="6790587" y="24340"/>
                </a:lnTo>
                <a:lnTo>
                  <a:pt x="6776535" y="0"/>
                </a:lnTo>
                <a:lnTo>
                  <a:pt x="6803918" y="0"/>
                </a:lnTo>
                <a:lnTo>
                  <a:pt x="6811643" y="13380"/>
                </a:lnTo>
                <a:lnTo>
                  <a:pt x="7112368" y="13380"/>
                </a:lnTo>
                <a:lnTo>
                  <a:pt x="7120093" y="0"/>
                </a:lnTo>
                <a:lnTo>
                  <a:pt x="7147477" y="0"/>
                </a:lnTo>
                <a:lnTo>
                  <a:pt x="7133421" y="24346"/>
                </a:lnTo>
                <a:lnTo>
                  <a:pt x="7283729" y="284698"/>
                </a:lnTo>
                <a:lnTo>
                  <a:pt x="7584454" y="284698"/>
                </a:lnTo>
                <a:lnTo>
                  <a:pt x="7734762" y="24346"/>
                </a:lnTo>
                <a:lnTo>
                  <a:pt x="7720707" y="0"/>
                </a:lnTo>
                <a:lnTo>
                  <a:pt x="7748089" y="0"/>
                </a:lnTo>
                <a:lnTo>
                  <a:pt x="7755817" y="13385"/>
                </a:lnTo>
                <a:lnTo>
                  <a:pt x="8051970" y="13385"/>
                </a:lnTo>
                <a:lnTo>
                  <a:pt x="8059700" y="0"/>
                </a:lnTo>
                <a:lnTo>
                  <a:pt x="8089288" y="0"/>
                </a:lnTo>
                <a:lnTo>
                  <a:pt x="8075227" y="24346"/>
                </a:lnTo>
                <a:lnTo>
                  <a:pt x="8227474" y="287960"/>
                </a:lnTo>
                <a:lnTo>
                  <a:pt x="8519922" y="287960"/>
                </a:lnTo>
                <a:lnTo>
                  <a:pt x="8670229" y="27607"/>
                </a:lnTo>
                <a:lnTo>
                  <a:pt x="8654291" y="0"/>
                </a:lnTo>
                <a:lnTo>
                  <a:pt x="8681673" y="0"/>
                </a:lnTo>
                <a:lnTo>
                  <a:pt x="8691283" y="16646"/>
                </a:lnTo>
                <a:lnTo>
                  <a:pt x="8992008" y="16646"/>
                </a:lnTo>
                <a:lnTo>
                  <a:pt x="9001618" y="0"/>
                </a:lnTo>
                <a:lnTo>
                  <a:pt x="9029009" y="0"/>
                </a:lnTo>
                <a:lnTo>
                  <a:pt x="9013067" y="27614"/>
                </a:lnTo>
                <a:lnTo>
                  <a:pt x="9158367" y="279294"/>
                </a:lnTo>
                <a:lnTo>
                  <a:pt x="9163370" y="287960"/>
                </a:lnTo>
                <a:lnTo>
                  <a:pt x="9464095" y="287960"/>
                </a:lnTo>
                <a:lnTo>
                  <a:pt x="9614403" y="27608"/>
                </a:lnTo>
                <a:lnTo>
                  <a:pt x="9598465" y="0"/>
                </a:lnTo>
                <a:lnTo>
                  <a:pt x="9625846" y="0"/>
                </a:lnTo>
                <a:lnTo>
                  <a:pt x="9635460" y="16653"/>
                </a:lnTo>
                <a:lnTo>
                  <a:pt x="9936184" y="16653"/>
                </a:lnTo>
                <a:lnTo>
                  <a:pt x="9945798" y="0"/>
                </a:lnTo>
                <a:lnTo>
                  <a:pt x="9973189" y="0"/>
                </a:lnTo>
                <a:lnTo>
                  <a:pt x="9957243" y="27621"/>
                </a:lnTo>
                <a:lnTo>
                  <a:pt x="10031361" y="156004"/>
                </a:lnTo>
                <a:lnTo>
                  <a:pt x="10107547" y="287967"/>
                </a:lnTo>
                <a:lnTo>
                  <a:pt x="10408269" y="287967"/>
                </a:lnTo>
                <a:lnTo>
                  <a:pt x="10558572" y="27619"/>
                </a:lnTo>
                <a:lnTo>
                  <a:pt x="10542628" y="0"/>
                </a:lnTo>
                <a:lnTo>
                  <a:pt x="10570010" y="0"/>
                </a:lnTo>
                <a:lnTo>
                  <a:pt x="10579628" y="16661"/>
                </a:lnTo>
                <a:lnTo>
                  <a:pt x="10880353" y="16661"/>
                </a:lnTo>
                <a:lnTo>
                  <a:pt x="10889971" y="0"/>
                </a:lnTo>
                <a:lnTo>
                  <a:pt x="10917356" y="0"/>
                </a:lnTo>
                <a:lnTo>
                  <a:pt x="10901408" y="27625"/>
                </a:lnTo>
                <a:lnTo>
                  <a:pt x="11051715" y="287974"/>
                </a:lnTo>
                <a:lnTo>
                  <a:pt x="11352440" y="287974"/>
                </a:lnTo>
                <a:lnTo>
                  <a:pt x="11502747" y="27625"/>
                </a:lnTo>
                <a:lnTo>
                  <a:pt x="11486799" y="0"/>
                </a:lnTo>
                <a:lnTo>
                  <a:pt x="11514179" y="0"/>
                </a:lnTo>
                <a:lnTo>
                  <a:pt x="11523801" y="16666"/>
                </a:lnTo>
                <a:lnTo>
                  <a:pt x="11824526" y="16666"/>
                </a:lnTo>
                <a:lnTo>
                  <a:pt x="11834148" y="0"/>
                </a:lnTo>
                <a:lnTo>
                  <a:pt x="11861531" y="0"/>
                </a:lnTo>
                <a:lnTo>
                  <a:pt x="11845581" y="27628"/>
                </a:lnTo>
                <a:lnTo>
                  <a:pt x="11995888" y="287978"/>
                </a:lnTo>
                <a:lnTo>
                  <a:pt x="12192000" y="287978"/>
                </a:lnTo>
                <a:lnTo>
                  <a:pt x="12192000" y="309899"/>
                </a:lnTo>
                <a:lnTo>
                  <a:pt x="11995888" y="309899"/>
                </a:lnTo>
                <a:lnTo>
                  <a:pt x="11845581" y="570250"/>
                </a:lnTo>
                <a:lnTo>
                  <a:pt x="11995888" y="830603"/>
                </a:lnTo>
                <a:lnTo>
                  <a:pt x="12192000" y="830603"/>
                </a:lnTo>
                <a:lnTo>
                  <a:pt x="12192000" y="852523"/>
                </a:lnTo>
                <a:lnTo>
                  <a:pt x="11995888" y="852523"/>
                </a:lnTo>
                <a:lnTo>
                  <a:pt x="11845581" y="1112859"/>
                </a:lnTo>
                <a:lnTo>
                  <a:pt x="11995888" y="1373212"/>
                </a:lnTo>
                <a:lnTo>
                  <a:pt x="12192000" y="1373212"/>
                </a:lnTo>
                <a:lnTo>
                  <a:pt x="12192000" y="1395134"/>
                </a:lnTo>
                <a:lnTo>
                  <a:pt x="11995888" y="1395134"/>
                </a:lnTo>
                <a:lnTo>
                  <a:pt x="11845581" y="1655488"/>
                </a:lnTo>
                <a:lnTo>
                  <a:pt x="11995888" y="1915840"/>
                </a:lnTo>
                <a:lnTo>
                  <a:pt x="12192000" y="1915840"/>
                </a:lnTo>
                <a:lnTo>
                  <a:pt x="12192000" y="1937763"/>
                </a:lnTo>
                <a:lnTo>
                  <a:pt x="11995888" y="1937763"/>
                </a:lnTo>
                <a:lnTo>
                  <a:pt x="11845581" y="2198116"/>
                </a:lnTo>
                <a:lnTo>
                  <a:pt x="11995888" y="2458468"/>
                </a:lnTo>
                <a:lnTo>
                  <a:pt x="12192000" y="2458468"/>
                </a:lnTo>
                <a:lnTo>
                  <a:pt x="12192000" y="2480391"/>
                </a:lnTo>
                <a:lnTo>
                  <a:pt x="11995888" y="2480391"/>
                </a:lnTo>
                <a:lnTo>
                  <a:pt x="11845581" y="2740745"/>
                </a:lnTo>
                <a:lnTo>
                  <a:pt x="11995888" y="3001097"/>
                </a:lnTo>
                <a:lnTo>
                  <a:pt x="12192000" y="3001097"/>
                </a:lnTo>
                <a:lnTo>
                  <a:pt x="12192000" y="3023020"/>
                </a:lnTo>
                <a:lnTo>
                  <a:pt x="11995888" y="3023020"/>
                </a:lnTo>
                <a:lnTo>
                  <a:pt x="11845581" y="3283373"/>
                </a:lnTo>
                <a:lnTo>
                  <a:pt x="11995151" y="3542448"/>
                </a:lnTo>
                <a:lnTo>
                  <a:pt x="12192000" y="3542448"/>
                </a:lnTo>
                <a:lnTo>
                  <a:pt x="12192000" y="3565431"/>
                </a:lnTo>
                <a:lnTo>
                  <a:pt x="11995151" y="3565431"/>
                </a:lnTo>
                <a:lnTo>
                  <a:pt x="11845581" y="3824506"/>
                </a:lnTo>
                <a:lnTo>
                  <a:pt x="11995888" y="4084857"/>
                </a:lnTo>
                <a:lnTo>
                  <a:pt x="12192000" y="4084857"/>
                </a:lnTo>
                <a:lnTo>
                  <a:pt x="12192000" y="4106780"/>
                </a:lnTo>
                <a:lnTo>
                  <a:pt x="11995888" y="4106780"/>
                </a:lnTo>
                <a:lnTo>
                  <a:pt x="11845581" y="4367132"/>
                </a:lnTo>
                <a:lnTo>
                  <a:pt x="11995888" y="4627490"/>
                </a:lnTo>
                <a:lnTo>
                  <a:pt x="12192000" y="4627490"/>
                </a:lnTo>
                <a:lnTo>
                  <a:pt x="12192000" y="4649413"/>
                </a:lnTo>
                <a:lnTo>
                  <a:pt x="11995888" y="4649413"/>
                </a:lnTo>
                <a:lnTo>
                  <a:pt x="11845581" y="4909772"/>
                </a:lnTo>
                <a:lnTo>
                  <a:pt x="11995888" y="5170122"/>
                </a:lnTo>
                <a:lnTo>
                  <a:pt x="12192000" y="5170122"/>
                </a:lnTo>
                <a:lnTo>
                  <a:pt x="12192000" y="5192042"/>
                </a:lnTo>
                <a:lnTo>
                  <a:pt x="11995888" y="5192042"/>
                </a:lnTo>
                <a:lnTo>
                  <a:pt x="11845581" y="5452393"/>
                </a:lnTo>
                <a:lnTo>
                  <a:pt x="11995888" y="5712747"/>
                </a:lnTo>
                <a:lnTo>
                  <a:pt x="12192000" y="5712747"/>
                </a:lnTo>
                <a:lnTo>
                  <a:pt x="12192000" y="5734666"/>
                </a:lnTo>
                <a:lnTo>
                  <a:pt x="11995888" y="5734666"/>
                </a:lnTo>
                <a:lnTo>
                  <a:pt x="11845581" y="5995003"/>
                </a:lnTo>
                <a:lnTo>
                  <a:pt x="11995888" y="6255355"/>
                </a:lnTo>
                <a:lnTo>
                  <a:pt x="12192000" y="6255355"/>
                </a:lnTo>
                <a:lnTo>
                  <a:pt x="12192000" y="6277278"/>
                </a:lnTo>
                <a:lnTo>
                  <a:pt x="11995888" y="6277278"/>
                </a:lnTo>
                <a:lnTo>
                  <a:pt x="11845581" y="6537631"/>
                </a:lnTo>
                <a:lnTo>
                  <a:pt x="11995888" y="6797983"/>
                </a:lnTo>
                <a:lnTo>
                  <a:pt x="12192000" y="6797983"/>
                </a:lnTo>
                <a:lnTo>
                  <a:pt x="12192000" y="6819906"/>
                </a:lnTo>
                <a:lnTo>
                  <a:pt x="11995888" y="6819906"/>
                </a:lnTo>
                <a:lnTo>
                  <a:pt x="11973896" y="6858000"/>
                </a:lnTo>
                <a:lnTo>
                  <a:pt x="11946513" y="6858000"/>
                </a:lnTo>
                <a:lnTo>
                  <a:pt x="11974834" y="6808945"/>
                </a:lnTo>
                <a:lnTo>
                  <a:pt x="11824526" y="6548592"/>
                </a:lnTo>
                <a:lnTo>
                  <a:pt x="11523801" y="6548592"/>
                </a:lnTo>
                <a:lnTo>
                  <a:pt x="11373493" y="6808945"/>
                </a:lnTo>
                <a:lnTo>
                  <a:pt x="11401814" y="6858000"/>
                </a:lnTo>
                <a:lnTo>
                  <a:pt x="11374433" y="6858000"/>
                </a:lnTo>
                <a:lnTo>
                  <a:pt x="11352440" y="6819906"/>
                </a:lnTo>
                <a:lnTo>
                  <a:pt x="11051715" y="6819906"/>
                </a:lnTo>
                <a:lnTo>
                  <a:pt x="11029722" y="6858000"/>
                </a:lnTo>
                <a:lnTo>
                  <a:pt x="11002340" y="6858000"/>
                </a:lnTo>
                <a:lnTo>
                  <a:pt x="11030660" y="6808945"/>
                </a:lnTo>
                <a:lnTo>
                  <a:pt x="10880353" y="6548592"/>
                </a:lnTo>
                <a:lnTo>
                  <a:pt x="10579628" y="6548592"/>
                </a:lnTo>
                <a:lnTo>
                  <a:pt x="10429324" y="6808945"/>
                </a:lnTo>
                <a:lnTo>
                  <a:pt x="10457644" y="6858000"/>
                </a:lnTo>
                <a:lnTo>
                  <a:pt x="10430259" y="6858000"/>
                </a:lnTo>
                <a:lnTo>
                  <a:pt x="10408266" y="6819906"/>
                </a:lnTo>
                <a:lnTo>
                  <a:pt x="10107548" y="6819906"/>
                </a:lnTo>
                <a:lnTo>
                  <a:pt x="10085556" y="6858000"/>
                </a:lnTo>
                <a:lnTo>
                  <a:pt x="10058169" y="6858000"/>
                </a:lnTo>
                <a:lnTo>
                  <a:pt x="10086490" y="6808945"/>
                </a:lnTo>
                <a:lnTo>
                  <a:pt x="9936182" y="6548592"/>
                </a:lnTo>
                <a:lnTo>
                  <a:pt x="9635460" y="6548592"/>
                </a:lnTo>
                <a:lnTo>
                  <a:pt x="9485152" y="6808945"/>
                </a:lnTo>
                <a:lnTo>
                  <a:pt x="9513473" y="6858000"/>
                </a:lnTo>
                <a:lnTo>
                  <a:pt x="9486087" y="6858000"/>
                </a:lnTo>
                <a:lnTo>
                  <a:pt x="9464094" y="6819906"/>
                </a:lnTo>
                <a:lnTo>
                  <a:pt x="9163372" y="6819906"/>
                </a:lnTo>
                <a:lnTo>
                  <a:pt x="9141380" y="6858000"/>
                </a:lnTo>
                <a:lnTo>
                  <a:pt x="9113992" y="6858000"/>
                </a:lnTo>
                <a:lnTo>
                  <a:pt x="9142313" y="6808945"/>
                </a:lnTo>
                <a:lnTo>
                  <a:pt x="8992005" y="6548592"/>
                </a:lnTo>
                <a:lnTo>
                  <a:pt x="8691283" y="6548592"/>
                </a:lnTo>
                <a:lnTo>
                  <a:pt x="8540975" y="6808945"/>
                </a:lnTo>
                <a:lnTo>
                  <a:pt x="8569296" y="6858000"/>
                </a:lnTo>
                <a:lnTo>
                  <a:pt x="8541912" y="6858000"/>
                </a:lnTo>
                <a:lnTo>
                  <a:pt x="8519919" y="6819906"/>
                </a:lnTo>
                <a:lnTo>
                  <a:pt x="8223695" y="6819906"/>
                </a:lnTo>
                <a:lnTo>
                  <a:pt x="8201695" y="6858000"/>
                </a:lnTo>
                <a:lnTo>
                  <a:pt x="8172116" y="6858000"/>
                </a:lnTo>
                <a:lnTo>
                  <a:pt x="8200479" y="6808888"/>
                </a:lnTo>
                <a:lnTo>
                  <a:pt x="8048315" y="6545312"/>
                </a:lnTo>
                <a:lnTo>
                  <a:pt x="7755817" y="6545312"/>
                </a:lnTo>
                <a:lnTo>
                  <a:pt x="7605509" y="6805666"/>
                </a:lnTo>
                <a:lnTo>
                  <a:pt x="7635723" y="6858000"/>
                </a:lnTo>
                <a:lnTo>
                  <a:pt x="7608340" y="6858000"/>
                </a:lnTo>
                <a:lnTo>
                  <a:pt x="7584454" y="6816627"/>
                </a:lnTo>
                <a:lnTo>
                  <a:pt x="7283729" y="6816627"/>
                </a:lnTo>
                <a:lnTo>
                  <a:pt x="7259844" y="6858000"/>
                </a:lnTo>
                <a:lnTo>
                  <a:pt x="7232462" y="6858000"/>
                </a:lnTo>
                <a:lnTo>
                  <a:pt x="7262676" y="6805666"/>
                </a:lnTo>
                <a:lnTo>
                  <a:pt x="7112368" y="6545312"/>
                </a:lnTo>
                <a:lnTo>
                  <a:pt x="6811643" y="6545312"/>
                </a:lnTo>
                <a:lnTo>
                  <a:pt x="6661335" y="6805666"/>
                </a:lnTo>
                <a:lnTo>
                  <a:pt x="6691549" y="6858000"/>
                </a:lnTo>
                <a:lnTo>
                  <a:pt x="6664166" y="6858000"/>
                </a:lnTo>
                <a:lnTo>
                  <a:pt x="6640281" y="6816627"/>
                </a:lnTo>
                <a:lnTo>
                  <a:pt x="6339556" y="6816627"/>
                </a:lnTo>
                <a:lnTo>
                  <a:pt x="6315671" y="6858000"/>
                </a:lnTo>
                <a:lnTo>
                  <a:pt x="6288288" y="6858000"/>
                </a:lnTo>
                <a:lnTo>
                  <a:pt x="6318502" y="6805666"/>
                </a:lnTo>
                <a:lnTo>
                  <a:pt x="6168194" y="6545312"/>
                </a:lnTo>
                <a:lnTo>
                  <a:pt x="5867477" y="6545312"/>
                </a:lnTo>
                <a:lnTo>
                  <a:pt x="5717170" y="6805666"/>
                </a:lnTo>
                <a:lnTo>
                  <a:pt x="5747383" y="6858000"/>
                </a:lnTo>
                <a:lnTo>
                  <a:pt x="5719997" y="6858000"/>
                </a:lnTo>
                <a:lnTo>
                  <a:pt x="5696111" y="6816627"/>
                </a:lnTo>
                <a:lnTo>
                  <a:pt x="5395387" y="6816627"/>
                </a:lnTo>
                <a:lnTo>
                  <a:pt x="5371501" y="6858000"/>
                </a:lnTo>
                <a:lnTo>
                  <a:pt x="5344116" y="6858000"/>
                </a:lnTo>
                <a:lnTo>
                  <a:pt x="5374330" y="6805666"/>
                </a:lnTo>
                <a:lnTo>
                  <a:pt x="5224022" y="6545312"/>
                </a:lnTo>
                <a:lnTo>
                  <a:pt x="4923300" y="6545312"/>
                </a:lnTo>
                <a:lnTo>
                  <a:pt x="4772993" y="6805666"/>
                </a:lnTo>
                <a:lnTo>
                  <a:pt x="4803207" y="6858000"/>
                </a:lnTo>
                <a:lnTo>
                  <a:pt x="4775821" y="6858000"/>
                </a:lnTo>
                <a:lnTo>
                  <a:pt x="4751935" y="6816627"/>
                </a:lnTo>
                <a:lnTo>
                  <a:pt x="4451222" y="6816627"/>
                </a:lnTo>
                <a:lnTo>
                  <a:pt x="4427337" y="6858000"/>
                </a:lnTo>
                <a:lnTo>
                  <a:pt x="4399942" y="6858000"/>
                </a:lnTo>
                <a:lnTo>
                  <a:pt x="4430155" y="6805666"/>
                </a:lnTo>
                <a:lnTo>
                  <a:pt x="4279847" y="6545312"/>
                </a:lnTo>
                <a:lnTo>
                  <a:pt x="3981038" y="6545312"/>
                </a:lnTo>
                <a:lnTo>
                  <a:pt x="3831113" y="6804906"/>
                </a:lnTo>
                <a:lnTo>
                  <a:pt x="3861776" y="6858000"/>
                </a:lnTo>
                <a:lnTo>
                  <a:pt x="3834020" y="6858000"/>
                </a:lnTo>
                <a:lnTo>
                  <a:pt x="3809697" y="6815868"/>
                </a:lnTo>
                <a:lnTo>
                  <a:pt x="3511703" y="6815868"/>
                </a:lnTo>
                <a:lnTo>
                  <a:pt x="3487379" y="6858000"/>
                </a:lnTo>
                <a:lnTo>
                  <a:pt x="3459997" y="6858000"/>
                </a:lnTo>
                <a:lnTo>
                  <a:pt x="3490649" y="6804907"/>
                </a:lnTo>
                <a:lnTo>
                  <a:pt x="3340341" y="6544554"/>
                </a:lnTo>
                <a:lnTo>
                  <a:pt x="3039616" y="6544554"/>
                </a:lnTo>
                <a:lnTo>
                  <a:pt x="2889308" y="6804907"/>
                </a:lnTo>
                <a:lnTo>
                  <a:pt x="2919960" y="6858000"/>
                </a:lnTo>
                <a:lnTo>
                  <a:pt x="2892578" y="6858000"/>
                </a:lnTo>
                <a:lnTo>
                  <a:pt x="2868255" y="6815868"/>
                </a:lnTo>
                <a:lnTo>
                  <a:pt x="2567529" y="6815868"/>
                </a:lnTo>
                <a:lnTo>
                  <a:pt x="2543206" y="6858000"/>
                </a:lnTo>
                <a:lnTo>
                  <a:pt x="2515823" y="6858000"/>
                </a:lnTo>
                <a:lnTo>
                  <a:pt x="2546475" y="6804907"/>
                </a:lnTo>
                <a:lnTo>
                  <a:pt x="2396167" y="6544554"/>
                </a:lnTo>
                <a:lnTo>
                  <a:pt x="2095442" y="6544554"/>
                </a:lnTo>
                <a:lnTo>
                  <a:pt x="1945139" y="6804907"/>
                </a:lnTo>
                <a:lnTo>
                  <a:pt x="1975790" y="6858000"/>
                </a:lnTo>
                <a:lnTo>
                  <a:pt x="1948405" y="6858000"/>
                </a:lnTo>
                <a:lnTo>
                  <a:pt x="1924081" y="6815868"/>
                </a:lnTo>
                <a:lnTo>
                  <a:pt x="1623363" y="6815868"/>
                </a:lnTo>
                <a:lnTo>
                  <a:pt x="1599039" y="6858000"/>
                </a:lnTo>
                <a:lnTo>
                  <a:pt x="1571653" y="6858000"/>
                </a:lnTo>
                <a:lnTo>
                  <a:pt x="1602305" y="6804907"/>
                </a:lnTo>
                <a:lnTo>
                  <a:pt x="1451997" y="6544554"/>
                </a:lnTo>
                <a:lnTo>
                  <a:pt x="1151274" y="6544554"/>
                </a:lnTo>
                <a:lnTo>
                  <a:pt x="1000966" y="6804907"/>
                </a:lnTo>
                <a:lnTo>
                  <a:pt x="1031618" y="6858000"/>
                </a:lnTo>
                <a:lnTo>
                  <a:pt x="1004232" y="6858000"/>
                </a:lnTo>
                <a:lnTo>
                  <a:pt x="979909" y="6815868"/>
                </a:lnTo>
                <a:lnTo>
                  <a:pt x="679187" y="6815868"/>
                </a:lnTo>
                <a:lnTo>
                  <a:pt x="654863" y="6858000"/>
                </a:lnTo>
                <a:lnTo>
                  <a:pt x="627476" y="6858000"/>
                </a:lnTo>
                <a:lnTo>
                  <a:pt x="658128" y="6804907"/>
                </a:lnTo>
                <a:lnTo>
                  <a:pt x="507820" y="6544554"/>
                </a:lnTo>
                <a:lnTo>
                  <a:pt x="207097" y="6544554"/>
                </a:lnTo>
                <a:lnTo>
                  <a:pt x="56789" y="6804907"/>
                </a:lnTo>
                <a:lnTo>
                  <a:pt x="87441" y="6858000"/>
                </a:lnTo>
                <a:lnTo>
                  <a:pt x="60057" y="6858000"/>
                </a:lnTo>
                <a:lnTo>
                  <a:pt x="35734" y="6815868"/>
                </a:lnTo>
                <a:lnTo>
                  <a:pt x="0" y="6815868"/>
                </a:lnTo>
                <a:lnTo>
                  <a:pt x="0" y="6793946"/>
                </a:lnTo>
                <a:lnTo>
                  <a:pt x="35735" y="6793946"/>
                </a:lnTo>
                <a:lnTo>
                  <a:pt x="186043" y="6533593"/>
                </a:lnTo>
                <a:lnTo>
                  <a:pt x="35735" y="6273240"/>
                </a:lnTo>
                <a:lnTo>
                  <a:pt x="0" y="6273240"/>
                </a:lnTo>
                <a:lnTo>
                  <a:pt x="0" y="6251318"/>
                </a:lnTo>
                <a:lnTo>
                  <a:pt x="35735" y="6251318"/>
                </a:lnTo>
                <a:lnTo>
                  <a:pt x="186043" y="5990965"/>
                </a:lnTo>
                <a:lnTo>
                  <a:pt x="44963" y="5746597"/>
                </a:lnTo>
                <a:lnTo>
                  <a:pt x="35736" y="5730615"/>
                </a:lnTo>
                <a:lnTo>
                  <a:pt x="0" y="5730615"/>
                </a:lnTo>
                <a:lnTo>
                  <a:pt x="0" y="5708693"/>
                </a:lnTo>
                <a:lnTo>
                  <a:pt x="35736" y="5708693"/>
                </a:lnTo>
                <a:lnTo>
                  <a:pt x="186044" y="5448340"/>
                </a:lnTo>
                <a:lnTo>
                  <a:pt x="123539" y="5340074"/>
                </a:lnTo>
                <a:lnTo>
                  <a:pt x="35736" y="5187987"/>
                </a:lnTo>
                <a:lnTo>
                  <a:pt x="0" y="5187987"/>
                </a:lnTo>
                <a:lnTo>
                  <a:pt x="0" y="5166066"/>
                </a:lnTo>
                <a:lnTo>
                  <a:pt x="35736" y="5166066"/>
                </a:lnTo>
                <a:lnTo>
                  <a:pt x="186044" y="4905712"/>
                </a:lnTo>
                <a:lnTo>
                  <a:pt x="128304" y="4805698"/>
                </a:lnTo>
                <a:lnTo>
                  <a:pt x="35737" y="4645359"/>
                </a:lnTo>
                <a:lnTo>
                  <a:pt x="0" y="4645359"/>
                </a:lnTo>
                <a:lnTo>
                  <a:pt x="0" y="4623437"/>
                </a:lnTo>
                <a:lnTo>
                  <a:pt x="35737" y="4623437"/>
                </a:lnTo>
                <a:lnTo>
                  <a:pt x="186045" y="4363083"/>
                </a:lnTo>
                <a:lnTo>
                  <a:pt x="35737" y="4102730"/>
                </a:lnTo>
                <a:lnTo>
                  <a:pt x="0" y="4102730"/>
                </a:lnTo>
                <a:lnTo>
                  <a:pt x="0" y="4080807"/>
                </a:lnTo>
                <a:lnTo>
                  <a:pt x="35737" y="4080807"/>
                </a:lnTo>
                <a:lnTo>
                  <a:pt x="186045" y="3820455"/>
                </a:lnTo>
                <a:lnTo>
                  <a:pt x="36483" y="3561394"/>
                </a:lnTo>
                <a:lnTo>
                  <a:pt x="0" y="3561394"/>
                </a:lnTo>
                <a:lnTo>
                  <a:pt x="0" y="3538288"/>
                </a:lnTo>
                <a:lnTo>
                  <a:pt x="36543" y="3538288"/>
                </a:lnTo>
                <a:lnTo>
                  <a:pt x="186042" y="3279335"/>
                </a:lnTo>
                <a:lnTo>
                  <a:pt x="35734" y="3018982"/>
                </a:lnTo>
                <a:lnTo>
                  <a:pt x="0" y="3018982"/>
                </a:lnTo>
                <a:lnTo>
                  <a:pt x="0" y="2997060"/>
                </a:lnTo>
                <a:lnTo>
                  <a:pt x="35734" y="2997060"/>
                </a:lnTo>
                <a:lnTo>
                  <a:pt x="186042" y="2736707"/>
                </a:lnTo>
                <a:lnTo>
                  <a:pt x="35734" y="2476353"/>
                </a:lnTo>
                <a:lnTo>
                  <a:pt x="0" y="2476353"/>
                </a:lnTo>
                <a:lnTo>
                  <a:pt x="0" y="2454432"/>
                </a:lnTo>
                <a:lnTo>
                  <a:pt x="35734" y="2454432"/>
                </a:lnTo>
                <a:lnTo>
                  <a:pt x="186042" y="2194078"/>
                </a:lnTo>
                <a:lnTo>
                  <a:pt x="35734" y="1933725"/>
                </a:lnTo>
                <a:lnTo>
                  <a:pt x="0" y="1933725"/>
                </a:lnTo>
                <a:lnTo>
                  <a:pt x="0" y="1911803"/>
                </a:lnTo>
                <a:lnTo>
                  <a:pt x="35735" y="1911803"/>
                </a:lnTo>
                <a:lnTo>
                  <a:pt x="186043" y="1651450"/>
                </a:lnTo>
                <a:lnTo>
                  <a:pt x="35735" y="1391096"/>
                </a:lnTo>
                <a:lnTo>
                  <a:pt x="0" y="1391096"/>
                </a:lnTo>
                <a:lnTo>
                  <a:pt x="0" y="1369175"/>
                </a:lnTo>
                <a:lnTo>
                  <a:pt x="35735" y="1369175"/>
                </a:lnTo>
                <a:lnTo>
                  <a:pt x="186043" y="1108821"/>
                </a:lnTo>
                <a:lnTo>
                  <a:pt x="44963" y="864453"/>
                </a:lnTo>
                <a:lnTo>
                  <a:pt x="35736" y="848471"/>
                </a:lnTo>
                <a:lnTo>
                  <a:pt x="0" y="848471"/>
                </a:lnTo>
                <a:lnTo>
                  <a:pt x="0" y="826550"/>
                </a:lnTo>
                <a:lnTo>
                  <a:pt x="35736" y="826550"/>
                </a:lnTo>
                <a:lnTo>
                  <a:pt x="186044" y="566196"/>
                </a:lnTo>
                <a:lnTo>
                  <a:pt x="123539" y="457930"/>
                </a:lnTo>
                <a:lnTo>
                  <a:pt x="35736" y="305844"/>
                </a:lnTo>
                <a:lnTo>
                  <a:pt x="0" y="305844"/>
                </a:lnTo>
                <a:lnTo>
                  <a:pt x="0" y="283922"/>
                </a:lnTo>
                <a:lnTo>
                  <a:pt x="35736" y="283922"/>
                </a:lnTo>
                <a:lnTo>
                  <a:pt x="186044" y="23569"/>
                </a:lnTo>
                <a:close/>
              </a:path>
            </a:pathLst>
          </a:custGeom>
          <a:solidFill>
            <a:srgbClr val="FFFFFF">
              <a:alpha val="134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216" name="Google Shape;1216;p6"/>
          <p:cNvSpPr/>
          <p:nvPr/>
        </p:nvSpPr>
        <p:spPr>
          <a:xfrm>
            <a:off x="99309" y="111105"/>
            <a:ext cx="11988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Font typeface="Arial"/>
              <a:buNone/>
            </a:pPr>
            <a:r>
              <a:t/>
            </a:r>
            <a:endParaRPr b="0" i="0" sz="1800" u="none" cap="none" strike="noStrike">
              <a:solidFill>
                <a:srgbClr val="FFFFFF"/>
              </a:solidFill>
              <a:latin typeface="Calibri"/>
              <a:ea typeface="Calibri"/>
              <a:cs typeface="Calibri"/>
              <a:sym typeface="Calibri"/>
            </a:endParaRPr>
          </a:p>
        </p:txBody>
      </p:sp>
      <p:sp>
        <p:nvSpPr>
          <p:cNvPr id="1217" name="Google Shape;1217;p6"/>
          <p:cNvSpPr/>
          <p:nvPr/>
        </p:nvSpPr>
        <p:spPr>
          <a:xfrm>
            <a:off x="587710" y="458181"/>
            <a:ext cx="9219600" cy="6039300"/>
          </a:xfrm>
          <a:prstGeom prst="rect">
            <a:avLst/>
          </a:prstGeom>
          <a:solidFill>
            <a:schemeClr val="accen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18" name="Google Shape;1218;p6"/>
          <p:cNvSpPr txBox="1"/>
          <p:nvPr>
            <p:ph idx="1" type="body"/>
          </p:nvPr>
        </p:nvSpPr>
        <p:spPr>
          <a:xfrm>
            <a:off x="773875" y="3324427"/>
            <a:ext cx="8826000" cy="27321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219" name="Google Shape;1219;p6"/>
          <p:cNvSpPr txBox="1"/>
          <p:nvPr>
            <p:ph type="title"/>
          </p:nvPr>
        </p:nvSpPr>
        <p:spPr>
          <a:xfrm>
            <a:off x="773916" y="1809575"/>
            <a:ext cx="8826000" cy="14106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220" name="Google Shape;1220;p6"/>
          <p:cNvSpPr/>
          <p:nvPr/>
        </p:nvSpPr>
        <p:spPr>
          <a:xfrm rot="5400000">
            <a:off x="-3102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1 2 1 3">
  <p:cSld name="CUSTOM_1_1_2_1_3">
    <p:bg>
      <p:bgPr>
        <a:solidFill>
          <a:schemeClr val="accent1"/>
        </a:solidFill>
      </p:bgPr>
    </p:bg>
    <p:spTree>
      <p:nvGrpSpPr>
        <p:cNvPr id="1221" name="Shape 1221"/>
        <p:cNvGrpSpPr/>
        <p:nvPr/>
      </p:nvGrpSpPr>
      <p:grpSpPr>
        <a:xfrm>
          <a:off x="0" y="0"/>
          <a:ext cx="0" cy="0"/>
          <a:chOff x="0" y="0"/>
          <a:chExt cx="0" cy="0"/>
        </a:xfrm>
      </p:grpSpPr>
      <p:grpSp>
        <p:nvGrpSpPr>
          <p:cNvPr id="1222" name="Google Shape;1222;p7"/>
          <p:cNvGrpSpPr/>
          <p:nvPr/>
        </p:nvGrpSpPr>
        <p:grpSpPr>
          <a:xfrm>
            <a:off x="99307" y="111104"/>
            <a:ext cx="12110447" cy="4270794"/>
            <a:chOff x="81557" y="2587204"/>
            <a:chExt cx="12110447" cy="4270794"/>
          </a:xfrm>
        </p:grpSpPr>
        <p:grpSp>
          <p:nvGrpSpPr>
            <p:cNvPr id="1223" name="Google Shape;1223;p7"/>
            <p:cNvGrpSpPr/>
            <p:nvPr/>
          </p:nvGrpSpPr>
          <p:grpSpPr>
            <a:xfrm rot="816607">
              <a:off x="6103733" y="2660141"/>
              <a:ext cx="715862" cy="804271"/>
              <a:chOff x="6479476" y="1449514"/>
              <a:chExt cx="954404" cy="1072133"/>
            </a:xfrm>
          </p:grpSpPr>
          <p:sp>
            <p:nvSpPr>
              <p:cNvPr id="1224" name="Google Shape;1224;p7"/>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5" name="Google Shape;1225;p7"/>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6" name="Google Shape;1226;p7"/>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27" name="Google Shape;1227;p7"/>
            <p:cNvGrpSpPr/>
            <p:nvPr/>
          </p:nvGrpSpPr>
          <p:grpSpPr>
            <a:xfrm rot="-2700000">
              <a:off x="5931886" y="5755442"/>
              <a:ext cx="778632" cy="775202"/>
              <a:chOff x="4648390" y="2921698"/>
              <a:chExt cx="1037844" cy="1033271"/>
            </a:xfrm>
          </p:grpSpPr>
          <p:sp>
            <p:nvSpPr>
              <p:cNvPr id="1228" name="Google Shape;1228;p7"/>
              <p:cNvSpPr/>
              <p:nvPr/>
            </p:nvSpPr>
            <p:spPr>
              <a:xfrm>
                <a:off x="4648390" y="2921698"/>
                <a:ext cx="1037844" cy="1033271"/>
              </a:xfrm>
              <a:custGeom>
                <a:rect b="b" l="l" r="r" t="t"/>
                <a:pathLst>
                  <a:path extrusionOk="0" h="1033271" w="1037844">
                    <a:moveTo>
                      <a:pt x="992981" y="353187"/>
                    </a:moveTo>
                    <a:lnTo>
                      <a:pt x="838962" y="353187"/>
                    </a:lnTo>
                    <a:cubicBezTo>
                      <a:pt x="805910" y="153067"/>
                      <a:pt x="631698" y="0"/>
                      <a:pt x="422338" y="0"/>
                    </a:cubicBezTo>
                    <a:cubicBezTo>
                      <a:pt x="189452" y="0"/>
                      <a:pt x="0" y="189452"/>
                      <a:pt x="0" y="422338"/>
                    </a:cubicBezTo>
                    <a:cubicBezTo>
                      <a:pt x="0" y="555212"/>
                      <a:pt x="61627" y="673894"/>
                      <a:pt x="157734" y="751237"/>
                    </a:cubicBezTo>
                    <a:lnTo>
                      <a:pt x="157734" y="919639"/>
                    </a:lnTo>
                    <a:cubicBezTo>
                      <a:pt x="157734" y="982313"/>
                      <a:pt x="208788" y="1033272"/>
                      <a:pt x="271463" y="1033272"/>
                    </a:cubicBezTo>
                    <a:lnTo>
                      <a:pt x="575596" y="1033272"/>
                    </a:lnTo>
                    <a:cubicBezTo>
                      <a:pt x="638270" y="1033272"/>
                      <a:pt x="689324" y="982313"/>
                      <a:pt x="689229" y="919639"/>
                    </a:cubicBezTo>
                    <a:lnTo>
                      <a:pt x="689229" y="890302"/>
                    </a:lnTo>
                    <a:cubicBezTo>
                      <a:pt x="836771" y="802386"/>
                      <a:pt x="935165" y="650081"/>
                      <a:pt x="954595" y="478917"/>
                    </a:cubicBezTo>
                    <a:lnTo>
                      <a:pt x="992981" y="478917"/>
                    </a:lnTo>
                    <a:cubicBezTo>
                      <a:pt x="1017746" y="478917"/>
                      <a:pt x="1037844" y="459010"/>
                      <a:pt x="1037844" y="434435"/>
                    </a:cubicBezTo>
                    <a:lnTo>
                      <a:pt x="1037844" y="397859"/>
                    </a:lnTo>
                    <a:cubicBezTo>
                      <a:pt x="1037844" y="373189"/>
                      <a:pt x="1017746" y="353187"/>
                      <a:pt x="992981" y="353187"/>
                    </a:cubicBezTo>
                    <a:close/>
                    <a:moveTo>
                      <a:pt x="29623" y="422434"/>
                    </a:moveTo>
                    <a:cubicBezTo>
                      <a:pt x="29623" y="205930"/>
                      <a:pt x="205835" y="29813"/>
                      <a:pt x="422338" y="29813"/>
                    </a:cubicBezTo>
                    <a:cubicBezTo>
                      <a:pt x="615220" y="29813"/>
                      <a:pt x="776097" y="169640"/>
                      <a:pt x="808863" y="353187"/>
                    </a:cubicBezTo>
                    <a:cubicBezTo>
                      <a:pt x="810673" y="362902"/>
                      <a:pt x="812006" y="372713"/>
                      <a:pt x="813054" y="382619"/>
                    </a:cubicBezTo>
                    <a:cubicBezTo>
                      <a:pt x="814387" y="395668"/>
                      <a:pt x="815054" y="409003"/>
                      <a:pt x="815054" y="422434"/>
                    </a:cubicBezTo>
                    <a:cubicBezTo>
                      <a:pt x="815054" y="431482"/>
                      <a:pt x="814768" y="440531"/>
                      <a:pt x="814102" y="449389"/>
                    </a:cubicBezTo>
                    <a:cubicBezTo>
                      <a:pt x="813435" y="459391"/>
                      <a:pt x="812387" y="469201"/>
                      <a:pt x="810959" y="478917"/>
                    </a:cubicBezTo>
                    <a:cubicBezTo>
                      <a:pt x="797814" y="569690"/>
                      <a:pt x="753523" y="650557"/>
                      <a:pt x="689229" y="710279"/>
                    </a:cubicBezTo>
                    <a:cubicBezTo>
                      <a:pt x="679799" y="719042"/>
                      <a:pt x="669893" y="727329"/>
                      <a:pt x="659606" y="735139"/>
                    </a:cubicBezTo>
                    <a:cubicBezTo>
                      <a:pt x="593598" y="785336"/>
                      <a:pt x="511397" y="815150"/>
                      <a:pt x="422338" y="815150"/>
                    </a:cubicBezTo>
                    <a:cubicBezTo>
                      <a:pt x="334423" y="815150"/>
                      <a:pt x="252984" y="786098"/>
                      <a:pt x="187452" y="736949"/>
                    </a:cubicBezTo>
                    <a:cubicBezTo>
                      <a:pt x="177165" y="729234"/>
                      <a:pt x="167259" y="721043"/>
                      <a:pt x="157734" y="712375"/>
                    </a:cubicBezTo>
                    <a:cubicBezTo>
                      <a:pt x="79058" y="640461"/>
                      <a:pt x="29623" y="537115"/>
                      <a:pt x="29623" y="422434"/>
                    </a:cubicBezTo>
                    <a:close/>
                    <a:moveTo>
                      <a:pt x="689229" y="749427"/>
                    </a:moveTo>
                    <a:cubicBezTo>
                      <a:pt x="770192" y="683228"/>
                      <a:pt x="826294" y="587597"/>
                      <a:pt x="840867" y="478917"/>
                    </a:cubicBezTo>
                    <a:lnTo>
                      <a:pt x="871347" y="478917"/>
                    </a:lnTo>
                    <a:cubicBezTo>
                      <a:pt x="855631" y="605885"/>
                      <a:pt x="789051" y="719995"/>
                      <a:pt x="689229" y="793242"/>
                    </a:cubicBezTo>
                    <a:lnTo>
                      <a:pt x="689229" y="749427"/>
                    </a:lnTo>
                    <a:close/>
                    <a:moveTo>
                      <a:pt x="659606" y="919543"/>
                    </a:moveTo>
                    <a:cubicBezTo>
                      <a:pt x="659606" y="965930"/>
                      <a:pt x="621887" y="1003554"/>
                      <a:pt x="575501" y="1003554"/>
                    </a:cubicBezTo>
                    <a:lnTo>
                      <a:pt x="271463" y="1003554"/>
                    </a:lnTo>
                    <a:cubicBezTo>
                      <a:pt x="225076" y="1003554"/>
                      <a:pt x="187452" y="965930"/>
                      <a:pt x="187452" y="919543"/>
                    </a:cubicBezTo>
                    <a:lnTo>
                      <a:pt x="187452" y="773144"/>
                    </a:lnTo>
                    <a:cubicBezTo>
                      <a:pt x="254698" y="818293"/>
                      <a:pt x="335471" y="844677"/>
                      <a:pt x="422338" y="844677"/>
                    </a:cubicBezTo>
                    <a:cubicBezTo>
                      <a:pt x="510254" y="844677"/>
                      <a:pt x="591884" y="817721"/>
                      <a:pt x="659606" y="771525"/>
                    </a:cubicBezTo>
                    <a:lnTo>
                      <a:pt x="659606" y="813149"/>
                    </a:lnTo>
                    <a:lnTo>
                      <a:pt x="659606" y="847344"/>
                    </a:lnTo>
                    <a:lnTo>
                      <a:pt x="659606" y="873061"/>
                    </a:lnTo>
                    <a:lnTo>
                      <a:pt x="659606" y="906780"/>
                    </a:lnTo>
                    <a:lnTo>
                      <a:pt x="659606" y="919543"/>
                    </a:lnTo>
                    <a:close/>
                    <a:moveTo>
                      <a:pt x="689229" y="855440"/>
                    </a:moveTo>
                    <a:lnTo>
                      <a:pt x="689229" y="829247"/>
                    </a:lnTo>
                    <a:cubicBezTo>
                      <a:pt x="806196" y="751522"/>
                      <a:pt x="884301" y="622744"/>
                      <a:pt x="901065" y="478917"/>
                    </a:cubicBezTo>
                    <a:lnTo>
                      <a:pt x="924782" y="478917"/>
                    </a:lnTo>
                    <a:cubicBezTo>
                      <a:pt x="906209" y="633508"/>
                      <a:pt x="819531" y="771525"/>
                      <a:pt x="689229" y="855440"/>
                    </a:cubicBezTo>
                    <a:close/>
                    <a:moveTo>
                      <a:pt x="1008126" y="434340"/>
                    </a:moveTo>
                    <a:cubicBezTo>
                      <a:pt x="1008126" y="442627"/>
                      <a:pt x="1001363" y="449389"/>
                      <a:pt x="992981" y="449389"/>
                    </a:cubicBezTo>
                    <a:lnTo>
                      <a:pt x="957167" y="449389"/>
                    </a:lnTo>
                    <a:lnTo>
                      <a:pt x="927544" y="449389"/>
                    </a:lnTo>
                    <a:lnTo>
                      <a:pt x="903637" y="449389"/>
                    </a:lnTo>
                    <a:lnTo>
                      <a:pt x="874014" y="449389"/>
                    </a:lnTo>
                    <a:lnTo>
                      <a:pt x="843820" y="449389"/>
                    </a:lnTo>
                    <a:cubicBezTo>
                      <a:pt x="844391" y="440436"/>
                      <a:pt x="844677" y="431387"/>
                      <a:pt x="844677" y="422338"/>
                    </a:cubicBezTo>
                    <a:cubicBezTo>
                      <a:pt x="844677" y="409003"/>
                      <a:pt x="844010" y="395764"/>
                      <a:pt x="842772" y="382619"/>
                    </a:cubicBezTo>
                    <a:lnTo>
                      <a:pt x="992981" y="382619"/>
                    </a:lnTo>
                    <a:lnTo>
                      <a:pt x="992981" y="382714"/>
                    </a:lnTo>
                    <a:cubicBezTo>
                      <a:pt x="1001459" y="382714"/>
                      <a:pt x="1008126" y="389572"/>
                      <a:pt x="1008126" y="397764"/>
                    </a:cubicBezTo>
                    <a:lnTo>
                      <a:pt x="1008126" y="434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9" name="Google Shape;1229;p7"/>
              <p:cNvSpPr/>
              <p:nvPr/>
            </p:nvSpPr>
            <p:spPr>
              <a:xfrm>
                <a:off x="4890706" y="3164013"/>
                <a:ext cx="361187" cy="361188"/>
              </a:xfrm>
              <a:custGeom>
                <a:rect b="b" l="l" r="r" t="t"/>
                <a:pathLst>
                  <a:path extrusionOk="0" h="361188" w="361187">
                    <a:moveTo>
                      <a:pt x="180594" y="361188"/>
                    </a:moveTo>
                    <a:cubicBezTo>
                      <a:pt x="280130" y="361188"/>
                      <a:pt x="361093" y="280226"/>
                      <a:pt x="361188" y="180594"/>
                    </a:cubicBezTo>
                    <a:cubicBezTo>
                      <a:pt x="361188" y="80963"/>
                      <a:pt x="280130" y="0"/>
                      <a:pt x="180594" y="0"/>
                    </a:cubicBezTo>
                    <a:cubicBezTo>
                      <a:pt x="80963" y="0"/>
                      <a:pt x="0" y="81058"/>
                      <a:pt x="0" y="180594"/>
                    </a:cubicBezTo>
                    <a:cubicBezTo>
                      <a:pt x="0" y="280226"/>
                      <a:pt x="81058" y="361188"/>
                      <a:pt x="180594" y="361188"/>
                    </a:cubicBezTo>
                    <a:close/>
                    <a:moveTo>
                      <a:pt x="180594" y="29718"/>
                    </a:moveTo>
                    <a:cubicBezTo>
                      <a:pt x="263747" y="29718"/>
                      <a:pt x="331565" y="97441"/>
                      <a:pt x="331565" y="180689"/>
                    </a:cubicBezTo>
                    <a:cubicBezTo>
                      <a:pt x="331565" y="263938"/>
                      <a:pt x="263842" y="331661"/>
                      <a:pt x="180594" y="331661"/>
                    </a:cubicBezTo>
                    <a:cubicBezTo>
                      <a:pt x="97345" y="331661"/>
                      <a:pt x="29623" y="263938"/>
                      <a:pt x="29623" y="180689"/>
                    </a:cubicBezTo>
                    <a:cubicBezTo>
                      <a:pt x="29623" y="97441"/>
                      <a:pt x="97345" y="29718"/>
                      <a:pt x="180594"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0" name="Google Shape;1230;p7"/>
              <p:cNvSpPr/>
              <p:nvPr/>
            </p:nvSpPr>
            <p:spPr>
              <a:xfrm>
                <a:off x="4997004" y="3262312"/>
                <a:ext cx="154305" cy="155448"/>
              </a:xfrm>
              <a:custGeom>
                <a:rect b="b" l="l" r="r" t="t"/>
                <a:pathLst>
                  <a:path extrusionOk="0" h="155448" w="154305">
                    <a:moveTo>
                      <a:pt x="77153" y="155448"/>
                    </a:moveTo>
                    <a:cubicBezTo>
                      <a:pt x="119634" y="155448"/>
                      <a:pt x="154305" y="120587"/>
                      <a:pt x="154305" y="77724"/>
                    </a:cubicBezTo>
                    <a:cubicBezTo>
                      <a:pt x="154305" y="34862"/>
                      <a:pt x="119634" y="0"/>
                      <a:pt x="77153" y="0"/>
                    </a:cubicBezTo>
                    <a:cubicBezTo>
                      <a:pt x="34671" y="0"/>
                      <a:pt x="0" y="34862"/>
                      <a:pt x="0" y="77724"/>
                    </a:cubicBezTo>
                    <a:cubicBezTo>
                      <a:pt x="0" y="120587"/>
                      <a:pt x="34576" y="155448"/>
                      <a:pt x="77153" y="155448"/>
                    </a:cubicBezTo>
                    <a:close/>
                    <a:moveTo>
                      <a:pt x="77153" y="29623"/>
                    </a:moveTo>
                    <a:cubicBezTo>
                      <a:pt x="103442" y="29623"/>
                      <a:pt x="124778" y="51149"/>
                      <a:pt x="124778" y="77629"/>
                    </a:cubicBezTo>
                    <a:cubicBezTo>
                      <a:pt x="124778" y="104108"/>
                      <a:pt x="103442" y="125635"/>
                      <a:pt x="77153" y="125635"/>
                    </a:cubicBezTo>
                    <a:cubicBezTo>
                      <a:pt x="50864" y="125635"/>
                      <a:pt x="29528" y="104108"/>
                      <a:pt x="29528" y="77629"/>
                    </a:cubicBezTo>
                    <a:cubicBezTo>
                      <a:pt x="29528" y="51149"/>
                      <a:pt x="50864" y="29623"/>
                      <a:pt x="77153" y="296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1" name="Google Shape;1231;p7"/>
              <p:cNvSpPr/>
              <p:nvPr/>
            </p:nvSpPr>
            <p:spPr>
              <a:xfrm>
                <a:off x="4872417" y="3782377"/>
                <a:ext cx="109728" cy="108584"/>
              </a:xfrm>
              <a:custGeom>
                <a:rect b="b" l="l" r="r" t="t"/>
                <a:pathLst>
                  <a:path extrusionOk="0" h="108584" w="109728">
                    <a:moveTo>
                      <a:pt x="54864" y="0"/>
                    </a:moveTo>
                    <a:cubicBezTo>
                      <a:pt x="24575" y="0"/>
                      <a:pt x="0" y="24384"/>
                      <a:pt x="0" y="54292"/>
                    </a:cubicBezTo>
                    <a:cubicBezTo>
                      <a:pt x="0" y="84201"/>
                      <a:pt x="24575" y="108585"/>
                      <a:pt x="54864" y="108585"/>
                    </a:cubicBezTo>
                    <a:cubicBezTo>
                      <a:pt x="85154" y="108585"/>
                      <a:pt x="109728" y="84106"/>
                      <a:pt x="109728" y="54292"/>
                    </a:cubicBezTo>
                    <a:cubicBezTo>
                      <a:pt x="109728" y="24384"/>
                      <a:pt x="85154" y="0"/>
                      <a:pt x="54864" y="0"/>
                    </a:cubicBezTo>
                    <a:close/>
                    <a:moveTo>
                      <a:pt x="54864" y="79057"/>
                    </a:moveTo>
                    <a:cubicBezTo>
                      <a:pt x="41053" y="79057"/>
                      <a:pt x="29718" y="68008"/>
                      <a:pt x="29718" y="54197"/>
                    </a:cubicBezTo>
                    <a:cubicBezTo>
                      <a:pt x="29718" y="40576"/>
                      <a:pt x="40958" y="29337"/>
                      <a:pt x="54864" y="29337"/>
                    </a:cubicBezTo>
                    <a:cubicBezTo>
                      <a:pt x="68675" y="29337"/>
                      <a:pt x="80010" y="40481"/>
                      <a:pt x="80010" y="54197"/>
                    </a:cubicBezTo>
                    <a:cubicBezTo>
                      <a:pt x="80010" y="67913"/>
                      <a:pt x="68771" y="79057"/>
                      <a:pt x="54864" y="7905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2" name="Google Shape;1232;p7"/>
              <p:cNvSpPr/>
              <p:nvPr/>
            </p:nvSpPr>
            <p:spPr>
              <a:xfrm>
                <a:off x="5173027" y="3777804"/>
                <a:ext cx="108585" cy="109728"/>
              </a:xfrm>
              <a:custGeom>
                <a:rect b="b" l="l" r="r" t="t"/>
                <a:pathLst>
                  <a:path extrusionOk="0" h="109728" w="108585">
                    <a:moveTo>
                      <a:pt x="54292" y="0"/>
                    </a:moveTo>
                    <a:cubicBezTo>
                      <a:pt x="24384" y="0"/>
                      <a:pt x="0" y="24575"/>
                      <a:pt x="0" y="54864"/>
                    </a:cubicBezTo>
                    <a:cubicBezTo>
                      <a:pt x="0" y="85154"/>
                      <a:pt x="24384" y="109728"/>
                      <a:pt x="54292" y="109728"/>
                    </a:cubicBezTo>
                    <a:cubicBezTo>
                      <a:pt x="84201" y="109728"/>
                      <a:pt x="108680" y="85154"/>
                      <a:pt x="108585" y="54864"/>
                    </a:cubicBezTo>
                    <a:cubicBezTo>
                      <a:pt x="108585" y="24575"/>
                      <a:pt x="84201" y="0"/>
                      <a:pt x="54292" y="0"/>
                    </a:cubicBezTo>
                    <a:close/>
                    <a:moveTo>
                      <a:pt x="54292" y="79820"/>
                    </a:moveTo>
                    <a:cubicBezTo>
                      <a:pt x="40672" y="79820"/>
                      <a:pt x="29432" y="68580"/>
                      <a:pt x="29432" y="54673"/>
                    </a:cubicBezTo>
                    <a:cubicBezTo>
                      <a:pt x="29432" y="40862"/>
                      <a:pt x="40481" y="29528"/>
                      <a:pt x="54292" y="29528"/>
                    </a:cubicBezTo>
                    <a:cubicBezTo>
                      <a:pt x="68104" y="29528"/>
                      <a:pt x="79248" y="40862"/>
                      <a:pt x="79153" y="54673"/>
                    </a:cubicBezTo>
                    <a:cubicBezTo>
                      <a:pt x="79153" y="68580"/>
                      <a:pt x="68008" y="79820"/>
                      <a:pt x="54292" y="798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33" name="Google Shape;1233;p7"/>
            <p:cNvGrpSpPr/>
            <p:nvPr/>
          </p:nvGrpSpPr>
          <p:grpSpPr>
            <a:xfrm rot="-2174752">
              <a:off x="5294226" y="3431582"/>
              <a:ext cx="772245" cy="848314"/>
              <a:chOff x="4664868" y="2881597"/>
              <a:chExt cx="998886" cy="1097280"/>
            </a:xfrm>
          </p:grpSpPr>
          <p:sp>
            <p:nvSpPr>
              <p:cNvPr id="1234" name="Google Shape;1234;p7"/>
              <p:cNvSpPr/>
              <p:nvPr/>
            </p:nvSpPr>
            <p:spPr>
              <a:xfrm>
                <a:off x="4664868" y="2881597"/>
                <a:ext cx="998886" cy="1097280"/>
              </a:xfrm>
              <a:custGeom>
                <a:rect b="b" l="l" r="r" t="t"/>
                <a:pathLst>
                  <a:path extrusionOk="0" h="1097280" w="998886">
                    <a:moveTo>
                      <a:pt x="932593" y="684752"/>
                    </a:moveTo>
                    <a:cubicBezTo>
                      <a:pt x="969073" y="684752"/>
                      <a:pt x="998887" y="655225"/>
                      <a:pt x="998887" y="618839"/>
                    </a:cubicBezTo>
                    <a:lnTo>
                      <a:pt x="998887" y="491109"/>
                    </a:lnTo>
                    <a:cubicBezTo>
                      <a:pt x="998887" y="454724"/>
                      <a:pt x="969169" y="425196"/>
                      <a:pt x="932593" y="425196"/>
                    </a:cubicBezTo>
                    <a:lnTo>
                      <a:pt x="892588" y="425196"/>
                    </a:lnTo>
                    <a:lnTo>
                      <a:pt x="892588" y="363474"/>
                    </a:lnTo>
                    <a:lnTo>
                      <a:pt x="926306" y="363474"/>
                    </a:lnTo>
                    <a:cubicBezTo>
                      <a:pt x="965740" y="363474"/>
                      <a:pt x="997839" y="331375"/>
                      <a:pt x="997744" y="291846"/>
                    </a:cubicBezTo>
                    <a:lnTo>
                      <a:pt x="997744" y="175546"/>
                    </a:lnTo>
                    <a:cubicBezTo>
                      <a:pt x="997744" y="136112"/>
                      <a:pt x="965645" y="104013"/>
                      <a:pt x="926306" y="104013"/>
                    </a:cubicBezTo>
                    <a:lnTo>
                      <a:pt x="892588" y="104013"/>
                    </a:lnTo>
                    <a:lnTo>
                      <a:pt x="892588" y="94012"/>
                    </a:lnTo>
                    <a:cubicBezTo>
                      <a:pt x="892588" y="42100"/>
                      <a:pt x="850392" y="0"/>
                      <a:pt x="798576" y="0"/>
                    </a:cubicBezTo>
                    <a:lnTo>
                      <a:pt x="222218" y="0"/>
                    </a:lnTo>
                    <a:cubicBezTo>
                      <a:pt x="221837" y="0"/>
                      <a:pt x="221456" y="95"/>
                      <a:pt x="221171" y="95"/>
                    </a:cubicBezTo>
                    <a:cubicBezTo>
                      <a:pt x="220789" y="95"/>
                      <a:pt x="220409" y="0"/>
                      <a:pt x="220123" y="0"/>
                    </a:cubicBezTo>
                    <a:lnTo>
                      <a:pt x="102965" y="0"/>
                    </a:lnTo>
                    <a:cubicBezTo>
                      <a:pt x="46196" y="0"/>
                      <a:pt x="0" y="46101"/>
                      <a:pt x="0" y="102775"/>
                    </a:cubicBezTo>
                    <a:lnTo>
                      <a:pt x="0" y="270891"/>
                    </a:lnTo>
                    <a:cubicBezTo>
                      <a:pt x="0" y="280702"/>
                      <a:pt x="7906" y="288608"/>
                      <a:pt x="17717" y="288608"/>
                    </a:cubicBezTo>
                    <a:cubicBezTo>
                      <a:pt x="27527" y="288608"/>
                      <a:pt x="35433" y="280702"/>
                      <a:pt x="35433" y="270891"/>
                    </a:cubicBezTo>
                    <a:lnTo>
                      <a:pt x="35433" y="102775"/>
                    </a:lnTo>
                    <a:cubicBezTo>
                      <a:pt x="35433" y="65627"/>
                      <a:pt x="65722" y="35433"/>
                      <a:pt x="102870" y="35433"/>
                    </a:cubicBezTo>
                    <a:lnTo>
                      <a:pt x="204502" y="35433"/>
                    </a:lnTo>
                    <a:lnTo>
                      <a:pt x="204502" y="1061847"/>
                    </a:lnTo>
                    <a:lnTo>
                      <a:pt x="102870" y="1061847"/>
                    </a:lnTo>
                    <a:cubicBezTo>
                      <a:pt x="65722" y="1061847"/>
                      <a:pt x="35433" y="1031557"/>
                      <a:pt x="35433" y="994505"/>
                    </a:cubicBezTo>
                    <a:lnTo>
                      <a:pt x="35433" y="420053"/>
                    </a:lnTo>
                    <a:cubicBezTo>
                      <a:pt x="35433" y="410242"/>
                      <a:pt x="27527" y="402336"/>
                      <a:pt x="17717" y="402336"/>
                    </a:cubicBezTo>
                    <a:cubicBezTo>
                      <a:pt x="7906" y="402336"/>
                      <a:pt x="0" y="410242"/>
                      <a:pt x="0" y="420053"/>
                    </a:cubicBezTo>
                    <a:lnTo>
                      <a:pt x="0" y="994505"/>
                    </a:lnTo>
                    <a:cubicBezTo>
                      <a:pt x="0" y="1051179"/>
                      <a:pt x="46196" y="1097280"/>
                      <a:pt x="102965" y="1097280"/>
                    </a:cubicBezTo>
                    <a:lnTo>
                      <a:pt x="220123" y="1097280"/>
                    </a:lnTo>
                    <a:cubicBezTo>
                      <a:pt x="220504" y="1097280"/>
                      <a:pt x="220885" y="1097185"/>
                      <a:pt x="221171" y="1097185"/>
                    </a:cubicBezTo>
                    <a:cubicBezTo>
                      <a:pt x="221551" y="1097185"/>
                      <a:pt x="221933" y="1097280"/>
                      <a:pt x="222218" y="1097280"/>
                    </a:cubicBezTo>
                    <a:lnTo>
                      <a:pt x="798576" y="1097280"/>
                    </a:lnTo>
                    <a:cubicBezTo>
                      <a:pt x="849154" y="1097280"/>
                      <a:pt x="890492" y="1057085"/>
                      <a:pt x="892397" y="1006983"/>
                    </a:cubicBezTo>
                    <a:lnTo>
                      <a:pt x="930307" y="1006983"/>
                    </a:lnTo>
                    <a:cubicBezTo>
                      <a:pt x="968121" y="1006983"/>
                      <a:pt x="998887" y="976503"/>
                      <a:pt x="998887" y="938879"/>
                    </a:cubicBezTo>
                    <a:lnTo>
                      <a:pt x="998887" y="815626"/>
                    </a:lnTo>
                    <a:cubicBezTo>
                      <a:pt x="998887" y="778097"/>
                      <a:pt x="968121" y="747522"/>
                      <a:pt x="930307" y="747522"/>
                    </a:cubicBezTo>
                    <a:lnTo>
                      <a:pt x="892588" y="747522"/>
                    </a:lnTo>
                    <a:lnTo>
                      <a:pt x="892588" y="684657"/>
                    </a:lnTo>
                    <a:lnTo>
                      <a:pt x="932593" y="684657"/>
                    </a:lnTo>
                    <a:close/>
                    <a:moveTo>
                      <a:pt x="892778" y="460629"/>
                    </a:moveTo>
                    <a:lnTo>
                      <a:pt x="932593" y="460629"/>
                    </a:lnTo>
                    <a:cubicBezTo>
                      <a:pt x="949452" y="460629"/>
                      <a:pt x="963263" y="474345"/>
                      <a:pt x="963263" y="491109"/>
                    </a:cubicBezTo>
                    <a:lnTo>
                      <a:pt x="963263" y="618839"/>
                    </a:lnTo>
                    <a:cubicBezTo>
                      <a:pt x="963263" y="635603"/>
                      <a:pt x="949452" y="649319"/>
                      <a:pt x="932593" y="649319"/>
                    </a:cubicBezTo>
                    <a:lnTo>
                      <a:pt x="892778" y="649319"/>
                    </a:lnTo>
                    <a:lnTo>
                      <a:pt x="892778" y="460629"/>
                    </a:lnTo>
                    <a:close/>
                    <a:moveTo>
                      <a:pt x="892588" y="139637"/>
                    </a:moveTo>
                    <a:lnTo>
                      <a:pt x="926402" y="139637"/>
                    </a:lnTo>
                    <a:cubicBezTo>
                      <a:pt x="946213" y="139637"/>
                      <a:pt x="962501" y="155829"/>
                      <a:pt x="962501" y="175736"/>
                    </a:cubicBezTo>
                    <a:lnTo>
                      <a:pt x="962501" y="292037"/>
                    </a:lnTo>
                    <a:cubicBezTo>
                      <a:pt x="962501" y="311849"/>
                      <a:pt x="946309" y="328136"/>
                      <a:pt x="926402" y="328136"/>
                    </a:cubicBezTo>
                    <a:lnTo>
                      <a:pt x="892588" y="328136"/>
                    </a:lnTo>
                    <a:lnTo>
                      <a:pt x="892588" y="139637"/>
                    </a:lnTo>
                    <a:close/>
                    <a:moveTo>
                      <a:pt x="857060" y="1003268"/>
                    </a:moveTo>
                    <a:cubicBezTo>
                      <a:pt x="857060" y="1035653"/>
                      <a:pt x="830675" y="1061847"/>
                      <a:pt x="798481" y="1061847"/>
                    </a:cubicBezTo>
                    <a:lnTo>
                      <a:pt x="246793" y="1061847"/>
                    </a:lnTo>
                    <a:lnTo>
                      <a:pt x="246793" y="35528"/>
                    </a:lnTo>
                    <a:lnTo>
                      <a:pt x="798481" y="35528"/>
                    </a:lnTo>
                    <a:cubicBezTo>
                      <a:pt x="830866" y="35528"/>
                      <a:pt x="857060" y="61913"/>
                      <a:pt x="857060" y="94107"/>
                    </a:cubicBezTo>
                    <a:lnTo>
                      <a:pt x="857060" y="1003268"/>
                    </a:lnTo>
                    <a:close/>
                    <a:moveTo>
                      <a:pt x="892778" y="782955"/>
                    </a:moveTo>
                    <a:lnTo>
                      <a:pt x="930307" y="782955"/>
                    </a:lnTo>
                    <a:cubicBezTo>
                      <a:pt x="948499" y="782955"/>
                      <a:pt x="963168" y="797624"/>
                      <a:pt x="963168" y="815626"/>
                    </a:cubicBezTo>
                    <a:lnTo>
                      <a:pt x="963168" y="938879"/>
                    </a:lnTo>
                    <a:cubicBezTo>
                      <a:pt x="963168" y="956977"/>
                      <a:pt x="948404" y="971550"/>
                      <a:pt x="930307" y="971550"/>
                    </a:cubicBezTo>
                    <a:lnTo>
                      <a:pt x="892778" y="971550"/>
                    </a:lnTo>
                    <a:lnTo>
                      <a:pt x="892778" y="7829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5" name="Google Shape;1235;p7"/>
              <p:cNvSpPr/>
              <p:nvPr/>
            </p:nvSpPr>
            <p:spPr>
              <a:xfrm>
                <a:off x="5034057" y="3079432"/>
                <a:ext cx="365664" cy="246792"/>
              </a:xfrm>
              <a:custGeom>
                <a:rect b="b" l="l" r="r" t="t"/>
                <a:pathLst>
                  <a:path extrusionOk="0" h="246792" w="365664">
                    <a:moveTo>
                      <a:pt x="309372" y="0"/>
                    </a:moveTo>
                    <a:lnTo>
                      <a:pt x="56293" y="0"/>
                    </a:lnTo>
                    <a:cubicBezTo>
                      <a:pt x="25337" y="0"/>
                      <a:pt x="0" y="25241"/>
                      <a:pt x="0" y="56293"/>
                    </a:cubicBezTo>
                    <a:lnTo>
                      <a:pt x="0" y="190500"/>
                    </a:lnTo>
                    <a:cubicBezTo>
                      <a:pt x="0" y="221551"/>
                      <a:pt x="25241" y="246793"/>
                      <a:pt x="56293" y="246793"/>
                    </a:cubicBezTo>
                    <a:lnTo>
                      <a:pt x="309372" y="246793"/>
                    </a:lnTo>
                    <a:cubicBezTo>
                      <a:pt x="340328" y="246793"/>
                      <a:pt x="365665" y="221456"/>
                      <a:pt x="365665" y="190500"/>
                    </a:cubicBezTo>
                    <a:lnTo>
                      <a:pt x="365665" y="56293"/>
                    </a:lnTo>
                    <a:cubicBezTo>
                      <a:pt x="365665" y="25241"/>
                      <a:pt x="340424" y="0"/>
                      <a:pt x="309372" y="0"/>
                    </a:cubicBezTo>
                    <a:close/>
                    <a:moveTo>
                      <a:pt x="330137" y="190405"/>
                    </a:moveTo>
                    <a:cubicBezTo>
                      <a:pt x="330137" y="201930"/>
                      <a:pt x="320802" y="211264"/>
                      <a:pt x="309277" y="211264"/>
                    </a:cubicBezTo>
                    <a:lnTo>
                      <a:pt x="56198" y="211264"/>
                    </a:lnTo>
                    <a:cubicBezTo>
                      <a:pt x="44672" y="211264"/>
                      <a:pt x="35338" y="201930"/>
                      <a:pt x="35338" y="190405"/>
                    </a:cubicBezTo>
                    <a:lnTo>
                      <a:pt x="35338" y="56197"/>
                    </a:lnTo>
                    <a:cubicBezTo>
                      <a:pt x="35338" y="44672"/>
                      <a:pt x="44672" y="35338"/>
                      <a:pt x="56198" y="35338"/>
                    </a:cubicBezTo>
                    <a:lnTo>
                      <a:pt x="309277" y="35338"/>
                    </a:lnTo>
                    <a:cubicBezTo>
                      <a:pt x="320802" y="35338"/>
                      <a:pt x="330137" y="44672"/>
                      <a:pt x="330137" y="56197"/>
                    </a:cubicBezTo>
                    <a:lnTo>
                      <a:pt x="330137" y="19040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6" name="Google Shape;1236;p7"/>
              <p:cNvSpPr/>
              <p:nvPr/>
            </p:nvSpPr>
            <p:spPr>
              <a:xfrm>
                <a:off x="5093398" y="3154870"/>
                <a:ext cx="246887" cy="35433"/>
              </a:xfrm>
              <a:custGeom>
                <a:rect b="b" l="l" r="r" t="t"/>
                <a:pathLst>
                  <a:path extrusionOk="0" h="35433" w="246887">
                    <a:moveTo>
                      <a:pt x="229171" y="571"/>
                    </a:moveTo>
                    <a:lnTo>
                      <a:pt x="17717" y="0"/>
                    </a:lnTo>
                    <a:cubicBezTo>
                      <a:pt x="7906" y="0"/>
                      <a:pt x="0" y="7810"/>
                      <a:pt x="0" y="17431"/>
                    </a:cubicBezTo>
                    <a:cubicBezTo>
                      <a:pt x="0" y="26956"/>
                      <a:pt x="7906" y="34862"/>
                      <a:pt x="17717" y="34862"/>
                    </a:cubicBezTo>
                    <a:lnTo>
                      <a:pt x="229171" y="35433"/>
                    </a:lnTo>
                    <a:cubicBezTo>
                      <a:pt x="238887" y="35433"/>
                      <a:pt x="246888" y="27622"/>
                      <a:pt x="246888" y="18002"/>
                    </a:cubicBezTo>
                    <a:cubicBezTo>
                      <a:pt x="246888" y="8477"/>
                      <a:pt x="238982" y="571"/>
                      <a:pt x="229171" y="57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7" name="Google Shape;1237;p7"/>
              <p:cNvSpPr/>
              <p:nvPr/>
            </p:nvSpPr>
            <p:spPr>
              <a:xfrm>
                <a:off x="5093398" y="3210877"/>
                <a:ext cx="246887" cy="36575"/>
              </a:xfrm>
              <a:custGeom>
                <a:rect b="b" l="l" r="r" t="t"/>
                <a:pathLst>
                  <a:path extrusionOk="0" h="36575" w="246887">
                    <a:moveTo>
                      <a:pt x="229171" y="571"/>
                    </a:moveTo>
                    <a:lnTo>
                      <a:pt x="17717" y="0"/>
                    </a:lnTo>
                    <a:cubicBezTo>
                      <a:pt x="7906" y="0"/>
                      <a:pt x="0" y="8001"/>
                      <a:pt x="0" y="18002"/>
                    </a:cubicBezTo>
                    <a:cubicBezTo>
                      <a:pt x="0" y="27813"/>
                      <a:pt x="7906" y="36004"/>
                      <a:pt x="17717" y="36004"/>
                    </a:cubicBezTo>
                    <a:lnTo>
                      <a:pt x="229171" y="36576"/>
                    </a:lnTo>
                    <a:cubicBezTo>
                      <a:pt x="238887" y="36576"/>
                      <a:pt x="246888" y="28575"/>
                      <a:pt x="246888" y="18574"/>
                    </a:cubicBezTo>
                    <a:cubicBezTo>
                      <a:pt x="246888" y="8668"/>
                      <a:pt x="238982" y="571"/>
                      <a:pt x="229171" y="57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38" name="Google Shape;1238;p7"/>
            <p:cNvGrpSpPr/>
            <p:nvPr/>
          </p:nvGrpSpPr>
          <p:grpSpPr>
            <a:xfrm>
              <a:off x="7898697" y="2769644"/>
              <a:ext cx="989891" cy="989871"/>
              <a:chOff x="8213288" y="4257484"/>
              <a:chExt cx="1305236" cy="1305210"/>
            </a:xfrm>
          </p:grpSpPr>
          <p:sp>
            <p:nvSpPr>
              <p:cNvPr id="1239" name="Google Shape;1239;p7"/>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0" name="Google Shape;1240;p7"/>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1" name="Google Shape;1241;p7"/>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2" name="Google Shape;1242;p7"/>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43" name="Google Shape;1243;p7"/>
            <p:cNvGrpSpPr/>
            <p:nvPr/>
          </p:nvGrpSpPr>
          <p:grpSpPr>
            <a:xfrm>
              <a:off x="10246012" y="3146617"/>
              <a:ext cx="884917" cy="823085"/>
              <a:chOff x="4577619" y="1347766"/>
              <a:chExt cx="1179575" cy="1097300"/>
            </a:xfrm>
          </p:grpSpPr>
          <p:sp>
            <p:nvSpPr>
              <p:cNvPr id="1244" name="Google Shape;1244;p7"/>
              <p:cNvSpPr/>
              <p:nvPr/>
            </p:nvSpPr>
            <p:spPr>
              <a:xfrm>
                <a:off x="4577619" y="1347766"/>
                <a:ext cx="1179575" cy="1097300"/>
              </a:xfrm>
              <a:custGeom>
                <a:rect b="b" l="l" r="r" t="t"/>
                <a:pathLst>
                  <a:path extrusionOk="0" h="1097300" w="1179575">
                    <a:moveTo>
                      <a:pt x="1164717" y="790786"/>
                    </a:moveTo>
                    <a:cubicBezTo>
                      <a:pt x="1172909" y="790786"/>
                      <a:pt x="1179481" y="784214"/>
                      <a:pt x="1179481" y="776023"/>
                    </a:cubicBezTo>
                    <a:lnTo>
                      <a:pt x="1179481" y="721254"/>
                    </a:lnTo>
                    <a:cubicBezTo>
                      <a:pt x="1179481" y="713062"/>
                      <a:pt x="1172909" y="706395"/>
                      <a:pt x="1164717" y="706395"/>
                    </a:cubicBezTo>
                    <a:lnTo>
                      <a:pt x="784670" y="706395"/>
                    </a:lnTo>
                    <a:cubicBezTo>
                      <a:pt x="848678" y="663437"/>
                      <a:pt x="875252" y="580855"/>
                      <a:pt x="889349" y="536945"/>
                    </a:cubicBezTo>
                    <a:cubicBezTo>
                      <a:pt x="906875" y="482272"/>
                      <a:pt x="933355" y="399690"/>
                      <a:pt x="888206" y="317870"/>
                    </a:cubicBezTo>
                    <a:cubicBezTo>
                      <a:pt x="882491" y="307583"/>
                      <a:pt x="829342" y="216810"/>
                      <a:pt x="721519" y="206618"/>
                    </a:cubicBezTo>
                    <a:cubicBezTo>
                      <a:pt x="705707" y="205189"/>
                      <a:pt x="690944" y="205761"/>
                      <a:pt x="677228" y="207571"/>
                    </a:cubicBezTo>
                    <a:cubicBezTo>
                      <a:pt x="695611" y="191759"/>
                      <a:pt x="711803" y="171661"/>
                      <a:pt x="721900" y="150611"/>
                    </a:cubicBezTo>
                    <a:cubicBezTo>
                      <a:pt x="750665" y="91461"/>
                      <a:pt x="731711" y="31930"/>
                      <a:pt x="722281" y="9165"/>
                    </a:cubicBezTo>
                    <a:cubicBezTo>
                      <a:pt x="719423" y="2307"/>
                      <a:pt x="711994" y="-1408"/>
                      <a:pt x="704850" y="497"/>
                    </a:cubicBezTo>
                    <a:cubicBezTo>
                      <a:pt x="677418" y="7831"/>
                      <a:pt x="610267" y="31930"/>
                      <a:pt x="579025" y="98986"/>
                    </a:cubicBezTo>
                    <a:cubicBezTo>
                      <a:pt x="560165" y="139562"/>
                      <a:pt x="550926" y="204618"/>
                      <a:pt x="578834" y="229859"/>
                    </a:cubicBezTo>
                    <a:cubicBezTo>
                      <a:pt x="578072" y="229573"/>
                      <a:pt x="577215" y="229383"/>
                      <a:pt x="576548" y="229097"/>
                    </a:cubicBezTo>
                    <a:cubicBezTo>
                      <a:pt x="551212" y="216334"/>
                      <a:pt x="510635" y="202141"/>
                      <a:pt x="461486" y="206618"/>
                    </a:cubicBezTo>
                    <a:cubicBezTo>
                      <a:pt x="353663" y="216715"/>
                      <a:pt x="300514" y="307583"/>
                      <a:pt x="294799" y="317870"/>
                    </a:cubicBezTo>
                    <a:cubicBezTo>
                      <a:pt x="249555" y="399690"/>
                      <a:pt x="276035" y="482367"/>
                      <a:pt x="293656" y="537040"/>
                    </a:cubicBezTo>
                    <a:cubicBezTo>
                      <a:pt x="307753" y="580855"/>
                      <a:pt x="334232" y="663342"/>
                      <a:pt x="398145" y="706395"/>
                    </a:cubicBezTo>
                    <a:lnTo>
                      <a:pt x="166021" y="706395"/>
                    </a:lnTo>
                    <a:cubicBezTo>
                      <a:pt x="74581" y="706395"/>
                      <a:pt x="0" y="772117"/>
                      <a:pt x="0" y="852889"/>
                    </a:cubicBezTo>
                    <a:lnTo>
                      <a:pt x="0" y="950902"/>
                    </a:lnTo>
                    <a:cubicBezTo>
                      <a:pt x="0" y="1031674"/>
                      <a:pt x="74390" y="1097301"/>
                      <a:pt x="166021" y="1097301"/>
                    </a:cubicBezTo>
                    <a:lnTo>
                      <a:pt x="1164812" y="1097301"/>
                    </a:lnTo>
                    <a:cubicBezTo>
                      <a:pt x="1173004" y="1097301"/>
                      <a:pt x="1179576" y="1090729"/>
                      <a:pt x="1179576" y="1082537"/>
                    </a:cubicBezTo>
                    <a:lnTo>
                      <a:pt x="1179576" y="1027768"/>
                    </a:lnTo>
                    <a:cubicBezTo>
                      <a:pt x="1179576" y="1019577"/>
                      <a:pt x="1173004" y="1013005"/>
                      <a:pt x="1164812" y="1013005"/>
                    </a:cubicBezTo>
                    <a:lnTo>
                      <a:pt x="1102995" y="1013005"/>
                    </a:lnTo>
                    <a:lnTo>
                      <a:pt x="1102995" y="790786"/>
                    </a:lnTo>
                    <a:lnTo>
                      <a:pt x="1164717" y="790786"/>
                    </a:lnTo>
                    <a:close/>
                    <a:moveTo>
                      <a:pt x="605600" y="111559"/>
                    </a:moveTo>
                    <a:cubicBezTo>
                      <a:pt x="627698" y="64315"/>
                      <a:pt x="672084" y="42407"/>
                      <a:pt x="699421" y="33073"/>
                    </a:cubicBezTo>
                    <a:cubicBezTo>
                      <a:pt x="707136" y="56885"/>
                      <a:pt x="714565" y="97652"/>
                      <a:pt x="695039" y="137562"/>
                    </a:cubicBezTo>
                    <a:cubicBezTo>
                      <a:pt x="677418" y="173947"/>
                      <a:pt x="642176" y="201284"/>
                      <a:pt x="618077" y="208428"/>
                    </a:cubicBezTo>
                    <a:cubicBezTo>
                      <a:pt x="610076" y="210904"/>
                      <a:pt x="603409" y="211000"/>
                      <a:pt x="599789" y="208809"/>
                    </a:cubicBezTo>
                    <a:cubicBezTo>
                      <a:pt x="586645" y="200998"/>
                      <a:pt x="587121" y="151373"/>
                      <a:pt x="605600" y="111559"/>
                    </a:cubicBezTo>
                    <a:close/>
                    <a:moveTo>
                      <a:pt x="321850" y="527896"/>
                    </a:moveTo>
                    <a:cubicBezTo>
                      <a:pt x="304895" y="475128"/>
                      <a:pt x="281654" y="402833"/>
                      <a:pt x="320707" y="332253"/>
                    </a:cubicBezTo>
                    <a:cubicBezTo>
                      <a:pt x="322707" y="328729"/>
                      <a:pt x="370046" y="245004"/>
                      <a:pt x="464344" y="236146"/>
                    </a:cubicBezTo>
                    <a:cubicBezTo>
                      <a:pt x="469773" y="235574"/>
                      <a:pt x="475202" y="235384"/>
                      <a:pt x="480441" y="235384"/>
                    </a:cubicBezTo>
                    <a:cubicBezTo>
                      <a:pt x="515303" y="235384"/>
                      <a:pt x="544163" y="245956"/>
                      <a:pt x="563309" y="255481"/>
                    </a:cubicBezTo>
                    <a:cubicBezTo>
                      <a:pt x="580454" y="264054"/>
                      <a:pt x="602837" y="264054"/>
                      <a:pt x="619887" y="255481"/>
                    </a:cubicBezTo>
                    <a:cubicBezTo>
                      <a:pt x="641890" y="244528"/>
                      <a:pt x="676847" y="232145"/>
                      <a:pt x="718947" y="236146"/>
                    </a:cubicBezTo>
                    <a:cubicBezTo>
                      <a:pt x="813245" y="245004"/>
                      <a:pt x="860584" y="328729"/>
                      <a:pt x="862584" y="332253"/>
                    </a:cubicBezTo>
                    <a:cubicBezTo>
                      <a:pt x="901541" y="402833"/>
                      <a:pt x="878396" y="475128"/>
                      <a:pt x="861441" y="527992"/>
                    </a:cubicBezTo>
                    <a:cubicBezTo>
                      <a:pt x="844772" y="580189"/>
                      <a:pt x="813626" y="677344"/>
                      <a:pt x="729520" y="699632"/>
                    </a:cubicBezTo>
                    <a:cubicBezTo>
                      <a:pt x="682181" y="712205"/>
                      <a:pt x="637318" y="696203"/>
                      <a:pt x="607981" y="680582"/>
                    </a:cubicBezTo>
                    <a:cubicBezTo>
                      <a:pt x="597694" y="675153"/>
                      <a:pt x="585597" y="675153"/>
                      <a:pt x="575310" y="680582"/>
                    </a:cubicBezTo>
                    <a:cubicBezTo>
                      <a:pt x="545973" y="696203"/>
                      <a:pt x="501110" y="712205"/>
                      <a:pt x="453771" y="699632"/>
                    </a:cubicBezTo>
                    <a:cubicBezTo>
                      <a:pt x="369761" y="677248"/>
                      <a:pt x="338614" y="580189"/>
                      <a:pt x="321850" y="527896"/>
                    </a:cubicBezTo>
                    <a:close/>
                    <a:moveTo>
                      <a:pt x="592646" y="706395"/>
                    </a:moveTo>
                    <a:lnTo>
                      <a:pt x="590074" y="706395"/>
                    </a:lnTo>
                    <a:cubicBezTo>
                      <a:pt x="591026" y="706109"/>
                      <a:pt x="591884" y="706109"/>
                      <a:pt x="592646" y="706395"/>
                    </a:cubicBezTo>
                    <a:close/>
                    <a:moveTo>
                      <a:pt x="1149858" y="1042723"/>
                    </a:moveTo>
                    <a:lnTo>
                      <a:pt x="1149858" y="1067869"/>
                    </a:lnTo>
                    <a:lnTo>
                      <a:pt x="165925" y="1067869"/>
                    </a:lnTo>
                    <a:cubicBezTo>
                      <a:pt x="156210" y="1067869"/>
                      <a:pt x="146685" y="1067011"/>
                      <a:pt x="137541" y="1065297"/>
                    </a:cubicBezTo>
                    <a:cubicBezTo>
                      <a:pt x="75914" y="1054057"/>
                      <a:pt x="29528" y="1007099"/>
                      <a:pt x="29528" y="950997"/>
                    </a:cubicBezTo>
                    <a:lnTo>
                      <a:pt x="29528" y="852985"/>
                    </a:lnTo>
                    <a:cubicBezTo>
                      <a:pt x="29528" y="788500"/>
                      <a:pt x="90773" y="736113"/>
                      <a:pt x="165925" y="736113"/>
                    </a:cubicBezTo>
                    <a:lnTo>
                      <a:pt x="165925" y="736018"/>
                    </a:lnTo>
                    <a:lnTo>
                      <a:pt x="1101185" y="736018"/>
                    </a:lnTo>
                    <a:lnTo>
                      <a:pt x="1149858" y="736018"/>
                    </a:lnTo>
                    <a:lnTo>
                      <a:pt x="1149858" y="761164"/>
                    </a:lnTo>
                    <a:lnTo>
                      <a:pt x="1102900" y="761164"/>
                    </a:lnTo>
                    <a:lnTo>
                      <a:pt x="1073277" y="761164"/>
                    </a:lnTo>
                    <a:lnTo>
                      <a:pt x="168307" y="761164"/>
                    </a:lnTo>
                    <a:cubicBezTo>
                      <a:pt x="110204" y="761164"/>
                      <a:pt x="62865" y="803264"/>
                      <a:pt x="62865" y="854794"/>
                    </a:cubicBezTo>
                    <a:lnTo>
                      <a:pt x="62865" y="949092"/>
                    </a:lnTo>
                    <a:cubicBezTo>
                      <a:pt x="62865" y="988049"/>
                      <a:pt x="90011" y="1021672"/>
                      <a:pt x="128397" y="1035674"/>
                    </a:cubicBezTo>
                    <a:cubicBezTo>
                      <a:pt x="140684" y="1040246"/>
                      <a:pt x="154210" y="1042723"/>
                      <a:pt x="168307" y="1042723"/>
                    </a:cubicBezTo>
                    <a:lnTo>
                      <a:pt x="1102900" y="1042723"/>
                    </a:lnTo>
                    <a:lnTo>
                      <a:pt x="1149858" y="1042723"/>
                    </a:lnTo>
                    <a:close/>
                    <a:moveTo>
                      <a:pt x="1073277" y="849365"/>
                    </a:moveTo>
                    <a:cubicBezTo>
                      <a:pt x="1072896" y="849365"/>
                      <a:pt x="1072515" y="849270"/>
                      <a:pt x="1072039" y="849270"/>
                    </a:cubicBezTo>
                    <a:lnTo>
                      <a:pt x="162116" y="849270"/>
                    </a:lnTo>
                    <a:cubicBezTo>
                      <a:pt x="153924" y="849270"/>
                      <a:pt x="147257" y="855937"/>
                      <a:pt x="147257" y="864129"/>
                    </a:cubicBezTo>
                    <a:cubicBezTo>
                      <a:pt x="147257" y="872320"/>
                      <a:pt x="153924" y="878988"/>
                      <a:pt x="162116" y="878988"/>
                    </a:cubicBezTo>
                    <a:lnTo>
                      <a:pt x="1072039" y="878988"/>
                    </a:lnTo>
                    <a:cubicBezTo>
                      <a:pt x="1072420" y="878988"/>
                      <a:pt x="1072801" y="878893"/>
                      <a:pt x="1073277" y="878893"/>
                    </a:cubicBezTo>
                    <a:lnTo>
                      <a:pt x="1073277" y="925851"/>
                    </a:lnTo>
                    <a:cubicBezTo>
                      <a:pt x="1073277" y="925851"/>
                      <a:pt x="1073277" y="925851"/>
                      <a:pt x="1073277" y="925851"/>
                    </a:cubicBezTo>
                    <a:lnTo>
                      <a:pt x="518827" y="925851"/>
                    </a:lnTo>
                    <a:cubicBezTo>
                      <a:pt x="510635" y="925851"/>
                      <a:pt x="504063" y="932518"/>
                      <a:pt x="504063" y="940710"/>
                    </a:cubicBezTo>
                    <a:cubicBezTo>
                      <a:pt x="504063" y="948901"/>
                      <a:pt x="510635" y="955569"/>
                      <a:pt x="518827" y="955569"/>
                    </a:cubicBezTo>
                    <a:lnTo>
                      <a:pt x="1073277" y="955569"/>
                    </a:lnTo>
                    <a:cubicBezTo>
                      <a:pt x="1073277" y="955569"/>
                      <a:pt x="1073277" y="955569"/>
                      <a:pt x="1073277" y="955569"/>
                    </a:cubicBezTo>
                    <a:lnTo>
                      <a:pt x="1073277" y="1013005"/>
                    </a:lnTo>
                    <a:lnTo>
                      <a:pt x="168307" y="1013005"/>
                    </a:lnTo>
                    <a:cubicBezTo>
                      <a:pt x="126492" y="1013005"/>
                      <a:pt x="92488" y="984239"/>
                      <a:pt x="92488" y="948997"/>
                    </a:cubicBezTo>
                    <a:lnTo>
                      <a:pt x="92488" y="854794"/>
                    </a:lnTo>
                    <a:cubicBezTo>
                      <a:pt x="92488" y="819457"/>
                      <a:pt x="126587" y="790786"/>
                      <a:pt x="168307" y="790786"/>
                    </a:cubicBezTo>
                    <a:lnTo>
                      <a:pt x="1073277" y="790786"/>
                    </a:lnTo>
                    <a:lnTo>
                      <a:pt x="1073277" y="8493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5" name="Google Shape;1245;p7"/>
              <p:cNvSpPr/>
              <p:nvPr/>
            </p:nvSpPr>
            <p:spPr>
              <a:xfrm>
                <a:off x="4730686" y="2273616"/>
                <a:ext cx="307562" cy="29718"/>
              </a:xfrm>
              <a:custGeom>
                <a:rect b="b" l="l" r="r" t="t"/>
                <a:pathLst>
                  <a:path extrusionOk="0" h="29718" w="307562">
                    <a:moveTo>
                      <a:pt x="14859" y="29718"/>
                    </a:moveTo>
                    <a:lnTo>
                      <a:pt x="292703" y="29718"/>
                    </a:lnTo>
                    <a:cubicBezTo>
                      <a:pt x="300800" y="29718"/>
                      <a:pt x="307562" y="23051"/>
                      <a:pt x="307562" y="14859"/>
                    </a:cubicBezTo>
                    <a:cubicBezTo>
                      <a:pt x="307562" y="6668"/>
                      <a:pt x="300895" y="0"/>
                      <a:pt x="292703" y="0"/>
                    </a:cubicBezTo>
                    <a:lnTo>
                      <a:pt x="14859" y="0"/>
                    </a:lnTo>
                    <a:cubicBezTo>
                      <a:pt x="6667" y="0"/>
                      <a:pt x="0" y="6668"/>
                      <a:pt x="0" y="14859"/>
                    </a:cubicBezTo>
                    <a:cubicBezTo>
                      <a:pt x="0" y="23051"/>
                      <a:pt x="6667" y="29718"/>
                      <a:pt x="14859"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46" name="Google Shape;1246;p7"/>
            <p:cNvGrpSpPr/>
            <p:nvPr/>
          </p:nvGrpSpPr>
          <p:grpSpPr>
            <a:xfrm>
              <a:off x="9876531" y="5738282"/>
              <a:ext cx="605323" cy="968522"/>
              <a:chOff x="6621910" y="4285247"/>
              <a:chExt cx="782982" cy="1252777"/>
            </a:xfrm>
          </p:grpSpPr>
          <p:sp>
            <p:nvSpPr>
              <p:cNvPr id="1247" name="Google Shape;1247;p7"/>
              <p:cNvSpPr/>
              <p:nvPr/>
            </p:nvSpPr>
            <p:spPr>
              <a:xfrm>
                <a:off x="6621910" y="4285247"/>
                <a:ext cx="782982" cy="1252777"/>
              </a:xfrm>
              <a:custGeom>
                <a:rect b="b" l="l" r="r" t="t"/>
                <a:pathLst>
                  <a:path extrusionOk="0" h="1252777" w="782982">
                    <a:moveTo>
                      <a:pt x="777205" y="215315"/>
                    </a:moveTo>
                    <a:cubicBezTo>
                      <a:pt x="769204" y="188264"/>
                      <a:pt x="753297" y="165213"/>
                      <a:pt x="731580" y="148449"/>
                    </a:cubicBezTo>
                    <a:cubicBezTo>
                      <a:pt x="737581" y="85489"/>
                      <a:pt x="719293" y="33197"/>
                      <a:pt x="677764" y="10813"/>
                    </a:cubicBezTo>
                    <a:cubicBezTo>
                      <a:pt x="643855" y="-7475"/>
                      <a:pt x="600897" y="-2427"/>
                      <a:pt x="556606" y="24910"/>
                    </a:cubicBezTo>
                    <a:cubicBezTo>
                      <a:pt x="515077" y="50627"/>
                      <a:pt x="476596" y="93490"/>
                      <a:pt x="448402" y="145782"/>
                    </a:cubicBezTo>
                    <a:cubicBezTo>
                      <a:pt x="445068" y="151878"/>
                      <a:pt x="442020" y="158069"/>
                      <a:pt x="439067" y="164261"/>
                    </a:cubicBezTo>
                    <a:cubicBezTo>
                      <a:pt x="429923" y="180643"/>
                      <a:pt x="342103" y="342949"/>
                      <a:pt x="332863" y="360095"/>
                    </a:cubicBezTo>
                    <a:cubicBezTo>
                      <a:pt x="332578" y="360475"/>
                      <a:pt x="332292" y="360952"/>
                      <a:pt x="332101" y="361333"/>
                    </a:cubicBezTo>
                    <a:cubicBezTo>
                      <a:pt x="322195" y="379621"/>
                      <a:pt x="311908" y="398575"/>
                      <a:pt x="301431" y="417816"/>
                    </a:cubicBezTo>
                    <a:cubicBezTo>
                      <a:pt x="300859" y="418864"/>
                      <a:pt x="300478" y="419912"/>
                      <a:pt x="300193" y="420959"/>
                    </a:cubicBezTo>
                    <a:cubicBezTo>
                      <a:pt x="231994" y="547451"/>
                      <a:pt x="154841" y="689945"/>
                      <a:pt x="110455" y="771860"/>
                    </a:cubicBezTo>
                    <a:lnTo>
                      <a:pt x="73593" y="840155"/>
                    </a:lnTo>
                    <a:cubicBezTo>
                      <a:pt x="67878" y="850632"/>
                      <a:pt x="64068" y="861872"/>
                      <a:pt x="62163" y="873492"/>
                    </a:cubicBezTo>
                    <a:cubicBezTo>
                      <a:pt x="33683" y="925880"/>
                      <a:pt x="4251" y="1004175"/>
                      <a:pt x="13014" y="1095901"/>
                    </a:cubicBezTo>
                    <a:cubicBezTo>
                      <a:pt x="13586" y="1101235"/>
                      <a:pt x="14252" y="1106569"/>
                      <a:pt x="14919" y="1111712"/>
                    </a:cubicBezTo>
                    <a:cubicBezTo>
                      <a:pt x="14824" y="1112474"/>
                      <a:pt x="14919" y="1113332"/>
                      <a:pt x="15014" y="1114189"/>
                    </a:cubicBezTo>
                    <a:cubicBezTo>
                      <a:pt x="18348" y="1135430"/>
                      <a:pt x="23396" y="1156289"/>
                      <a:pt x="30349" y="1176673"/>
                    </a:cubicBezTo>
                    <a:lnTo>
                      <a:pt x="30349" y="1176673"/>
                    </a:lnTo>
                    <a:lnTo>
                      <a:pt x="1870" y="1229632"/>
                    </a:lnTo>
                    <a:cubicBezTo>
                      <a:pt x="-2226" y="1237252"/>
                      <a:pt x="631" y="1246777"/>
                      <a:pt x="8251" y="1250873"/>
                    </a:cubicBezTo>
                    <a:cubicBezTo>
                      <a:pt x="10537" y="1252111"/>
                      <a:pt x="13109" y="1252778"/>
                      <a:pt x="15586" y="1252778"/>
                    </a:cubicBezTo>
                    <a:cubicBezTo>
                      <a:pt x="21110" y="1252778"/>
                      <a:pt x="26539" y="1249825"/>
                      <a:pt x="29302" y="1244491"/>
                    </a:cubicBezTo>
                    <a:lnTo>
                      <a:pt x="57020" y="1192961"/>
                    </a:lnTo>
                    <a:cubicBezTo>
                      <a:pt x="78451" y="1188960"/>
                      <a:pt x="99311" y="1182959"/>
                      <a:pt x="119313" y="1174863"/>
                    </a:cubicBezTo>
                    <a:cubicBezTo>
                      <a:pt x="120646" y="1174673"/>
                      <a:pt x="121885" y="1174387"/>
                      <a:pt x="123123" y="1174006"/>
                    </a:cubicBezTo>
                    <a:cubicBezTo>
                      <a:pt x="125980" y="1172672"/>
                      <a:pt x="128838" y="1171529"/>
                      <a:pt x="131600" y="1170291"/>
                    </a:cubicBezTo>
                    <a:cubicBezTo>
                      <a:pt x="231422" y="1125619"/>
                      <a:pt x="285905" y="1040084"/>
                      <a:pt x="312575" y="982363"/>
                    </a:cubicBezTo>
                    <a:cubicBezTo>
                      <a:pt x="314766" y="979220"/>
                      <a:pt x="316766" y="975981"/>
                      <a:pt x="318576" y="972647"/>
                    </a:cubicBezTo>
                    <a:cubicBezTo>
                      <a:pt x="318671" y="972552"/>
                      <a:pt x="318766" y="972171"/>
                      <a:pt x="318862" y="971981"/>
                    </a:cubicBezTo>
                    <a:lnTo>
                      <a:pt x="352295" y="909973"/>
                    </a:lnTo>
                    <a:cubicBezTo>
                      <a:pt x="396681" y="827582"/>
                      <a:pt x="477643" y="676896"/>
                      <a:pt x="549176" y="543356"/>
                    </a:cubicBezTo>
                    <a:cubicBezTo>
                      <a:pt x="549462" y="542784"/>
                      <a:pt x="549748" y="542213"/>
                      <a:pt x="549938" y="541641"/>
                    </a:cubicBezTo>
                    <a:lnTo>
                      <a:pt x="550033" y="541355"/>
                    </a:lnTo>
                    <a:lnTo>
                      <a:pt x="578608" y="487920"/>
                    </a:lnTo>
                    <a:lnTo>
                      <a:pt x="578799" y="487634"/>
                    </a:lnTo>
                    <a:cubicBezTo>
                      <a:pt x="668239" y="320661"/>
                      <a:pt x="685955" y="286181"/>
                      <a:pt x="689956" y="277703"/>
                    </a:cubicBezTo>
                    <a:cubicBezTo>
                      <a:pt x="690146" y="277227"/>
                      <a:pt x="690527" y="276751"/>
                      <a:pt x="690622" y="276465"/>
                    </a:cubicBezTo>
                    <a:cubicBezTo>
                      <a:pt x="693289" y="271417"/>
                      <a:pt x="695956" y="266464"/>
                      <a:pt x="698338" y="261415"/>
                    </a:cubicBezTo>
                    <a:cubicBezTo>
                      <a:pt x="697099" y="274941"/>
                      <a:pt x="693099" y="288181"/>
                      <a:pt x="686527" y="300468"/>
                    </a:cubicBezTo>
                    <a:lnTo>
                      <a:pt x="529364" y="590981"/>
                    </a:lnTo>
                    <a:cubicBezTo>
                      <a:pt x="499932" y="645559"/>
                      <a:pt x="511553" y="712424"/>
                      <a:pt x="557844" y="753858"/>
                    </a:cubicBezTo>
                    <a:cubicBezTo>
                      <a:pt x="560797" y="756430"/>
                      <a:pt x="564512" y="757858"/>
                      <a:pt x="568321" y="757858"/>
                    </a:cubicBezTo>
                    <a:cubicBezTo>
                      <a:pt x="571370" y="757858"/>
                      <a:pt x="574513" y="756906"/>
                      <a:pt x="577465" y="754906"/>
                    </a:cubicBezTo>
                    <a:cubicBezTo>
                      <a:pt x="583371" y="750715"/>
                      <a:pt x="585562" y="742999"/>
                      <a:pt x="582895" y="736237"/>
                    </a:cubicBezTo>
                    <a:cubicBezTo>
                      <a:pt x="577656" y="723664"/>
                      <a:pt x="575084" y="710424"/>
                      <a:pt x="575084" y="697184"/>
                    </a:cubicBezTo>
                    <a:cubicBezTo>
                      <a:pt x="575084" y="680516"/>
                      <a:pt x="579275" y="663942"/>
                      <a:pt x="587371" y="648892"/>
                    </a:cubicBezTo>
                    <a:lnTo>
                      <a:pt x="766918" y="316851"/>
                    </a:lnTo>
                    <a:cubicBezTo>
                      <a:pt x="783872" y="285514"/>
                      <a:pt x="787587" y="249414"/>
                      <a:pt x="777205" y="215315"/>
                    </a:cubicBezTo>
                    <a:close/>
                    <a:moveTo>
                      <a:pt x="425542" y="396671"/>
                    </a:moveTo>
                    <a:cubicBezTo>
                      <a:pt x="427732" y="397432"/>
                      <a:pt x="429828" y="398099"/>
                      <a:pt x="432019" y="398861"/>
                    </a:cubicBezTo>
                    <a:cubicBezTo>
                      <a:pt x="434876" y="399909"/>
                      <a:pt x="437734" y="400957"/>
                      <a:pt x="440591" y="402100"/>
                    </a:cubicBezTo>
                    <a:cubicBezTo>
                      <a:pt x="449640" y="405719"/>
                      <a:pt x="458498" y="409815"/>
                      <a:pt x="467166" y="414482"/>
                    </a:cubicBezTo>
                    <a:cubicBezTo>
                      <a:pt x="471071" y="416578"/>
                      <a:pt x="474881" y="418768"/>
                      <a:pt x="478596" y="421055"/>
                    </a:cubicBezTo>
                    <a:cubicBezTo>
                      <a:pt x="481072" y="422483"/>
                      <a:pt x="483454" y="424007"/>
                      <a:pt x="485835" y="425722"/>
                    </a:cubicBezTo>
                    <a:cubicBezTo>
                      <a:pt x="491169" y="429056"/>
                      <a:pt x="496217" y="432675"/>
                      <a:pt x="501170" y="436485"/>
                    </a:cubicBezTo>
                    <a:cubicBezTo>
                      <a:pt x="502885" y="437818"/>
                      <a:pt x="504599" y="439152"/>
                      <a:pt x="506218" y="440581"/>
                    </a:cubicBezTo>
                    <a:cubicBezTo>
                      <a:pt x="508695" y="442486"/>
                      <a:pt x="511171" y="444486"/>
                      <a:pt x="513648" y="446772"/>
                    </a:cubicBezTo>
                    <a:cubicBezTo>
                      <a:pt x="513838" y="446772"/>
                      <a:pt x="513934" y="446963"/>
                      <a:pt x="514124" y="447248"/>
                    </a:cubicBezTo>
                    <a:cubicBezTo>
                      <a:pt x="517267" y="449915"/>
                      <a:pt x="520411" y="452773"/>
                      <a:pt x="523459" y="455916"/>
                    </a:cubicBezTo>
                    <a:cubicBezTo>
                      <a:pt x="524030" y="456297"/>
                      <a:pt x="524602" y="456868"/>
                      <a:pt x="525173" y="457631"/>
                    </a:cubicBezTo>
                    <a:cubicBezTo>
                      <a:pt x="528316" y="460488"/>
                      <a:pt x="531269" y="463726"/>
                      <a:pt x="534127" y="466965"/>
                    </a:cubicBezTo>
                    <a:cubicBezTo>
                      <a:pt x="535460" y="468394"/>
                      <a:pt x="536889" y="469918"/>
                      <a:pt x="538032" y="471442"/>
                    </a:cubicBezTo>
                    <a:cubicBezTo>
                      <a:pt x="539365" y="472966"/>
                      <a:pt x="540508" y="474585"/>
                      <a:pt x="541842" y="476109"/>
                    </a:cubicBezTo>
                    <a:cubicBezTo>
                      <a:pt x="543366" y="478014"/>
                      <a:pt x="544985" y="479919"/>
                      <a:pt x="546414" y="481919"/>
                    </a:cubicBezTo>
                    <a:lnTo>
                      <a:pt x="534317" y="504493"/>
                    </a:lnTo>
                    <a:cubicBezTo>
                      <a:pt x="513648" y="475728"/>
                      <a:pt x="486883" y="452106"/>
                      <a:pt x="455736" y="435342"/>
                    </a:cubicBezTo>
                    <a:cubicBezTo>
                      <a:pt x="421827" y="417054"/>
                      <a:pt x="384298" y="407720"/>
                      <a:pt x="345722" y="407720"/>
                    </a:cubicBezTo>
                    <a:lnTo>
                      <a:pt x="342388" y="407720"/>
                    </a:lnTo>
                    <a:cubicBezTo>
                      <a:pt x="346675" y="399909"/>
                      <a:pt x="350866" y="392289"/>
                      <a:pt x="354962" y="384574"/>
                    </a:cubicBezTo>
                    <a:cubicBezTo>
                      <a:pt x="356581" y="384669"/>
                      <a:pt x="358200" y="384669"/>
                      <a:pt x="359724" y="384764"/>
                    </a:cubicBezTo>
                    <a:cubicBezTo>
                      <a:pt x="363915" y="384955"/>
                      <a:pt x="368106" y="385240"/>
                      <a:pt x="372297" y="385622"/>
                    </a:cubicBezTo>
                    <a:cubicBezTo>
                      <a:pt x="375536" y="385812"/>
                      <a:pt x="378774" y="386193"/>
                      <a:pt x="382012" y="386765"/>
                    </a:cubicBezTo>
                    <a:cubicBezTo>
                      <a:pt x="385251" y="387146"/>
                      <a:pt x="388489" y="387622"/>
                      <a:pt x="391633" y="388193"/>
                    </a:cubicBezTo>
                    <a:cubicBezTo>
                      <a:pt x="396395" y="389050"/>
                      <a:pt x="401158" y="390003"/>
                      <a:pt x="405920" y="391146"/>
                    </a:cubicBezTo>
                    <a:cubicBezTo>
                      <a:pt x="412492" y="392670"/>
                      <a:pt x="419065" y="394575"/>
                      <a:pt x="425542" y="396671"/>
                    </a:cubicBezTo>
                    <a:close/>
                    <a:moveTo>
                      <a:pt x="57877" y="1160766"/>
                    </a:moveTo>
                    <a:cubicBezTo>
                      <a:pt x="55972" y="1154575"/>
                      <a:pt x="54162" y="1148383"/>
                      <a:pt x="52543" y="1142192"/>
                    </a:cubicBezTo>
                    <a:lnTo>
                      <a:pt x="77879" y="1155908"/>
                    </a:lnTo>
                    <a:cubicBezTo>
                      <a:pt x="71402" y="1157718"/>
                      <a:pt x="64639" y="1159337"/>
                      <a:pt x="57877" y="1160766"/>
                    </a:cubicBezTo>
                    <a:close/>
                    <a:moveTo>
                      <a:pt x="118932" y="1141621"/>
                    </a:moveTo>
                    <a:cubicBezTo>
                      <a:pt x="118837" y="1141621"/>
                      <a:pt x="118741" y="1141716"/>
                      <a:pt x="118551" y="1141811"/>
                    </a:cubicBezTo>
                    <a:lnTo>
                      <a:pt x="45113" y="1101997"/>
                    </a:lnTo>
                    <a:cubicBezTo>
                      <a:pt x="44732" y="1098949"/>
                      <a:pt x="44446" y="1095996"/>
                      <a:pt x="44161" y="1092758"/>
                    </a:cubicBezTo>
                    <a:cubicBezTo>
                      <a:pt x="38446" y="1032179"/>
                      <a:pt x="50923" y="977696"/>
                      <a:pt x="68259" y="933881"/>
                    </a:cubicBezTo>
                    <a:cubicBezTo>
                      <a:pt x="75784" y="914831"/>
                      <a:pt x="84166" y="897781"/>
                      <a:pt x="92453" y="883207"/>
                    </a:cubicBezTo>
                    <a:cubicBezTo>
                      <a:pt x="97882" y="873492"/>
                      <a:pt x="103311" y="864824"/>
                      <a:pt x="108264" y="857395"/>
                    </a:cubicBezTo>
                    <a:cubicBezTo>
                      <a:pt x="127695" y="852632"/>
                      <a:pt x="174653" y="845584"/>
                      <a:pt x="221802" y="872540"/>
                    </a:cubicBezTo>
                    <a:cubicBezTo>
                      <a:pt x="265045" y="897305"/>
                      <a:pt x="283333" y="935881"/>
                      <a:pt x="290287" y="955883"/>
                    </a:cubicBezTo>
                    <a:cubicBezTo>
                      <a:pt x="288667" y="959598"/>
                      <a:pt x="286953" y="963503"/>
                      <a:pt x="285143" y="967504"/>
                    </a:cubicBezTo>
                    <a:cubicBezTo>
                      <a:pt x="277142" y="984934"/>
                      <a:pt x="266379" y="1005223"/>
                      <a:pt x="252282" y="1025987"/>
                    </a:cubicBezTo>
                    <a:cubicBezTo>
                      <a:pt x="223421" y="1068850"/>
                      <a:pt x="180654" y="1113903"/>
                      <a:pt x="118932" y="1141621"/>
                    </a:cubicBezTo>
                    <a:close/>
                    <a:moveTo>
                      <a:pt x="325053" y="895399"/>
                    </a:moveTo>
                    <a:lnTo>
                      <a:pt x="310003" y="923308"/>
                    </a:lnTo>
                    <a:cubicBezTo>
                      <a:pt x="297812" y="898829"/>
                      <a:pt x="275713" y="867587"/>
                      <a:pt x="237232" y="845584"/>
                    </a:cubicBezTo>
                    <a:cubicBezTo>
                      <a:pt x="191608" y="819485"/>
                      <a:pt x="146269" y="819771"/>
                      <a:pt x="117979" y="823867"/>
                    </a:cubicBezTo>
                    <a:lnTo>
                      <a:pt x="137982" y="786719"/>
                    </a:lnTo>
                    <a:cubicBezTo>
                      <a:pt x="181892" y="705757"/>
                      <a:pt x="257711" y="565644"/>
                      <a:pt x="325339" y="440295"/>
                    </a:cubicBezTo>
                    <a:cubicBezTo>
                      <a:pt x="365820" y="436295"/>
                      <a:pt x="405730" y="444200"/>
                      <a:pt x="441258" y="463250"/>
                    </a:cubicBezTo>
                    <a:cubicBezTo>
                      <a:pt x="472690" y="480205"/>
                      <a:pt x="499075" y="505446"/>
                      <a:pt x="517744" y="536402"/>
                    </a:cubicBezTo>
                    <a:cubicBezTo>
                      <a:pt x="447259" y="667942"/>
                      <a:pt x="368582" y="814437"/>
                      <a:pt x="325053" y="895399"/>
                    </a:cubicBezTo>
                    <a:close/>
                    <a:moveTo>
                      <a:pt x="663381" y="260939"/>
                    </a:moveTo>
                    <a:cubicBezTo>
                      <a:pt x="663000" y="261606"/>
                      <a:pt x="662619" y="262178"/>
                      <a:pt x="662238" y="262844"/>
                    </a:cubicBezTo>
                    <a:cubicBezTo>
                      <a:pt x="661952" y="263416"/>
                      <a:pt x="661666" y="264082"/>
                      <a:pt x="661476" y="264654"/>
                    </a:cubicBezTo>
                    <a:cubicBezTo>
                      <a:pt x="659857" y="267988"/>
                      <a:pt x="648141" y="291705"/>
                      <a:pt x="562416" y="451820"/>
                    </a:cubicBezTo>
                    <a:cubicBezTo>
                      <a:pt x="554034" y="441914"/>
                      <a:pt x="544985" y="432580"/>
                      <a:pt x="535174" y="424103"/>
                    </a:cubicBezTo>
                    <a:cubicBezTo>
                      <a:pt x="531936" y="421245"/>
                      <a:pt x="528697" y="418483"/>
                      <a:pt x="525268" y="415816"/>
                    </a:cubicBezTo>
                    <a:cubicBezTo>
                      <a:pt x="522125" y="413244"/>
                      <a:pt x="518982" y="410863"/>
                      <a:pt x="515743" y="408482"/>
                    </a:cubicBezTo>
                    <a:cubicBezTo>
                      <a:pt x="515362" y="408005"/>
                      <a:pt x="514886" y="407720"/>
                      <a:pt x="514505" y="407624"/>
                    </a:cubicBezTo>
                    <a:cubicBezTo>
                      <a:pt x="511362" y="405338"/>
                      <a:pt x="508219" y="403148"/>
                      <a:pt x="505075" y="400957"/>
                    </a:cubicBezTo>
                    <a:cubicBezTo>
                      <a:pt x="501837" y="398766"/>
                      <a:pt x="498598" y="396671"/>
                      <a:pt x="495265" y="394670"/>
                    </a:cubicBezTo>
                    <a:cubicBezTo>
                      <a:pt x="491264" y="392194"/>
                      <a:pt x="487264" y="389908"/>
                      <a:pt x="483168" y="387717"/>
                    </a:cubicBezTo>
                    <a:cubicBezTo>
                      <a:pt x="482787" y="387431"/>
                      <a:pt x="482406" y="387241"/>
                      <a:pt x="482025" y="387050"/>
                    </a:cubicBezTo>
                    <a:cubicBezTo>
                      <a:pt x="481930" y="387050"/>
                      <a:pt x="481930" y="386955"/>
                      <a:pt x="481834" y="386955"/>
                    </a:cubicBezTo>
                    <a:cubicBezTo>
                      <a:pt x="477548" y="384669"/>
                      <a:pt x="473262" y="382478"/>
                      <a:pt x="468880" y="380383"/>
                    </a:cubicBezTo>
                    <a:cubicBezTo>
                      <a:pt x="468880" y="380383"/>
                      <a:pt x="468880" y="380383"/>
                      <a:pt x="468785" y="380383"/>
                    </a:cubicBezTo>
                    <a:cubicBezTo>
                      <a:pt x="466023" y="379049"/>
                      <a:pt x="463261" y="377811"/>
                      <a:pt x="460498" y="376668"/>
                    </a:cubicBezTo>
                    <a:cubicBezTo>
                      <a:pt x="459737" y="376192"/>
                      <a:pt x="458974" y="375906"/>
                      <a:pt x="458212" y="375620"/>
                    </a:cubicBezTo>
                    <a:cubicBezTo>
                      <a:pt x="455450" y="374477"/>
                      <a:pt x="452783" y="373334"/>
                      <a:pt x="450021" y="372287"/>
                    </a:cubicBezTo>
                    <a:cubicBezTo>
                      <a:pt x="447354" y="371239"/>
                      <a:pt x="444592" y="370191"/>
                      <a:pt x="441829" y="369239"/>
                    </a:cubicBezTo>
                    <a:cubicBezTo>
                      <a:pt x="439067" y="368286"/>
                      <a:pt x="436305" y="367333"/>
                      <a:pt x="433543" y="366476"/>
                    </a:cubicBezTo>
                    <a:cubicBezTo>
                      <a:pt x="430114" y="365333"/>
                      <a:pt x="426589" y="364286"/>
                      <a:pt x="423065" y="363333"/>
                    </a:cubicBezTo>
                    <a:cubicBezTo>
                      <a:pt x="419827" y="362381"/>
                      <a:pt x="416493" y="361618"/>
                      <a:pt x="413159" y="360857"/>
                    </a:cubicBezTo>
                    <a:cubicBezTo>
                      <a:pt x="410587" y="360190"/>
                      <a:pt x="407920" y="359618"/>
                      <a:pt x="405253" y="359047"/>
                    </a:cubicBezTo>
                    <a:cubicBezTo>
                      <a:pt x="404872" y="358951"/>
                      <a:pt x="404491" y="358856"/>
                      <a:pt x="404015" y="358761"/>
                    </a:cubicBezTo>
                    <a:cubicBezTo>
                      <a:pt x="393252" y="356475"/>
                      <a:pt x="382393" y="354951"/>
                      <a:pt x="371440" y="354094"/>
                    </a:cubicBezTo>
                    <a:cubicBezTo>
                      <a:pt x="425637" y="254081"/>
                      <a:pt x="464213" y="182834"/>
                      <a:pt x="466309" y="179024"/>
                    </a:cubicBezTo>
                    <a:cubicBezTo>
                      <a:pt x="466499" y="178548"/>
                      <a:pt x="466690" y="178262"/>
                      <a:pt x="466880" y="177881"/>
                    </a:cubicBezTo>
                    <a:cubicBezTo>
                      <a:pt x="469738" y="172071"/>
                      <a:pt x="472595" y="166261"/>
                      <a:pt x="475738" y="160355"/>
                    </a:cubicBezTo>
                    <a:cubicBezTo>
                      <a:pt x="501456" y="112921"/>
                      <a:pt x="535937" y="74154"/>
                      <a:pt x="572989" y="51294"/>
                    </a:cubicBezTo>
                    <a:cubicBezTo>
                      <a:pt x="607279" y="30148"/>
                      <a:pt x="639187" y="25481"/>
                      <a:pt x="662809" y="38149"/>
                    </a:cubicBezTo>
                    <a:cubicBezTo>
                      <a:pt x="689384" y="52437"/>
                      <a:pt x="702053" y="87203"/>
                      <a:pt x="701005" y="130447"/>
                    </a:cubicBezTo>
                    <a:cubicBezTo>
                      <a:pt x="700719" y="141020"/>
                      <a:pt x="699671" y="152068"/>
                      <a:pt x="697671" y="163594"/>
                    </a:cubicBezTo>
                    <a:cubicBezTo>
                      <a:pt x="697671" y="163975"/>
                      <a:pt x="697576" y="164356"/>
                      <a:pt x="697480" y="164832"/>
                    </a:cubicBezTo>
                    <a:cubicBezTo>
                      <a:pt x="695195" y="177881"/>
                      <a:pt x="691861" y="191407"/>
                      <a:pt x="687384" y="205123"/>
                    </a:cubicBezTo>
                    <a:cubicBezTo>
                      <a:pt x="681383" y="223697"/>
                      <a:pt x="673382" y="242461"/>
                      <a:pt x="663381" y="260939"/>
                    </a:cubicBezTo>
                    <a:close/>
                    <a:moveTo>
                      <a:pt x="739105" y="302182"/>
                    </a:moveTo>
                    <a:lnTo>
                      <a:pt x="559558" y="634129"/>
                    </a:lnTo>
                    <a:cubicBezTo>
                      <a:pt x="553177" y="646035"/>
                      <a:pt x="548700" y="658513"/>
                      <a:pt x="546033" y="671372"/>
                    </a:cubicBezTo>
                    <a:cubicBezTo>
                      <a:pt x="542413" y="649464"/>
                      <a:pt x="545652" y="626223"/>
                      <a:pt x="556701" y="605840"/>
                    </a:cubicBezTo>
                    <a:lnTo>
                      <a:pt x="713863" y="315327"/>
                    </a:lnTo>
                    <a:cubicBezTo>
                      <a:pt x="730818" y="283895"/>
                      <a:pt x="734533" y="247985"/>
                      <a:pt x="724150" y="213695"/>
                    </a:cubicBezTo>
                    <a:cubicBezTo>
                      <a:pt x="723198" y="210362"/>
                      <a:pt x="722055" y="207028"/>
                      <a:pt x="720721" y="203884"/>
                    </a:cubicBezTo>
                    <a:cubicBezTo>
                      <a:pt x="722531" y="197693"/>
                      <a:pt x="724150" y="191692"/>
                      <a:pt x="725484" y="185597"/>
                    </a:cubicBezTo>
                    <a:cubicBezTo>
                      <a:pt x="735295" y="196646"/>
                      <a:pt x="742629" y="209790"/>
                      <a:pt x="746915" y="224363"/>
                    </a:cubicBezTo>
                    <a:cubicBezTo>
                      <a:pt x="754821" y="250557"/>
                      <a:pt x="752059" y="278180"/>
                      <a:pt x="739105" y="3021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8" name="Google Shape;1248;p7"/>
              <p:cNvSpPr/>
              <p:nvPr/>
            </p:nvSpPr>
            <p:spPr>
              <a:xfrm>
                <a:off x="6676831" y="5208793"/>
                <a:ext cx="59449" cy="140541"/>
              </a:xfrm>
              <a:custGeom>
                <a:rect b="b" l="l" r="r" t="t"/>
                <a:pathLst>
                  <a:path extrusionOk="0" h="140541" w="59449">
                    <a:moveTo>
                      <a:pt x="49723" y="1191"/>
                    </a:moveTo>
                    <a:cubicBezTo>
                      <a:pt x="47437" y="238"/>
                      <a:pt x="45056" y="-143"/>
                      <a:pt x="42865" y="48"/>
                    </a:cubicBezTo>
                    <a:cubicBezTo>
                      <a:pt x="37055" y="334"/>
                      <a:pt x="31626" y="3953"/>
                      <a:pt x="29244" y="9763"/>
                    </a:cubicBezTo>
                    <a:cubicBezTo>
                      <a:pt x="26577" y="16240"/>
                      <a:pt x="24101" y="22717"/>
                      <a:pt x="21815" y="29385"/>
                    </a:cubicBezTo>
                    <a:cubicBezTo>
                      <a:pt x="17719" y="40910"/>
                      <a:pt x="14100" y="52721"/>
                      <a:pt x="11052" y="64627"/>
                    </a:cubicBezTo>
                    <a:cubicBezTo>
                      <a:pt x="6003" y="83772"/>
                      <a:pt x="2384" y="103489"/>
                      <a:pt x="98" y="123206"/>
                    </a:cubicBezTo>
                    <a:cubicBezTo>
                      <a:pt x="-854" y="131683"/>
                      <a:pt x="5242" y="139398"/>
                      <a:pt x="13814" y="140446"/>
                    </a:cubicBezTo>
                    <a:cubicBezTo>
                      <a:pt x="14385" y="140541"/>
                      <a:pt x="14957" y="140541"/>
                      <a:pt x="15624" y="140541"/>
                    </a:cubicBezTo>
                    <a:cubicBezTo>
                      <a:pt x="23434" y="140541"/>
                      <a:pt x="30197" y="134731"/>
                      <a:pt x="31245" y="126921"/>
                    </a:cubicBezTo>
                    <a:cubicBezTo>
                      <a:pt x="33340" y="108633"/>
                      <a:pt x="36769" y="90345"/>
                      <a:pt x="41341" y="72533"/>
                    </a:cubicBezTo>
                    <a:cubicBezTo>
                      <a:pt x="42389" y="68532"/>
                      <a:pt x="43437" y="64532"/>
                      <a:pt x="44675" y="60531"/>
                    </a:cubicBezTo>
                    <a:cubicBezTo>
                      <a:pt x="48104" y="48816"/>
                      <a:pt x="52009" y="37195"/>
                      <a:pt x="56581" y="25956"/>
                    </a:cubicBezTo>
                    <a:cubicBezTo>
                      <a:pt x="57153" y="24527"/>
                      <a:pt x="57724" y="23098"/>
                      <a:pt x="58296" y="21670"/>
                    </a:cubicBezTo>
                    <a:cubicBezTo>
                      <a:pt x="61534" y="13573"/>
                      <a:pt x="57724" y="4429"/>
                      <a:pt x="49723" y="11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9" name="Google Shape;1249;p7"/>
              <p:cNvSpPr/>
              <p:nvPr/>
            </p:nvSpPr>
            <p:spPr>
              <a:xfrm>
                <a:off x="7098580" y="4430398"/>
                <a:ext cx="50333" cy="67496"/>
              </a:xfrm>
              <a:custGeom>
                <a:rect b="b" l="l" r="r" t="t"/>
                <a:pathLst>
                  <a:path extrusionOk="0" h="67496" w="50333">
                    <a:moveTo>
                      <a:pt x="42216" y="1870"/>
                    </a:moveTo>
                    <a:cubicBezTo>
                      <a:pt x="34692" y="-2226"/>
                      <a:pt x="25262" y="632"/>
                      <a:pt x="21261" y="8251"/>
                    </a:cubicBezTo>
                    <a:lnTo>
                      <a:pt x="1830" y="44446"/>
                    </a:lnTo>
                    <a:cubicBezTo>
                      <a:pt x="-2170" y="52067"/>
                      <a:pt x="592" y="61496"/>
                      <a:pt x="8117" y="65592"/>
                    </a:cubicBezTo>
                    <a:cubicBezTo>
                      <a:pt x="10403" y="66830"/>
                      <a:pt x="12975" y="67497"/>
                      <a:pt x="15451" y="67497"/>
                    </a:cubicBezTo>
                    <a:cubicBezTo>
                      <a:pt x="20880" y="67497"/>
                      <a:pt x="26309" y="64449"/>
                      <a:pt x="29072" y="59305"/>
                    </a:cubicBezTo>
                    <a:lnTo>
                      <a:pt x="48503" y="23110"/>
                    </a:lnTo>
                    <a:cubicBezTo>
                      <a:pt x="52503" y="15395"/>
                      <a:pt x="49741" y="5966"/>
                      <a:pt x="42216" y="18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0" name="Google Shape;1250;p7"/>
              <p:cNvSpPr/>
              <p:nvPr/>
            </p:nvSpPr>
            <p:spPr>
              <a:xfrm>
                <a:off x="7028818" y="4505875"/>
                <a:ext cx="80087" cy="121178"/>
              </a:xfrm>
              <a:custGeom>
                <a:rect b="b" l="l" r="r" t="t"/>
                <a:pathLst>
                  <a:path extrusionOk="0" h="121178" w="80087">
                    <a:moveTo>
                      <a:pt x="71878" y="1830"/>
                    </a:moveTo>
                    <a:cubicBezTo>
                      <a:pt x="64354" y="-2170"/>
                      <a:pt x="54829" y="592"/>
                      <a:pt x="50733" y="8117"/>
                    </a:cubicBezTo>
                    <a:lnTo>
                      <a:pt x="1870" y="98223"/>
                    </a:lnTo>
                    <a:cubicBezTo>
                      <a:pt x="-2226" y="105748"/>
                      <a:pt x="631" y="115178"/>
                      <a:pt x="8251" y="119274"/>
                    </a:cubicBezTo>
                    <a:cubicBezTo>
                      <a:pt x="10537" y="120512"/>
                      <a:pt x="13109" y="121179"/>
                      <a:pt x="15681" y="121179"/>
                    </a:cubicBezTo>
                    <a:cubicBezTo>
                      <a:pt x="21205" y="121179"/>
                      <a:pt x="26635" y="118131"/>
                      <a:pt x="29397" y="112987"/>
                    </a:cubicBezTo>
                    <a:lnTo>
                      <a:pt x="78260" y="22881"/>
                    </a:lnTo>
                    <a:cubicBezTo>
                      <a:pt x="82261" y="15261"/>
                      <a:pt x="79498" y="5831"/>
                      <a:pt x="71878" y="183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51" name="Google Shape;1251;p7"/>
            <p:cNvSpPr/>
            <p:nvPr/>
          </p:nvSpPr>
          <p:spPr>
            <a:xfrm rot="1962777">
              <a:off x="11132012" y="4408753"/>
              <a:ext cx="890069" cy="890068"/>
            </a:xfrm>
            <a:custGeom>
              <a:rect b="b" l="l" r="r" t="t"/>
              <a:pathLst>
                <a:path extrusionOk="0" h="1152143" w="1152144">
                  <a:moveTo>
                    <a:pt x="1120426" y="823150"/>
                  </a:moveTo>
                  <a:lnTo>
                    <a:pt x="852107" y="554831"/>
                  </a:lnTo>
                  <a:lnTo>
                    <a:pt x="1019080" y="387858"/>
                  </a:lnTo>
                  <a:cubicBezTo>
                    <a:pt x="1019937" y="387191"/>
                    <a:pt x="1020890" y="386429"/>
                    <a:pt x="1021651" y="385667"/>
                  </a:cubicBezTo>
                  <a:lnTo>
                    <a:pt x="1088708" y="318325"/>
                  </a:lnTo>
                  <a:cubicBezTo>
                    <a:pt x="1121664" y="285274"/>
                    <a:pt x="1121664" y="231553"/>
                    <a:pt x="1088708" y="198501"/>
                  </a:cubicBezTo>
                  <a:lnTo>
                    <a:pt x="983933" y="93345"/>
                  </a:lnTo>
                  <a:cubicBezTo>
                    <a:pt x="951071" y="60293"/>
                    <a:pt x="897541" y="60293"/>
                    <a:pt x="864584" y="93345"/>
                  </a:cubicBezTo>
                  <a:lnTo>
                    <a:pt x="806482" y="151638"/>
                  </a:lnTo>
                  <a:cubicBezTo>
                    <a:pt x="804958" y="152495"/>
                    <a:pt x="803434" y="153638"/>
                    <a:pt x="802100" y="154972"/>
                  </a:cubicBezTo>
                  <a:lnTo>
                    <a:pt x="627126" y="329946"/>
                  </a:lnTo>
                  <a:lnTo>
                    <a:pt x="605885" y="308705"/>
                  </a:lnTo>
                  <a:lnTo>
                    <a:pt x="328898" y="31718"/>
                  </a:lnTo>
                  <a:cubicBezTo>
                    <a:pt x="308420" y="11239"/>
                    <a:pt x="281178" y="0"/>
                    <a:pt x="252032" y="0"/>
                  </a:cubicBezTo>
                  <a:cubicBezTo>
                    <a:pt x="222885" y="0"/>
                    <a:pt x="195644" y="11239"/>
                    <a:pt x="175165" y="31718"/>
                  </a:cubicBezTo>
                  <a:lnTo>
                    <a:pt x="31718" y="175070"/>
                  </a:lnTo>
                  <a:cubicBezTo>
                    <a:pt x="11240" y="195548"/>
                    <a:pt x="0" y="222885"/>
                    <a:pt x="0" y="252031"/>
                  </a:cubicBezTo>
                  <a:cubicBezTo>
                    <a:pt x="0" y="281178"/>
                    <a:pt x="11240" y="308420"/>
                    <a:pt x="31718" y="328898"/>
                  </a:cubicBezTo>
                  <a:lnTo>
                    <a:pt x="329946" y="627126"/>
                  </a:lnTo>
                  <a:lnTo>
                    <a:pt x="322612" y="634460"/>
                  </a:lnTo>
                  <a:lnTo>
                    <a:pt x="216884" y="740188"/>
                  </a:lnTo>
                  <a:cubicBezTo>
                    <a:pt x="215837" y="741140"/>
                    <a:pt x="214979" y="742283"/>
                    <a:pt x="214217" y="743331"/>
                  </a:cubicBezTo>
                  <a:cubicBezTo>
                    <a:pt x="214122" y="743426"/>
                    <a:pt x="214122" y="743522"/>
                    <a:pt x="214122" y="743522"/>
                  </a:cubicBezTo>
                  <a:cubicBezTo>
                    <a:pt x="210788" y="745807"/>
                    <a:pt x="208121" y="749046"/>
                    <a:pt x="206502" y="752856"/>
                  </a:cubicBezTo>
                  <a:lnTo>
                    <a:pt x="124206" y="950500"/>
                  </a:lnTo>
                  <a:cubicBezTo>
                    <a:pt x="123825" y="951357"/>
                    <a:pt x="123539" y="952309"/>
                    <a:pt x="123254" y="953167"/>
                  </a:cubicBezTo>
                  <a:lnTo>
                    <a:pt x="68199" y="1085564"/>
                  </a:lnTo>
                  <a:cubicBezTo>
                    <a:pt x="64675" y="1093661"/>
                    <a:pt x="66580" y="1102995"/>
                    <a:pt x="72771" y="1109186"/>
                  </a:cubicBezTo>
                  <a:cubicBezTo>
                    <a:pt x="76962" y="1113377"/>
                    <a:pt x="82487" y="1115568"/>
                    <a:pt x="88106" y="1115568"/>
                  </a:cubicBezTo>
                  <a:cubicBezTo>
                    <a:pt x="90964" y="1115568"/>
                    <a:pt x="93821" y="1114901"/>
                    <a:pt x="96107" y="1113473"/>
                  </a:cubicBezTo>
                  <a:lnTo>
                    <a:pt x="226790" y="1059275"/>
                  </a:lnTo>
                  <a:cubicBezTo>
                    <a:pt x="228410" y="1058989"/>
                    <a:pt x="229934" y="1058513"/>
                    <a:pt x="231458" y="1057751"/>
                  </a:cubicBezTo>
                  <a:lnTo>
                    <a:pt x="429101" y="975455"/>
                  </a:lnTo>
                  <a:cubicBezTo>
                    <a:pt x="433102" y="973836"/>
                    <a:pt x="436340" y="971169"/>
                    <a:pt x="438626" y="967740"/>
                  </a:cubicBezTo>
                  <a:cubicBezTo>
                    <a:pt x="439769" y="966978"/>
                    <a:pt x="440817" y="966121"/>
                    <a:pt x="441770" y="965168"/>
                  </a:cubicBezTo>
                  <a:lnTo>
                    <a:pt x="547592" y="859441"/>
                  </a:lnTo>
                  <a:lnTo>
                    <a:pt x="554927" y="852106"/>
                  </a:lnTo>
                  <a:lnTo>
                    <a:pt x="823151" y="1120331"/>
                  </a:lnTo>
                  <a:cubicBezTo>
                    <a:pt x="843629" y="1140809"/>
                    <a:pt x="870966" y="1152144"/>
                    <a:pt x="900113" y="1152144"/>
                  </a:cubicBezTo>
                  <a:cubicBezTo>
                    <a:pt x="929259" y="1152144"/>
                    <a:pt x="956501" y="1140809"/>
                    <a:pt x="976979" y="1120331"/>
                  </a:cubicBezTo>
                  <a:lnTo>
                    <a:pt x="1120426" y="976979"/>
                  </a:lnTo>
                  <a:cubicBezTo>
                    <a:pt x="1140905" y="956500"/>
                    <a:pt x="1152144" y="929164"/>
                    <a:pt x="1152144" y="900017"/>
                  </a:cubicBezTo>
                  <a:cubicBezTo>
                    <a:pt x="1152144" y="870871"/>
                    <a:pt x="1140905" y="843629"/>
                    <a:pt x="1120426" y="823150"/>
                  </a:cubicBezTo>
                  <a:close/>
                  <a:moveTo>
                    <a:pt x="821531" y="524256"/>
                  </a:moveTo>
                  <a:lnTo>
                    <a:pt x="800291" y="503015"/>
                  </a:lnTo>
                  <a:lnTo>
                    <a:pt x="752951" y="455676"/>
                  </a:lnTo>
                  <a:lnTo>
                    <a:pt x="752951" y="455581"/>
                  </a:lnTo>
                  <a:lnTo>
                    <a:pt x="735425" y="438150"/>
                  </a:lnTo>
                  <a:lnTo>
                    <a:pt x="657892" y="360521"/>
                  </a:lnTo>
                  <a:lnTo>
                    <a:pt x="812387" y="206026"/>
                  </a:lnTo>
                  <a:lnTo>
                    <a:pt x="812387" y="206026"/>
                  </a:lnTo>
                  <a:lnTo>
                    <a:pt x="904494" y="298513"/>
                  </a:lnTo>
                  <a:lnTo>
                    <a:pt x="780479" y="422529"/>
                  </a:lnTo>
                  <a:cubicBezTo>
                    <a:pt x="772001" y="430911"/>
                    <a:pt x="772001" y="444627"/>
                    <a:pt x="780479" y="453104"/>
                  </a:cubicBezTo>
                  <a:cubicBezTo>
                    <a:pt x="784669" y="457295"/>
                    <a:pt x="790289" y="459486"/>
                    <a:pt x="795814" y="459486"/>
                  </a:cubicBezTo>
                  <a:cubicBezTo>
                    <a:pt x="801434" y="459486"/>
                    <a:pt x="806958" y="457295"/>
                    <a:pt x="811149" y="453104"/>
                  </a:cubicBezTo>
                  <a:lnTo>
                    <a:pt x="935069" y="329184"/>
                  </a:lnTo>
                  <a:lnTo>
                    <a:pt x="935069" y="329184"/>
                  </a:lnTo>
                  <a:lnTo>
                    <a:pt x="975836" y="370046"/>
                  </a:lnTo>
                  <a:lnTo>
                    <a:pt x="821531" y="524256"/>
                  </a:lnTo>
                  <a:close/>
                  <a:moveTo>
                    <a:pt x="894874" y="124111"/>
                  </a:moveTo>
                  <a:cubicBezTo>
                    <a:pt x="911066" y="107918"/>
                    <a:pt x="937165" y="107918"/>
                    <a:pt x="953357" y="124111"/>
                  </a:cubicBezTo>
                  <a:lnTo>
                    <a:pt x="1058132" y="229267"/>
                  </a:lnTo>
                  <a:cubicBezTo>
                    <a:pt x="1065752" y="237077"/>
                    <a:pt x="1070039" y="247459"/>
                    <a:pt x="1070039" y="258604"/>
                  </a:cubicBezTo>
                  <a:cubicBezTo>
                    <a:pt x="1070039" y="269653"/>
                    <a:pt x="1065848" y="280035"/>
                    <a:pt x="1058132" y="287846"/>
                  </a:cubicBezTo>
                  <a:lnTo>
                    <a:pt x="1012031" y="334232"/>
                  </a:lnTo>
                  <a:lnTo>
                    <a:pt x="848582" y="170783"/>
                  </a:lnTo>
                  <a:lnTo>
                    <a:pt x="894874" y="124111"/>
                  </a:lnTo>
                  <a:close/>
                  <a:moveTo>
                    <a:pt x="128302" y="1053941"/>
                  </a:moveTo>
                  <a:lnTo>
                    <a:pt x="151829" y="997172"/>
                  </a:lnTo>
                  <a:lnTo>
                    <a:pt x="185071" y="1030414"/>
                  </a:lnTo>
                  <a:lnTo>
                    <a:pt x="128302" y="1053941"/>
                  </a:lnTo>
                  <a:close/>
                  <a:moveTo>
                    <a:pt x="228410" y="1012222"/>
                  </a:moveTo>
                  <a:lnTo>
                    <a:pt x="169736" y="953643"/>
                  </a:lnTo>
                  <a:lnTo>
                    <a:pt x="233934" y="799433"/>
                  </a:lnTo>
                  <a:lnTo>
                    <a:pt x="382619" y="948023"/>
                  </a:lnTo>
                  <a:lnTo>
                    <a:pt x="228410" y="1012222"/>
                  </a:lnTo>
                  <a:close/>
                  <a:moveTo>
                    <a:pt x="426530" y="919258"/>
                  </a:moveTo>
                  <a:lnTo>
                    <a:pt x="262795" y="755523"/>
                  </a:lnTo>
                  <a:lnTo>
                    <a:pt x="353282" y="665131"/>
                  </a:lnTo>
                  <a:lnTo>
                    <a:pt x="360617" y="657797"/>
                  </a:lnTo>
                  <a:lnTo>
                    <a:pt x="503015" y="800195"/>
                  </a:lnTo>
                  <a:lnTo>
                    <a:pt x="524256" y="821436"/>
                  </a:lnTo>
                  <a:lnTo>
                    <a:pt x="516922" y="828770"/>
                  </a:lnTo>
                  <a:lnTo>
                    <a:pt x="426530" y="919258"/>
                  </a:lnTo>
                  <a:close/>
                  <a:moveTo>
                    <a:pt x="1089755" y="946213"/>
                  </a:moveTo>
                  <a:lnTo>
                    <a:pt x="946404" y="1089660"/>
                  </a:lnTo>
                  <a:cubicBezTo>
                    <a:pt x="934117" y="1101852"/>
                    <a:pt x="917639" y="1108710"/>
                    <a:pt x="900113" y="1108710"/>
                  </a:cubicBezTo>
                  <a:cubicBezTo>
                    <a:pt x="882491" y="1108710"/>
                    <a:pt x="866013" y="1101852"/>
                    <a:pt x="853726" y="1089660"/>
                  </a:cubicBezTo>
                  <a:lnTo>
                    <a:pt x="564261" y="800195"/>
                  </a:lnTo>
                  <a:lnTo>
                    <a:pt x="533686" y="769620"/>
                  </a:lnTo>
                  <a:lnTo>
                    <a:pt x="369951" y="605885"/>
                  </a:lnTo>
                  <a:lnTo>
                    <a:pt x="339376" y="575215"/>
                  </a:lnTo>
                  <a:lnTo>
                    <a:pt x="62294" y="298132"/>
                  </a:lnTo>
                  <a:cubicBezTo>
                    <a:pt x="50006" y="285940"/>
                    <a:pt x="43244" y="269462"/>
                    <a:pt x="43244" y="251841"/>
                  </a:cubicBezTo>
                  <a:cubicBezTo>
                    <a:pt x="43244" y="234220"/>
                    <a:pt x="50006" y="217837"/>
                    <a:pt x="62294" y="205549"/>
                  </a:cubicBezTo>
                  <a:lnTo>
                    <a:pt x="205740" y="62103"/>
                  </a:lnTo>
                  <a:cubicBezTo>
                    <a:pt x="217932" y="49911"/>
                    <a:pt x="234410" y="43053"/>
                    <a:pt x="252032" y="43053"/>
                  </a:cubicBezTo>
                  <a:cubicBezTo>
                    <a:pt x="269653" y="43053"/>
                    <a:pt x="286036" y="49911"/>
                    <a:pt x="298323" y="62103"/>
                  </a:cubicBezTo>
                  <a:lnTo>
                    <a:pt x="304610" y="68389"/>
                  </a:lnTo>
                  <a:lnTo>
                    <a:pt x="326041" y="89821"/>
                  </a:lnTo>
                  <a:cubicBezTo>
                    <a:pt x="325088" y="90488"/>
                    <a:pt x="324231" y="91154"/>
                    <a:pt x="323374" y="92012"/>
                  </a:cubicBezTo>
                  <a:lnTo>
                    <a:pt x="279654" y="135731"/>
                  </a:lnTo>
                  <a:cubicBezTo>
                    <a:pt x="271177" y="144113"/>
                    <a:pt x="271177" y="157734"/>
                    <a:pt x="279654" y="166211"/>
                  </a:cubicBezTo>
                  <a:cubicBezTo>
                    <a:pt x="283845" y="170402"/>
                    <a:pt x="289465" y="172498"/>
                    <a:pt x="294894" y="172498"/>
                  </a:cubicBezTo>
                  <a:cubicBezTo>
                    <a:pt x="300514" y="172498"/>
                    <a:pt x="305943" y="170307"/>
                    <a:pt x="310134" y="166211"/>
                  </a:cubicBezTo>
                  <a:lnTo>
                    <a:pt x="353854" y="122491"/>
                  </a:lnTo>
                  <a:cubicBezTo>
                    <a:pt x="354711" y="121634"/>
                    <a:pt x="355378" y="120777"/>
                    <a:pt x="356045" y="119824"/>
                  </a:cubicBezTo>
                  <a:lnTo>
                    <a:pt x="397478" y="161258"/>
                  </a:lnTo>
                  <a:lnTo>
                    <a:pt x="418910" y="182689"/>
                  </a:lnTo>
                  <a:cubicBezTo>
                    <a:pt x="418243" y="183261"/>
                    <a:pt x="417481" y="183737"/>
                    <a:pt x="416814" y="184309"/>
                  </a:cubicBezTo>
                  <a:lnTo>
                    <a:pt x="329946" y="268986"/>
                  </a:lnTo>
                  <a:cubicBezTo>
                    <a:pt x="321374" y="277368"/>
                    <a:pt x="321278" y="291084"/>
                    <a:pt x="329660" y="299656"/>
                  </a:cubicBezTo>
                  <a:cubicBezTo>
                    <a:pt x="333851" y="304038"/>
                    <a:pt x="339471" y="306133"/>
                    <a:pt x="345186" y="306133"/>
                  </a:cubicBezTo>
                  <a:cubicBezTo>
                    <a:pt x="350711" y="306133"/>
                    <a:pt x="356235" y="304133"/>
                    <a:pt x="360426" y="299942"/>
                  </a:cubicBezTo>
                  <a:lnTo>
                    <a:pt x="447294" y="215265"/>
                  </a:lnTo>
                  <a:cubicBezTo>
                    <a:pt x="448056" y="214598"/>
                    <a:pt x="448532" y="213741"/>
                    <a:pt x="449199" y="212979"/>
                  </a:cubicBezTo>
                  <a:lnTo>
                    <a:pt x="489585" y="253365"/>
                  </a:lnTo>
                  <a:lnTo>
                    <a:pt x="511112" y="274891"/>
                  </a:lnTo>
                  <a:cubicBezTo>
                    <a:pt x="510159" y="275558"/>
                    <a:pt x="509302" y="276225"/>
                    <a:pt x="508445" y="277082"/>
                  </a:cubicBezTo>
                  <a:lnTo>
                    <a:pt x="464725" y="320802"/>
                  </a:lnTo>
                  <a:cubicBezTo>
                    <a:pt x="456248" y="329184"/>
                    <a:pt x="456248" y="342805"/>
                    <a:pt x="464725" y="351282"/>
                  </a:cubicBezTo>
                  <a:cubicBezTo>
                    <a:pt x="468916" y="355473"/>
                    <a:pt x="474536" y="357568"/>
                    <a:pt x="479965" y="357568"/>
                  </a:cubicBezTo>
                  <a:cubicBezTo>
                    <a:pt x="485394" y="357568"/>
                    <a:pt x="490919" y="355378"/>
                    <a:pt x="495205" y="351282"/>
                  </a:cubicBezTo>
                  <a:lnTo>
                    <a:pt x="538925" y="307562"/>
                  </a:lnTo>
                  <a:cubicBezTo>
                    <a:pt x="539782" y="306705"/>
                    <a:pt x="540449" y="305848"/>
                    <a:pt x="541115" y="304895"/>
                  </a:cubicBezTo>
                  <a:lnTo>
                    <a:pt x="575310" y="338995"/>
                  </a:lnTo>
                  <a:lnTo>
                    <a:pt x="582644" y="346329"/>
                  </a:lnTo>
                  <a:lnTo>
                    <a:pt x="604076" y="367855"/>
                  </a:lnTo>
                  <a:cubicBezTo>
                    <a:pt x="603409" y="368332"/>
                    <a:pt x="602647" y="368808"/>
                    <a:pt x="602075" y="369475"/>
                  </a:cubicBezTo>
                  <a:lnTo>
                    <a:pt x="596551" y="374904"/>
                  </a:lnTo>
                  <a:lnTo>
                    <a:pt x="515207" y="454152"/>
                  </a:lnTo>
                  <a:cubicBezTo>
                    <a:pt x="506635" y="462534"/>
                    <a:pt x="506540" y="476250"/>
                    <a:pt x="514921" y="484727"/>
                  </a:cubicBezTo>
                  <a:cubicBezTo>
                    <a:pt x="518255" y="488251"/>
                    <a:pt x="522637" y="490252"/>
                    <a:pt x="527114" y="490918"/>
                  </a:cubicBezTo>
                  <a:cubicBezTo>
                    <a:pt x="528161" y="491109"/>
                    <a:pt x="529304" y="491204"/>
                    <a:pt x="530447" y="491204"/>
                  </a:cubicBezTo>
                  <a:cubicBezTo>
                    <a:pt x="535972" y="491204"/>
                    <a:pt x="541306" y="489109"/>
                    <a:pt x="545687" y="485013"/>
                  </a:cubicBezTo>
                  <a:lnTo>
                    <a:pt x="627126" y="405574"/>
                  </a:lnTo>
                  <a:lnTo>
                    <a:pt x="632460" y="400336"/>
                  </a:lnTo>
                  <a:cubicBezTo>
                    <a:pt x="633222" y="399669"/>
                    <a:pt x="633698" y="398812"/>
                    <a:pt x="634270" y="398050"/>
                  </a:cubicBezTo>
                  <a:lnTo>
                    <a:pt x="696277" y="460057"/>
                  </a:lnTo>
                  <a:cubicBezTo>
                    <a:pt x="695420" y="460724"/>
                    <a:pt x="694468" y="461391"/>
                    <a:pt x="693706" y="462153"/>
                  </a:cubicBezTo>
                  <a:lnTo>
                    <a:pt x="649986" y="505873"/>
                  </a:lnTo>
                  <a:cubicBezTo>
                    <a:pt x="641509" y="514255"/>
                    <a:pt x="641509" y="527875"/>
                    <a:pt x="649986" y="536353"/>
                  </a:cubicBezTo>
                  <a:cubicBezTo>
                    <a:pt x="654177" y="540544"/>
                    <a:pt x="659797" y="542639"/>
                    <a:pt x="665226" y="542639"/>
                  </a:cubicBezTo>
                  <a:cubicBezTo>
                    <a:pt x="670655" y="542639"/>
                    <a:pt x="676275" y="540448"/>
                    <a:pt x="680466" y="536353"/>
                  </a:cubicBezTo>
                  <a:lnTo>
                    <a:pt x="724186" y="492633"/>
                  </a:lnTo>
                  <a:cubicBezTo>
                    <a:pt x="725043" y="491871"/>
                    <a:pt x="725710" y="490918"/>
                    <a:pt x="726376" y="490061"/>
                  </a:cubicBezTo>
                  <a:lnTo>
                    <a:pt x="728377" y="492062"/>
                  </a:lnTo>
                  <a:lnTo>
                    <a:pt x="767429" y="531114"/>
                  </a:lnTo>
                  <a:lnTo>
                    <a:pt x="769715" y="533305"/>
                  </a:lnTo>
                  <a:lnTo>
                    <a:pt x="789051" y="552736"/>
                  </a:lnTo>
                  <a:cubicBezTo>
                    <a:pt x="788194" y="553403"/>
                    <a:pt x="787241" y="553879"/>
                    <a:pt x="786479" y="554641"/>
                  </a:cubicBezTo>
                  <a:lnTo>
                    <a:pt x="781336" y="559689"/>
                  </a:lnTo>
                  <a:lnTo>
                    <a:pt x="700373" y="639223"/>
                  </a:lnTo>
                  <a:cubicBezTo>
                    <a:pt x="696944" y="642652"/>
                    <a:pt x="694849" y="646938"/>
                    <a:pt x="694182" y="651415"/>
                  </a:cubicBezTo>
                  <a:cubicBezTo>
                    <a:pt x="693230" y="657892"/>
                    <a:pt x="695134" y="664845"/>
                    <a:pt x="700088" y="669893"/>
                  </a:cubicBezTo>
                  <a:cubicBezTo>
                    <a:pt x="704279" y="674275"/>
                    <a:pt x="709898" y="676465"/>
                    <a:pt x="715518" y="676465"/>
                  </a:cubicBezTo>
                  <a:cubicBezTo>
                    <a:pt x="720947" y="676465"/>
                    <a:pt x="726472" y="674370"/>
                    <a:pt x="730568" y="670179"/>
                  </a:cubicBezTo>
                  <a:lnTo>
                    <a:pt x="811911" y="590264"/>
                  </a:lnTo>
                  <a:lnTo>
                    <a:pt x="816674" y="585597"/>
                  </a:lnTo>
                  <a:cubicBezTo>
                    <a:pt x="817531" y="584740"/>
                    <a:pt x="818293" y="583692"/>
                    <a:pt x="819055" y="582739"/>
                  </a:cubicBezTo>
                  <a:lnTo>
                    <a:pt x="859536" y="623221"/>
                  </a:lnTo>
                  <a:lnTo>
                    <a:pt x="880967" y="644652"/>
                  </a:lnTo>
                  <a:cubicBezTo>
                    <a:pt x="880301" y="645223"/>
                    <a:pt x="879539" y="645700"/>
                    <a:pt x="878967" y="646366"/>
                  </a:cubicBezTo>
                  <a:lnTo>
                    <a:pt x="835247" y="690658"/>
                  </a:lnTo>
                  <a:cubicBezTo>
                    <a:pt x="826770" y="699135"/>
                    <a:pt x="826770" y="712946"/>
                    <a:pt x="835247" y="721519"/>
                  </a:cubicBezTo>
                  <a:cubicBezTo>
                    <a:pt x="839438" y="725710"/>
                    <a:pt x="845058" y="727900"/>
                    <a:pt x="850487" y="727900"/>
                  </a:cubicBezTo>
                  <a:cubicBezTo>
                    <a:pt x="856107" y="727900"/>
                    <a:pt x="861536" y="725710"/>
                    <a:pt x="865727" y="721519"/>
                  </a:cubicBezTo>
                  <a:lnTo>
                    <a:pt x="909447" y="677228"/>
                  </a:lnTo>
                  <a:cubicBezTo>
                    <a:pt x="910114" y="676561"/>
                    <a:pt x="910685" y="675704"/>
                    <a:pt x="911257" y="674941"/>
                  </a:cubicBezTo>
                  <a:lnTo>
                    <a:pt x="974122" y="737806"/>
                  </a:lnTo>
                  <a:cubicBezTo>
                    <a:pt x="973265" y="738378"/>
                    <a:pt x="972407" y="739045"/>
                    <a:pt x="971741" y="739712"/>
                  </a:cubicBezTo>
                  <a:lnTo>
                    <a:pt x="885634" y="823627"/>
                  </a:lnTo>
                  <a:cubicBezTo>
                    <a:pt x="877157" y="831913"/>
                    <a:pt x="876967" y="845534"/>
                    <a:pt x="885349" y="854012"/>
                  </a:cubicBezTo>
                  <a:cubicBezTo>
                    <a:pt x="889540" y="858298"/>
                    <a:pt x="895159" y="860488"/>
                    <a:pt x="900684" y="860488"/>
                  </a:cubicBezTo>
                  <a:cubicBezTo>
                    <a:pt x="906018" y="860488"/>
                    <a:pt x="911447" y="858488"/>
                    <a:pt x="915734" y="854297"/>
                  </a:cubicBezTo>
                  <a:lnTo>
                    <a:pt x="1001840" y="770382"/>
                  </a:lnTo>
                  <a:cubicBezTo>
                    <a:pt x="1002697" y="769525"/>
                    <a:pt x="1003364" y="768667"/>
                    <a:pt x="1004030" y="767715"/>
                  </a:cubicBezTo>
                  <a:lnTo>
                    <a:pt x="1044702" y="808387"/>
                  </a:lnTo>
                  <a:lnTo>
                    <a:pt x="1066133" y="829818"/>
                  </a:lnTo>
                  <a:cubicBezTo>
                    <a:pt x="1065467" y="830389"/>
                    <a:pt x="1064705" y="830866"/>
                    <a:pt x="1064133" y="831532"/>
                  </a:cubicBezTo>
                  <a:lnTo>
                    <a:pt x="1020413" y="875824"/>
                  </a:lnTo>
                  <a:cubicBezTo>
                    <a:pt x="1011936" y="884301"/>
                    <a:pt x="1011936" y="898112"/>
                    <a:pt x="1020413" y="906685"/>
                  </a:cubicBezTo>
                  <a:cubicBezTo>
                    <a:pt x="1024604" y="910876"/>
                    <a:pt x="1030224" y="913066"/>
                    <a:pt x="1035653" y="913066"/>
                  </a:cubicBezTo>
                  <a:cubicBezTo>
                    <a:pt x="1041083" y="913066"/>
                    <a:pt x="1046702" y="911066"/>
                    <a:pt x="1050893" y="906685"/>
                  </a:cubicBezTo>
                  <a:lnTo>
                    <a:pt x="1094613" y="862393"/>
                  </a:lnTo>
                  <a:cubicBezTo>
                    <a:pt x="1095089" y="861917"/>
                    <a:pt x="1095566" y="861250"/>
                    <a:pt x="1095947" y="860679"/>
                  </a:cubicBezTo>
                  <a:cubicBezTo>
                    <a:pt x="1104233" y="871823"/>
                    <a:pt x="1108805" y="885349"/>
                    <a:pt x="1108805" y="899731"/>
                  </a:cubicBezTo>
                  <a:cubicBezTo>
                    <a:pt x="1108805" y="917543"/>
                    <a:pt x="1102043" y="933926"/>
                    <a:pt x="1089755" y="94621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52" name="Google Shape;1252;p7"/>
            <p:cNvGrpSpPr/>
            <p:nvPr/>
          </p:nvGrpSpPr>
          <p:grpSpPr>
            <a:xfrm rot="1458646">
              <a:off x="9235496" y="3143052"/>
              <a:ext cx="722862" cy="1045420"/>
              <a:chOff x="6594769" y="2752153"/>
              <a:chExt cx="953209" cy="1378553"/>
            </a:xfrm>
          </p:grpSpPr>
          <p:sp>
            <p:nvSpPr>
              <p:cNvPr id="1253" name="Google Shape;1253;p7"/>
              <p:cNvSpPr/>
              <p:nvPr/>
            </p:nvSpPr>
            <p:spPr>
              <a:xfrm>
                <a:off x="6594769" y="2752153"/>
                <a:ext cx="953209" cy="1378553"/>
              </a:xfrm>
              <a:custGeom>
                <a:rect b="b" l="l" r="r" t="t"/>
                <a:pathLst>
                  <a:path extrusionOk="0" h="1378553" w="953209">
                    <a:moveTo>
                      <a:pt x="945697" y="822198"/>
                    </a:moveTo>
                    <a:cubicBezTo>
                      <a:pt x="937696" y="816673"/>
                      <a:pt x="926838" y="818674"/>
                      <a:pt x="921313" y="826580"/>
                    </a:cubicBezTo>
                    <a:cubicBezTo>
                      <a:pt x="893881" y="866299"/>
                      <a:pt x="861496" y="901541"/>
                      <a:pt x="825206" y="931926"/>
                    </a:cubicBezTo>
                    <a:lnTo>
                      <a:pt x="756626" y="784098"/>
                    </a:lnTo>
                    <a:cubicBezTo>
                      <a:pt x="752530" y="775430"/>
                      <a:pt x="742148" y="771525"/>
                      <a:pt x="733385" y="775621"/>
                    </a:cubicBezTo>
                    <a:cubicBezTo>
                      <a:pt x="724622" y="779717"/>
                      <a:pt x="720812" y="790099"/>
                      <a:pt x="724907" y="798862"/>
                    </a:cubicBezTo>
                    <a:lnTo>
                      <a:pt x="796916" y="954024"/>
                    </a:lnTo>
                    <a:lnTo>
                      <a:pt x="811775" y="986219"/>
                    </a:lnTo>
                    <a:lnTo>
                      <a:pt x="833207" y="1032320"/>
                    </a:lnTo>
                    <a:cubicBezTo>
                      <a:pt x="866258" y="1103948"/>
                      <a:pt x="839589" y="1188148"/>
                      <a:pt x="773771" y="1228249"/>
                    </a:cubicBezTo>
                    <a:lnTo>
                      <a:pt x="691665" y="1051179"/>
                    </a:lnTo>
                    <a:lnTo>
                      <a:pt x="676901" y="1019461"/>
                    </a:lnTo>
                    <a:lnTo>
                      <a:pt x="519453" y="680180"/>
                    </a:lnTo>
                    <a:cubicBezTo>
                      <a:pt x="563554" y="667226"/>
                      <a:pt x="600130" y="636460"/>
                      <a:pt x="620704" y="596170"/>
                    </a:cubicBezTo>
                    <a:cubicBezTo>
                      <a:pt x="632896" y="608457"/>
                      <a:pt x="643183" y="623030"/>
                      <a:pt x="650898" y="639604"/>
                    </a:cubicBezTo>
                    <a:lnTo>
                      <a:pt x="694523" y="733711"/>
                    </a:lnTo>
                    <a:cubicBezTo>
                      <a:pt x="698618" y="742474"/>
                      <a:pt x="709001" y="746379"/>
                      <a:pt x="717764" y="742283"/>
                    </a:cubicBezTo>
                    <a:cubicBezTo>
                      <a:pt x="726527" y="738188"/>
                      <a:pt x="730337" y="727805"/>
                      <a:pt x="726241" y="719042"/>
                    </a:cubicBezTo>
                    <a:lnTo>
                      <a:pt x="682616" y="624935"/>
                    </a:lnTo>
                    <a:cubicBezTo>
                      <a:pt x="670806" y="599504"/>
                      <a:pt x="654041" y="577882"/>
                      <a:pt x="633944" y="560832"/>
                    </a:cubicBezTo>
                    <a:cubicBezTo>
                      <a:pt x="637182" y="547973"/>
                      <a:pt x="638897" y="534543"/>
                      <a:pt x="638897" y="520637"/>
                    </a:cubicBezTo>
                    <a:cubicBezTo>
                      <a:pt x="638897" y="435007"/>
                      <a:pt x="573746" y="364236"/>
                      <a:pt x="490307" y="355283"/>
                    </a:cubicBezTo>
                    <a:lnTo>
                      <a:pt x="490307" y="205264"/>
                    </a:lnTo>
                    <a:cubicBezTo>
                      <a:pt x="538980" y="196882"/>
                      <a:pt x="576032" y="154496"/>
                      <a:pt x="576032" y="103442"/>
                    </a:cubicBezTo>
                    <a:cubicBezTo>
                      <a:pt x="576032" y="46482"/>
                      <a:pt x="529550" y="0"/>
                      <a:pt x="472590" y="0"/>
                    </a:cubicBezTo>
                    <a:cubicBezTo>
                      <a:pt x="415631" y="0"/>
                      <a:pt x="369149" y="46292"/>
                      <a:pt x="369149" y="103442"/>
                    </a:cubicBezTo>
                    <a:cubicBezTo>
                      <a:pt x="369149" y="154400"/>
                      <a:pt x="406201" y="196787"/>
                      <a:pt x="454874" y="205264"/>
                    </a:cubicBezTo>
                    <a:lnTo>
                      <a:pt x="454874" y="355283"/>
                    </a:lnTo>
                    <a:cubicBezTo>
                      <a:pt x="371530" y="364141"/>
                      <a:pt x="306284" y="435007"/>
                      <a:pt x="306284" y="520637"/>
                    </a:cubicBezTo>
                    <a:cubicBezTo>
                      <a:pt x="306284" y="535114"/>
                      <a:pt x="308093" y="549116"/>
                      <a:pt x="311618" y="562451"/>
                    </a:cubicBezTo>
                    <a:cubicBezTo>
                      <a:pt x="292091" y="579406"/>
                      <a:pt x="276089" y="600647"/>
                      <a:pt x="264850" y="624935"/>
                    </a:cubicBezTo>
                    <a:lnTo>
                      <a:pt x="125404" y="925449"/>
                    </a:lnTo>
                    <a:cubicBezTo>
                      <a:pt x="90066" y="894779"/>
                      <a:pt x="58634" y="859250"/>
                      <a:pt x="32154" y="819436"/>
                    </a:cubicBezTo>
                    <a:cubicBezTo>
                      <a:pt x="26725" y="811339"/>
                      <a:pt x="15866" y="809149"/>
                      <a:pt x="7865" y="814483"/>
                    </a:cubicBezTo>
                    <a:cubicBezTo>
                      <a:pt x="-231" y="819817"/>
                      <a:pt x="-2422" y="830675"/>
                      <a:pt x="2913" y="838772"/>
                    </a:cubicBezTo>
                    <a:cubicBezTo>
                      <a:pt x="33107" y="884110"/>
                      <a:pt x="69302" y="924211"/>
                      <a:pt x="110069" y="958405"/>
                    </a:cubicBezTo>
                    <a:lnTo>
                      <a:pt x="82637" y="1017556"/>
                    </a:lnTo>
                    <a:cubicBezTo>
                      <a:pt x="41108" y="1107091"/>
                      <a:pt x="76064" y="1212628"/>
                      <a:pt x="160170" y="1260729"/>
                    </a:cubicBezTo>
                    <a:lnTo>
                      <a:pt x="121308" y="1354455"/>
                    </a:lnTo>
                    <a:cubicBezTo>
                      <a:pt x="117689" y="1363408"/>
                      <a:pt x="121880" y="1373600"/>
                      <a:pt x="130928" y="1377315"/>
                    </a:cubicBezTo>
                    <a:cubicBezTo>
                      <a:pt x="133119" y="1378172"/>
                      <a:pt x="135405" y="1378553"/>
                      <a:pt x="137596" y="1378553"/>
                    </a:cubicBezTo>
                    <a:cubicBezTo>
                      <a:pt x="144549" y="1378553"/>
                      <a:pt x="151122" y="1374457"/>
                      <a:pt x="153884" y="1367695"/>
                    </a:cubicBezTo>
                    <a:lnTo>
                      <a:pt x="198651" y="1259777"/>
                    </a:lnTo>
                    <a:cubicBezTo>
                      <a:pt x="199223" y="1258348"/>
                      <a:pt x="199508" y="1256824"/>
                      <a:pt x="199699" y="1255395"/>
                    </a:cubicBezTo>
                    <a:lnTo>
                      <a:pt x="219987" y="1211961"/>
                    </a:lnTo>
                    <a:cubicBezTo>
                      <a:pt x="223988" y="1203198"/>
                      <a:pt x="220178" y="1192816"/>
                      <a:pt x="211415" y="1188720"/>
                    </a:cubicBezTo>
                    <a:cubicBezTo>
                      <a:pt x="202652" y="1184624"/>
                      <a:pt x="192269" y="1188530"/>
                      <a:pt x="188174" y="1197197"/>
                    </a:cubicBezTo>
                    <a:lnTo>
                      <a:pt x="173696" y="1228344"/>
                    </a:lnTo>
                    <a:cubicBezTo>
                      <a:pt x="107878" y="1188244"/>
                      <a:pt x="81113" y="1103948"/>
                      <a:pt x="114260" y="1032415"/>
                    </a:cubicBezTo>
                    <a:lnTo>
                      <a:pt x="138263" y="980599"/>
                    </a:lnTo>
                    <a:lnTo>
                      <a:pt x="153407" y="948214"/>
                    </a:lnTo>
                    <a:lnTo>
                      <a:pt x="296568" y="639699"/>
                    </a:lnTo>
                    <a:cubicBezTo>
                      <a:pt x="303807" y="624078"/>
                      <a:pt x="313427" y="609981"/>
                      <a:pt x="325239" y="597789"/>
                    </a:cubicBezTo>
                    <a:cubicBezTo>
                      <a:pt x="346289" y="637889"/>
                      <a:pt x="383341" y="668369"/>
                      <a:pt x="427823" y="680752"/>
                    </a:cubicBezTo>
                    <a:lnTo>
                      <a:pt x="272184" y="1015937"/>
                    </a:lnTo>
                    <a:lnTo>
                      <a:pt x="257421" y="1047655"/>
                    </a:lnTo>
                    <a:lnTo>
                      <a:pt x="214367" y="1140523"/>
                    </a:lnTo>
                    <a:cubicBezTo>
                      <a:pt x="210272" y="1149287"/>
                      <a:pt x="214082" y="1159669"/>
                      <a:pt x="222845" y="1163764"/>
                    </a:cubicBezTo>
                    <a:cubicBezTo>
                      <a:pt x="231608" y="1167860"/>
                      <a:pt x="241990" y="1163955"/>
                      <a:pt x="246086" y="1155192"/>
                    </a:cubicBezTo>
                    <a:lnTo>
                      <a:pt x="290186" y="1060132"/>
                    </a:lnTo>
                    <a:cubicBezTo>
                      <a:pt x="343907" y="1078611"/>
                      <a:pt x="400867" y="1089184"/>
                      <a:pt x="459350" y="1091184"/>
                    </a:cubicBezTo>
                    <a:lnTo>
                      <a:pt x="459350" y="1165574"/>
                    </a:lnTo>
                    <a:cubicBezTo>
                      <a:pt x="459350" y="1175290"/>
                      <a:pt x="466971" y="1183005"/>
                      <a:pt x="476496" y="1183005"/>
                    </a:cubicBezTo>
                    <a:cubicBezTo>
                      <a:pt x="485830" y="1183005"/>
                      <a:pt x="493640" y="1175195"/>
                      <a:pt x="493640" y="1165574"/>
                    </a:cubicBezTo>
                    <a:lnTo>
                      <a:pt x="493640" y="1091279"/>
                    </a:lnTo>
                    <a:cubicBezTo>
                      <a:pt x="550409" y="1089850"/>
                      <a:pt x="605845" y="1080230"/>
                      <a:pt x="658423" y="1063085"/>
                    </a:cubicBezTo>
                    <a:lnTo>
                      <a:pt x="747672" y="1255395"/>
                    </a:lnTo>
                    <a:cubicBezTo>
                      <a:pt x="747863" y="1256824"/>
                      <a:pt x="748148" y="1258348"/>
                      <a:pt x="748720" y="1259777"/>
                    </a:cubicBezTo>
                    <a:lnTo>
                      <a:pt x="793488" y="1367695"/>
                    </a:lnTo>
                    <a:cubicBezTo>
                      <a:pt x="796345" y="1374457"/>
                      <a:pt x="802917" y="1378553"/>
                      <a:pt x="809775" y="1378553"/>
                    </a:cubicBezTo>
                    <a:cubicBezTo>
                      <a:pt x="811966" y="1378553"/>
                      <a:pt x="814252" y="1378077"/>
                      <a:pt x="816443" y="1377315"/>
                    </a:cubicBezTo>
                    <a:cubicBezTo>
                      <a:pt x="825491" y="1373600"/>
                      <a:pt x="829682" y="1363408"/>
                      <a:pt x="826063" y="1354455"/>
                    </a:cubicBezTo>
                    <a:lnTo>
                      <a:pt x="787201" y="1260824"/>
                    </a:lnTo>
                    <a:cubicBezTo>
                      <a:pt x="871307" y="1212723"/>
                      <a:pt x="906168" y="1107091"/>
                      <a:pt x="864734" y="1017651"/>
                    </a:cubicBezTo>
                    <a:lnTo>
                      <a:pt x="840160" y="964787"/>
                    </a:lnTo>
                    <a:cubicBezTo>
                      <a:pt x="881784" y="931259"/>
                      <a:pt x="918932" y="891635"/>
                      <a:pt x="949983" y="846677"/>
                    </a:cubicBezTo>
                    <a:cubicBezTo>
                      <a:pt x="955603" y="838676"/>
                      <a:pt x="953698" y="827627"/>
                      <a:pt x="945697" y="822198"/>
                    </a:cubicBezTo>
                    <a:close/>
                    <a:moveTo>
                      <a:pt x="404296" y="103442"/>
                    </a:moveTo>
                    <a:cubicBezTo>
                      <a:pt x="404296" y="65722"/>
                      <a:pt x="434966" y="35147"/>
                      <a:pt x="472590" y="35147"/>
                    </a:cubicBezTo>
                    <a:cubicBezTo>
                      <a:pt x="510309" y="35147"/>
                      <a:pt x="540884" y="65818"/>
                      <a:pt x="540884" y="103442"/>
                    </a:cubicBezTo>
                    <a:cubicBezTo>
                      <a:pt x="540884" y="140398"/>
                      <a:pt x="511357" y="170497"/>
                      <a:pt x="474781" y="171641"/>
                    </a:cubicBezTo>
                    <a:cubicBezTo>
                      <a:pt x="474019" y="171545"/>
                      <a:pt x="473352" y="171450"/>
                      <a:pt x="472590" y="171450"/>
                    </a:cubicBezTo>
                    <a:cubicBezTo>
                      <a:pt x="471828" y="171450"/>
                      <a:pt x="471161" y="171545"/>
                      <a:pt x="470399" y="171641"/>
                    </a:cubicBezTo>
                    <a:cubicBezTo>
                      <a:pt x="433728" y="170497"/>
                      <a:pt x="404296" y="140398"/>
                      <a:pt x="404296" y="103442"/>
                    </a:cubicBezTo>
                    <a:close/>
                    <a:moveTo>
                      <a:pt x="353337" y="574834"/>
                    </a:moveTo>
                    <a:cubicBezTo>
                      <a:pt x="348289" y="563975"/>
                      <a:pt x="344765" y="552450"/>
                      <a:pt x="342955" y="540258"/>
                    </a:cubicBezTo>
                    <a:cubicBezTo>
                      <a:pt x="341907" y="533876"/>
                      <a:pt x="341431" y="527209"/>
                      <a:pt x="341431" y="520541"/>
                    </a:cubicBezTo>
                    <a:cubicBezTo>
                      <a:pt x="341431" y="448246"/>
                      <a:pt x="400200" y="389287"/>
                      <a:pt x="472590" y="389287"/>
                    </a:cubicBezTo>
                    <a:cubicBezTo>
                      <a:pt x="544980" y="389287"/>
                      <a:pt x="603845" y="448246"/>
                      <a:pt x="603845" y="520541"/>
                    </a:cubicBezTo>
                    <a:cubicBezTo>
                      <a:pt x="603845" y="526828"/>
                      <a:pt x="603368" y="533019"/>
                      <a:pt x="602511" y="539115"/>
                    </a:cubicBezTo>
                    <a:cubicBezTo>
                      <a:pt x="600797" y="551307"/>
                      <a:pt x="597368" y="562927"/>
                      <a:pt x="592415" y="573786"/>
                    </a:cubicBezTo>
                    <a:cubicBezTo>
                      <a:pt x="576222" y="610267"/>
                      <a:pt x="543837" y="637984"/>
                      <a:pt x="504404" y="647795"/>
                    </a:cubicBezTo>
                    <a:cubicBezTo>
                      <a:pt x="496498" y="649891"/>
                      <a:pt x="488306" y="651129"/>
                      <a:pt x="479924" y="651605"/>
                    </a:cubicBezTo>
                    <a:cubicBezTo>
                      <a:pt x="477448" y="651701"/>
                      <a:pt x="475067" y="651796"/>
                      <a:pt x="472590" y="651796"/>
                    </a:cubicBezTo>
                    <a:cubicBezTo>
                      <a:pt x="470876" y="651796"/>
                      <a:pt x="469256" y="651796"/>
                      <a:pt x="467542" y="651701"/>
                    </a:cubicBezTo>
                    <a:cubicBezTo>
                      <a:pt x="459160" y="651415"/>
                      <a:pt x="450873" y="650272"/>
                      <a:pt x="442967" y="648367"/>
                    </a:cubicBezTo>
                    <a:cubicBezTo>
                      <a:pt x="402963" y="639127"/>
                      <a:pt x="369911" y="611410"/>
                      <a:pt x="353337" y="574834"/>
                    </a:cubicBezTo>
                    <a:close/>
                    <a:moveTo>
                      <a:pt x="493736" y="1056323"/>
                    </a:moveTo>
                    <a:lnTo>
                      <a:pt x="493736" y="1000506"/>
                    </a:lnTo>
                    <a:cubicBezTo>
                      <a:pt x="493736" y="990790"/>
                      <a:pt x="486116" y="983075"/>
                      <a:pt x="476591" y="983075"/>
                    </a:cubicBezTo>
                    <a:cubicBezTo>
                      <a:pt x="467066" y="983075"/>
                      <a:pt x="459446" y="990886"/>
                      <a:pt x="459446" y="1000506"/>
                    </a:cubicBezTo>
                    <a:lnTo>
                      <a:pt x="459446" y="1056227"/>
                    </a:lnTo>
                    <a:cubicBezTo>
                      <a:pt x="406106" y="1054322"/>
                      <a:pt x="354194" y="1044797"/>
                      <a:pt x="305141" y="1028129"/>
                    </a:cubicBezTo>
                    <a:lnTo>
                      <a:pt x="463637" y="686752"/>
                    </a:lnTo>
                    <a:cubicBezTo>
                      <a:pt x="466589" y="686848"/>
                      <a:pt x="469638" y="686943"/>
                      <a:pt x="472590" y="686943"/>
                    </a:cubicBezTo>
                    <a:cubicBezTo>
                      <a:pt x="476305" y="686943"/>
                      <a:pt x="480020" y="686848"/>
                      <a:pt x="483734" y="686562"/>
                    </a:cubicBezTo>
                    <a:lnTo>
                      <a:pt x="643755" y="1031272"/>
                    </a:lnTo>
                    <a:cubicBezTo>
                      <a:pt x="595748" y="1046416"/>
                      <a:pt x="545361" y="1054989"/>
                      <a:pt x="493736" y="10563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4" name="Google Shape;1254;p7"/>
              <p:cNvSpPr/>
              <p:nvPr/>
            </p:nvSpPr>
            <p:spPr>
              <a:xfrm>
                <a:off x="7034783" y="3243642"/>
                <a:ext cx="58292" cy="58293"/>
              </a:xfrm>
              <a:custGeom>
                <a:rect b="b" l="l" r="r" t="t"/>
                <a:pathLst>
                  <a:path extrusionOk="0" h="58293" w="58292">
                    <a:moveTo>
                      <a:pt x="58293" y="29147"/>
                    </a:moveTo>
                    <a:cubicBezTo>
                      <a:pt x="58293" y="13049"/>
                      <a:pt x="45244" y="0"/>
                      <a:pt x="29146" y="0"/>
                    </a:cubicBezTo>
                    <a:cubicBezTo>
                      <a:pt x="13049" y="0"/>
                      <a:pt x="0" y="13049"/>
                      <a:pt x="0" y="29147"/>
                    </a:cubicBezTo>
                    <a:cubicBezTo>
                      <a:pt x="0" y="45244"/>
                      <a:pt x="13049" y="58293"/>
                      <a:pt x="29146" y="58293"/>
                    </a:cubicBezTo>
                    <a:cubicBezTo>
                      <a:pt x="45148" y="58293"/>
                      <a:pt x="58293" y="45244"/>
                      <a:pt x="58293" y="29147"/>
                    </a:cubicBezTo>
                    <a:close/>
                    <a:moveTo>
                      <a:pt x="23051" y="29147"/>
                    </a:moveTo>
                    <a:cubicBezTo>
                      <a:pt x="23051" y="25718"/>
                      <a:pt x="25718" y="23051"/>
                      <a:pt x="29146" y="23051"/>
                    </a:cubicBezTo>
                    <a:cubicBezTo>
                      <a:pt x="32480" y="23051"/>
                      <a:pt x="35243" y="25718"/>
                      <a:pt x="35243" y="29147"/>
                    </a:cubicBezTo>
                    <a:cubicBezTo>
                      <a:pt x="35243" y="32576"/>
                      <a:pt x="32576" y="35243"/>
                      <a:pt x="29146" y="35243"/>
                    </a:cubicBezTo>
                    <a:cubicBezTo>
                      <a:pt x="25718" y="35243"/>
                      <a:pt x="23051" y="32576"/>
                      <a:pt x="23051" y="291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55" name="Google Shape;1255;p7"/>
            <p:cNvGrpSpPr/>
            <p:nvPr/>
          </p:nvGrpSpPr>
          <p:grpSpPr>
            <a:xfrm rot="1155841">
              <a:off x="8380078" y="4383783"/>
              <a:ext cx="1088710" cy="940486"/>
              <a:chOff x="4473320" y="1359978"/>
              <a:chExt cx="1435607" cy="1240155"/>
            </a:xfrm>
          </p:grpSpPr>
          <p:sp>
            <p:nvSpPr>
              <p:cNvPr id="1256" name="Google Shape;1256;p7"/>
              <p:cNvSpPr/>
              <p:nvPr/>
            </p:nvSpPr>
            <p:spPr>
              <a:xfrm>
                <a:off x="4473320" y="1359978"/>
                <a:ext cx="1435607" cy="901826"/>
              </a:xfrm>
              <a:custGeom>
                <a:rect b="b" l="l" r="r" t="t"/>
                <a:pathLst>
                  <a:path extrusionOk="0" h="901826" w="1435607">
                    <a:moveTo>
                      <a:pt x="1418177" y="598361"/>
                    </a:moveTo>
                    <a:lnTo>
                      <a:pt x="1330547" y="598361"/>
                    </a:lnTo>
                    <a:cubicBezTo>
                      <a:pt x="1322642" y="267176"/>
                      <a:pt x="1050989" y="0"/>
                      <a:pt x="717804" y="0"/>
                    </a:cubicBezTo>
                    <a:cubicBezTo>
                      <a:pt x="384715" y="0"/>
                      <a:pt x="112967" y="267081"/>
                      <a:pt x="105156" y="598265"/>
                    </a:cubicBezTo>
                    <a:lnTo>
                      <a:pt x="17526" y="598265"/>
                    </a:lnTo>
                    <a:cubicBezTo>
                      <a:pt x="7811" y="598265"/>
                      <a:pt x="0" y="606076"/>
                      <a:pt x="0" y="615791"/>
                    </a:cubicBezTo>
                    <a:lnTo>
                      <a:pt x="0" y="884301"/>
                    </a:lnTo>
                    <a:cubicBezTo>
                      <a:pt x="0" y="894017"/>
                      <a:pt x="7811" y="901827"/>
                      <a:pt x="17526" y="901827"/>
                    </a:cubicBezTo>
                    <a:lnTo>
                      <a:pt x="1418082" y="901827"/>
                    </a:lnTo>
                    <a:cubicBezTo>
                      <a:pt x="1427798" y="901827"/>
                      <a:pt x="1435608" y="894017"/>
                      <a:pt x="1435608" y="884301"/>
                    </a:cubicBezTo>
                    <a:lnTo>
                      <a:pt x="1435608" y="615887"/>
                    </a:lnTo>
                    <a:cubicBezTo>
                      <a:pt x="1435608" y="606171"/>
                      <a:pt x="1427798" y="598361"/>
                      <a:pt x="1418177" y="598361"/>
                    </a:cubicBezTo>
                    <a:close/>
                    <a:moveTo>
                      <a:pt x="1400651" y="866870"/>
                    </a:moveTo>
                    <a:lnTo>
                      <a:pt x="1266444" y="866870"/>
                    </a:lnTo>
                    <a:lnTo>
                      <a:pt x="1266444" y="759333"/>
                    </a:lnTo>
                    <a:cubicBezTo>
                      <a:pt x="1266444" y="749618"/>
                      <a:pt x="1258824" y="741807"/>
                      <a:pt x="1249299" y="741807"/>
                    </a:cubicBezTo>
                    <a:cubicBezTo>
                      <a:pt x="1239774" y="741807"/>
                      <a:pt x="1232154" y="749618"/>
                      <a:pt x="1232154" y="759333"/>
                    </a:cubicBezTo>
                    <a:lnTo>
                      <a:pt x="1232154" y="866870"/>
                    </a:lnTo>
                    <a:lnTo>
                      <a:pt x="1115568" y="866870"/>
                    </a:lnTo>
                    <a:lnTo>
                      <a:pt x="1115568" y="759333"/>
                    </a:lnTo>
                    <a:cubicBezTo>
                      <a:pt x="1115568" y="749618"/>
                      <a:pt x="1107662" y="741807"/>
                      <a:pt x="1097852" y="741807"/>
                    </a:cubicBezTo>
                    <a:cubicBezTo>
                      <a:pt x="1088041" y="741807"/>
                      <a:pt x="1080135" y="749618"/>
                      <a:pt x="1080135" y="759333"/>
                    </a:cubicBezTo>
                    <a:lnTo>
                      <a:pt x="1080135" y="866870"/>
                    </a:lnTo>
                    <a:lnTo>
                      <a:pt x="963549" y="866870"/>
                    </a:lnTo>
                    <a:lnTo>
                      <a:pt x="963549" y="759333"/>
                    </a:lnTo>
                    <a:cubicBezTo>
                      <a:pt x="963549" y="749618"/>
                      <a:pt x="955643" y="741807"/>
                      <a:pt x="945833" y="741807"/>
                    </a:cubicBezTo>
                    <a:cubicBezTo>
                      <a:pt x="936022" y="741807"/>
                      <a:pt x="928116" y="749618"/>
                      <a:pt x="928116" y="759333"/>
                    </a:cubicBezTo>
                    <a:lnTo>
                      <a:pt x="928116" y="866870"/>
                    </a:lnTo>
                    <a:lnTo>
                      <a:pt x="811530" y="866870"/>
                    </a:lnTo>
                    <a:lnTo>
                      <a:pt x="811530" y="759333"/>
                    </a:lnTo>
                    <a:cubicBezTo>
                      <a:pt x="811530" y="749618"/>
                      <a:pt x="803624" y="741807"/>
                      <a:pt x="793814" y="741807"/>
                    </a:cubicBezTo>
                    <a:cubicBezTo>
                      <a:pt x="784003" y="741807"/>
                      <a:pt x="776097" y="749618"/>
                      <a:pt x="776097" y="759333"/>
                    </a:cubicBezTo>
                    <a:lnTo>
                      <a:pt x="776097" y="866870"/>
                    </a:lnTo>
                    <a:lnTo>
                      <a:pt x="659511" y="866870"/>
                    </a:lnTo>
                    <a:lnTo>
                      <a:pt x="659511" y="759333"/>
                    </a:lnTo>
                    <a:cubicBezTo>
                      <a:pt x="659511" y="749618"/>
                      <a:pt x="651891" y="741807"/>
                      <a:pt x="642366" y="741807"/>
                    </a:cubicBezTo>
                    <a:cubicBezTo>
                      <a:pt x="632841" y="741807"/>
                      <a:pt x="625221" y="749618"/>
                      <a:pt x="625221" y="759333"/>
                    </a:cubicBezTo>
                    <a:lnTo>
                      <a:pt x="625221" y="866870"/>
                    </a:lnTo>
                    <a:lnTo>
                      <a:pt x="508635" y="866870"/>
                    </a:lnTo>
                    <a:lnTo>
                      <a:pt x="508635" y="759333"/>
                    </a:lnTo>
                    <a:cubicBezTo>
                      <a:pt x="508635" y="749618"/>
                      <a:pt x="500729" y="741807"/>
                      <a:pt x="490918" y="741807"/>
                    </a:cubicBezTo>
                    <a:cubicBezTo>
                      <a:pt x="481108" y="741807"/>
                      <a:pt x="473202" y="749618"/>
                      <a:pt x="473202" y="759333"/>
                    </a:cubicBezTo>
                    <a:lnTo>
                      <a:pt x="473202" y="866870"/>
                    </a:lnTo>
                    <a:lnTo>
                      <a:pt x="356616" y="866870"/>
                    </a:lnTo>
                    <a:lnTo>
                      <a:pt x="356616" y="759333"/>
                    </a:lnTo>
                    <a:cubicBezTo>
                      <a:pt x="356616" y="749618"/>
                      <a:pt x="348710" y="741807"/>
                      <a:pt x="338900" y="741807"/>
                    </a:cubicBezTo>
                    <a:cubicBezTo>
                      <a:pt x="329089" y="741807"/>
                      <a:pt x="321183" y="749618"/>
                      <a:pt x="321183" y="759333"/>
                    </a:cubicBezTo>
                    <a:lnTo>
                      <a:pt x="321183" y="866870"/>
                    </a:lnTo>
                    <a:lnTo>
                      <a:pt x="204597" y="866870"/>
                    </a:lnTo>
                    <a:lnTo>
                      <a:pt x="204597" y="759333"/>
                    </a:lnTo>
                    <a:cubicBezTo>
                      <a:pt x="204597" y="749618"/>
                      <a:pt x="196691" y="741807"/>
                      <a:pt x="186880" y="741807"/>
                    </a:cubicBezTo>
                    <a:cubicBezTo>
                      <a:pt x="177070" y="741807"/>
                      <a:pt x="169164" y="749618"/>
                      <a:pt x="169164" y="759333"/>
                    </a:cubicBezTo>
                    <a:lnTo>
                      <a:pt x="169164" y="866870"/>
                    </a:lnTo>
                    <a:lnTo>
                      <a:pt x="35052" y="866870"/>
                    </a:lnTo>
                    <a:lnTo>
                      <a:pt x="35052" y="633317"/>
                    </a:lnTo>
                    <a:lnTo>
                      <a:pt x="122587" y="633317"/>
                    </a:lnTo>
                    <a:cubicBezTo>
                      <a:pt x="132302" y="633317"/>
                      <a:pt x="140113" y="625507"/>
                      <a:pt x="140113" y="615791"/>
                    </a:cubicBezTo>
                    <a:lnTo>
                      <a:pt x="140113" y="612839"/>
                    </a:lnTo>
                    <a:cubicBezTo>
                      <a:pt x="140113" y="294227"/>
                      <a:pt x="399383" y="34957"/>
                      <a:pt x="717899" y="34957"/>
                    </a:cubicBezTo>
                    <a:cubicBezTo>
                      <a:pt x="1036415" y="34957"/>
                      <a:pt x="1295686" y="294227"/>
                      <a:pt x="1295686" y="612839"/>
                    </a:cubicBezTo>
                    <a:lnTo>
                      <a:pt x="1295686" y="615791"/>
                    </a:lnTo>
                    <a:cubicBezTo>
                      <a:pt x="1295686" y="625507"/>
                      <a:pt x="1303496" y="633317"/>
                      <a:pt x="1313212" y="633317"/>
                    </a:cubicBezTo>
                    <a:lnTo>
                      <a:pt x="1400747" y="633317"/>
                    </a:lnTo>
                    <a:lnTo>
                      <a:pt x="1400747" y="8668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7" name="Google Shape;1257;p7"/>
              <p:cNvSpPr/>
              <p:nvPr/>
            </p:nvSpPr>
            <p:spPr>
              <a:xfrm>
                <a:off x="4829079" y="1610962"/>
                <a:ext cx="723614" cy="382333"/>
              </a:xfrm>
              <a:custGeom>
                <a:rect b="b" l="l" r="r" t="t"/>
                <a:pathLst>
                  <a:path extrusionOk="0" h="382333" w="723614">
                    <a:moveTo>
                      <a:pt x="361855" y="0"/>
                    </a:moveTo>
                    <a:cubicBezTo>
                      <a:pt x="162401" y="0"/>
                      <a:pt x="0" y="162401"/>
                      <a:pt x="0" y="361855"/>
                    </a:cubicBezTo>
                    <a:cubicBezTo>
                      <a:pt x="0" y="363474"/>
                      <a:pt x="0" y="365284"/>
                      <a:pt x="190" y="366903"/>
                    </a:cubicBezTo>
                    <a:cubicBezTo>
                      <a:pt x="1238" y="375666"/>
                      <a:pt x="8668" y="382333"/>
                      <a:pt x="17621" y="382333"/>
                    </a:cubicBezTo>
                    <a:lnTo>
                      <a:pt x="286321" y="382333"/>
                    </a:lnTo>
                    <a:cubicBezTo>
                      <a:pt x="295561" y="382333"/>
                      <a:pt x="303085" y="375190"/>
                      <a:pt x="303848" y="366141"/>
                    </a:cubicBezTo>
                    <a:cubicBezTo>
                      <a:pt x="306229" y="336042"/>
                      <a:pt x="331660" y="312325"/>
                      <a:pt x="361950" y="312325"/>
                    </a:cubicBezTo>
                    <a:cubicBezTo>
                      <a:pt x="392335" y="312325"/>
                      <a:pt x="417767" y="335947"/>
                      <a:pt x="420052" y="366141"/>
                    </a:cubicBezTo>
                    <a:cubicBezTo>
                      <a:pt x="420719" y="375380"/>
                      <a:pt x="428434" y="382333"/>
                      <a:pt x="437578" y="382333"/>
                    </a:cubicBezTo>
                    <a:lnTo>
                      <a:pt x="706279" y="382333"/>
                    </a:lnTo>
                    <a:cubicBezTo>
                      <a:pt x="715137" y="382333"/>
                      <a:pt x="722662" y="375761"/>
                      <a:pt x="723424" y="366903"/>
                    </a:cubicBezTo>
                    <a:cubicBezTo>
                      <a:pt x="723614" y="365284"/>
                      <a:pt x="723614" y="363474"/>
                      <a:pt x="723614" y="361855"/>
                    </a:cubicBezTo>
                    <a:cubicBezTo>
                      <a:pt x="723709" y="162401"/>
                      <a:pt x="561308" y="0"/>
                      <a:pt x="361855" y="0"/>
                    </a:cubicBezTo>
                    <a:close/>
                    <a:moveTo>
                      <a:pt x="452437" y="347377"/>
                    </a:moveTo>
                    <a:cubicBezTo>
                      <a:pt x="441960" y="307086"/>
                      <a:pt x="405003" y="277368"/>
                      <a:pt x="362141" y="277368"/>
                    </a:cubicBezTo>
                    <a:cubicBezTo>
                      <a:pt x="319278" y="277368"/>
                      <a:pt x="282321" y="306991"/>
                      <a:pt x="271843" y="347377"/>
                    </a:cubicBezTo>
                    <a:lnTo>
                      <a:pt x="35719" y="347377"/>
                    </a:lnTo>
                    <a:cubicBezTo>
                      <a:pt x="43339" y="173926"/>
                      <a:pt x="186880" y="35052"/>
                      <a:pt x="362141" y="35052"/>
                    </a:cubicBezTo>
                    <a:cubicBezTo>
                      <a:pt x="537115" y="35052"/>
                      <a:pt x="680466" y="173260"/>
                      <a:pt x="688562" y="347377"/>
                    </a:cubicBezTo>
                    <a:lnTo>
                      <a:pt x="452437" y="34737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8" name="Google Shape;1258;p7"/>
              <p:cNvSpPr/>
              <p:nvPr/>
            </p:nvSpPr>
            <p:spPr>
              <a:xfrm>
                <a:off x="4549806" y="2379630"/>
                <a:ext cx="1327118" cy="220503"/>
              </a:xfrm>
              <a:custGeom>
                <a:rect b="b" l="l" r="r" t="t"/>
                <a:pathLst>
                  <a:path extrusionOk="0" h="220503" w="1327118">
                    <a:moveTo>
                      <a:pt x="1315307" y="93536"/>
                    </a:moveTo>
                    <a:lnTo>
                      <a:pt x="1195197" y="51816"/>
                    </a:lnTo>
                    <a:cubicBezTo>
                      <a:pt x="1193864" y="50863"/>
                      <a:pt x="1192340" y="50006"/>
                      <a:pt x="1190720" y="49435"/>
                    </a:cubicBezTo>
                    <a:lnTo>
                      <a:pt x="1072134" y="7906"/>
                    </a:lnTo>
                    <a:cubicBezTo>
                      <a:pt x="1070419" y="6286"/>
                      <a:pt x="1068515" y="4953"/>
                      <a:pt x="1066228" y="4096"/>
                    </a:cubicBezTo>
                    <a:lnTo>
                      <a:pt x="1057275" y="952"/>
                    </a:lnTo>
                    <a:cubicBezTo>
                      <a:pt x="1055370" y="381"/>
                      <a:pt x="1053465" y="0"/>
                      <a:pt x="1051465" y="0"/>
                    </a:cubicBezTo>
                    <a:lnTo>
                      <a:pt x="350234" y="0"/>
                    </a:lnTo>
                    <a:cubicBezTo>
                      <a:pt x="350139" y="0"/>
                      <a:pt x="350044" y="0"/>
                      <a:pt x="349853" y="0"/>
                    </a:cubicBezTo>
                    <a:cubicBezTo>
                      <a:pt x="349758" y="0"/>
                      <a:pt x="349663" y="0"/>
                      <a:pt x="349472" y="0"/>
                    </a:cubicBezTo>
                    <a:lnTo>
                      <a:pt x="183737" y="0"/>
                    </a:lnTo>
                    <a:lnTo>
                      <a:pt x="183261" y="0"/>
                    </a:lnTo>
                    <a:lnTo>
                      <a:pt x="17526" y="0"/>
                    </a:lnTo>
                    <a:cubicBezTo>
                      <a:pt x="7811" y="0"/>
                      <a:pt x="0" y="7810"/>
                      <a:pt x="0" y="17526"/>
                    </a:cubicBezTo>
                    <a:lnTo>
                      <a:pt x="0" y="202978"/>
                    </a:lnTo>
                    <a:cubicBezTo>
                      <a:pt x="0" y="212693"/>
                      <a:pt x="7811" y="220504"/>
                      <a:pt x="17526" y="220504"/>
                    </a:cubicBezTo>
                    <a:lnTo>
                      <a:pt x="183261" y="220504"/>
                    </a:lnTo>
                    <a:lnTo>
                      <a:pt x="183737" y="220504"/>
                    </a:lnTo>
                    <a:lnTo>
                      <a:pt x="349472" y="220504"/>
                    </a:lnTo>
                    <a:cubicBezTo>
                      <a:pt x="349567" y="220504"/>
                      <a:pt x="349663" y="220504"/>
                      <a:pt x="349853" y="220504"/>
                    </a:cubicBezTo>
                    <a:cubicBezTo>
                      <a:pt x="349949" y="220504"/>
                      <a:pt x="350044" y="220504"/>
                      <a:pt x="350234" y="220504"/>
                    </a:cubicBezTo>
                    <a:lnTo>
                      <a:pt x="1049846" y="220504"/>
                    </a:lnTo>
                    <a:cubicBezTo>
                      <a:pt x="1051846" y="220504"/>
                      <a:pt x="1053846" y="220123"/>
                      <a:pt x="1055656" y="219551"/>
                    </a:cubicBezTo>
                    <a:lnTo>
                      <a:pt x="1066324" y="215837"/>
                    </a:lnTo>
                    <a:cubicBezTo>
                      <a:pt x="1068134" y="215170"/>
                      <a:pt x="1069848" y="214217"/>
                      <a:pt x="1071277" y="212979"/>
                    </a:cubicBezTo>
                    <a:lnTo>
                      <a:pt x="1190911" y="170402"/>
                    </a:lnTo>
                    <a:cubicBezTo>
                      <a:pt x="1191197" y="170307"/>
                      <a:pt x="1191387" y="170117"/>
                      <a:pt x="1191673" y="169926"/>
                    </a:cubicBezTo>
                    <a:lnTo>
                      <a:pt x="1315402" y="126301"/>
                    </a:lnTo>
                    <a:cubicBezTo>
                      <a:pt x="1322451" y="123730"/>
                      <a:pt x="1327118" y="117253"/>
                      <a:pt x="1327118" y="109728"/>
                    </a:cubicBezTo>
                    <a:cubicBezTo>
                      <a:pt x="1327023" y="102584"/>
                      <a:pt x="1322356" y="95917"/>
                      <a:pt x="1315307" y="93536"/>
                    </a:cubicBezTo>
                    <a:close/>
                    <a:moveTo>
                      <a:pt x="35147" y="35052"/>
                    </a:moveTo>
                    <a:lnTo>
                      <a:pt x="165925" y="35052"/>
                    </a:lnTo>
                    <a:lnTo>
                      <a:pt x="165925" y="185356"/>
                    </a:lnTo>
                    <a:lnTo>
                      <a:pt x="35147" y="185356"/>
                    </a:lnTo>
                    <a:lnTo>
                      <a:pt x="35147" y="35052"/>
                    </a:lnTo>
                    <a:close/>
                    <a:moveTo>
                      <a:pt x="1077944" y="47053"/>
                    </a:moveTo>
                    <a:lnTo>
                      <a:pt x="1167098" y="78105"/>
                    </a:lnTo>
                    <a:lnTo>
                      <a:pt x="1167098" y="141542"/>
                    </a:lnTo>
                    <a:lnTo>
                      <a:pt x="1077944" y="173260"/>
                    </a:lnTo>
                    <a:lnTo>
                      <a:pt x="1077944" y="47053"/>
                    </a:lnTo>
                    <a:close/>
                    <a:moveTo>
                      <a:pt x="332042" y="185452"/>
                    </a:moveTo>
                    <a:lnTo>
                      <a:pt x="201263" y="185452"/>
                    </a:lnTo>
                    <a:lnTo>
                      <a:pt x="201263" y="35147"/>
                    </a:lnTo>
                    <a:lnTo>
                      <a:pt x="332042" y="35147"/>
                    </a:lnTo>
                    <a:lnTo>
                      <a:pt x="332042" y="185452"/>
                    </a:lnTo>
                    <a:close/>
                    <a:moveTo>
                      <a:pt x="367760" y="35052"/>
                    </a:moveTo>
                    <a:lnTo>
                      <a:pt x="1039082" y="35052"/>
                    </a:lnTo>
                    <a:lnTo>
                      <a:pt x="1039082" y="185356"/>
                    </a:lnTo>
                    <a:lnTo>
                      <a:pt x="367760" y="185356"/>
                    </a:lnTo>
                    <a:lnTo>
                      <a:pt x="367760" y="35052"/>
                    </a:lnTo>
                    <a:close/>
                    <a:moveTo>
                      <a:pt x="1202531" y="129159"/>
                    </a:moveTo>
                    <a:lnTo>
                      <a:pt x="1202531" y="91345"/>
                    </a:lnTo>
                    <a:lnTo>
                      <a:pt x="1256728" y="110109"/>
                    </a:lnTo>
                    <a:lnTo>
                      <a:pt x="1202531" y="12915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59" name="Google Shape;1259;p7"/>
            <p:cNvGrpSpPr/>
            <p:nvPr/>
          </p:nvGrpSpPr>
          <p:grpSpPr>
            <a:xfrm rot="-465114">
              <a:off x="9759164" y="4367261"/>
              <a:ext cx="840079" cy="973459"/>
              <a:chOff x="4648224" y="2791086"/>
              <a:chExt cx="1107654" cy="1283517"/>
            </a:xfrm>
          </p:grpSpPr>
          <p:sp>
            <p:nvSpPr>
              <p:cNvPr id="1260" name="Google Shape;1260;p7"/>
              <p:cNvSpPr/>
              <p:nvPr/>
            </p:nvSpPr>
            <p:spPr>
              <a:xfrm>
                <a:off x="4648224" y="2791086"/>
                <a:ext cx="1107654" cy="1283517"/>
              </a:xfrm>
              <a:custGeom>
                <a:rect b="b" l="l" r="r" t="t"/>
                <a:pathLst>
                  <a:path extrusionOk="0" h="1283517" w="1107654">
                    <a:moveTo>
                      <a:pt x="1010673" y="51649"/>
                    </a:moveTo>
                    <a:cubicBezTo>
                      <a:pt x="908470" y="-26932"/>
                      <a:pt x="765499" y="-14645"/>
                      <a:pt x="678250" y="80319"/>
                    </a:cubicBezTo>
                    <a:lnTo>
                      <a:pt x="95511" y="714684"/>
                    </a:lnTo>
                    <a:cubicBezTo>
                      <a:pt x="95130" y="715065"/>
                      <a:pt x="94939" y="715541"/>
                      <a:pt x="94558" y="715827"/>
                    </a:cubicBezTo>
                    <a:cubicBezTo>
                      <a:pt x="84843" y="728305"/>
                      <a:pt x="80747" y="743831"/>
                      <a:pt x="82747" y="759642"/>
                    </a:cubicBezTo>
                    <a:cubicBezTo>
                      <a:pt x="84747" y="775358"/>
                      <a:pt x="92749" y="789456"/>
                      <a:pt x="105322" y="798981"/>
                    </a:cubicBezTo>
                    <a:lnTo>
                      <a:pt x="116656" y="807648"/>
                    </a:lnTo>
                    <a:lnTo>
                      <a:pt x="53696" y="979289"/>
                    </a:lnTo>
                    <a:cubicBezTo>
                      <a:pt x="51029" y="986528"/>
                      <a:pt x="53315" y="994529"/>
                      <a:pt x="59411" y="999291"/>
                    </a:cubicBezTo>
                    <a:lnTo>
                      <a:pt x="99892" y="1030533"/>
                    </a:lnTo>
                    <a:lnTo>
                      <a:pt x="60840" y="1081301"/>
                    </a:lnTo>
                    <a:cubicBezTo>
                      <a:pt x="57982" y="1085016"/>
                      <a:pt x="56744" y="1089779"/>
                      <a:pt x="57316" y="1094256"/>
                    </a:cubicBezTo>
                    <a:cubicBezTo>
                      <a:pt x="57887" y="1098828"/>
                      <a:pt x="60173" y="1103018"/>
                      <a:pt x="63983" y="1105876"/>
                    </a:cubicBezTo>
                    <a:lnTo>
                      <a:pt x="93701" y="1128736"/>
                    </a:lnTo>
                    <a:lnTo>
                      <a:pt x="3595" y="1246274"/>
                    </a:lnTo>
                    <a:cubicBezTo>
                      <a:pt x="-311" y="1251418"/>
                      <a:pt x="-1073" y="1258276"/>
                      <a:pt x="1499" y="1264182"/>
                    </a:cubicBezTo>
                    <a:cubicBezTo>
                      <a:pt x="4071" y="1269992"/>
                      <a:pt x="9786" y="1273992"/>
                      <a:pt x="16168" y="1274468"/>
                    </a:cubicBezTo>
                    <a:lnTo>
                      <a:pt x="146660" y="1283517"/>
                    </a:lnTo>
                    <a:lnTo>
                      <a:pt x="147898" y="1283517"/>
                    </a:lnTo>
                    <a:cubicBezTo>
                      <a:pt x="153232" y="1283517"/>
                      <a:pt x="158376" y="1280946"/>
                      <a:pt x="161995" y="1276755"/>
                    </a:cubicBezTo>
                    <a:lnTo>
                      <a:pt x="208096" y="1216652"/>
                    </a:lnTo>
                    <a:lnTo>
                      <a:pt x="239814" y="1241036"/>
                    </a:lnTo>
                    <a:cubicBezTo>
                      <a:pt x="242958" y="1243512"/>
                      <a:pt x="246672" y="1244655"/>
                      <a:pt x="250483" y="1244655"/>
                    </a:cubicBezTo>
                    <a:cubicBezTo>
                      <a:pt x="255626" y="1244655"/>
                      <a:pt x="260865" y="1242274"/>
                      <a:pt x="264294" y="1237892"/>
                    </a:cubicBezTo>
                    <a:lnTo>
                      <a:pt x="303251" y="1187220"/>
                    </a:lnTo>
                    <a:lnTo>
                      <a:pt x="337446" y="1213604"/>
                    </a:lnTo>
                    <a:cubicBezTo>
                      <a:pt x="340494" y="1216080"/>
                      <a:pt x="344399" y="1217223"/>
                      <a:pt x="348114" y="1217223"/>
                    </a:cubicBezTo>
                    <a:cubicBezTo>
                      <a:pt x="351448" y="1217223"/>
                      <a:pt x="354972" y="1216366"/>
                      <a:pt x="357925" y="1214175"/>
                    </a:cubicBezTo>
                    <a:lnTo>
                      <a:pt x="510420" y="1110353"/>
                    </a:lnTo>
                    <a:lnTo>
                      <a:pt x="520516" y="1118068"/>
                    </a:lnTo>
                    <a:cubicBezTo>
                      <a:pt x="531280" y="1126355"/>
                      <a:pt x="543948" y="1130355"/>
                      <a:pt x="556616" y="1130355"/>
                    </a:cubicBezTo>
                    <a:cubicBezTo>
                      <a:pt x="574523" y="1130355"/>
                      <a:pt x="592049" y="1122449"/>
                      <a:pt x="603574" y="1107209"/>
                    </a:cubicBezTo>
                    <a:cubicBezTo>
                      <a:pt x="603955" y="1106733"/>
                      <a:pt x="604241" y="1106352"/>
                      <a:pt x="604527" y="1105971"/>
                    </a:cubicBezTo>
                    <a:lnTo>
                      <a:pt x="760832" y="861369"/>
                    </a:lnTo>
                    <a:cubicBezTo>
                      <a:pt x="765976" y="853178"/>
                      <a:pt x="763594" y="842415"/>
                      <a:pt x="755498" y="837176"/>
                    </a:cubicBezTo>
                    <a:cubicBezTo>
                      <a:pt x="747402" y="832032"/>
                      <a:pt x="736543" y="834414"/>
                      <a:pt x="731305" y="842510"/>
                    </a:cubicBezTo>
                    <a:lnTo>
                      <a:pt x="575666" y="1086255"/>
                    </a:lnTo>
                    <a:cubicBezTo>
                      <a:pt x="567379" y="1096446"/>
                      <a:pt x="552425" y="1098256"/>
                      <a:pt x="542043" y="1090255"/>
                    </a:cubicBezTo>
                    <a:lnTo>
                      <a:pt x="171235" y="805172"/>
                    </a:lnTo>
                    <a:lnTo>
                      <a:pt x="148375" y="787551"/>
                    </a:lnTo>
                    <a:cubicBezTo>
                      <a:pt x="148279" y="787455"/>
                      <a:pt x="148184" y="787455"/>
                      <a:pt x="148089" y="787360"/>
                    </a:cubicBezTo>
                    <a:lnTo>
                      <a:pt x="126943" y="771072"/>
                    </a:lnTo>
                    <a:cubicBezTo>
                      <a:pt x="121800" y="767072"/>
                      <a:pt x="118561" y="761357"/>
                      <a:pt x="117704" y="754975"/>
                    </a:cubicBezTo>
                    <a:cubicBezTo>
                      <a:pt x="117037" y="748689"/>
                      <a:pt x="118561" y="742593"/>
                      <a:pt x="122181" y="737544"/>
                    </a:cubicBezTo>
                    <a:lnTo>
                      <a:pt x="704349" y="103846"/>
                    </a:lnTo>
                    <a:cubicBezTo>
                      <a:pt x="779215" y="22407"/>
                      <a:pt x="901802" y="11739"/>
                      <a:pt x="989527" y="79176"/>
                    </a:cubicBezTo>
                    <a:cubicBezTo>
                      <a:pt x="1077253" y="146613"/>
                      <a:pt x="1098493" y="267866"/>
                      <a:pt x="1038962" y="361116"/>
                    </a:cubicBezTo>
                    <a:lnTo>
                      <a:pt x="789883" y="751165"/>
                    </a:lnTo>
                    <a:cubicBezTo>
                      <a:pt x="789026" y="752498"/>
                      <a:pt x="788455" y="753832"/>
                      <a:pt x="788073" y="755261"/>
                    </a:cubicBezTo>
                    <a:lnTo>
                      <a:pt x="772262" y="780026"/>
                    </a:lnTo>
                    <a:cubicBezTo>
                      <a:pt x="767214" y="788122"/>
                      <a:pt x="769500" y="798695"/>
                      <a:pt x="777596" y="803933"/>
                    </a:cubicBezTo>
                    <a:cubicBezTo>
                      <a:pt x="780454" y="805743"/>
                      <a:pt x="783692" y="806696"/>
                      <a:pt x="786931" y="806696"/>
                    </a:cubicBezTo>
                    <a:cubicBezTo>
                      <a:pt x="792550" y="806696"/>
                      <a:pt x="798265" y="803933"/>
                      <a:pt x="801504" y="798599"/>
                    </a:cubicBezTo>
                    <a:lnTo>
                      <a:pt x="819506" y="770406"/>
                    </a:lnTo>
                    <a:cubicBezTo>
                      <a:pt x="819982" y="769644"/>
                      <a:pt x="820268" y="768977"/>
                      <a:pt x="820649" y="768215"/>
                    </a:cubicBezTo>
                    <a:lnTo>
                      <a:pt x="1068680" y="379881"/>
                    </a:lnTo>
                    <a:cubicBezTo>
                      <a:pt x="1137736" y="271391"/>
                      <a:pt x="1112971" y="130135"/>
                      <a:pt x="1010673" y="51649"/>
                    </a:cubicBezTo>
                    <a:close/>
                    <a:moveTo>
                      <a:pt x="139707" y="1247799"/>
                    </a:moveTo>
                    <a:lnTo>
                      <a:pt x="51029" y="1241607"/>
                    </a:lnTo>
                    <a:lnTo>
                      <a:pt x="121228" y="1149882"/>
                    </a:lnTo>
                    <a:lnTo>
                      <a:pt x="180093" y="1195125"/>
                    </a:lnTo>
                    <a:lnTo>
                      <a:pt x="139707" y="1247799"/>
                    </a:lnTo>
                    <a:close/>
                    <a:moveTo>
                      <a:pt x="247149" y="1202555"/>
                    </a:moveTo>
                    <a:lnTo>
                      <a:pt x="229337" y="1188839"/>
                    </a:lnTo>
                    <a:lnTo>
                      <a:pt x="115037" y="1100923"/>
                    </a:lnTo>
                    <a:lnTo>
                      <a:pt x="99130" y="1088636"/>
                    </a:lnTo>
                    <a:lnTo>
                      <a:pt x="127515" y="1051774"/>
                    </a:lnTo>
                    <a:lnTo>
                      <a:pt x="275438" y="1165788"/>
                    </a:lnTo>
                    <a:lnTo>
                      <a:pt x="247149" y="1202555"/>
                    </a:lnTo>
                    <a:close/>
                    <a:moveTo>
                      <a:pt x="480892" y="1088255"/>
                    </a:moveTo>
                    <a:lnTo>
                      <a:pt x="348781" y="1178075"/>
                    </a:lnTo>
                    <a:lnTo>
                      <a:pt x="324682" y="1159502"/>
                    </a:lnTo>
                    <a:lnTo>
                      <a:pt x="296869" y="1138071"/>
                    </a:lnTo>
                    <a:lnTo>
                      <a:pt x="148851" y="1023961"/>
                    </a:lnTo>
                    <a:lnTo>
                      <a:pt x="121228" y="1002720"/>
                    </a:lnTo>
                    <a:lnTo>
                      <a:pt x="90843" y="979289"/>
                    </a:lnTo>
                    <a:lnTo>
                      <a:pt x="145803" y="830032"/>
                    </a:lnTo>
                    <a:lnTo>
                      <a:pt x="211525" y="880610"/>
                    </a:lnTo>
                    <a:lnTo>
                      <a:pt x="480892" y="10882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1" name="Google Shape;1261;p7"/>
              <p:cNvSpPr/>
              <p:nvPr/>
            </p:nvSpPr>
            <p:spPr>
              <a:xfrm>
                <a:off x="5046004" y="2971573"/>
                <a:ext cx="536065" cy="640115"/>
              </a:xfrm>
              <a:custGeom>
                <a:rect b="b" l="l" r="r" t="t"/>
                <a:pathLst>
                  <a:path extrusionOk="0" h="640115" w="536065">
                    <a:moveTo>
                      <a:pt x="535264" y="81379"/>
                    </a:moveTo>
                    <a:cubicBezTo>
                      <a:pt x="532026" y="56519"/>
                      <a:pt x="519358" y="34611"/>
                      <a:pt x="499641" y="19371"/>
                    </a:cubicBezTo>
                    <a:cubicBezTo>
                      <a:pt x="458684" y="-12061"/>
                      <a:pt x="399914" y="-4441"/>
                      <a:pt x="368482" y="36421"/>
                    </a:cubicBezTo>
                    <a:lnTo>
                      <a:pt x="19295" y="489811"/>
                    </a:lnTo>
                    <a:cubicBezTo>
                      <a:pt x="-12042" y="530673"/>
                      <a:pt x="-4422" y="589347"/>
                      <a:pt x="36440" y="620780"/>
                    </a:cubicBezTo>
                    <a:cubicBezTo>
                      <a:pt x="53395" y="633829"/>
                      <a:pt x="73492" y="640116"/>
                      <a:pt x="93400" y="640116"/>
                    </a:cubicBezTo>
                    <a:cubicBezTo>
                      <a:pt x="121498" y="640116"/>
                      <a:pt x="149311" y="627543"/>
                      <a:pt x="167599" y="603730"/>
                    </a:cubicBezTo>
                    <a:lnTo>
                      <a:pt x="516786" y="150340"/>
                    </a:lnTo>
                    <a:cubicBezTo>
                      <a:pt x="531835" y="130623"/>
                      <a:pt x="538503" y="106239"/>
                      <a:pt x="535264" y="81379"/>
                    </a:cubicBezTo>
                    <a:close/>
                    <a:moveTo>
                      <a:pt x="489068" y="129004"/>
                    </a:moveTo>
                    <a:lnTo>
                      <a:pt x="139882" y="582394"/>
                    </a:lnTo>
                    <a:cubicBezTo>
                      <a:pt x="130452" y="594681"/>
                      <a:pt x="116641" y="602587"/>
                      <a:pt x="101115" y="604587"/>
                    </a:cubicBezTo>
                    <a:cubicBezTo>
                      <a:pt x="85589" y="606588"/>
                      <a:pt x="70254" y="602492"/>
                      <a:pt x="57967" y="593062"/>
                    </a:cubicBezTo>
                    <a:cubicBezTo>
                      <a:pt x="32344" y="573441"/>
                      <a:pt x="27582" y="536769"/>
                      <a:pt x="47203" y="511242"/>
                    </a:cubicBezTo>
                    <a:lnTo>
                      <a:pt x="396390" y="57852"/>
                    </a:lnTo>
                    <a:cubicBezTo>
                      <a:pt x="407820" y="42898"/>
                      <a:pt x="425251" y="35088"/>
                      <a:pt x="442777" y="35088"/>
                    </a:cubicBezTo>
                    <a:cubicBezTo>
                      <a:pt x="455159" y="35088"/>
                      <a:pt x="467637" y="39088"/>
                      <a:pt x="478400" y="47184"/>
                    </a:cubicBezTo>
                    <a:cubicBezTo>
                      <a:pt x="490687" y="56614"/>
                      <a:pt x="498593" y="70425"/>
                      <a:pt x="500593" y="85951"/>
                    </a:cubicBezTo>
                    <a:cubicBezTo>
                      <a:pt x="502594" y="101477"/>
                      <a:pt x="498498" y="116812"/>
                      <a:pt x="489068" y="129004"/>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62" name="Google Shape;1262;p7"/>
            <p:cNvGrpSpPr/>
            <p:nvPr/>
          </p:nvGrpSpPr>
          <p:grpSpPr>
            <a:xfrm>
              <a:off x="8261813" y="5673610"/>
              <a:ext cx="989891" cy="989871"/>
              <a:chOff x="8213288" y="4257484"/>
              <a:chExt cx="1305236" cy="1305210"/>
            </a:xfrm>
          </p:grpSpPr>
          <p:sp>
            <p:nvSpPr>
              <p:cNvPr id="1263" name="Google Shape;1263;p7"/>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7"/>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7"/>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7"/>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67" name="Google Shape;1267;p7"/>
            <p:cNvGrpSpPr/>
            <p:nvPr/>
          </p:nvGrpSpPr>
          <p:grpSpPr>
            <a:xfrm>
              <a:off x="11082101" y="2695260"/>
              <a:ext cx="989891" cy="989871"/>
              <a:chOff x="8213288" y="4257484"/>
              <a:chExt cx="1305236" cy="1305210"/>
            </a:xfrm>
          </p:grpSpPr>
          <p:sp>
            <p:nvSpPr>
              <p:cNvPr id="1268" name="Google Shape;1268;p7"/>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7"/>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0" name="Google Shape;1270;p7"/>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1" name="Google Shape;1271;p7"/>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72" name="Google Shape;1272;p7"/>
            <p:cNvGrpSpPr/>
            <p:nvPr/>
          </p:nvGrpSpPr>
          <p:grpSpPr>
            <a:xfrm rot="-2700000">
              <a:off x="11109448" y="5639292"/>
              <a:ext cx="778632" cy="775202"/>
              <a:chOff x="4648390" y="2921698"/>
              <a:chExt cx="1037844" cy="1033271"/>
            </a:xfrm>
          </p:grpSpPr>
          <p:sp>
            <p:nvSpPr>
              <p:cNvPr id="1273" name="Google Shape;1273;p7"/>
              <p:cNvSpPr/>
              <p:nvPr/>
            </p:nvSpPr>
            <p:spPr>
              <a:xfrm>
                <a:off x="4648390" y="2921698"/>
                <a:ext cx="1037844" cy="1033271"/>
              </a:xfrm>
              <a:custGeom>
                <a:rect b="b" l="l" r="r" t="t"/>
                <a:pathLst>
                  <a:path extrusionOk="0" h="1033271" w="1037844">
                    <a:moveTo>
                      <a:pt x="992981" y="353187"/>
                    </a:moveTo>
                    <a:lnTo>
                      <a:pt x="838962" y="353187"/>
                    </a:lnTo>
                    <a:cubicBezTo>
                      <a:pt x="805910" y="153067"/>
                      <a:pt x="631698" y="0"/>
                      <a:pt x="422338" y="0"/>
                    </a:cubicBezTo>
                    <a:cubicBezTo>
                      <a:pt x="189452" y="0"/>
                      <a:pt x="0" y="189452"/>
                      <a:pt x="0" y="422338"/>
                    </a:cubicBezTo>
                    <a:cubicBezTo>
                      <a:pt x="0" y="555212"/>
                      <a:pt x="61627" y="673894"/>
                      <a:pt x="157734" y="751237"/>
                    </a:cubicBezTo>
                    <a:lnTo>
                      <a:pt x="157734" y="919639"/>
                    </a:lnTo>
                    <a:cubicBezTo>
                      <a:pt x="157734" y="982313"/>
                      <a:pt x="208788" y="1033272"/>
                      <a:pt x="271463" y="1033272"/>
                    </a:cubicBezTo>
                    <a:lnTo>
                      <a:pt x="575596" y="1033272"/>
                    </a:lnTo>
                    <a:cubicBezTo>
                      <a:pt x="638270" y="1033272"/>
                      <a:pt x="689324" y="982313"/>
                      <a:pt x="689229" y="919639"/>
                    </a:cubicBezTo>
                    <a:lnTo>
                      <a:pt x="689229" y="890302"/>
                    </a:lnTo>
                    <a:cubicBezTo>
                      <a:pt x="836771" y="802386"/>
                      <a:pt x="935165" y="650081"/>
                      <a:pt x="954595" y="478917"/>
                    </a:cubicBezTo>
                    <a:lnTo>
                      <a:pt x="992981" y="478917"/>
                    </a:lnTo>
                    <a:cubicBezTo>
                      <a:pt x="1017746" y="478917"/>
                      <a:pt x="1037844" y="459010"/>
                      <a:pt x="1037844" y="434435"/>
                    </a:cubicBezTo>
                    <a:lnTo>
                      <a:pt x="1037844" y="397859"/>
                    </a:lnTo>
                    <a:cubicBezTo>
                      <a:pt x="1037844" y="373189"/>
                      <a:pt x="1017746" y="353187"/>
                      <a:pt x="992981" y="353187"/>
                    </a:cubicBezTo>
                    <a:close/>
                    <a:moveTo>
                      <a:pt x="29623" y="422434"/>
                    </a:moveTo>
                    <a:cubicBezTo>
                      <a:pt x="29623" y="205930"/>
                      <a:pt x="205835" y="29813"/>
                      <a:pt x="422338" y="29813"/>
                    </a:cubicBezTo>
                    <a:cubicBezTo>
                      <a:pt x="615220" y="29813"/>
                      <a:pt x="776097" y="169640"/>
                      <a:pt x="808863" y="353187"/>
                    </a:cubicBezTo>
                    <a:cubicBezTo>
                      <a:pt x="810673" y="362902"/>
                      <a:pt x="812006" y="372713"/>
                      <a:pt x="813054" y="382619"/>
                    </a:cubicBezTo>
                    <a:cubicBezTo>
                      <a:pt x="814387" y="395668"/>
                      <a:pt x="815054" y="409003"/>
                      <a:pt x="815054" y="422434"/>
                    </a:cubicBezTo>
                    <a:cubicBezTo>
                      <a:pt x="815054" y="431482"/>
                      <a:pt x="814768" y="440531"/>
                      <a:pt x="814102" y="449389"/>
                    </a:cubicBezTo>
                    <a:cubicBezTo>
                      <a:pt x="813435" y="459391"/>
                      <a:pt x="812387" y="469201"/>
                      <a:pt x="810959" y="478917"/>
                    </a:cubicBezTo>
                    <a:cubicBezTo>
                      <a:pt x="797814" y="569690"/>
                      <a:pt x="753523" y="650557"/>
                      <a:pt x="689229" y="710279"/>
                    </a:cubicBezTo>
                    <a:cubicBezTo>
                      <a:pt x="679799" y="719042"/>
                      <a:pt x="669893" y="727329"/>
                      <a:pt x="659606" y="735139"/>
                    </a:cubicBezTo>
                    <a:cubicBezTo>
                      <a:pt x="593598" y="785336"/>
                      <a:pt x="511397" y="815150"/>
                      <a:pt x="422338" y="815150"/>
                    </a:cubicBezTo>
                    <a:cubicBezTo>
                      <a:pt x="334423" y="815150"/>
                      <a:pt x="252984" y="786098"/>
                      <a:pt x="187452" y="736949"/>
                    </a:cubicBezTo>
                    <a:cubicBezTo>
                      <a:pt x="177165" y="729234"/>
                      <a:pt x="167259" y="721043"/>
                      <a:pt x="157734" y="712375"/>
                    </a:cubicBezTo>
                    <a:cubicBezTo>
                      <a:pt x="79058" y="640461"/>
                      <a:pt x="29623" y="537115"/>
                      <a:pt x="29623" y="422434"/>
                    </a:cubicBezTo>
                    <a:close/>
                    <a:moveTo>
                      <a:pt x="689229" y="749427"/>
                    </a:moveTo>
                    <a:cubicBezTo>
                      <a:pt x="770192" y="683228"/>
                      <a:pt x="826294" y="587597"/>
                      <a:pt x="840867" y="478917"/>
                    </a:cubicBezTo>
                    <a:lnTo>
                      <a:pt x="871347" y="478917"/>
                    </a:lnTo>
                    <a:cubicBezTo>
                      <a:pt x="855631" y="605885"/>
                      <a:pt x="789051" y="719995"/>
                      <a:pt x="689229" y="793242"/>
                    </a:cubicBezTo>
                    <a:lnTo>
                      <a:pt x="689229" y="749427"/>
                    </a:lnTo>
                    <a:close/>
                    <a:moveTo>
                      <a:pt x="659606" y="919543"/>
                    </a:moveTo>
                    <a:cubicBezTo>
                      <a:pt x="659606" y="965930"/>
                      <a:pt x="621887" y="1003554"/>
                      <a:pt x="575501" y="1003554"/>
                    </a:cubicBezTo>
                    <a:lnTo>
                      <a:pt x="271463" y="1003554"/>
                    </a:lnTo>
                    <a:cubicBezTo>
                      <a:pt x="225076" y="1003554"/>
                      <a:pt x="187452" y="965930"/>
                      <a:pt x="187452" y="919543"/>
                    </a:cubicBezTo>
                    <a:lnTo>
                      <a:pt x="187452" y="773144"/>
                    </a:lnTo>
                    <a:cubicBezTo>
                      <a:pt x="254698" y="818293"/>
                      <a:pt x="335471" y="844677"/>
                      <a:pt x="422338" y="844677"/>
                    </a:cubicBezTo>
                    <a:cubicBezTo>
                      <a:pt x="510254" y="844677"/>
                      <a:pt x="591884" y="817721"/>
                      <a:pt x="659606" y="771525"/>
                    </a:cubicBezTo>
                    <a:lnTo>
                      <a:pt x="659606" y="813149"/>
                    </a:lnTo>
                    <a:lnTo>
                      <a:pt x="659606" y="847344"/>
                    </a:lnTo>
                    <a:lnTo>
                      <a:pt x="659606" y="873061"/>
                    </a:lnTo>
                    <a:lnTo>
                      <a:pt x="659606" y="906780"/>
                    </a:lnTo>
                    <a:lnTo>
                      <a:pt x="659606" y="919543"/>
                    </a:lnTo>
                    <a:close/>
                    <a:moveTo>
                      <a:pt x="689229" y="855440"/>
                    </a:moveTo>
                    <a:lnTo>
                      <a:pt x="689229" y="829247"/>
                    </a:lnTo>
                    <a:cubicBezTo>
                      <a:pt x="806196" y="751522"/>
                      <a:pt x="884301" y="622744"/>
                      <a:pt x="901065" y="478917"/>
                    </a:cubicBezTo>
                    <a:lnTo>
                      <a:pt x="924782" y="478917"/>
                    </a:lnTo>
                    <a:cubicBezTo>
                      <a:pt x="906209" y="633508"/>
                      <a:pt x="819531" y="771525"/>
                      <a:pt x="689229" y="855440"/>
                    </a:cubicBezTo>
                    <a:close/>
                    <a:moveTo>
                      <a:pt x="1008126" y="434340"/>
                    </a:moveTo>
                    <a:cubicBezTo>
                      <a:pt x="1008126" y="442627"/>
                      <a:pt x="1001363" y="449389"/>
                      <a:pt x="992981" y="449389"/>
                    </a:cubicBezTo>
                    <a:lnTo>
                      <a:pt x="957167" y="449389"/>
                    </a:lnTo>
                    <a:lnTo>
                      <a:pt x="927544" y="449389"/>
                    </a:lnTo>
                    <a:lnTo>
                      <a:pt x="903637" y="449389"/>
                    </a:lnTo>
                    <a:lnTo>
                      <a:pt x="874014" y="449389"/>
                    </a:lnTo>
                    <a:lnTo>
                      <a:pt x="843820" y="449389"/>
                    </a:lnTo>
                    <a:cubicBezTo>
                      <a:pt x="844391" y="440436"/>
                      <a:pt x="844677" y="431387"/>
                      <a:pt x="844677" y="422338"/>
                    </a:cubicBezTo>
                    <a:cubicBezTo>
                      <a:pt x="844677" y="409003"/>
                      <a:pt x="844010" y="395764"/>
                      <a:pt x="842772" y="382619"/>
                    </a:cubicBezTo>
                    <a:lnTo>
                      <a:pt x="992981" y="382619"/>
                    </a:lnTo>
                    <a:lnTo>
                      <a:pt x="992981" y="382714"/>
                    </a:lnTo>
                    <a:cubicBezTo>
                      <a:pt x="1001459" y="382714"/>
                      <a:pt x="1008126" y="389572"/>
                      <a:pt x="1008126" y="397764"/>
                    </a:cubicBezTo>
                    <a:lnTo>
                      <a:pt x="1008126" y="434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4" name="Google Shape;1274;p7"/>
              <p:cNvSpPr/>
              <p:nvPr/>
            </p:nvSpPr>
            <p:spPr>
              <a:xfrm>
                <a:off x="4890706" y="3164013"/>
                <a:ext cx="361187" cy="361188"/>
              </a:xfrm>
              <a:custGeom>
                <a:rect b="b" l="l" r="r" t="t"/>
                <a:pathLst>
                  <a:path extrusionOk="0" h="361188" w="361187">
                    <a:moveTo>
                      <a:pt x="180594" y="361188"/>
                    </a:moveTo>
                    <a:cubicBezTo>
                      <a:pt x="280130" y="361188"/>
                      <a:pt x="361093" y="280226"/>
                      <a:pt x="361188" y="180594"/>
                    </a:cubicBezTo>
                    <a:cubicBezTo>
                      <a:pt x="361188" y="80963"/>
                      <a:pt x="280130" y="0"/>
                      <a:pt x="180594" y="0"/>
                    </a:cubicBezTo>
                    <a:cubicBezTo>
                      <a:pt x="80963" y="0"/>
                      <a:pt x="0" y="81058"/>
                      <a:pt x="0" y="180594"/>
                    </a:cubicBezTo>
                    <a:cubicBezTo>
                      <a:pt x="0" y="280226"/>
                      <a:pt x="81058" y="361188"/>
                      <a:pt x="180594" y="361188"/>
                    </a:cubicBezTo>
                    <a:close/>
                    <a:moveTo>
                      <a:pt x="180594" y="29718"/>
                    </a:moveTo>
                    <a:cubicBezTo>
                      <a:pt x="263747" y="29718"/>
                      <a:pt x="331565" y="97441"/>
                      <a:pt x="331565" y="180689"/>
                    </a:cubicBezTo>
                    <a:cubicBezTo>
                      <a:pt x="331565" y="263938"/>
                      <a:pt x="263842" y="331661"/>
                      <a:pt x="180594" y="331661"/>
                    </a:cubicBezTo>
                    <a:cubicBezTo>
                      <a:pt x="97345" y="331661"/>
                      <a:pt x="29623" y="263938"/>
                      <a:pt x="29623" y="180689"/>
                    </a:cubicBezTo>
                    <a:cubicBezTo>
                      <a:pt x="29623" y="97441"/>
                      <a:pt x="97345" y="29718"/>
                      <a:pt x="180594"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5" name="Google Shape;1275;p7"/>
              <p:cNvSpPr/>
              <p:nvPr/>
            </p:nvSpPr>
            <p:spPr>
              <a:xfrm>
                <a:off x="4997004" y="3262312"/>
                <a:ext cx="154305" cy="155448"/>
              </a:xfrm>
              <a:custGeom>
                <a:rect b="b" l="l" r="r" t="t"/>
                <a:pathLst>
                  <a:path extrusionOk="0" h="155448" w="154305">
                    <a:moveTo>
                      <a:pt x="77153" y="155448"/>
                    </a:moveTo>
                    <a:cubicBezTo>
                      <a:pt x="119634" y="155448"/>
                      <a:pt x="154305" y="120587"/>
                      <a:pt x="154305" y="77724"/>
                    </a:cubicBezTo>
                    <a:cubicBezTo>
                      <a:pt x="154305" y="34862"/>
                      <a:pt x="119634" y="0"/>
                      <a:pt x="77153" y="0"/>
                    </a:cubicBezTo>
                    <a:cubicBezTo>
                      <a:pt x="34671" y="0"/>
                      <a:pt x="0" y="34862"/>
                      <a:pt x="0" y="77724"/>
                    </a:cubicBezTo>
                    <a:cubicBezTo>
                      <a:pt x="0" y="120587"/>
                      <a:pt x="34576" y="155448"/>
                      <a:pt x="77153" y="155448"/>
                    </a:cubicBezTo>
                    <a:close/>
                    <a:moveTo>
                      <a:pt x="77153" y="29623"/>
                    </a:moveTo>
                    <a:cubicBezTo>
                      <a:pt x="103442" y="29623"/>
                      <a:pt x="124778" y="51149"/>
                      <a:pt x="124778" y="77629"/>
                    </a:cubicBezTo>
                    <a:cubicBezTo>
                      <a:pt x="124778" y="104108"/>
                      <a:pt x="103442" y="125635"/>
                      <a:pt x="77153" y="125635"/>
                    </a:cubicBezTo>
                    <a:cubicBezTo>
                      <a:pt x="50864" y="125635"/>
                      <a:pt x="29528" y="104108"/>
                      <a:pt x="29528" y="77629"/>
                    </a:cubicBezTo>
                    <a:cubicBezTo>
                      <a:pt x="29528" y="51149"/>
                      <a:pt x="50864" y="29623"/>
                      <a:pt x="77153" y="296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6" name="Google Shape;1276;p7"/>
              <p:cNvSpPr/>
              <p:nvPr/>
            </p:nvSpPr>
            <p:spPr>
              <a:xfrm>
                <a:off x="4872417" y="3782377"/>
                <a:ext cx="109728" cy="108584"/>
              </a:xfrm>
              <a:custGeom>
                <a:rect b="b" l="l" r="r" t="t"/>
                <a:pathLst>
                  <a:path extrusionOk="0" h="108584" w="109728">
                    <a:moveTo>
                      <a:pt x="54864" y="0"/>
                    </a:moveTo>
                    <a:cubicBezTo>
                      <a:pt x="24575" y="0"/>
                      <a:pt x="0" y="24384"/>
                      <a:pt x="0" y="54292"/>
                    </a:cubicBezTo>
                    <a:cubicBezTo>
                      <a:pt x="0" y="84201"/>
                      <a:pt x="24575" y="108585"/>
                      <a:pt x="54864" y="108585"/>
                    </a:cubicBezTo>
                    <a:cubicBezTo>
                      <a:pt x="85154" y="108585"/>
                      <a:pt x="109728" y="84106"/>
                      <a:pt x="109728" y="54292"/>
                    </a:cubicBezTo>
                    <a:cubicBezTo>
                      <a:pt x="109728" y="24384"/>
                      <a:pt x="85154" y="0"/>
                      <a:pt x="54864" y="0"/>
                    </a:cubicBezTo>
                    <a:close/>
                    <a:moveTo>
                      <a:pt x="54864" y="79057"/>
                    </a:moveTo>
                    <a:cubicBezTo>
                      <a:pt x="41053" y="79057"/>
                      <a:pt x="29718" y="68008"/>
                      <a:pt x="29718" y="54197"/>
                    </a:cubicBezTo>
                    <a:cubicBezTo>
                      <a:pt x="29718" y="40576"/>
                      <a:pt x="40958" y="29337"/>
                      <a:pt x="54864" y="29337"/>
                    </a:cubicBezTo>
                    <a:cubicBezTo>
                      <a:pt x="68675" y="29337"/>
                      <a:pt x="80010" y="40481"/>
                      <a:pt x="80010" y="54197"/>
                    </a:cubicBezTo>
                    <a:cubicBezTo>
                      <a:pt x="80010" y="67913"/>
                      <a:pt x="68771" y="79057"/>
                      <a:pt x="54864" y="7905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7" name="Google Shape;1277;p7"/>
              <p:cNvSpPr/>
              <p:nvPr/>
            </p:nvSpPr>
            <p:spPr>
              <a:xfrm>
                <a:off x="5173027" y="3777804"/>
                <a:ext cx="108585" cy="109728"/>
              </a:xfrm>
              <a:custGeom>
                <a:rect b="b" l="l" r="r" t="t"/>
                <a:pathLst>
                  <a:path extrusionOk="0" h="109728" w="108585">
                    <a:moveTo>
                      <a:pt x="54292" y="0"/>
                    </a:moveTo>
                    <a:cubicBezTo>
                      <a:pt x="24384" y="0"/>
                      <a:pt x="0" y="24575"/>
                      <a:pt x="0" y="54864"/>
                    </a:cubicBezTo>
                    <a:cubicBezTo>
                      <a:pt x="0" y="85154"/>
                      <a:pt x="24384" y="109728"/>
                      <a:pt x="54292" y="109728"/>
                    </a:cubicBezTo>
                    <a:cubicBezTo>
                      <a:pt x="84201" y="109728"/>
                      <a:pt x="108680" y="85154"/>
                      <a:pt x="108585" y="54864"/>
                    </a:cubicBezTo>
                    <a:cubicBezTo>
                      <a:pt x="108585" y="24575"/>
                      <a:pt x="84201" y="0"/>
                      <a:pt x="54292" y="0"/>
                    </a:cubicBezTo>
                    <a:close/>
                    <a:moveTo>
                      <a:pt x="54292" y="79820"/>
                    </a:moveTo>
                    <a:cubicBezTo>
                      <a:pt x="40672" y="79820"/>
                      <a:pt x="29432" y="68580"/>
                      <a:pt x="29432" y="54673"/>
                    </a:cubicBezTo>
                    <a:cubicBezTo>
                      <a:pt x="29432" y="40862"/>
                      <a:pt x="40481" y="29528"/>
                      <a:pt x="54292" y="29528"/>
                    </a:cubicBezTo>
                    <a:cubicBezTo>
                      <a:pt x="68104" y="29528"/>
                      <a:pt x="79248" y="40862"/>
                      <a:pt x="79153" y="54673"/>
                    </a:cubicBezTo>
                    <a:cubicBezTo>
                      <a:pt x="79153" y="68580"/>
                      <a:pt x="68008" y="79820"/>
                      <a:pt x="54292" y="798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78" name="Google Shape;1278;p7"/>
            <p:cNvGrpSpPr/>
            <p:nvPr/>
          </p:nvGrpSpPr>
          <p:grpSpPr>
            <a:xfrm rot="-2191663">
              <a:off x="6086917" y="4303862"/>
              <a:ext cx="749389" cy="733099"/>
              <a:chOff x="8352853" y="4404169"/>
              <a:chExt cx="998981" cy="977265"/>
            </a:xfrm>
          </p:grpSpPr>
          <p:sp>
            <p:nvSpPr>
              <p:cNvPr id="1279" name="Google Shape;1279;p7"/>
              <p:cNvSpPr/>
              <p:nvPr/>
            </p:nvSpPr>
            <p:spPr>
              <a:xfrm>
                <a:off x="8527832" y="4404169"/>
                <a:ext cx="638812" cy="977265"/>
              </a:xfrm>
              <a:custGeom>
                <a:rect b="b" l="l" r="r" t="t"/>
                <a:pathLst>
                  <a:path extrusionOk="0" h="977265" w="638812">
                    <a:moveTo>
                      <a:pt x="512726" y="67628"/>
                    </a:moveTo>
                    <a:cubicBezTo>
                      <a:pt x="439383" y="11335"/>
                      <a:pt x="360326" y="1048"/>
                      <a:pt x="318987" y="0"/>
                    </a:cubicBezTo>
                    <a:cubicBezTo>
                      <a:pt x="278410" y="1143"/>
                      <a:pt x="199448" y="11335"/>
                      <a:pt x="126106" y="67628"/>
                    </a:cubicBezTo>
                    <a:cubicBezTo>
                      <a:pt x="99436" y="88106"/>
                      <a:pt x="11901" y="164497"/>
                      <a:pt x="566" y="290322"/>
                    </a:cubicBezTo>
                    <a:cubicBezTo>
                      <a:pt x="281" y="295084"/>
                      <a:pt x="-8864" y="407003"/>
                      <a:pt x="58478" y="503111"/>
                    </a:cubicBezTo>
                    <a:cubicBezTo>
                      <a:pt x="71051" y="521017"/>
                      <a:pt x="82005" y="532543"/>
                      <a:pt x="92673" y="543687"/>
                    </a:cubicBezTo>
                    <a:cubicBezTo>
                      <a:pt x="106103" y="557689"/>
                      <a:pt x="117628" y="569690"/>
                      <a:pt x="130868" y="593407"/>
                    </a:cubicBezTo>
                    <a:cubicBezTo>
                      <a:pt x="149251" y="626364"/>
                      <a:pt x="160396" y="663607"/>
                      <a:pt x="164110" y="704374"/>
                    </a:cubicBezTo>
                    <a:cubicBezTo>
                      <a:pt x="162206" y="707041"/>
                      <a:pt x="161062" y="710374"/>
                      <a:pt x="161062" y="713899"/>
                    </a:cubicBezTo>
                    <a:lnTo>
                      <a:pt x="161062" y="839724"/>
                    </a:lnTo>
                    <a:cubicBezTo>
                      <a:pt x="161062" y="868489"/>
                      <a:pt x="183256" y="892207"/>
                      <a:pt x="211354" y="894779"/>
                    </a:cubicBezTo>
                    <a:lnTo>
                      <a:pt x="211354" y="908685"/>
                    </a:lnTo>
                    <a:cubicBezTo>
                      <a:pt x="211354" y="946499"/>
                      <a:pt x="242120" y="977265"/>
                      <a:pt x="280030" y="977265"/>
                    </a:cubicBezTo>
                    <a:lnTo>
                      <a:pt x="358706" y="977265"/>
                    </a:lnTo>
                    <a:cubicBezTo>
                      <a:pt x="396616" y="977265"/>
                      <a:pt x="427381" y="946499"/>
                      <a:pt x="427381" y="908685"/>
                    </a:cubicBezTo>
                    <a:lnTo>
                      <a:pt x="427381" y="894779"/>
                    </a:lnTo>
                    <a:cubicBezTo>
                      <a:pt x="455480" y="892207"/>
                      <a:pt x="477674" y="868489"/>
                      <a:pt x="477674" y="839724"/>
                    </a:cubicBezTo>
                    <a:lnTo>
                      <a:pt x="477674" y="713899"/>
                    </a:lnTo>
                    <a:cubicBezTo>
                      <a:pt x="477674" y="710374"/>
                      <a:pt x="476531" y="707041"/>
                      <a:pt x="474626" y="704374"/>
                    </a:cubicBezTo>
                    <a:cubicBezTo>
                      <a:pt x="478340" y="663702"/>
                      <a:pt x="489580" y="626364"/>
                      <a:pt x="507868" y="593503"/>
                    </a:cubicBezTo>
                    <a:cubicBezTo>
                      <a:pt x="521108" y="569786"/>
                      <a:pt x="532633" y="557879"/>
                      <a:pt x="546063" y="543782"/>
                    </a:cubicBezTo>
                    <a:cubicBezTo>
                      <a:pt x="556731" y="532638"/>
                      <a:pt x="567684" y="521113"/>
                      <a:pt x="580258" y="503206"/>
                    </a:cubicBezTo>
                    <a:cubicBezTo>
                      <a:pt x="647599" y="407098"/>
                      <a:pt x="638646" y="295084"/>
                      <a:pt x="638170" y="290417"/>
                    </a:cubicBezTo>
                    <a:cubicBezTo>
                      <a:pt x="626930" y="164592"/>
                      <a:pt x="539300" y="88106"/>
                      <a:pt x="512726" y="67628"/>
                    </a:cubicBezTo>
                    <a:close/>
                    <a:moveTo>
                      <a:pt x="264885" y="430625"/>
                    </a:moveTo>
                    <a:lnTo>
                      <a:pt x="236691" y="430625"/>
                    </a:lnTo>
                    <a:cubicBezTo>
                      <a:pt x="227166" y="430054"/>
                      <a:pt x="218403" y="425482"/>
                      <a:pt x="212497" y="418052"/>
                    </a:cubicBezTo>
                    <a:cubicBezTo>
                      <a:pt x="207163" y="411289"/>
                      <a:pt x="204973" y="403003"/>
                      <a:pt x="206306" y="395288"/>
                    </a:cubicBezTo>
                    <a:cubicBezTo>
                      <a:pt x="207926" y="385858"/>
                      <a:pt x="214783" y="379952"/>
                      <a:pt x="218594" y="377380"/>
                    </a:cubicBezTo>
                    <a:cubicBezTo>
                      <a:pt x="224213" y="373571"/>
                      <a:pt x="231071" y="371475"/>
                      <a:pt x="236881" y="371475"/>
                    </a:cubicBezTo>
                    <a:cubicBezTo>
                      <a:pt x="238310" y="371475"/>
                      <a:pt x="239834" y="371665"/>
                      <a:pt x="241453" y="371761"/>
                    </a:cubicBezTo>
                    <a:cubicBezTo>
                      <a:pt x="254693" y="374618"/>
                      <a:pt x="264504" y="387191"/>
                      <a:pt x="264885" y="401288"/>
                    </a:cubicBezTo>
                    <a:lnTo>
                      <a:pt x="264885" y="430625"/>
                    </a:lnTo>
                    <a:close/>
                    <a:moveTo>
                      <a:pt x="298222" y="464153"/>
                    </a:moveTo>
                    <a:lnTo>
                      <a:pt x="327274" y="464153"/>
                    </a:lnTo>
                    <a:cubicBezTo>
                      <a:pt x="327655" y="464153"/>
                      <a:pt x="328131" y="464058"/>
                      <a:pt x="328512" y="464058"/>
                    </a:cubicBezTo>
                    <a:lnTo>
                      <a:pt x="341656" y="464058"/>
                    </a:lnTo>
                    <a:lnTo>
                      <a:pt x="341656" y="697325"/>
                    </a:lnTo>
                    <a:lnTo>
                      <a:pt x="298222" y="697325"/>
                    </a:lnTo>
                    <a:lnTo>
                      <a:pt x="298222" y="464153"/>
                    </a:lnTo>
                    <a:close/>
                    <a:moveTo>
                      <a:pt x="394139" y="908780"/>
                    </a:moveTo>
                    <a:cubicBezTo>
                      <a:pt x="394139" y="928306"/>
                      <a:pt x="378233" y="944213"/>
                      <a:pt x="358706" y="944213"/>
                    </a:cubicBezTo>
                    <a:lnTo>
                      <a:pt x="280030" y="944213"/>
                    </a:lnTo>
                    <a:cubicBezTo>
                      <a:pt x="260503" y="944213"/>
                      <a:pt x="244597" y="928306"/>
                      <a:pt x="244597" y="908780"/>
                    </a:cubicBezTo>
                    <a:lnTo>
                      <a:pt x="244597" y="895159"/>
                    </a:lnTo>
                    <a:lnTo>
                      <a:pt x="394139" y="895159"/>
                    </a:lnTo>
                    <a:lnTo>
                      <a:pt x="394139" y="908780"/>
                    </a:lnTo>
                    <a:close/>
                    <a:moveTo>
                      <a:pt x="422428" y="861631"/>
                    </a:moveTo>
                    <a:lnTo>
                      <a:pt x="216403" y="861631"/>
                    </a:lnTo>
                    <a:cubicBezTo>
                      <a:pt x="204211" y="861631"/>
                      <a:pt x="194400" y="851821"/>
                      <a:pt x="194400" y="839629"/>
                    </a:cubicBezTo>
                    <a:lnTo>
                      <a:pt x="194400" y="739616"/>
                    </a:lnTo>
                    <a:lnTo>
                      <a:pt x="444526" y="739616"/>
                    </a:lnTo>
                    <a:lnTo>
                      <a:pt x="444526" y="839629"/>
                    </a:lnTo>
                    <a:cubicBezTo>
                      <a:pt x="444431" y="851725"/>
                      <a:pt x="434620" y="861631"/>
                      <a:pt x="422428" y="861631"/>
                    </a:cubicBezTo>
                    <a:close/>
                    <a:moveTo>
                      <a:pt x="553016" y="483965"/>
                    </a:moveTo>
                    <a:cubicBezTo>
                      <a:pt x="541872" y="499872"/>
                      <a:pt x="531776" y="510445"/>
                      <a:pt x="522060" y="520637"/>
                    </a:cubicBezTo>
                    <a:cubicBezTo>
                      <a:pt x="508344" y="534924"/>
                      <a:pt x="494247" y="549878"/>
                      <a:pt x="478912" y="577215"/>
                    </a:cubicBezTo>
                    <a:cubicBezTo>
                      <a:pt x="458814" y="613124"/>
                      <a:pt x="446527" y="653415"/>
                      <a:pt x="441955" y="697230"/>
                    </a:cubicBezTo>
                    <a:lnTo>
                      <a:pt x="374899" y="697230"/>
                    </a:lnTo>
                    <a:lnTo>
                      <a:pt x="374899" y="504158"/>
                    </a:lnTo>
                    <a:cubicBezTo>
                      <a:pt x="374994" y="503491"/>
                      <a:pt x="375089" y="502825"/>
                      <a:pt x="375089" y="502158"/>
                    </a:cubicBezTo>
                    <a:lnTo>
                      <a:pt x="375089" y="463867"/>
                    </a:lnTo>
                    <a:lnTo>
                      <a:pt x="405283" y="463867"/>
                    </a:lnTo>
                    <a:cubicBezTo>
                      <a:pt x="424333" y="462724"/>
                      <a:pt x="441955" y="453580"/>
                      <a:pt x="453670" y="438721"/>
                    </a:cubicBezTo>
                    <a:cubicBezTo>
                      <a:pt x="464910" y="424529"/>
                      <a:pt x="469672" y="406527"/>
                      <a:pt x="466529" y="389477"/>
                    </a:cubicBezTo>
                    <a:cubicBezTo>
                      <a:pt x="463767" y="373475"/>
                      <a:pt x="454337" y="359378"/>
                      <a:pt x="439954" y="349853"/>
                    </a:cubicBezTo>
                    <a:cubicBezTo>
                      <a:pt x="425286" y="340042"/>
                      <a:pt x="407188" y="336232"/>
                      <a:pt x="391663" y="339566"/>
                    </a:cubicBezTo>
                    <a:cubicBezTo>
                      <a:pt x="363564" y="345567"/>
                      <a:pt x="342609" y="371475"/>
                      <a:pt x="341847" y="401574"/>
                    </a:cubicBezTo>
                    <a:lnTo>
                      <a:pt x="341847" y="430721"/>
                    </a:lnTo>
                    <a:lnTo>
                      <a:pt x="312605" y="430721"/>
                    </a:lnTo>
                    <a:cubicBezTo>
                      <a:pt x="312129" y="430721"/>
                      <a:pt x="311748" y="430816"/>
                      <a:pt x="311272" y="430816"/>
                    </a:cubicBezTo>
                    <a:lnTo>
                      <a:pt x="298127" y="430816"/>
                    </a:lnTo>
                    <a:lnTo>
                      <a:pt x="298127" y="401193"/>
                    </a:lnTo>
                    <a:cubicBezTo>
                      <a:pt x="297365" y="371475"/>
                      <a:pt x="276410" y="345472"/>
                      <a:pt x="248311" y="339471"/>
                    </a:cubicBezTo>
                    <a:cubicBezTo>
                      <a:pt x="232690" y="336042"/>
                      <a:pt x="214688" y="340042"/>
                      <a:pt x="200020" y="349758"/>
                    </a:cubicBezTo>
                    <a:cubicBezTo>
                      <a:pt x="185828" y="359283"/>
                      <a:pt x="176398" y="373380"/>
                      <a:pt x="173445" y="389382"/>
                    </a:cubicBezTo>
                    <a:cubicBezTo>
                      <a:pt x="170492" y="406432"/>
                      <a:pt x="175064" y="424339"/>
                      <a:pt x="186304" y="438626"/>
                    </a:cubicBezTo>
                    <a:cubicBezTo>
                      <a:pt x="197924" y="453580"/>
                      <a:pt x="215641" y="462820"/>
                      <a:pt x="235643" y="463963"/>
                    </a:cubicBezTo>
                    <a:lnTo>
                      <a:pt x="264028" y="463963"/>
                    </a:lnTo>
                    <a:lnTo>
                      <a:pt x="264028" y="697230"/>
                    </a:lnTo>
                    <a:lnTo>
                      <a:pt x="196876" y="697230"/>
                    </a:lnTo>
                    <a:cubicBezTo>
                      <a:pt x="192304" y="653415"/>
                      <a:pt x="180017" y="613029"/>
                      <a:pt x="159919" y="577215"/>
                    </a:cubicBezTo>
                    <a:cubicBezTo>
                      <a:pt x="144584" y="549783"/>
                      <a:pt x="130487" y="535019"/>
                      <a:pt x="116771" y="520637"/>
                    </a:cubicBezTo>
                    <a:cubicBezTo>
                      <a:pt x="106960" y="510445"/>
                      <a:pt x="96864" y="499872"/>
                      <a:pt x="85815" y="483965"/>
                    </a:cubicBezTo>
                    <a:cubicBezTo>
                      <a:pt x="25331" y="397764"/>
                      <a:pt x="33428" y="297466"/>
                      <a:pt x="33808" y="293275"/>
                    </a:cubicBezTo>
                    <a:cubicBezTo>
                      <a:pt x="43905" y="181070"/>
                      <a:pt x="122581" y="112490"/>
                      <a:pt x="146489" y="94107"/>
                    </a:cubicBezTo>
                    <a:cubicBezTo>
                      <a:pt x="212307" y="43434"/>
                      <a:pt x="283459" y="34290"/>
                      <a:pt x="319082" y="33338"/>
                    </a:cubicBezTo>
                    <a:cubicBezTo>
                      <a:pt x="355563" y="34290"/>
                      <a:pt x="426619" y="43529"/>
                      <a:pt x="492533" y="94107"/>
                    </a:cubicBezTo>
                    <a:cubicBezTo>
                      <a:pt x="516440" y="112395"/>
                      <a:pt x="595117" y="180975"/>
                      <a:pt x="605213" y="293275"/>
                    </a:cubicBezTo>
                    <a:cubicBezTo>
                      <a:pt x="605404" y="297847"/>
                      <a:pt x="613310" y="397859"/>
                      <a:pt x="553016" y="483965"/>
                    </a:cubicBezTo>
                    <a:close/>
                    <a:moveTo>
                      <a:pt x="375089" y="430721"/>
                    </a:moveTo>
                    <a:lnTo>
                      <a:pt x="375089" y="402050"/>
                    </a:lnTo>
                    <a:cubicBezTo>
                      <a:pt x="375565" y="387477"/>
                      <a:pt x="385376" y="374904"/>
                      <a:pt x="398616" y="372046"/>
                    </a:cubicBezTo>
                    <a:cubicBezTo>
                      <a:pt x="405379" y="370618"/>
                      <a:pt x="414237" y="372713"/>
                      <a:pt x="421381" y="377476"/>
                    </a:cubicBezTo>
                    <a:cubicBezTo>
                      <a:pt x="425286" y="380143"/>
                      <a:pt x="432049" y="385953"/>
                      <a:pt x="433668" y="395383"/>
                    </a:cubicBezTo>
                    <a:cubicBezTo>
                      <a:pt x="435097" y="403003"/>
                      <a:pt x="432811" y="411385"/>
                      <a:pt x="427477" y="418147"/>
                    </a:cubicBezTo>
                    <a:cubicBezTo>
                      <a:pt x="421571" y="425577"/>
                      <a:pt x="412808" y="430149"/>
                      <a:pt x="404236" y="430721"/>
                    </a:cubicBezTo>
                    <a:lnTo>
                      <a:pt x="375089" y="430721"/>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0" name="Google Shape;1280;p7"/>
              <p:cNvSpPr/>
              <p:nvPr/>
            </p:nvSpPr>
            <p:spPr>
              <a:xfrm>
                <a:off x="9064919" y="4703636"/>
                <a:ext cx="36598" cy="54862"/>
              </a:xfrm>
              <a:custGeom>
                <a:rect b="b" l="l" r="r" t="t"/>
                <a:pathLst>
                  <a:path extrusionOk="0" h="54862" w="36598">
                    <a:moveTo>
                      <a:pt x="11453" y="856"/>
                    </a:moveTo>
                    <a:cubicBezTo>
                      <a:pt x="2785" y="3713"/>
                      <a:pt x="-1978" y="13143"/>
                      <a:pt x="785" y="21906"/>
                    </a:cubicBezTo>
                    <a:cubicBezTo>
                      <a:pt x="2594" y="27335"/>
                      <a:pt x="3451" y="32955"/>
                      <a:pt x="3451" y="38289"/>
                    </a:cubicBezTo>
                    <a:cubicBezTo>
                      <a:pt x="3451" y="47433"/>
                      <a:pt x="10976" y="54863"/>
                      <a:pt x="19929" y="54863"/>
                    </a:cubicBezTo>
                    <a:cubicBezTo>
                      <a:pt x="29074" y="54767"/>
                      <a:pt x="36408" y="47243"/>
                      <a:pt x="36598" y="38003"/>
                    </a:cubicBezTo>
                    <a:cubicBezTo>
                      <a:pt x="36503" y="29241"/>
                      <a:pt x="35074" y="20287"/>
                      <a:pt x="32312" y="11619"/>
                    </a:cubicBezTo>
                    <a:cubicBezTo>
                      <a:pt x="29454" y="2856"/>
                      <a:pt x="20215" y="-2097"/>
                      <a:pt x="11453" y="85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1" name="Google Shape;1281;p7"/>
              <p:cNvSpPr/>
              <p:nvPr/>
            </p:nvSpPr>
            <p:spPr>
              <a:xfrm>
                <a:off x="8842151" y="4478368"/>
                <a:ext cx="243324" cy="194404"/>
              </a:xfrm>
              <a:custGeom>
                <a:rect b="b" l="l" r="r" t="t"/>
                <a:pathLst>
                  <a:path extrusionOk="0" h="194404" w="243324">
                    <a:moveTo>
                      <a:pt x="231554" y="193738"/>
                    </a:moveTo>
                    <a:cubicBezTo>
                      <a:pt x="240316" y="191071"/>
                      <a:pt x="245270" y="181832"/>
                      <a:pt x="242603" y="173069"/>
                    </a:cubicBezTo>
                    <a:cubicBezTo>
                      <a:pt x="239840" y="164211"/>
                      <a:pt x="236602" y="155353"/>
                      <a:pt x="232983" y="146875"/>
                    </a:cubicBezTo>
                    <a:cubicBezTo>
                      <a:pt x="213266" y="101251"/>
                      <a:pt x="183548" y="65056"/>
                      <a:pt x="144590" y="39243"/>
                    </a:cubicBezTo>
                    <a:cubicBezTo>
                      <a:pt x="96585" y="7525"/>
                      <a:pt x="48674" y="476"/>
                      <a:pt x="16765" y="0"/>
                    </a:cubicBezTo>
                    <a:cubicBezTo>
                      <a:pt x="16670" y="0"/>
                      <a:pt x="16670" y="0"/>
                      <a:pt x="16574" y="0"/>
                    </a:cubicBezTo>
                    <a:cubicBezTo>
                      <a:pt x="7525" y="0"/>
                      <a:pt x="96" y="7334"/>
                      <a:pt x="1" y="16383"/>
                    </a:cubicBezTo>
                    <a:cubicBezTo>
                      <a:pt x="-94" y="25527"/>
                      <a:pt x="7240" y="33052"/>
                      <a:pt x="16384" y="33147"/>
                    </a:cubicBezTo>
                    <a:cubicBezTo>
                      <a:pt x="38768" y="33338"/>
                      <a:pt x="82869" y="38195"/>
                      <a:pt x="126303" y="66865"/>
                    </a:cubicBezTo>
                    <a:cubicBezTo>
                      <a:pt x="159831" y="88963"/>
                      <a:pt x="185453" y="120301"/>
                      <a:pt x="202503" y="159925"/>
                    </a:cubicBezTo>
                    <a:cubicBezTo>
                      <a:pt x="205741" y="167354"/>
                      <a:pt x="208503" y="174974"/>
                      <a:pt x="210789" y="182689"/>
                    </a:cubicBezTo>
                    <a:cubicBezTo>
                      <a:pt x="212884" y="189738"/>
                      <a:pt x="219552" y="194405"/>
                      <a:pt x="226600" y="194405"/>
                    </a:cubicBezTo>
                    <a:cubicBezTo>
                      <a:pt x="228125" y="194405"/>
                      <a:pt x="229839" y="194215"/>
                      <a:pt x="231554" y="19373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2" name="Google Shape;1282;p7"/>
              <p:cNvSpPr/>
              <p:nvPr/>
            </p:nvSpPr>
            <p:spPr>
              <a:xfrm>
                <a:off x="8438673" y="4487631"/>
                <a:ext cx="69698" cy="69699"/>
              </a:xfrm>
              <a:custGeom>
                <a:rect b="b" l="l" r="r" t="t"/>
                <a:pathLst>
                  <a:path extrusionOk="0" h="69699" w="69698">
                    <a:moveTo>
                      <a:pt x="41338" y="64842"/>
                    </a:moveTo>
                    <a:cubicBezTo>
                      <a:pt x="44577" y="68080"/>
                      <a:pt x="48863" y="69699"/>
                      <a:pt x="53054" y="69699"/>
                    </a:cubicBezTo>
                    <a:cubicBezTo>
                      <a:pt x="57245" y="69699"/>
                      <a:pt x="61436" y="68175"/>
                      <a:pt x="64770" y="64842"/>
                    </a:cubicBezTo>
                    <a:cubicBezTo>
                      <a:pt x="71342" y="58460"/>
                      <a:pt x="71342" y="47887"/>
                      <a:pt x="64770" y="41410"/>
                    </a:cubicBezTo>
                    <a:lnTo>
                      <a:pt x="28289" y="4929"/>
                    </a:lnTo>
                    <a:cubicBezTo>
                      <a:pt x="21907" y="-1643"/>
                      <a:pt x="11335" y="-1643"/>
                      <a:pt x="4858" y="4929"/>
                    </a:cubicBezTo>
                    <a:cubicBezTo>
                      <a:pt x="-1619" y="11311"/>
                      <a:pt x="-1619" y="21884"/>
                      <a:pt x="4858" y="28361"/>
                    </a:cubicBezTo>
                    <a:lnTo>
                      <a:pt x="41338" y="6484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3" name="Google Shape;1283;p7"/>
              <p:cNvSpPr/>
              <p:nvPr/>
            </p:nvSpPr>
            <p:spPr>
              <a:xfrm>
                <a:off x="8352853" y="4705920"/>
                <a:ext cx="84677" cy="34290"/>
              </a:xfrm>
              <a:custGeom>
                <a:rect b="b" l="l" r="r" t="t"/>
                <a:pathLst>
                  <a:path extrusionOk="0" h="34290" w="84677">
                    <a:moveTo>
                      <a:pt x="68199" y="476"/>
                    </a:moveTo>
                    <a:lnTo>
                      <a:pt x="16669" y="0"/>
                    </a:lnTo>
                    <a:cubicBezTo>
                      <a:pt x="7811" y="476"/>
                      <a:pt x="0" y="7429"/>
                      <a:pt x="0" y="16764"/>
                    </a:cubicBezTo>
                    <a:cubicBezTo>
                      <a:pt x="0" y="26098"/>
                      <a:pt x="7239" y="33719"/>
                      <a:pt x="16478" y="33814"/>
                    </a:cubicBezTo>
                    <a:lnTo>
                      <a:pt x="68009" y="34290"/>
                    </a:lnTo>
                    <a:lnTo>
                      <a:pt x="68104" y="34290"/>
                    </a:lnTo>
                    <a:cubicBezTo>
                      <a:pt x="77152" y="34290"/>
                      <a:pt x="84582" y="26765"/>
                      <a:pt x="84677" y="17526"/>
                    </a:cubicBezTo>
                    <a:cubicBezTo>
                      <a:pt x="84582" y="8096"/>
                      <a:pt x="77343" y="571"/>
                      <a:pt x="68199" y="47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4" name="Google Shape;1284;p7"/>
              <p:cNvSpPr/>
              <p:nvPr/>
            </p:nvSpPr>
            <p:spPr>
              <a:xfrm>
                <a:off x="8437480" y="4878519"/>
                <a:ext cx="74298" cy="65145"/>
              </a:xfrm>
              <a:custGeom>
                <a:rect b="b" l="l" r="r" t="t"/>
                <a:pathLst>
                  <a:path extrusionOk="0" h="65145" w="74298">
                    <a:moveTo>
                      <a:pt x="47103" y="3519"/>
                    </a:moveTo>
                    <a:lnTo>
                      <a:pt x="6336" y="35618"/>
                    </a:lnTo>
                    <a:cubicBezTo>
                      <a:pt x="-903" y="41333"/>
                      <a:pt x="-2141" y="51715"/>
                      <a:pt x="3669" y="58859"/>
                    </a:cubicBezTo>
                    <a:cubicBezTo>
                      <a:pt x="6908" y="63050"/>
                      <a:pt x="11765" y="65146"/>
                      <a:pt x="16719" y="65146"/>
                    </a:cubicBezTo>
                    <a:cubicBezTo>
                      <a:pt x="20433" y="65146"/>
                      <a:pt x="24052" y="63908"/>
                      <a:pt x="27196" y="61526"/>
                    </a:cubicBezTo>
                    <a:lnTo>
                      <a:pt x="67963" y="29427"/>
                    </a:lnTo>
                    <a:cubicBezTo>
                      <a:pt x="75202" y="23712"/>
                      <a:pt x="76440" y="13330"/>
                      <a:pt x="70630" y="6186"/>
                    </a:cubicBezTo>
                    <a:cubicBezTo>
                      <a:pt x="64820" y="-958"/>
                      <a:pt x="54343" y="-2005"/>
                      <a:pt x="47103" y="351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5" name="Google Shape;1285;p7"/>
              <p:cNvSpPr/>
              <p:nvPr/>
            </p:nvSpPr>
            <p:spPr>
              <a:xfrm>
                <a:off x="9195268" y="4491036"/>
                <a:ext cx="70818" cy="69723"/>
              </a:xfrm>
              <a:custGeom>
                <a:rect b="b" l="l" r="r" t="t"/>
                <a:pathLst>
                  <a:path extrusionOk="0" h="69723" w="70818">
                    <a:moveTo>
                      <a:pt x="42076" y="4858"/>
                    </a:moveTo>
                    <a:lnTo>
                      <a:pt x="4929" y="41434"/>
                    </a:lnTo>
                    <a:cubicBezTo>
                      <a:pt x="-1643" y="47816"/>
                      <a:pt x="-1643" y="58389"/>
                      <a:pt x="4929" y="64865"/>
                    </a:cubicBezTo>
                    <a:cubicBezTo>
                      <a:pt x="8167" y="68104"/>
                      <a:pt x="12549" y="69723"/>
                      <a:pt x="16835" y="69723"/>
                    </a:cubicBezTo>
                    <a:cubicBezTo>
                      <a:pt x="21121" y="69723"/>
                      <a:pt x="25408" y="68104"/>
                      <a:pt x="28742" y="64865"/>
                    </a:cubicBezTo>
                    <a:lnTo>
                      <a:pt x="65889" y="28289"/>
                    </a:lnTo>
                    <a:cubicBezTo>
                      <a:pt x="72461" y="21908"/>
                      <a:pt x="72461" y="11335"/>
                      <a:pt x="65889" y="4858"/>
                    </a:cubicBezTo>
                    <a:cubicBezTo>
                      <a:pt x="59412" y="-1714"/>
                      <a:pt x="48553" y="-1524"/>
                      <a:pt x="42076" y="485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6" name="Google Shape;1286;p7"/>
              <p:cNvSpPr/>
              <p:nvPr/>
            </p:nvSpPr>
            <p:spPr>
              <a:xfrm>
                <a:off x="9266109" y="4709329"/>
                <a:ext cx="85725" cy="34310"/>
              </a:xfrm>
              <a:custGeom>
                <a:rect b="b" l="l" r="r" t="t"/>
                <a:pathLst>
                  <a:path extrusionOk="0" h="34310" w="85725">
                    <a:moveTo>
                      <a:pt x="68866" y="21"/>
                    </a:moveTo>
                    <a:lnTo>
                      <a:pt x="16670" y="497"/>
                    </a:lnTo>
                    <a:cubicBezTo>
                      <a:pt x="7430" y="497"/>
                      <a:pt x="-94" y="8117"/>
                      <a:pt x="1" y="17547"/>
                    </a:cubicBezTo>
                    <a:cubicBezTo>
                      <a:pt x="96" y="26881"/>
                      <a:pt x="7621" y="34310"/>
                      <a:pt x="16765" y="34310"/>
                    </a:cubicBezTo>
                    <a:cubicBezTo>
                      <a:pt x="16765" y="34310"/>
                      <a:pt x="16765" y="34310"/>
                      <a:pt x="16860" y="34310"/>
                    </a:cubicBezTo>
                    <a:lnTo>
                      <a:pt x="69057" y="33834"/>
                    </a:lnTo>
                    <a:cubicBezTo>
                      <a:pt x="78296" y="33834"/>
                      <a:pt x="85726" y="26214"/>
                      <a:pt x="85726" y="16785"/>
                    </a:cubicBezTo>
                    <a:cubicBezTo>
                      <a:pt x="85726" y="7355"/>
                      <a:pt x="78391" y="-456"/>
                      <a:pt x="68866" y="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7" name="Google Shape;1287;p7"/>
              <p:cNvSpPr/>
              <p:nvPr/>
            </p:nvSpPr>
            <p:spPr>
              <a:xfrm>
                <a:off x="9191860" y="4881963"/>
                <a:ext cx="74298" cy="65130"/>
              </a:xfrm>
              <a:custGeom>
                <a:rect b="b" l="l" r="r" t="t"/>
                <a:pathLst>
                  <a:path extrusionOk="0" h="65130" w="74298">
                    <a:moveTo>
                      <a:pt x="67963" y="35603"/>
                    </a:moveTo>
                    <a:lnTo>
                      <a:pt x="27196" y="3599"/>
                    </a:lnTo>
                    <a:cubicBezTo>
                      <a:pt x="19957" y="-2116"/>
                      <a:pt x="9480" y="-877"/>
                      <a:pt x="3669" y="6266"/>
                    </a:cubicBezTo>
                    <a:cubicBezTo>
                      <a:pt x="-2141" y="13410"/>
                      <a:pt x="-903" y="23792"/>
                      <a:pt x="6336" y="29507"/>
                    </a:cubicBezTo>
                    <a:lnTo>
                      <a:pt x="47103" y="61511"/>
                    </a:lnTo>
                    <a:cubicBezTo>
                      <a:pt x="50151" y="63892"/>
                      <a:pt x="53771" y="65131"/>
                      <a:pt x="57485" y="65131"/>
                    </a:cubicBezTo>
                    <a:cubicBezTo>
                      <a:pt x="62343" y="65131"/>
                      <a:pt x="67296" y="63035"/>
                      <a:pt x="70630" y="58844"/>
                    </a:cubicBezTo>
                    <a:cubicBezTo>
                      <a:pt x="76440" y="51700"/>
                      <a:pt x="75202" y="41318"/>
                      <a:pt x="67963" y="3560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88" name="Google Shape;1288;p7"/>
            <p:cNvGrpSpPr/>
            <p:nvPr/>
          </p:nvGrpSpPr>
          <p:grpSpPr>
            <a:xfrm rot="816607">
              <a:off x="7208321" y="5223116"/>
              <a:ext cx="715862" cy="804271"/>
              <a:chOff x="6479476" y="1449514"/>
              <a:chExt cx="954404" cy="1072133"/>
            </a:xfrm>
          </p:grpSpPr>
          <p:sp>
            <p:nvSpPr>
              <p:cNvPr id="1289" name="Google Shape;1289;p7"/>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0" name="Google Shape;1290;p7"/>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1" name="Google Shape;1291;p7"/>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92" name="Google Shape;1292;p7"/>
            <p:cNvGrpSpPr/>
            <p:nvPr/>
          </p:nvGrpSpPr>
          <p:grpSpPr>
            <a:xfrm rot="-1503216">
              <a:off x="7159250" y="3543685"/>
              <a:ext cx="813890" cy="1023327"/>
              <a:chOff x="6477570" y="1322641"/>
              <a:chExt cx="1052702" cy="1323593"/>
            </a:xfrm>
          </p:grpSpPr>
          <p:sp>
            <p:nvSpPr>
              <p:cNvPr id="1293" name="Google Shape;1293;p7"/>
              <p:cNvSpPr/>
              <p:nvPr/>
            </p:nvSpPr>
            <p:spPr>
              <a:xfrm>
                <a:off x="6477570" y="1428940"/>
                <a:ext cx="121158" cy="402716"/>
              </a:xfrm>
              <a:custGeom>
                <a:rect b="b" l="l" r="r" t="t"/>
                <a:pathLst>
                  <a:path extrusionOk="0" h="402716" w="121158">
                    <a:moveTo>
                      <a:pt x="0" y="385000"/>
                    </a:moveTo>
                    <a:lnTo>
                      <a:pt x="0" y="118015"/>
                    </a:lnTo>
                    <a:cubicBezTo>
                      <a:pt x="0" y="64103"/>
                      <a:pt x="36290" y="18574"/>
                      <a:pt x="85725" y="4572"/>
                    </a:cubicBezTo>
                    <a:cubicBezTo>
                      <a:pt x="96012" y="1619"/>
                      <a:pt x="106871" y="0"/>
                      <a:pt x="118110" y="0"/>
                    </a:cubicBezTo>
                    <a:lnTo>
                      <a:pt x="121158" y="0"/>
                    </a:lnTo>
                    <a:lnTo>
                      <a:pt x="121158" y="35433"/>
                    </a:lnTo>
                    <a:lnTo>
                      <a:pt x="118110" y="35433"/>
                    </a:lnTo>
                    <a:cubicBezTo>
                      <a:pt x="106585" y="35433"/>
                      <a:pt x="95631" y="37814"/>
                      <a:pt x="85725" y="42005"/>
                    </a:cubicBezTo>
                    <a:cubicBezTo>
                      <a:pt x="56197" y="54673"/>
                      <a:pt x="35433" y="83915"/>
                      <a:pt x="35433" y="118015"/>
                    </a:cubicBezTo>
                    <a:lnTo>
                      <a:pt x="35433" y="385000"/>
                    </a:lnTo>
                    <a:cubicBezTo>
                      <a:pt x="35433" y="394811"/>
                      <a:pt x="27527" y="402717"/>
                      <a:pt x="17717" y="402717"/>
                    </a:cubicBezTo>
                    <a:cubicBezTo>
                      <a:pt x="7906" y="402717"/>
                      <a:pt x="0" y="394811"/>
                      <a:pt x="0" y="3850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4" name="Google Shape;1294;p7"/>
              <p:cNvSpPr/>
              <p:nvPr/>
            </p:nvSpPr>
            <p:spPr>
              <a:xfrm>
                <a:off x="6669595"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5" name="Google Shape;1295;p7"/>
              <p:cNvSpPr/>
              <p:nvPr/>
            </p:nvSpPr>
            <p:spPr>
              <a:xfrm>
                <a:off x="6917626"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6" name="Google Shape;1296;p7"/>
              <p:cNvSpPr/>
              <p:nvPr/>
            </p:nvSpPr>
            <p:spPr>
              <a:xfrm>
                <a:off x="7165657"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7" name="Google Shape;1297;p7"/>
              <p:cNvSpPr/>
              <p:nvPr/>
            </p:nvSpPr>
            <p:spPr>
              <a:xfrm>
                <a:off x="6477570" y="1429035"/>
                <a:ext cx="1052702" cy="1217199"/>
              </a:xfrm>
              <a:custGeom>
                <a:rect b="b" l="l" r="r" t="t"/>
                <a:pathLst>
                  <a:path extrusionOk="0" h="1217199" w="1052702">
                    <a:moveTo>
                      <a:pt x="1052703" y="117920"/>
                    </a:moveTo>
                    <a:lnTo>
                      <a:pt x="1052703" y="1099090"/>
                    </a:lnTo>
                    <a:cubicBezTo>
                      <a:pt x="1052703" y="1164241"/>
                      <a:pt x="999649" y="1217200"/>
                      <a:pt x="934498" y="1217200"/>
                    </a:cubicBezTo>
                    <a:lnTo>
                      <a:pt x="118110" y="1217200"/>
                    </a:lnTo>
                    <a:cubicBezTo>
                      <a:pt x="52959" y="1217200"/>
                      <a:pt x="0" y="1164241"/>
                      <a:pt x="0" y="1099090"/>
                    </a:cubicBezTo>
                    <a:lnTo>
                      <a:pt x="0" y="1066038"/>
                    </a:lnTo>
                    <a:cubicBezTo>
                      <a:pt x="0" y="1056227"/>
                      <a:pt x="7906" y="1048321"/>
                      <a:pt x="17717" y="1048321"/>
                    </a:cubicBezTo>
                    <a:cubicBezTo>
                      <a:pt x="27527" y="1048321"/>
                      <a:pt x="35433" y="1056227"/>
                      <a:pt x="35433" y="1066038"/>
                    </a:cubicBezTo>
                    <a:lnTo>
                      <a:pt x="35433" y="1099090"/>
                    </a:lnTo>
                    <a:cubicBezTo>
                      <a:pt x="35433" y="1144619"/>
                      <a:pt x="72485" y="1181672"/>
                      <a:pt x="118110" y="1181672"/>
                    </a:cubicBezTo>
                    <a:lnTo>
                      <a:pt x="934498" y="1181672"/>
                    </a:lnTo>
                    <a:cubicBezTo>
                      <a:pt x="980027" y="1181672"/>
                      <a:pt x="1017175" y="1144715"/>
                      <a:pt x="1017175" y="1099090"/>
                    </a:cubicBezTo>
                    <a:lnTo>
                      <a:pt x="1017175" y="117920"/>
                    </a:lnTo>
                    <a:cubicBezTo>
                      <a:pt x="1017175" y="85630"/>
                      <a:pt x="998601" y="57626"/>
                      <a:pt x="971550" y="44006"/>
                    </a:cubicBezTo>
                    <a:cubicBezTo>
                      <a:pt x="960882" y="38672"/>
                      <a:pt x="948880" y="35624"/>
                      <a:pt x="936117" y="35338"/>
                    </a:cubicBezTo>
                    <a:lnTo>
                      <a:pt x="936117" y="0"/>
                    </a:lnTo>
                    <a:cubicBezTo>
                      <a:pt x="948500" y="95"/>
                      <a:pt x="960406" y="2191"/>
                      <a:pt x="971550" y="5905"/>
                    </a:cubicBezTo>
                    <a:cubicBezTo>
                      <a:pt x="1018604" y="21431"/>
                      <a:pt x="1052703" y="65723"/>
                      <a:pt x="1052703" y="1179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8" name="Google Shape;1298;p7"/>
              <p:cNvSpPr/>
              <p:nvPr/>
            </p:nvSpPr>
            <p:spPr>
              <a:xfrm>
                <a:off x="6646830" y="1913476"/>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9" name="Google Shape;1299;p7"/>
              <p:cNvSpPr/>
              <p:nvPr/>
            </p:nvSpPr>
            <p:spPr>
              <a:xfrm>
                <a:off x="6646830" y="1747837"/>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0" name="Google Shape;1300;p7"/>
              <p:cNvSpPr/>
              <p:nvPr/>
            </p:nvSpPr>
            <p:spPr>
              <a:xfrm>
                <a:off x="6646830" y="2079307"/>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1" name="Google Shape;1301;p7"/>
              <p:cNvSpPr/>
              <p:nvPr/>
            </p:nvSpPr>
            <p:spPr>
              <a:xfrm>
                <a:off x="6646830" y="2232373"/>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2" name="Google Shape;1302;p7"/>
              <p:cNvSpPr/>
              <p:nvPr/>
            </p:nvSpPr>
            <p:spPr>
              <a:xfrm>
                <a:off x="6646830" y="2398203"/>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3" name="Google Shape;1303;p7"/>
              <p:cNvSpPr/>
              <p:nvPr/>
            </p:nvSpPr>
            <p:spPr>
              <a:xfrm>
                <a:off x="6478713" y="1870138"/>
                <a:ext cx="35433" cy="529209"/>
              </a:xfrm>
              <a:custGeom>
                <a:rect b="b" l="l" r="r" t="t"/>
                <a:pathLst>
                  <a:path extrusionOk="0" h="529209" w="35433">
                    <a:moveTo>
                      <a:pt x="17717" y="529209"/>
                    </a:moveTo>
                    <a:cubicBezTo>
                      <a:pt x="7906" y="529209"/>
                      <a:pt x="0" y="521303"/>
                      <a:pt x="0" y="511493"/>
                    </a:cubicBezTo>
                    <a:lnTo>
                      <a:pt x="0" y="17717"/>
                    </a:lnTo>
                    <a:cubicBezTo>
                      <a:pt x="0" y="7906"/>
                      <a:pt x="7906" y="0"/>
                      <a:pt x="17717" y="0"/>
                    </a:cubicBezTo>
                    <a:cubicBezTo>
                      <a:pt x="27527" y="0"/>
                      <a:pt x="35433" y="7906"/>
                      <a:pt x="35433" y="17717"/>
                    </a:cubicBezTo>
                    <a:lnTo>
                      <a:pt x="35433" y="511397"/>
                    </a:lnTo>
                    <a:cubicBezTo>
                      <a:pt x="35433" y="521208"/>
                      <a:pt x="27527" y="529209"/>
                      <a:pt x="17717" y="529209"/>
                    </a:cubicBezTo>
                    <a:lnTo>
                      <a:pt x="17717" y="52920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4" name="Google Shape;1304;p7"/>
              <p:cNvSpPr/>
              <p:nvPr/>
            </p:nvSpPr>
            <p:spPr>
              <a:xfrm>
                <a:off x="6563295"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5" name="Google Shape;1305;p7"/>
              <p:cNvSpPr/>
              <p:nvPr/>
            </p:nvSpPr>
            <p:spPr>
              <a:xfrm>
                <a:off x="6811327"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6" name="Google Shape;1306;p7"/>
              <p:cNvSpPr/>
              <p:nvPr/>
            </p:nvSpPr>
            <p:spPr>
              <a:xfrm>
                <a:off x="7059358" y="1322641"/>
                <a:ext cx="141731" cy="248030"/>
              </a:xfrm>
              <a:custGeom>
                <a:rect b="b" l="l" r="r" t="t"/>
                <a:pathLst>
                  <a:path extrusionOk="0" h="248030" w="141731">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8"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7" name="Google Shape;1307;p7"/>
              <p:cNvSpPr/>
              <p:nvPr/>
            </p:nvSpPr>
            <p:spPr>
              <a:xfrm>
                <a:off x="7307388"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08" name="Google Shape;1308;p7"/>
            <p:cNvGrpSpPr/>
            <p:nvPr/>
          </p:nvGrpSpPr>
          <p:grpSpPr>
            <a:xfrm rot="-2191663">
              <a:off x="3996262" y="5973879"/>
              <a:ext cx="749389" cy="733099"/>
              <a:chOff x="8352853" y="4404169"/>
              <a:chExt cx="998981" cy="977265"/>
            </a:xfrm>
          </p:grpSpPr>
          <p:sp>
            <p:nvSpPr>
              <p:cNvPr id="1309" name="Google Shape;1309;p7"/>
              <p:cNvSpPr/>
              <p:nvPr/>
            </p:nvSpPr>
            <p:spPr>
              <a:xfrm>
                <a:off x="8527832" y="4404169"/>
                <a:ext cx="638812" cy="977265"/>
              </a:xfrm>
              <a:custGeom>
                <a:rect b="b" l="l" r="r" t="t"/>
                <a:pathLst>
                  <a:path extrusionOk="0" h="977265" w="638812">
                    <a:moveTo>
                      <a:pt x="512726" y="67628"/>
                    </a:moveTo>
                    <a:cubicBezTo>
                      <a:pt x="439383" y="11335"/>
                      <a:pt x="360326" y="1048"/>
                      <a:pt x="318987" y="0"/>
                    </a:cubicBezTo>
                    <a:cubicBezTo>
                      <a:pt x="278410" y="1143"/>
                      <a:pt x="199448" y="11335"/>
                      <a:pt x="126106" y="67628"/>
                    </a:cubicBezTo>
                    <a:cubicBezTo>
                      <a:pt x="99436" y="88106"/>
                      <a:pt x="11901" y="164497"/>
                      <a:pt x="566" y="290322"/>
                    </a:cubicBezTo>
                    <a:cubicBezTo>
                      <a:pt x="281" y="295084"/>
                      <a:pt x="-8864" y="407003"/>
                      <a:pt x="58478" y="503111"/>
                    </a:cubicBezTo>
                    <a:cubicBezTo>
                      <a:pt x="71051" y="521017"/>
                      <a:pt x="82005" y="532543"/>
                      <a:pt x="92673" y="543687"/>
                    </a:cubicBezTo>
                    <a:cubicBezTo>
                      <a:pt x="106103" y="557689"/>
                      <a:pt x="117628" y="569690"/>
                      <a:pt x="130868" y="593407"/>
                    </a:cubicBezTo>
                    <a:cubicBezTo>
                      <a:pt x="149251" y="626364"/>
                      <a:pt x="160396" y="663607"/>
                      <a:pt x="164110" y="704374"/>
                    </a:cubicBezTo>
                    <a:cubicBezTo>
                      <a:pt x="162206" y="707041"/>
                      <a:pt x="161062" y="710374"/>
                      <a:pt x="161062" y="713899"/>
                    </a:cubicBezTo>
                    <a:lnTo>
                      <a:pt x="161062" y="839724"/>
                    </a:lnTo>
                    <a:cubicBezTo>
                      <a:pt x="161062" y="868489"/>
                      <a:pt x="183256" y="892207"/>
                      <a:pt x="211354" y="894779"/>
                    </a:cubicBezTo>
                    <a:lnTo>
                      <a:pt x="211354" y="908685"/>
                    </a:lnTo>
                    <a:cubicBezTo>
                      <a:pt x="211354" y="946499"/>
                      <a:pt x="242120" y="977265"/>
                      <a:pt x="280030" y="977265"/>
                    </a:cubicBezTo>
                    <a:lnTo>
                      <a:pt x="358706" y="977265"/>
                    </a:lnTo>
                    <a:cubicBezTo>
                      <a:pt x="396616" y="977265"/>
                      <a:pt x="427381" y="946499"/>
                      <a:pt x="427381" y="908685"/>
                    </a:cubicBezTo>
                    <a:lnTo>
                      <a:pt x="427381" y="894779"/>
                    </a:lnTo>
                    <a:cubicBezTo>
                      <a:pt x="455480" y="892207"/>
                      <a:pt x="477674" y="868489"/>
                      <a:pt x="477674" y="839724"/>
                    </a:cubicBezTo>
                    <a:lnTo>
                      <a:pt x="477674" y="713899"/>
                    </a:lnTo>
                    <a:cubicBezTo>
                      <a:pt x="477674" y="710374"/>
                      <a:pt x="476531" y="707041"/>
                      <a:pt x="474626" y="704374"/>
                    </a:cubicBezTo>
                    <a:cubicBezTo>
                      <a:pt x="478340" y="663702"/>
                      <a:pt x="489580" y="626364"/>
                      <a:pt x="507868" y="593503"/>
                    </a:cubicBezTo>
                    <a:cubicBezTo>
                      <a:pt x="521108" y="569786"/>
                      <a:pt x="532633" y="557879"/>
                      <a:pt x="546063" y="543782"/>
                    </a:cubicBezTo>
                    <a:cubicBezTo>
                      <a:pt x="556731" y="532638"/>
                      <a:pt x="567684" y="521113"/>
                      <a:pt x="580258" y="503206"/>
                    </a:cubicBezTo>
                    <a:cubicBezTo>
                      <a:pt x="647599" y="407098"/>
                      <a:pt x="638646" y="295084"/>
                      <a:pt x="638170" y="290417"/>
                    </a:cubicBezTo>
                    <a:cubicBezTo>
                      <a:pt x="626930" y="164592"/>
                      <a:pt x="539300" y="88106"/>
                      <a:pt x="512726" y="67628"/>
                    </a:cubicBezTo>
                    <a:close/>
                    <a:moveTo>
                      <a:pt x="264885" y="430625"/>
                    </a:moveTo>
                    <a:lnTo>
                      <a:pt x="236691" y="430625"/>
                    </a:lnTo>
                    <a:cubicBezTo>
                      <a:pt x="227166" y="430054"/>
                      <a:pt x="218403" y="425482"/>
                      <a:pt x="212497" y="418052"/>
                    </a:cubicBezTo>
                    <a:cubicBezTo>
                      <a:pt x="207163" y="411289"/>
                      <a:pt x="204973" y="403003"/>
                      <a:pt x="206306" y="395288"/>
                    </a:cubicBezTo>
                    <a:cubicBezTo>
                      <a:pt x="207926" y="385858"/>
                      <a:pt x="214783" y="379952"/>
                      <a:pt x="218594" y="377380"/>
                    </a:cubicBezTo>
                    <a:cubicBezTo>
                      <a:pt x="224213" y="373571"/>
                      <a:pt x="231071" y="371475"/>
                      <a:pt x="236881" y="371475"/>
                    </a:cubicBezTo>
                    <a:cubicBezTo>
                      <a:pt x="238310" y="371475"/>
                      <a:pt x="239834" y="371665"/>
                      <a:pt x="241453" y="371761"/>
                    </a:cubicBezTo>
                    <a:cubicBezTo>
                      <a:pt x="254693" y="374618"/>
                      <a:pt x="264504" y="387191"/>
                      <a:pt x="264885" y="401288"/>
                    </a:cubicBezTo>
                    <a:lnTo>
                      <a:pt x="264885" y="430625"/>
                    </a:lnTo>
                    <a:close/>
                    <a:moveTo>
                      <a:pt x="298222" y="464153"/>
                    </a:moveTo>
                    <a:lnTo>
                      <a:pt x="327274" y="464153"/>
                    </a:lnTo>
                    <a:cubicBezTo>
                      <a:pt x="327655" y="464153"/>
                      <a:pt x="328131" y="464058"/>
                      <a:pt x="328512" y="464058"/>
                    </a:cubicBezTo>
                    <a:lnTo>
                      <a:pt x="341656" y="464058"/>
                    </a:lnTo>
                    <a:lnTo>
                      <a:pt x="341656" y="697325"/>
                    </a:lnTo>
                    <a:lnTo>
                      <a:pt x="298222" y="697325"/>
                    </a:lnTo>
                    <a:lnTo>
                      <a:pt x="298222" y="464153"/>
                    </a:lnTo>
                    <a:close/>
                    <a:moveTo>
                      <a:pt x="394139" y="908780"/>
                    </a:moveTo>
                    <a:cubicBezTo>
                      <a:pt x="394139" y="928306"/>
                      <a:pt x="378233" y="944213"/>
                      <a:pt x="358706" y="944213"/>
                    </a:cubicBezTo>
                    <a:lnTo>
                      <a:pt x="280030" y="944213"/>
                    </a:lnTo>
                    <a:cubicBezTo>
                      <a:pt x="260503" y="944213"/>
                      <a:pt x="244597" y="928306"/>
                      <a:pt x="244597" y="908780"/>
                    </a:cubicBezTo>
                    <a:lnTo>
                      <a:pt x="244597" y="895159"/>
                    </a:lnTo>
                    <a:lnTo>
                      <a:pt x="394139" y="895159"/>
                    </a:lnTo>
                    <a:lnTo>
                      <a:pt x="394139" y="908780"/>
                    </a:lnTo>
                    <a:close/>
                    <a:moveTo>
                      <a:pt x="422428" y="861631"/>
                    </a:moveTo>
                    <a:lnTo>
                      <a:pt x="216403" y="861631"/>
                    </a:lnTo>
                    <a:cubicBezTo>
                      <a:pt x="204211" y="861631"/>
                      <a:pt x="194400" y="851821"/>
                      <a:pt x="194400" y="839629"/>
                    </a:cubicBezTo>
                    <a:lnTo>
                      <a:pt x="194400" y="739616"/>
                    </a:lnTo>
                    <a:lnTo>
                      <a:pt x="444526" y="739616"/>
                    </a:lnTo>
                    <a:lnTo>
                      <a:pt x="444526" y="839629"/>
                    </a:lnTo>
                    <a:cubicBezTo>
                      <a:pt x="444431" y="851725"/>
                      <a:pt x="434620" y="861631"/>
                      <a:pt x="422428" y="861631"/>
                    </a:cubicBezTo>
                    <a:close/>
                    <a:moveTo>
                      <a:pt x="553016" y="483965"/>
                    </a:moveTo>
                    <a:cubicBezTo>
                      <a:pt x="541872" y="499872"/>
                      <a:pt x="531776" y="510445"/>
                      <a:pt x="522060" y="520637"/>
                    </a:cubicBezTo>
                    <a:cubicBezTo>
                      <a:pt x="508344" y="534924"/>
                      <a:pt x="494247" y="549878"/>
                      <a:pt x="478912" y="577215"/>
                    </a:cubicBezTo>
                    <a:cubicBezTo>
                      <a:pt x="458814" y="613124"/>
                      <a:pt x="446527" y="653415"/>
                      <a:pt x="441955" y="697230"/>
                    </a:cubicBezTo>
                    <a:lnTo>
                      <a:pt x="374899" y="697230"/>
                    </a:lnTo>
                    <a:lnTo>
                      <a:pt x="374899" y="504158"/>
                    </a:lnTo>
                    <a:cubicBezTo>
                      <a:pt x="374994" y="503491"/>
                      <a:pt x="375089" y="502825"/>
                      <a:pt x="375089" y="502158"/>
                    </a:cubicBezTo>
                    <a:lnTo>
                      <a:pt x="375089" y="463867"/>
                    </a:lnTo>
                    <a:lnTo>
                      <a:pt x="405283" y="463867"/>
                    </a:lnTo>
                    <a:cubicBezTo>
                      <a:pt x="424333" y="462724"/>
                      <a:pt x="441955" y="453580"/>
                      <a:pt x="453670" y="438721"/>
                    </a:cubicBezTo>
                    <a:cubicBezTo>
                      <a:pt x="464910" y="424529"/>
                      <a:pt x="469672" y="406527"/>
                      <a:pt x="466529" y="389477"/>
                    </a:cubicBezTo>
                    <a:cubicBezTo>
                      <a:pt x="463767" y="373475"/>
                      <a:pt x="454337" y="359378"/>
                      <a:pt x="439954" y="349853"/>
                    </a:cubicBezTo>
                    <a:cubicBezTo>
                      <a:pt x="425286" y="340042"/>
                      <a:pt x="407188" y="336232"/>
                      <a:pt x="391663" y="339566"/>
                    </a:cubicBezTo>
                    <a:cubicBezTo>
                      <a:pt x="363564" y="345567"/>
                      <a:pt x="342609" y="371475"/>
                      <a:pt x="341847" y="401574"/>
                    </a:cubicBezTo>
                    <a:lnTo>
                      <a:pt x="341847" y="430721"/>
                    </a:lnTo>
                    <a:lnTo>
                      <a:pt x="312605" y="430721"/>
                    </a:lnTo>
                    <a:cubicBezTo>
                      <a:pt x="312129" y="430721"/>
                      <a:pt x="311748" y="430816"/>
                      <a:pt x="311272" y="430816"/>
                    </a:cubicBezTo>
                    <a:lnTo>
                      <a:pt x="298127" y="430816"/>
                    </a:lnTo>
                    <a:lnTo>
                      <a:pt x="298127" y="401193"/>
                    </a:lnTo>
                    <a:cubicBezTo>
                      <a:pt x="297365" y="371475"/>
                      <a:pt x="276410" y="345472"/>
                      <a:pt x="248311" y="339471"/>
                    </a:cubicBezTo>
                    <a:cubicBezTo>
                      <a:pt x="232690" y="336042"/>
                      <a:pt x="214688" y="340042"/>
                      <a:pt x="200020" y="349758"/>
                    </a:cubicBezTo>
                    <a:cubicBezTo>
                      <a:pt x="185828" y="359283"/>
                      <a:pt x="176398" y="373380"/>
                      <a:pt x="173445" y="389382"/>
                    </a:cubicBezTo>
                    <a:cubicBezTo>
                      <a:pt x="170492" y="406432"/>
                      <a:pt x="175064" y="424339"/>
                      <a:pt x="186304" y="438626"/>
                    </a:cubicBezTo>
                    <a:cubicBezTo>
                      <a:pt x="197924" y="453580"/>
                      <a:pt x="215641" y="462820"/>
                      <a:pt x="235643" y="463963"/>
                    </a:cubicBezTo>
                    <a:lnTo>
                      <a:pt x="264028" y="463963"/>
                    </a:lnTo>
                    <a:lnTo>
                      <a:pt x="264028" y="697230"/>
                    </a:lnTo>
                    <a:lnTo>
                      <a:pt x="196876" y="697230"/>
                    </a:lnTo>
                    <a:cubicBezTo>
                      <a:pt x="192304" y="653415"/>
                      <a:pt x="180017" y="613029"/>
                      <a:pt x="159919" y="577215"/>
                    </a:cubicBezTo>
                    <a:cubicBezTo>
                      <a:pt x="144584" y="549783"/>
                      <a:pt x="130487" y="535019"/>
                      <a:pt x="116771" y="520637"/>
                    </a:cubicBezTo>
                    <a:cubicBezTo>
                      <a:pt x="106960" y="510445"/>
                      <a:pt x="96864" y="499872"/>
                      <a:pt x="85815" y="483965"/>
                    </a:cubicBezTo>
                    <a:cubicBezTo>
                      <a:pt x="25331" y="397764"/>
                      <a:pt x="33428" y="297466"/>
                      <a:pt x="33808" y="293275"/>
                    </a:cubicBezTo>
                    <a:cubicBezTo>
                      <a:pt x="43905" y="181070"/>
                      <a:pt x="122581" y="112490"/>
                      <a:pt x="146489" y="94107"/>
                    </a:cubicBezTo>
                    <a:cubicBezTo>
                      <a:pt x="212307" y="43434"/>
                      <a:pt x="283459" y="34290"/>
                      <a:pt x="319082" y="33338"/>
                    </a:cubicBezTo>
                    <a:cubicBezTo>
                      <a:pt x="355563" y="34290"/>
                      <a:pt x="426619" y="43529"/>
                      <a:pt x="492533" y="94107"/>
                    </a:cubicBezTo>
                    <a:cubicBezTo>
                      <a:pt x="516440" y="112395"/>
                      <a:pt x="595117" y="180975"/>
                      <a:pt x="605213" y="293275"/>
                    </a:cubicBezTo>
                    <a:cubicBezTo>
                      <a:pt x="605404" y="297847"/>
                      <a:pt x="613310" y="397859"/>
                      <a:pt x="553016" y="483965"/>
                    </a:cubicBezTo>
                    <a:close/>
                    <a:moveTo>
                      <a:pt x="375089" y="430721"/>
                    </a:moveTo>
                    <a:lnTo>
                      <a:pt x="375089" y="402050"/>
                    </a:lnTo>
                    <a:cubicBezTo>
                      <a:pt x="375565" y="387477"/>
                      <a:pt x="385376" y="374904"/>
                      <a:pt x="398616" y="372046"/>
                    </a:cubicBezTo>
                    <a:cubicBezTo>
                      <a:pt x="405379" y="370618"/>
                      <a:pt x="414237" y="372713"/>
                      <a:pt x="421381" y="377476"/>
                    </a:cubicBezTo>
                    <a:cubicBezTo>
                      <a:pt x="425286" y="380143"/>
                      <a:pt x="432049" y="385953"/>
                      <a:pt x="433668" y="395383"/>
                    </a:cubicBezTo>
                    <a:cubicBezTo>
                      <a:pt x="435097" y="403003"/>
                      <a:pt x="432811" y="411385"/>
                      <a:pt x="427477" y="418147"/>
                    </a:cubicBezTo>
                    <a:cubicBezTo>
                      <a:pt x="421571" y="425577"/>
                      <a:pt x="412808" y="430149"/>
                      <a:pt x="404236" y="430721"/>
                    </a:cubicBezTo>
                    <a:lnTo>
                      <a:pt x="375089" y="430721"/>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0" name="Google Shape;1310;p7"/>
              <p:cNvSpPr/>
              <p:nvPr/>
            </p:nvSpPr>
            <p:spPr>
              <a:xfrm>
                <a:off x="9064919" y="4703636"/>
                <a:ext cx="36598" cy="54862"/>
              </a:xfrm>
              <a:custGeom>
                <a:rect b="b" l="l" r="r" t="t"/>
                <a:pathLst>
                  <a:path extrusionOk="0" h="54862" w="36598">
                    <a:moveTo>
                      <a:pt x="11453" y="856"/>
                    </a:moveTo>
                    <a:cubicBezTo>
                      <a:pt x="2785" y="3713"/>
                      <a:pt x="-1978" y="13143"/>
                      <a:pt x="785" y="21906"/>
                    </a:cubicBezTo>
                    <a:cubicBezTo>
                      <a:pt x="2594" y="27335"/>
                      <a:pt x="3451" y="32955"/>
                      <a:pt x="3451" y="38289"/>
                    </a:cubicBezTo>
                    <a:cubicBezTo>
                      <a:pt x="3451" y="47433"/>
                      <a:pt x="10976" y="54863"/>
                      <a:pt x="19929" y="54863"/>
                    </a:cubicBezTo>
                    <a:cubicBezTo>
                      <a:pt x="29074" y="54767"/>
                      <a:pt x="36408" y="47243"/>
                      <a:pt x="36598" y="38003"/>
                    </a:cubicBezTo>
                    <a:cubicBezTo>
                      <a:pt x="36503" y="29241"/>
                      <a:pt x="35074" y="20287"/>
                      <a:pt x="32312" y="11619"/>
                    </a:cubicBezTo>
                    <a:cubicBezTo>
                      <a:pt x="29454" y="2856"/>
                      <a:pt x="20215" y="-2097"/>
                      <a:pt x="11453" y="85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1" name="Google Shape;1311;p7"/>
              <p:cNvSpPr/>
              <p:nvPr/>
            </p:nvSpPr>
            <p:spPr>
              <a:xfrm>
                <a:off x="8842151" y="4478368"/>
                <a:ext cx="243324" cy="194404"/>
              </a:xfrm>
              <a:custGeom>
                <a:rect b="b" l="l" r="r" t="t"/>
                <a:pathLst>
                  <a:path extrusionOk="0" h="194404" w="243324">
                    <a:moveTo>
                      <a:pt x="231554" y="193738"/>
                    </a:moveTo>
                    <a:cubicBezTo>
                      <a:pt x="240316" y="191071"/>
                      <a:pt x="245270" y="181832"/>
                      <a:pt x="242603" y="173069"/>
                    </a:cubicBezTo>
                    <a:cubicBezTo>
                      <a:pt x="239840" y="164211"/>
                      <a:pt x="236602" y="155353"/>
                      <a:pt x="232983" y="146875"/>
                    </a:cubicBezTo>
                    <a:cubicBezTo>
                      <a:pt x="213266" y="101251"/>
                      <a:pt x="183548" y="65056"/>
                      <a:pt x="144590" y="39243"/>
                    </a:cubicBezTo>
                    <a:cubicBezTo>
                      <a:pt x="96585" y="7525"/>
                      <a:pt x="48674" y="476"/>
                      <a:pt x="16765" y="0"/>
                    </a:cubicBezTo>
                    <a:cubicBezTo>
                      <a:pt x="16670" y="0"/>
                      <a:pt x="16670" y="0"/>
                      <a:pt x="16574" y="0"/>
                    </a:cubicBezTo>
                    <a:cubicBezTo>
                      <a:pt x="7525" y="0"/>
                      <a:pt x="96" y="7334"/>
                      <a:pt x="1" y="16383"/>
                    </a:cubicBezTo>
                    <a:cubicBezTo>
                      <a:pt x="-94" y="25527"/>
                      <a:pt x="7240" y="33052"/>
                      <a:pt x="16384" y="33147"/>
                    </a:cubicBezTo>
                    <a:cubicBezTo>
                      <a:pt x="38768" y="33338"/>
                      <a:pt x="82869" y="38195"/>
                      <a:pt x="126303" y="66865"/>
                    </a:cubicBezTo>
                    <a:cubicBezTo>
                      <a:pt x="159831" y="88963"/>
                      <a:pt x="185453" y="120301"/>
                      <a:pt x="202503" y="159925"/>
                    </a:cubicBezTo>
                    <a:cubicBezTo>
                      <a:pt x="205741" y="167354"/>
                      <a:pt x="208503" y="174974"/>
                      <a:pt x="210789" y="182689"/>
                    </a:cubicBezTo>
                    <a:cubicBezTo>
                      <a:pt x="212884" y="189738"/>
                      <a:pt x="219552" y="194405"/>
                      <a:pt x="226600" y="194405"/>
                    </a:cubicBezTo>
                    <a:cubicBezTo>
                      <a:pt x="228125" y="194405"/>
                      <a:pt x="229839" y="194215"/>
                      <a:pt x="231554" y="19373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2" name="Google Shape;1312;p7"/>
              <p:cNvSpPr/>
              <p:nvPr/>
            </p:nvSpPr>
            <p:spPr>
              <a:xfrm>
                <a:off x="8438673" y="4487631"/>
                <a:ext cx="69698" cy="69699"/>
              </a:xfrm>
              <a:custGeom>
                <a:rect b="b" l="l" r="r" t="t"/>
                <a:pathLst>
                  <a:path extrusionOk="0" h="69699" w="69698">
                    <a:moveTo>
                      <a:pt x="41338" y="64842"/>
                    </a:moveTo>
                    <a:cubicBezTo>
                      <a:pt x="44577" y="68080"/>
                      <a:pt x="48863" y="69699"/>
                      <a:pt x="53054" y="69699"/>
                    </a:cubicBezTo>
                    <a:cubicBezTo>
                      <a:pt x="57245" y="69699"/>
                      <a:pt x="61436" y="68175"/>
                      <a:pt x="64770" y="64842"/>
                    </a:cubicBezTo>
                    <a:cubicBezTo>
                      <a:pt x="71342" y="58460"/>
                      <a:pt x="71342" y="47887"/>
                      <a:pt x="64770" y="41410"/>
                    </a:cubicBezTo>
                    <a:lnTo>
                      <a:pt x="28289" y="4929"/>
                    </a:lnTo>
                    <a:cubicBezTo>
                      <a:pt x="21907" y="-1643"/>
                      <a:pt x="11335" y="-1643"/>
                      <a:pt x="4858" y="4929"/>
                    </a:cubicBezTo>
                    <a:cubicBezTo>
                      <a:pt x="-1619" y="11311"/>
                      <a:pt x="-1619" y="21884"/>
                      <a:pt x="4858" y="28361"/>
                    </a:cubicBezTo>
                    <a:lnTo>
                      <a:pt x="41338" y="6484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3" name="Google Shape;1313;p7"/>
              <p:cNvSpPr/>
              <p:nvPr/>
            </p:nvSpPr>
            <p:spPr>
              <a:xfrm>
                <a:off x="8352853" y="4705920"/>
                <a:ext cx="84677" cy="34290"/>
              </a:xfrm>
              <a:custGeom>
                <a:rect b="b" l="l" r="r" t="t"/>
                <a:pathLst>
                  <a:path extrusionOk="0" h="34290" w="84677">
                    <a:moveTo>
                      <a:pt x="68199" y="476"/>
                    </a:moveTo>
                    <a:lnTo>
                      <a:pt x="16669" y="0"/>
                    </a:lnTo>
                    <a:cubicBezTo>
                      <a:pt x="7811" y="476"/>
                      <a:pt x="0" y="7429"/>
                      <a:pt x="0" y="16764"/>
                    </a:cubicBezTo>
                    <a:cubicBezTo>
                      <a:pt x="0" y="26098"/>
                      <a:pt x="7239" y="33719"/>
                      <a:pt x="16478" y="33814"/>
                    </a:cubicBezTo>
                    <a:lnTo>
                      <a:pt x="68009" y="34290"/>
                    </a:lnTo>
                    <a:lnTo>
                      <a:pt x="68104" y="34290"/>
                    </a:lnTo>
                    <a:cubicBezTo>
                      <a:pt x="77152" y="34290"/>
                      <a:pt x="84582" y="26765"/>
                      <a:pt x="84677" y="17526"/>
                    </a:cubicBezTo>
                    <a:cubicBezTo>
                      <a:pt x="84582" y="8096"/>
                      <a:pt x="77343" y="571"/>
                      <a:pt x="68199" y="47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4" name="Google Shape;1314;p7"/>
              <p:cNvSpPr/>
              <p:nvPr/>
            </p:nvSpPr>
            <p:spPr>
              <a:xfrm>
                <a:off x="8437480" y="4878519"/>
                <a:ext cx="74298" cy="65145"/>
              </a:xfrm>
              <a:custGeom>
                <a:rect b="b" l="l" r="r" t="t"/>
                <a:pathLst>
                  <a:path extrusionOk="0" h="65145" w="74298">
                    <a:moveTo>
                      <a:pt x="47103" y="3519"/>
                    </a:moveTo>
                    <a:lnTo>
                      <a:pt x="6336" y="35618"/>
                    </a:lnTo>
                    <a:cubicBezTo>
                      <a:pt x="-903" y="41333"/>
                      <a:pt x="-2141" y="51715"/>
                      <a:pt x="3669" y="58859"/>
                    </a:cubicBezTo>
                    <a:cubicBezTo>
                      <a:pt x="6908" y="63050"/>
                      <a:pt x="11765" y="65146"/>
                      <a:pt x="16719" y="65146"/>
                    </a:cubicBezTo>
                    <a:cubicBezTo>
                      <a:pt x="20433" y="65146"/>
                      <a:pt x="24052" y="63908"/>
                      <a:pt x="27196" y="61526"/>
                    </a:cubicBezTo>
                    <a:lnTo>
                      <a:pt x="67963" y="29427"/>
                    </a:lnTo>
                    <a:cubicBezTo>
                      <a:pt x="75202" y="23712"/>
                      <a:pt x="76440" y="13330"/>
                      <a:pt x="70630" y="6186"/>
                    </a:cubicBezTo>
                    <a:cubicBezTo>
                      <a:pt x="64820" y="-958"/>
                      <a:pt x="54343" y="-2005"/>
                      <a:pt x="47103" y="351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5" name="Google Shape;1315;p7"/>
              <p:cNvSpPr/>
              <p:nvPr/>
            </p:nvSpPr>
            <p:spPr>
              <a:xfrm>
                <a:off x="9195268" y="4491036"/>
                <a:ext cx="70818" cy="69723"/>
              </a:xfrm>
              <a:custGeom>
                <a:rect b="b" l="l" r="r" t="t"/>
                <a:pathLst>
                  <a:path extrusionOk="0" h="69723" w="70818">
                    <a:moveTo>
                      <a:pt x="42076" y="4858"/>
                    </a:moveTo>
                    <a:lnTo>
                      <a:pt x="4929" y="41434"/>
                    </a:lnTo>
                    <a:cubicBezTo>
                      <a:pt x="-1643" y="47816"/>
                      <a:pt x="-1643" y="58389"/>
                      <a:pt x="4929" y="64865"/>
                    </a:cubicBezTo>
                    <a:cubicBezTo>
                      <a:pt x="8167" y="68104"/>
                      <a:pt x="12549" y="69723"/>
                      <a:pt x="16835" y="69723"/>
                    </a:cubicBezTo>
                    <a:cubicBezTo>
                      <a:pt x="21121" y="69723"/>
                      <a:pt x="25408" y="68104"/>
                      <a:pt x="28742" y="64865"/>
                    </a:cubicBezTo>
                    <a:lnTo>
                      <a:pt x="65889" y="28289"/>
                    </a:lnTo>
                    <a:cubicBezTo>
                      <a:pt x="72461" y="21908"/>
                      <a:pt x="72461" y="11335"/>
                      <a:pt x="65889" y="4858"/>
                    </a:cubicBezTo>
                    <a:cubicBezTo>
                      <a:pt x="59412" y="-1714"/>
                      <a:pt x="48553" y="-1524"/>
                      <a:pt x="42076" y="485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6" name="Google Shape;1316;p7"/>
              <p:cNvSpPr/>
              <p:nvPr/>
            </p:nvSpPr>
            <p:spPr>
              <a:xfrm>
                <a:off x="9266109" y="4709329"/>
                <a:ext cx="85725" cy="34310"/>
              </a:xfrm>
              <a:custGeom>
                <a:rect b="b" l="l" r="r" t="t"/>
                <a:pathLst>
                  <a:path extrusionOk="0" h="34310" w="85725">
                    <a:moveTo>
                      <a:pt x="68866" y="21"/>
                    </a:moveTo>
                    <a:lnTo>
                      <a:pt x="16670" y="497"/>
                    </a:lnTo>
                    <a:cubicBezTo>
                      <a:pt x="7430" y="497"/>
                      <a:pt x="-94" y="8117"/>
                      <a:pt x="1" y="17547"/>
                    </a:cubicBezTo>
                    <a:cubicBezTo>
                      <a:pt x="96" y="26881"/>
                      <a:pt x="7621" y="34310"/>
                      <a:pt x="16765" y="34310"/>
                    </a:cubicBezTo>
                    <a:cubicBezTo>
                      <a:pt x="16765" y="34310"/>
                      <a:pt x="16765" y="34310"/>
                      <a:pt x="16860" y="34310"/>
                    </a:cubicBezTo>
                    <a:lnTo>
                      <a:pt x="69057" y="33834"/>
                    </a:lnTo>
                    <a:cubicBezTo>
                      <a:pt x="78296" y="33834"/>
                      <a:pt x="85726" y="26214"/>
                      <a:pt x="85726" y="16785"/>
                    </a:cubicBezTo>
                    <a:cubicBezTo>
                      <a:pt x="85726" y="7355"/>
                      <a:pt x="78391" y="-456"/>
                      <a:pt x="68866" y="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7" name="Google Shape;1317;p7"/>
              <p:cNvSpPr/>
              <p:nvPr/>
            </p:nvSpPr>
            <p:spPr>
              <a:xfrm>
                <a:off x="9191860" y="4881963"/>
                <a:ext cx="74298" cy="65130"/>
              </a:xfrm>
              <a:custGeom>
                <a:rect b="b" l="l" r="r" t="t"/>
                <a:pathLst>
                  <a:path extrusionOk="0" h="65130" w="74298">
                    <a:moveTo>
                      <a:pt x="67963" y="35603"/>
                    </a:moveTo>
                    <a:lnTo>
                      <a:pt x="27196" y="3599"/>
                    </a:lnTo>
                    <a:cubicBezTo>
                      <a:pt x="19957" y="-2116"/>
                      <a:pt x="9480" y="-877"/>
                      <a:pt x="3669" y="6266"/>
                    </a:cubicBezTo>
                    <a:cubicBezTo>
                      <a:pt x="-2141" y="13410"/>
                      <a:pt x="-903" y="23792"/>
                      <a:pt x="6336" y="29507"/>
                    </a:cubicBezTo>
                    <a:lnTo>
                      <a:pt x="47103" y="61511"/>
                    </a:lnTo>
                    <a:cubicBezTo>
                      <a:pt x="50151" y="63892"/>
                      <a:pt x="53771" y="65131"/>
                      <a:pt x="57485" y="65131"/>
                    </a:cubicBezTo>
                    <a:cubicBezTo>
                      <a:pt x="62343" y="65131"/>
                      <a:pt x="67296" y="63035"/>
                      <a:pt x="70630" y="58844"/>
                    </a:cubicBezTo>
                    <a:cubicBezTo>
                      <a:pt x="76440" y="51700"/>
                      <a:pt x="75202" y="41318"/>
                      <a:pt x="67963" y="3560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18" name="Google Shape;1318;p7"/>
            <p:cNvGrpSpPr/>
            <p:nvPr/>
          </p:nvGrpSpPr>
          <p:grpSpPr>
            <a:xfrm rot="816607">
              <a:off x="5044883" y="4764104"/>
              <a:ext cx="715862" cy="804271"/>
              <a:chOff x="6479476" y="1449514"/>
              <a:chExt cx="954404" cy="1072133"/>
            </a:xfrm>
          </p:grpSpPr>
          <p:sp>
            <p:nvSpPr>
              <p:cNvPr id="1319" name="Google Shape;1319;p7"/>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0" name="Google Shape;1320;p7"/>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1" name="Google Shape;1321;p7"/>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22" name="Google Shape;1322;p7"/>
            <p:cNvGrpSpPr/>
            <p:nvPr/>
          </p:nvGrpSpPr>
          <p:grpSpPr>
            <a:xfrm>
              <a:off x="866121" y="2722723"/>
              <a:ext cx="989891" cy="989871"/>
              <a:chOff x="8213288" y="4257484"/>
              <a:chExt cx="1305236" cy="1305210"/>
            </a:xfrm>
          </p:grpSpPr>
          <p:sp>
            <p:nvSpPr>
              <p:cNvPr id="1323" name="Google Shape;1323;p7"/>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4" name="Google Shape;1324;p7"/>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5" name="Google Shape;1325;p7"/>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6" name="Google Shape;1326;p7"/>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27" name="Google Shape;1327;p7"/>
            <p:cNvGrpSpPr/>
            <p:nvPr/>
          </p:nvGrpSpPr>
          <p:grpSpPr>
            <a:xfrm>
              <a:off x="3061037" y="3243630"/>
              <a:ext cx="884917" cy="823085"/>
              <a:chOff x="4577619" y="1347766"/>
              <a:chExt cx="1179575" cy="1097300"/>
            </a:xfrm>
          </p:grpSpPr>
          <p:sp>
            <p:nvSpPr>
              <p:cNvPr id="1328" name="Google Shape;1328;p7"/>
              <p:cNvSpPr/>
              <p:nvPr/>
            </p:nvSpPr>
            <p:spPr>
              <a:xfrm>
                <a:off x="4577619" y="1347766"/>
                <a:ext cx="1179575" cy="1097300"/>
              </a:xfrm>
              <a:custGeom>
                <a:rect b="b" l="l" r="r" t="t"/>
                <a:pathLst>
                  <a:path extrusionOk="0" h="1097300" w="1179575">
                    <a:moveTo>
                      <a:pt x="1164717" y="790786"/>
                    </a:moveTo>
                    <a:cubicBezTo>
                      <a:pt x="1172909" y="790786"/>
                      <a:pt x="1179481" y="784214"/>
                      <a:pt x="1179481" y="776023"/>
                    </a:cubicBezTo>
                    <a:lnTo>
                      <a:pt x="1179481" y="721254"/>
                    </a:lnTo>
                    <a:cubicBezTo>
                      <a:pt x="1179481" y="713062"/>
                      <a:pt x="1172909" y="706395"/>
                      <a:pt x="1164717" y="706395"/>
                    </a:cubicBezTo>
                    <a:lnTo>
                      <a:pt x="784670" y="706395"/>
                    </a:lnTo>
                    <a:cubicBezTo>
                      <a:pt x="848678" y="663437"/>
                      <a:pt x="875252" y="580855"/>
                      <a:pt x="889349" y="536945"/>
                    </a:cubicBezTo>
                    <a:cubicBezTo>
                      <a:pt x="906875" y="482272"/>
                      <a:pt x="933355" y="399690"/>
                      <a:pt x="888206" y="317870"/>
                    </a:cubicBezTo>
                    <a:cubicBezTo>
                      <a:pt x="882491" y="307583"/>
                      <a:pt x="829342" y="216810"/>
                      <a:pt x="721519" y="206618"/>
                    </a:cubicBezTo>
                    <a:cubicBezTo>
                      <a:pt x="705707" y="205189"/>
                      <a:pt x="690944" y="205761"/>
                      <a:pt x="677228" y="207571"/>
                    </a:cubicBezTo>
                    <a:cubicBezTo>
                      <a:pt x="695611" y="191759"/>
                      <a:pt x="711803" y="171661"/>
                      <a:pt x="721900" y="150611"/>
                    </a:cubicBezTo>
                    <a:cubicBezTo>
                      <a:pt x="750665" y="91461"/>
                      <a:pt x="731711" y="31930"/>
                      <a:pt x="722281" y="9165"/>
                    </a:cubicBezTo>
                    <a:cubicBezTo>
                      <a:pt x="719423" y="2307"/>
                      <a:pt x="711994" y="-1408"/>
                      <a:pt x="704850" y="497"/>
                    </a:cubicBezTo>
                    <a:cubicBezTo>
                      <a:pt x="677418" y="7831"/>
                      <a:pt x="610267" y="31930"/>
                      <a:pt x="579025" y="98986"/>
                    </a:cubicBezTo>
                    <a:cubicBezTo>
                      <a:pt x="560165" y="139562"/>
                      <a:pt x="550926" y="204618"/>
                      <a:pt x="578834" y="229859"/>
                    </a:cubicBezTo>
                    <a:cubicBezTo>
                      <a:pt x="578072" y="229573"/>
                      <a:pt x="577215" y="229383"/>
                      <a:pt x="576548" y="229097"/>
                    </a:cubicBezTo>
                    <a:cubicBezTo>
                      <a:pt x="551212" y="216334"/>
                      <a:pt x="510635" y="202141"/>
                      <a:pt x="461486" y="206618"/>
                    </a:cubicBezTo>
                    <a:cubicBezTo>
                      <a:pt x="353663" y="216715"/>
                      <a:pt x="300514" y="307583"/>
                      <a:pt x="294799" y="317870"/>
                    </a:cubicBezTo>
                    <a:cubicBezTo>
                      <a:pt x="249555" y="399690"/>
                      <a:pt x="276035" y="482367"/>
                      <a:pt x="293656" y="537040"/>
                    </a:cubicBezTo>
                    <a:cubicBezTo>
                      <a:pt x="307753" y="580855"/>
                      <a:pt x="334232" y="663342"/>
                      <a:pt x="398145" y="706395"/>
                    </a:cubicBezTo>
                    <a:lnTo>
                      <a:pt x="166021" y="706395"/>
                    </a:lnTo>
                    <a:cubicBezTo>
                      <a:pt x="74581" y="706395"/>
                      <a:pt x="0" y="772117"/>
                      <a:pt x="0" y="852889"/>
                    </a:cubicBezTo>
                    <a:lnTo>
                      <a:pt x="0" y="950902"/>
                    </a:lnTo>
                    <a:cubicBezTo>
                      <a:pt x="0" y="1031674"/>
                      <a:pt x="74390" y="1097301"/>
                      <a:pt x="166021" y="1097301"/>
                    </a:cubicBezTo>
                    <a:lnTo>
                      <a:pt x="1164812" y="1097301"/>
                    </a:lnTo>
                    <a:cubicBezTo>
                      <a:pt x="1173004" y="1097301"/>
                      <a:pt x="1179576" y="1090729"/>
                      <a:pt x="1179576" y="1082537"/>
                    </a:cubicBezTo>
                    <a:lnTo>
                      <a:pt x="1179576" y="1027768"/>
                    </a:lnTo>
                    <a:cubicBezTo>
                      <a:pt x="1179576" y="1019577"/>
                      <a:pt x="1173004" y="1013005"/>
                      <a:pt x="1164812" y="1013005"/>
                    </a:cubicBezTo>
                    <a:lnTo>
                      <a:pt x="1102995" y="1013005"/>
                    </a:lnTo>
                    <a:lnTo>
                      <a:pt x="1102995" y="790786"/>
                    </a:lnTo>
                    <a:lnTo>
                      <a:pt x="1164717" y="790786"/>
                    </a:lnTo>
                    <a:close/>
                    <a:moveTo>
                      <a:pt x="605600" y="111559"/>
                    </a:moveTo>
                    <a:cubicBezTo>
                      <a:pt x="627698" y="64315"/>
                      <a:pt x="672084" y="42407"/>
                      <a:pt x="699421" y="33073"/>
                    </a:cubicBezTo>
                    <a:cubicBezTo>
                      <a:pt x="707136" y="56885"/>
                      <a:pt x="714565" y="97652"/>
                      <a:pt x="695039" y="137562"/>
                    </a:cubicBezTo>
                    <a:cubicBezTo>
                      <a:pt x="677418" y="173947"/>
                      <a:pt x="642176" y="201284"/>
                      <a:pt x="618077" y="208428"/>
                    </a:cubicBezTo>
                    <a:cubicBezTo>
                      <a:pt x="610076" y="210904"/>
                      <a:pt x="603409" y="211000"/>
                      <a:pt x="599789" y="208809"/>
                    </a:cubicBezTo>
                    <a:cubicBezTo>
                      <a:pt x="586645" y="200998"/>
                      <a:pt x="587121" y="151373"/>
                      <a:pt x="605600" y="111559"/>
                    </a:cubicBezTo>
                    <a:close/>
                    <a:moveTo>
                      <a:pt x="321850" y="527896"/>
                    </a:moveTo>
                    <a:cubicBezTo>
                      <a:pt x="304895" y="475128"/>
                      <a:pt x="281654" y="402833"/>
                      <a:pt x="320707" y="332253"/>
                    </a:cubicBezTo>
                    <a:cubicBezTo>
                      <a:pt x="322707" y="328729"/>
                      <a:pt x="370046" y="245004"/>
                      <a:pt x="464344" y="236146"/>
                    </a:cubicBezTo>
                    <a:cubicBezTo>
                      <a:pt x="469773" y="235574"/>
                      <a:pt x="475202" y="235384"/>
                      <a:pt x="480441" y="235384"/>
                    </a:cubicBezTo>
                    <a:cubicBezTo>
                      <a:pt x="515303" y="235384"/>
                      <a:pt x="544163" y="245956"/>
                      <a:pt x="563309" y="255481"/>
                    </a:cubicBezTo>
                    <a:cubicBezTo>
                      <a:pt x="580454" y="264054"/>
                      <a:pt x="602837" y="264054"/>
                      <a:pt x="619887" y="255481"/>
                    </a:cubicBezTo>
                    <a:cubicBezTo>
                      <a:pt x="641890" y="244528"/>
                      <a:pt x="676847" y="232145"/>
                      <a:pt x="718947" y="236146"/>
                    </a:cubicBezTo>
                    <a:cubicBezTo>
                      <a:pt x="813245" y="245004"/>
                      <a:pt x="860584" y="328729"/>
                      <a:pt x="862584" y="332253"/>
                    </a:cubicBezTo>
                    <a:cubicBezTo>
                      <a:pt x="901541" y="402833"/>
                      <a:pt x="878396" y="475128"/>
                      <a:pt x="861441" y="527992"/>
                    </a:cubicBezTo>
                    <a:cubicBezTo>
                      <a:pt x="844772" y="580189"/>
                      <a:pt x="813626" y="677344"/>
                      <a:pt x="729520" y="699632"/>
                    </a:cubicBezTo>
                    <a:cubicBezTo>
                      <a:pt x="682181" y="712205"/>
                      <a:pt x="637318" y="696203"/>
                      <a:pt x="607981" y="680582"/>
                    </a:cubicBezTo>
                    <a:cubicBezTo>
                      <a:pt x="597694" y="675153"/>
                      <a:pt x="585597" y="675153"/>
                      <a:pt x="575310" y="680582"/>
                    </a:cubicBezTo>
                    <a:cubicBezTo>
                      <a:pt x="545973" y="696203"/>
                      <a:pt x="501110" y="712205"/>
                      <a:pt x="453771" y="699632"/>
                    </a:cubicBezTo>
                    <a:cubicBezTo>
                      <a:pt x="369761" y="677248"/>
                      <a:pt x="338614" y="580189"/>
                      <a:pt x="321850" y="527896"/>
                    </a:cubicBezTo>
                    <a:close/>
                    <a:moveTo>
                      <a:pt x="592646" y="706395"/>
                    </a:moveTo>
                    <a:lnTo>
                      <a:pt x="590074" y="706395"/>
                    </a:lnTo>
                    <a:cubicBezTo>
                      <a:pt x="591026" y="706109"/>
                      <a:pt x="591884" y="706109"/>
                      <a:pt x="592646" y="706395"/>
                    </a:cubicBezTo>
                    <a:close/>
                    <a:moveTo>
                      <a:pt x="1149858" y="1042723"/>
                    </a:moveTo>
                    <a:lnTo>
                      <a:pt x="1149858" y="1067869"/>
                    </a:lnTo>
                    <a:lnTo>
                      <a:pt x="165925" y="1067869"/>
                    </a:lnTo>
                    <a:cubicBezTo>
                      <a:pt x="156210" y="1067869"/>
                      <a:pt x="146685" y="1067011"/>
                      <a:pt x="137541" y="1065297"/>
                    </a:cubicBezTo>
                    <a:cubicBezTo>
                      <a:pt x="75914" y="1054057"/>
                      <a:pt x="29528" y="1007099"/>
                      <a:pt x="29528" y="950997"/>
                    </a:cubicBezTo>
                    <a:lnTo>
                      <a:pt x="29528" y="852985"/>
                    </a:lnTo>
                    <a:cubicBezTo>
                      <a:pt x="29528" y="788500"/>
                      <a:pt x="90773" y="736113"/>
                      <a:pt x="165925" y="736113"/>
                    </a:cubicBezTo>
                    <a:lnTo>
                      <a:pt x="165925" y="736018"/>
                    </a:lnTo>
                    <a:lnTo>
                      <a:pt x="1101185" y="736018"/>
                    </a:lnTo>
                    <a:lnTo>
                      <a:pt x="1149858" y="736018"/>
                    </a:lnTo>
                    <a:lnTo>
                      <a:pt x="1149858" y="761164"/>
                    </a:lnTo>
                    <a:lnTo>
                      <a:pt x="1102900" y="761164"/>
                    </a:lnTo>
                    <a:lnTo>
                      <a:pt x="1073277" y="761164"/>
                    </a:lnTo>
                    <a:lnTo>
                      <a:pt x="168307" y="761164"/>
                    </a:lnTo>
                    <a:cubicBezTo>
                      <a:pt x="110204" y="761164"/>
                      <a:pt x="62865" y="803264"/>
                      <a:pt x="62865" y="854794"/>
                    </a:cubicBezTo>
                    <a:lnTo>
                      <a:pt x="62865" y="949092"/>
                    </a:lnTo>
                    <a:cubicBezTo>
                      <a:pt x="62865" y="988049"/>
                      <a:pt x="90011" y="1021672"/>
                      <a:pt x="128397" y="1035674"/>
                    </a:cubicBezTo>
                    <a:cubicBezTo>
                      <a:pt x="140684" y="1040246"/>
                      <a:pt x="154210" y="1042723"/>
                      <a:pt x="168307" y="1042723"/>
                    </a:cubicBezTo>
                    <a:lnTo>
                      <a:pt x="1102900" y="1042723"/>
                    </a:lnTo>
                    <a:lnTo>
                      <a:pt x="1149858" y="1042723"/>
                    </a:lnTo>
                    <a:close/>
                    <a:moveTo>
                      <a:pt x="1073277" y="849365"/>
                    </a:moveTo>
                    <a:cubicBezTo>
                      <a:pt x="1072896" y="849365"/>
                      <a:pt x="1072515" y="849270"/>
                      <a:pt x="1072039" y="849270"/>
                    </a:cubicBezTo>
                    <a:lnTo>
                      <a:pt x="162116" y="849270"/>
                    </a:lnTo>
                    <a:cubicBezTo>
                      <a:pt x="153924" y="849270"/>
                      <a:pt x="147257" y="855937"/>
                      <a:pt x="147257" y="864129"/>
                    </a:cubicBezTo>
                    <a:cubicBezTo>
                      <a:pt x="147257" y="872320"/>
                      <a:pt x="153924" y="878988"/>
                      <a:pt x="162116" y="878988"/>
                    </a:cubicBezTo>
                    <a:lnTo>
                      <a:pt x="1072039" y="878988"/>
                    </a:lnTo>
                    <a:cubicBezTo>
                      <a:pt x="1072420" y="878988"/>
                      <a:pt x="1072801" y="878893"/>
                      <a:pt x="1073277" y="878893"/>
                    </a:cubicBezTo>
                    <a:lnTo>
                      <a:pt x="1073277" y="925851"/>
                    </a:lnTo>
                    <a:cubicBezTo>
                      <a:pt x="1073277" y="925851"/>
                      <a:pt x="1073277" y="925851"/>
                      <a:pt x="1073277" y="925851"/>
                    </a:cubicBezTo>
                    <a:lnTo>
                      <a:pt x="518827" y="925851"/>
                    </a:lnTo>
                    <a:cubicBezTo>
                      <a:pt x="510635" y="925851"/>
                      <a:pt x="504063" y="932518"/>
                      <a:pt x="504063" y="940710"/>
                    </a:cubicBezTo>
                    <a:cubicBezTo>
                      <a:pt x="504063" y="948901"/>
                      <a:pt x="510635" y="955569"/>
                      <a:pt x="518827" y="955569"/>
                    </a:cubicBezTo>
                    <a:lnTo>
                      <a:pt x="1073277" y="955569"/>
                    </a:lnTo>
                    <a:cubicBezTo>
                      <a:pt x="1073277" y="955569"/>
                      <a:pt x="1073277" y="955569"/>
                      <a:pt x="1073277" y="955569"/>
                    </a:cubicBezTo>
                    <a:lnTo>
                      <a:pt x="1073277" y="1013005"/>
                    </a:lnTo>
                    <a:lnTo>
                      <a:pt x="168307" y="1013005"/>
                    </a:lnTo>
                    <a:cubicBezTo>
                      <a:pt x="126492" y="1013005"/>
                      <a:pt x="92488" y="984239"/>
                      <a:pt x="92488" y="948997"/>
                    </a:cubicBezTo>
                    <a:lnTo>
                      <a:pt x="92488" y="854794"/>
                    </a:lnTo>
                    <a:cubicBezTo>
                      <a:pt x="92488" y="819457"/>
                      <a:pt x="126587" y="790786"/>
                      <a:pt x="168307" y="790786"/>
                    </a:cubicBezTo>
                    <a:lnTo>
                      <a:pt x="1073277" y="790786"/>
                    </a:lnTo>
                    <a:lnTo>
                      <a:pt x="1073277" y="8493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9" name="Google Shape;1329;p7"/>
              <p:cNvSpPr/>
              <p:nvPr/>
            </p:nvSpPr>
            <p:spPr>
              <a:xfrm>
                <a:off x="4730686" y="2273616"/>
                <a:ext cx="307562" cy="29718"/>
              </a:xfrm>
              <a:custGeom>
                <a:rect b="b" l="l" r="r" t="t"/>
                <a:pathLst>
                  <a:path extrusionOk="0" h="29718" w="307562">
                    <a:moveTo>
                      <a:pt x="14859" y="29718"/>
                    </a:moveTo>
                    <a:lnTo>
                      <a:pt x="292703" y="29718"/>
                    </a:lnTo>
                    <a:cubicBezTo>
                      <a:pt x="300800" y="29718"/>
                      <a:pt x="307562" y="23051"/>
                      <a:pt x="307562" y="14859"/>
                    </a:cubicBezTo>
                    <a:cubicBezTo>
                      <a:pt x="307562" y="6668"/>
                      <a:pt x="300895" y="0"/>
                      <a:pt x="292703" y="0"/>
                    </a:cubicBezTo>
                    <a:lnTo>
                      <a:pt x="14859" y="0"/>
                    </a:lnTo>
                    <a:cubicBezTo>
                      <a:pt x="6667" y="0"/>
                      <a:pt x="0" y="6668"/>
                      <a:pt x="0" y="14859"/>
                    </a:cubicBezTo>
                    <a:cubicBezTo>
                      <a:pt x="0" y="23051"/>
                      <a:pt x="6667" y="29718"/>
                      <a:pt x="14859"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30" name="Google Shape;1330;p7"/>
            <p:cNvGrpSpPr/>
            <p:nvPr/>
          </p:nvGrpSpPr>
          <p:grpSpPr>
            <a:xfrm>
              <a:off x="2691556" y="5835295"/>
              <a:ext cx="605323" cy="968522"/>
              <a:chOff x="6621910" y="4285247"/>
              <a:chExt cx="782982" cy="1252777"/>
            </a:xfrm>
          </p:grpSpPr>
          <p:sp>
            <p:nvSpPr>
              <p:cNvPr id="1331" name="Google Shape;1331;p7"/>
              <p:cNvSpPr/>
              <p:nvPr/>
            </p:nvSpPr>
            <p:spPr>
              <a:xfrm>
                <a:off x="6621910" y="4285247"/>
                <a:ext cx="782982" cy="1252777"/>
              </a:xfrm>
              <a:custGeom>
                <a:rect b="b" l="l" r="r" t="t"/>
                <a:pathLst>
                  <a:path extrusionOk="0" h="1252777" w="782982">
                    <a:moveTo>
                      <a:pt x="777205" y="215315"/>
                    </a:moveTo>
                    <a:cubicBezTo>
                      <a:pt x="769204" y="188264"/>
                      <a:pt x="753297" y="165213"/>
                      <a:pt x="731580" y="148449"/>
                    </a:cubicBezTo>
                    <a:cubicBezTo>
                      <a:pt x="737581" y="85489"/>
                      <a:pt x="719293" y="33197"/>
                      <a:pt x="677764" y="10813"/>
                    </a:cubicBezTo>
                    <a:cubicBezTo>
                      <a:pt x="643855" y="-7475"/>
                      <a:pt x="600897" y="-2427"/>
                      <a:pt x="556606" y="24910"/>
                    </a:cubicBezTo>
                    <a:cubicBezTo>
                      <a:pt x="515077" y="50627"/>
                      <a:pt x="476596" y="93490"/>
                      <a:pt x="448402" y="145782"/>
                    </a:cubicBezTo>
                    <a:cubicBezTo>
                      <a:pt x="445068" y="151878"/>
                      <a:pt x="442020" y="158069"/>
                      <a:pt x="439067" y="164261"/>
                    </a:cubicBezTo>
                    <a:cubicBezTo>
                      <a:pt x="429923" y="180643"/>
                      <a:pt x="342103" y="342949"/>
                      <a:pt x="332863" y="360095"/>
                    </a:cubicBezTo>
                    <a:cubicBezTo>
                      <a:pt x="332578" y="360475"/>
                      <a:pt x="332292" y="360952"/>
                      <a:pt x="332101" y="361333"/>
                    </a:cubicBezTo>
                    <a:cubicBezTo>
                      <a:pt x="322195" y="379621"/>
                      <a:pt x="311908" y="398575"/>
                      <a:pt x="301431" y="417816"/>
                    </a:cubicBezTo>
                    <a:cubicBezTo>
                      <a:pt x="300859" y="418864"/>
                      <a:pt x="300478" y="419912"/>
                      <a:pt x="300193" y="420959"/>
                    </a:cubicBezTo>
                    <a:cubicBezTo>
                      <a:pt x="231994" y="547451"/>
                      <a:pt x="154841" y="689945"/>
                      <a:pt x="110455" y="771860"/>
                    </a:cubicBezTo>
                    <a:lnTo>
                      <a:pt x="73593" y="840155"/>
                    </a:lnTo>
                    <a:cubicBezTo>
                      <a:pt x="67878" y="850632"/>
                      <a:pt x="64068" y="861872"/>
                      <a:pt x="62163" y="873492"/>
                    </a:cubicBezTo>
                    <a:cubicBezTo>
                      <a:pt x="33683" y="925880"/>
                      <a:pt x="4251" y="1004175"/>
                      <a:pt x="13014" y="1095901"/>
                    </a:cubicBezTo>
                    <a:cubicBezTo>
                      <a:pt x="13586" y="1101235"/>
                      <a:pt x="14252" y="1106569"/>
                      <a:pt x="14919" y="1111712"/>
                    </a:cubicBezTo>
                    <a:cubicBezTo>
                      <a:pt x="14824" y="1112474"/>
                      <a:pt x="14919" y="1113332"/>
                      <a:pt x="15014" y="1114189"/>
                    </a:cubicBezTo>
                    <a:cubicBezTo>
                      <a:pt x="18348" y="1135430"/>
                      <a:pt x="23396" y="1156289"/>
                      <a:pt x="30349" y="1176673"/>
                    </a:cubicBezTo>
                    <a:lnTo>
                      <a:pt x="30349" y="1176673"/>
                    </a:lnTo>
                    <a:lnTo>
                      <a:pt x="1870" y="1229632"/>
                    </a:lnTo>
                    <a:cubicBezTo>
                      <a:pt x="-2226" y="1237252"/>
                      <a:pt x="631" y="1246777"/>
                      <a:pt x="8251" y="1250873"/>
                    </a:cubicBezTo>
                    <a:cubicBezTo>
                      <a:pt x="10537" y="1252111"/>
                      <a:pt x="13109" y="1252778"/>
                      <a:pt x="15586" y="1252778"/>
                    </a:cubicBezTo>
                    <a:cubicBezTo>
                      <a:pt x="21110" y="1252778"/>
                      <a:pt x="26539" y="1249825"/>
                      <a:pt x="29302" y="1244491"/>
                    </a:cubicBezTo>
                    <a:lnTo>
                      <a:pt x="57020" y="1192961"/>
                    </a:lnTo>
                    <a:cubicBezTo>
                      <a:pt x="78451" y="1188960"/>
                      <a:pt x="99311" y="1182959"/>
                      <a:pt x="119313" y="1174863"/>
                    </a:cubicBezTo>
                    <a:cubicBezTo>
                      <a:pt x="120646" y="1174673"/>
                      <a:pt x="121885" y="1174387"/>
                      <a:pt x="123123" y="1174006"/>
                    </a:cubicBezTo>
                    <a:cubicBezTo>
                      <a:pt x="125980" y="1172672"/>
                      <a:pt x="128838" y="1171529"/>
                      <a:pt x="131600" y="1170291"/>
                    </a:cubicBezTo>
                    <a:cubicBezTo>
                      <a:pt x="231422" y="1125619"/>
                      <a:pt x="285905" y="1040084"/>
                      <a:pt x="312575" y="982363"/>
                    </a:cubicBezTo>
                    <a:cubicBezTo>
                      <a:pt x="314766" y="979220"/>
                      <a:pt x="316766" y="975981"/>
                      <a:pt x="318576" y="972647"/>
                    </a:cubicBezTo>
                    <a:cubicBezTo>
                      <a:pt x="318671" y="972552"/>
                      <a:pt x="318766" y="972171"/>
                      <a:pt x="318862" y="971981"/>
                    </a:cubicBezTo>
                    <a:lnTo>
                      <a:pt x="352295" y="909973"/>
                    </a:lnTo>
                    <a:cubicBezTo>
                      <a:pt x="396681" y="827582"/>
                      <a:pt x="477643" y="676896"/>
                      <a:pt x="549176" y="543356"/>
                    </a:cubicBezTo>
                    <a:cubicBezTo>
                      <a:pt x="549462" y="542784"/>
                      <a:pt x="549748" y="542213"/>
                      <a:pt x="549938" y="541641"/>
                    </a:cubicBezTo>
                    <a:lnTo>
                      <a:pt x="550033" y="541355"/>
                    </a:lnTo>
                    <a:lnTo>
                      <a:pt x="578608" y="487920"/>
                    </a:lnTo>
                    <a:lnTo>
                      <a:pt x="578799" y="487634"/>
                    </a:lnTo>
                    <a:cubicBezTo>
                      <a:pt x="668239" y="320661"/>
                      <a:pt x="685955" y="286181"/>
                      <a:pt x="689956" y="277703"/>
                    </a:cubicBezTo>
                    <a:cubicBezTo>
                      <a:pt x="690146" y="277227"/>
                      <a:pt x="690527" y="276751"/>
                      <a:pt x="690622" y="276465"/>
                    </a:cubicBezTo>
                    <a:cubicBezTo>
                      <a:pt x="693289" y="271417"/>
                      <a:pt x="695956" y="266464"/>
                      <a:pt x="698338" y="261415"/>
                    </a:cubicBezTo>
                    <a:cubicBezTo>
                      <a:pt x="697099" y="274941"/>
                      <a:pt x="693099" y="288181"/>
                      <a:pt x="686527" y="300468"/>
                    </a:cubicBezTo>
                    <a:lnTo>
                      <a:pt x="529364" y="590981"/>
                    </a:lnTo>
                    <a:cubicBezTo>
                      <a:pt x="499932" y="645559"/>
                      <a:pt x="511553" y="712424"/>
                      <a:pt x="557844" y="753858"/>
                    </a:cubicBezTo>
                    <a:cubicBezTo>
                      <a:pt x="560797" y="756430"/>
                      <a:pt x="564512" y="757858"/>
                      <a:pt x="568321" y="757858"/>
                    </a:cubicBezTo>
                    <a:cubicBezTo>
                      <a:pt x="571370" y="757858"/>
                      <a:pt x="574513" y="756906"/>
                      <a:pt x="577465" y="754906"/>
                    </a:cubicBezTo>
                    <a:cubicBezTo>
                      <a:pt x="583371" y="750715"/>
                      <a:pt x="585562" y="742999"/>
                      <a:pt x="582895" y="736237"/>
                    </a:cubicBezTo>
                    <a:cubicBezTo>
                      <a:pt x="577656" y="723664"/>
                      <a:pt x="575084" y="710424"/>
                      <a:pt x="575084" y="697184"/>
                    </a:cubicBezTo>
                    <a:cubicBezTo>
                      <a:pt x="575084" y="680516"/>
                      <a:pt x="579275" y="663942"/>
                      <a:pt x="587371" y="648892"/>
                    </a:cubicBezTo>
                    <a:lnTo>
                      <a:pt x="766918" y="316851"/>
                    </a:lnTo>
                    <a:cubicBezTo>
                      <a:pt x="783872" y="285514"/>
                      <a:pt x="787587" y="249414"/>
                      <a:pt x="777205" y="215315"/>
                    </a:cubicBezTo>
                    <a:close/>
                    <a:moveTo>
                      <a:pt x="425542" y="396671"/>
                    </a:moveTo>
                    <a:cubicBezTo>
                      <a:pt x="427732" y="397432"/>
                      <a:pt x="429828" y="398099"/>
                      <a:pt x="432019" y="398861"/>
                    </a:cubicBezTo>
                    <a:cubicBezTo>
                      <a:pt x="434876" y="399909"/>
                      <a:pt x="437734" y="400957"/>
                      <a:pt x="440591" y="402100"/>
                    </a:cubicBezTo>
                    <a:cubicBezTo>
                      <a:pt x="449640" y="405719"/>
                      <a:pt x="458498" y="409815"/>
                      <a:pt x="467166" y="414482"/>
                    </a:cubicBezTo>
                    <a:cubicBezTo>
                      <a:pt x="471071" y="416578"/>
                      <a:pt x="474881" y="418768"/>
                      <a:pt x="478596" y="421055"/>
                    </a:cubicBezTo>
                    <a:cubicBezTo>
                      <a:pt x="481072" y="422483"/>
                      <a:pt x="483454" y="424007"/>
                      <a:pt x="485835" y="425722"/>
                    </a:cubicBezTo>
                    <a:cubicBezTo>
                      <a:pt x="491169" y="429056"/>
                      <a:pt x="496217" y="432675"/>
                      <a:pt x="501170" y="436485"/>
                    </a:cubicBezTo>
                    <a:cubicBezTo>
                      <a:pt x="502885" y="437818"/>
                      <a:pt x="504599" y="439152"/>
                      <a:pt x="506218" y="440581"/>
                    </a:cubicBezTo>
                    <a:cubicBezTo>
                      <a:pt x="508695" y="442486"/>
                      <a:pt x="511171" y="444486"/>
                      <a:pt x="513648" y="446772"/>
                    </a:cubicBezTo>
                    <a:cubicBezTo>
                      <a:pt x="513838" y="446772"/>
                      <a:pt x="513934" y="446963"/>
                      <a:pt x="514124" y="447248"/>
                    </a:cubicBezTo>
                    <a:cubicBezTo>
                      <a:pt x="517267" y="449915"/>
                      <a:pt x="520411" y="452773"/>
                      <a:pt x="523459" y="455916"/>
                    </a:cubicBezTo>
                    <a:cubicBezTo>
                      <a:pt x="524030" y="456297"/>
                      <a:pt x="524602" y="456868"/>
                      <a:pt x="525173" y="457631"/>
                    </a:cubicBezTo>
                    <a:cubicBezTo>
                      <a:pt x="528316" y="460488"/>
                      <a:pt x="531269" y="463726"/>
                      <a:pt x="534127" y="466965"/>
                    </a:cubicBezTo>
                    <a:cubicBezTo>
                      <a:pt x="535460" y="468394"/>
                      <a:pt x="536889" y="469918"/>
                      <a:pt x="538032" y="471442"/>
                    </a:cubicBezTo>
                    <a:cubicBezTo>
                      <a:pt x="539365" y="472966"/>
                      <a:pt x="540508" y="474585"/>
                      <a:pt x="541842" y="476109"/>
                    </a:cubicBezTo>
                    <a:cubicBezTo>
                      <a:pt x="543366" y="478014"/>
                      <a:pt x="544985" y="479919"/>
                      <a:pt x="546414" y="481919"/>
                    </a:cubicBezTo>
                    <a:lnTo>
                      <a:pt x="534317" y="504493"/>
                    </a:lnTo>
                    <a:cubicBezTo>
                      <a:pt x="513648" y="475728"/>
                      <a:pt x="486883" y="452106"/>
                      <a:pt x="455736" y="435342"/>
                    </a:cubicBezTo>
                    <a:cubicBezTo>
                      <a:pt x="421827" y="417054"/>
                      <a:pt x="384298" y="407720"/>
                      <a:pt x="345722" y="407720"/>
                    </a:cubicBezTo>
                    <a:lnTo>
                      <a:pt x="342388" y="407720"/>
                    </a:lnTo>
                    <a:cubicBezTo>
                      <a:pt x="346675" y="399909"/>
                      <a:pt x="350866" y="392289"/>
                      <a:pt x="354962" y="384574"/>
                    </a:cubicBezTo>
                    <a:cubicBezTo>
                      <a:pt x="356581" y="384669"/>
                      <a:pt x="358200" y="384669"/>
                      <a:pt x="359724" y="384764"/>
                    </a:cubicBezTo>
                    <a:cubicBezTo>
                      <a:pt x="363915" y="384955"/>
                      <a:pt x="368106" y="385240"/>
                      <a:pt x="372297" y="385622"/>
                    </a:cubicBezTo>
                    <a:cubicBezTo>
                      <a:pt x="375536" y="385812"/>
                      <a:pt x="378774" y="386193"/>
                      <a:pt x="382012" y="386765"/>
                    </a:cubicBezTo>
                    <a:cubicBezTo>
                      <a:pt x="385251" y="387146"/>
                      <a:pt x="388489" y="387622"/>
                      <a:pt x="391633" y="388193"/>
                    </a:cubicBezTo>
                    <a:cubicBezTo>
                      <a:pt x="396395" y="389050"/>
                      <a:pt x="401158" y="390003"/>
                      <a:pt x="405920" y="391146"/>
                    </a:cubicBezTo>
                    <a:cubicBezTo>
                      <a:pt x="412492" y="392670"/>
                      <a:pt x="419065" y="394575"/>
                      <a:pt x="425542" y="396671"/>
                    </a:cubicBezTo>
                    <a:close/>
                    <a:moveTo>
                      <a:pt x="57877" y="1160766"/>
                    </a:moveTo>
                    <a:cubicBezTo>
                      <a:pt x="55972" y="1154575"/>
                      <a:pt x="54162" y="1148383"/>
                      <a:pt x="52543" y="1142192"/>
                    </a:cubicBezTo>
                    <a:lnTo>
                      <a:pt x="77879" y="1155908"/>
                    </a:lnTo>
                    <a:cubicBezTo>
                      <a:pt x="71402" y="1157718"/>
                      <a:pt x="64639" y="1159337"/>
                      <a:pt x="57877" y="1160766"/>
                    </a:cubicBezTo>
                    <a:close/>
                    <a:moveTo>
                      <a:pt x="118932" y="1141621"/>
                    </a:moveTo>
                    <a:cubicBezTo>
                      <a:pt x="118837" y="1141621"/>
                      <a:pt x="118741" y="1141716"/>
                      <a:pt x="118551" y="1141811"/>
                    </a:cubicBezTo>
                    <a:lnTo>
                      <a:pt x="45113" y="1101997"/>
                    </a:lnTo>
                    <a:cubicBezTo>
                      <a:pt x="44732" y="1098949"/>
                      <a:pt x="44446" y="1095996"/>
                      <a:pt x="44161" y="1092758"/>
                    </a:cubicBezTo>
                    <a:cubicBezTo>
                      <a:pt x="38446" y="1032179"/>
                      <a:pt x="50923" y="977696"/>
                      <a:pt x="68259" y="933881"/>
                    </a:cubicBezTo>
                    <a:cubicBezTo>
                      <a:pt x="75784" y="914831"/>
                      <a:pt x="84166" y="897781"/>
                      <a:pt x="92453" y="883207"/>
                    </a:cubicBezTo>
                    <a:cubicBezTo>
                      <a:pt x="97882" y="873492"/>
                      <a:pt x="103311" y="864824"/>
                      <a:pt x="108264" y="857395"/>
                    </a:cubicBezTo>
                    <a:cubicBezTo>
                      <a:pt x="127695" y="852632"/>
                      <a:pt x="174653" y="845584"/>
                      <a:pt x="221802" y="872540"/>
                    </a:cubicBezTo>
                    <a:cubicBezTo>
                      <a:pt x="265045" y="897305"/>
                      <a:pt x="283333" y="935881"/>
                      <a:pt x="290287" y="955883"/>
                    </a:cubicBezTo>
                    <a:cubicBezTo>
                      <a:pt x="288667" y="959598"/>
                      <a:pt x="286953" y="963503"/>
                      <a:pt x="285143" y="967504"/>
                    </a:cubicBezTo>
                    <a:cubicBezTo>
                      <a:pt x="277142" y="984934"/>
                      <a:pt x="266379" y="1005223"/>
                      <a:pt x="252282" y="1025987"/>
                    </a:cubicBezTo>
                    <a:cubicBezTo>
                      <a:pt x="223421" y="1068850"/>
                      <a:pt x="180654" y="1113903"/>
                      <a:pt x="118932" y="1141621"/>
                    </a:cubicBezTo>
                    <a:close/>
                    <a:moveTo>
                      <a:pt x="325053" y="895399"/>
                    </a:moveTo>
                    <a:lnTo>
                      <a:pt x="310003" y="923308"/>
                    </a:lnTo>
                    <a:cubicBezTo>
                      <a:pt x="297812" y="898829"/>
                      <a:pt x="275713" y="867587"/>
                      <a:pt x="237232" y="845584"/>
                    </a:cubicBezTo>
                    <a:cubicBezTo>
                      <a:pt x="191608" y="819485"/>
                      <a:pt x="146269" y="819771"/>
                      <a:pt x="117979" y="823867"/>
                    </a:cubicBezTo>
                    <a:lnTo>
                      <a:pt x="137982" y="786719"/>
                    </a:lnTo>
                    <a:cubicBezTo>
                      <a:pt x="181892" y="705757"/>
                      <a:pt x="257711" y="565644"/>
                      <a:pt x="325339" y="440295"/>
                    </a:cubicBezTo>
                    <a:cubicBezTo>
                      <a:pt x="365820" y="436295"/>
                      <a:pt x="405730" y="444200"/>
                      <a:pt x="441258" y="463250"/>
                    </a:cubicBezTo>
                    <a:cubicBezTo>
                      <a:pt x="472690" y="480205"/>
                      <a:pt x="499075" y="505446"/>
                      <a:pt x="517744" y="536402"/>
                    </a:cubicBezTo>
                    <a:cubicBezTo>
                      <a:pt x="447259" y="667942"/>
                      <a:pt x="368582" y="814437"/>
                      <a:pt x="325053" y="895399"/>
                    </a:cubicBezTo>
                    <a:close/>
                    <a:moveTo>
                      <a:pt x="663381" y="260939"/>
                    </a:moveTo>
                    <a:cubicBezTo>
                      <a:pt x="663000" y="261606"/>
                      <a:pt x="662619" y="262178"/>
                      <a:pt x="662238" y="262844"/>
                    </a:cubicBezTo>
                    <a:cubicBezTo>
                      <a:pt x="661952" y="263416"/>
                      <a:pt x="661666" y="264082"/>
                      <a:pt x="661476" y="264654"/>
                    </a:cubicBezTo>
                    <a:cubicBezTo>
                      <a:pt x="659857" y="267988"/>
                      <a:pt x="648141" y="291705"/>
                      <a:pt x="562416" y="451820"/>
                    </a:cubicBezTo>
                    <a:cubicBezTo>
                      <a:pt x="554034" y="441914"/>
                      <a:pt x="544985" y="432580"/>
                      <a:pt x="535174" y="424103"/>
                    </a:cubicBezTo>
                    <a:cubicBezTo>
                      <a:pt x="531936" y="421245"/>
                      <a:pt x="528697" y="418483"/>
                      <a:pt x="525268" y="415816"/>
                    </a:cubicBezTo>
                    <a:cubicBezTo>
                      <a:pt x="522125" y="413244"/>
                      <a:pt x="518982" y="410863"/>
                      <a:pt x="515743" y="408482"/>
                    </a:cubicBezTo>
                    <a:cubicBezTo>
                      <a:pt x="515362" y="408005"/>
                      <a:pt x="514886" y="407720"/>
                      <a:pt x="514505" y="407624"/>
                    </a:cubicBezTo>
                    <a:cubicBezTo>
                      <a:pt x="511362" y="405338"/>
                      <a:pt x="508219" y="403148"/>
                      <a:pt x="505075" y="400957"/>
                    </a:cubicBezTo>
                    <a:cubicBezTo>
                      <a:pt x="501837" y="398766"/>
                      <a:pt x="498598" y="396671"/>
                      <a:pt x="495265" y="394670"/>
                    </a:cubicBezTo>
                    <a:cubicBezTo>
                      <a:pt x="491264" y="392194"/>
                      <a:pt x="487264" y="389908"/>
                      <a:pt x="483168" y="387717"/>
                    </a:cubicBezTo>
                    <a:cubicBezTo>
                      <a:pt x="482787" y="387431"/>
                      <a:pt x="482406" y="387241"/>
                      <a:pt x="482025" y="387050"/>
                    </a:cubicBezTo>
                    <a:cubicBezTo>
                      <a:pt x="481930" y="387050"/>
                      <a:pt x="481930" y="386955"/>
                      <a:pt x="481834" y="386955"/>
                    </a:cubicBezTo>
                    <a:cubicBezTo>
                      <a:pt x="477548" y="384669"/>
                      <a:pt x="473262" y="382478"/>
                      <a:pt x="468880" y="380383"/>
                    </a:cubicBezTo>
                    <a:cubicBezTo>
                      <a:pt x="468880" y="380383"/>
                      <a:pt x="468880" y="380383"/>
                      <a:pt x="468785" y="380383"/>
                    </a:cubicBezTo>
                    <a:cubicBezTo>
                      <a:pt x="466023" y="379049"/>
                      <a:pt x="463261" y="377811"/>
                      <a:pt x="460498" y="376668"/>
                    </a:cubicBezTo>
                    <a:cubicBezTo>
                      <a:pt x="459737" y="376192"/>
                      <a:pt x="458974" y="375906"/>
                      <a:pt x="458212" y="375620"/>
                    </a:cubicBezTo>
                    <a:cubicBezTo>
                      <a:pt x="455450" y="374477"/>
                      <a:pt x="452783" y="373334"/>
                      <a:pt x="450021" y="372287"/>
                    </a:cubicBezTo>
                    <a:cubicBezTo>
                      <a:pt x="447354" y="371239"/>
                      <a:pt x="444592" y="370191"/>
                      <a:pt x="441829" y="369239"/>
                    </a:cubicBezTo>
                    <a:cubicBezTo>
                      <a:pt x="439067" y="368286"/>
                      <a:pt x="436305" y="367333"/>
                      <a:pt x="433543" y="366476"/>
                    </a:cubicBezTo>
                    <a:cubicBezTo>
                      <a:pt x="430114" y="365333"/>
                      <a:pt x="426589" y="364286"/>
                      <a:pt x="423065" y="363333"/>
                    </a:cubicBezTo>
                    <a:cubicBezTo>
                      <a:pt x="419827" y="362381"/>
                      <a:pt x="416493" y="361618"/>
                      <a:pt x="413159" y="360857"/>
                    </a:cubicBezTo>
                    <a:cubicBezTo>
                      <a:pt x="410587" y="360190"/>
                      <a:pt x="407920" y="359618"/>
                      <a:pt x="405253" y="359047"/>
                    </a:cubicBezTo>
                    <a:cubicBezTo>
                      <a:pt x="404872" y="358951"/>
                      <a:pt x="404491" y="358856"/>
                      <a:pt x="404015" y="358761"/>
                    </a:cubicBezTo>
                    <a:cubicBezTo>
                      <a:pt x="393252" y="356475"/>
                      <a:pt x="382393" y="354951"/>
                      <a:pt x="371440" y="354094"/>
                    </a:cubicBezTo>
                    <a:cubicBezTo>
                      <a:pt x="425637" y="254081"/>
                      <a:pt x="464213" y="182834"/>
                      <a:pt x="466309" y="179024"/>
                    </a:cubicBezTo>
                    <a:cubicBezTo>
                      <a:pt x="466499" y="178548"/>
                      <a:pt x="466690" y="178262"/>
                      <a:pt x="466880" y="177881"/>
                    </a:cubicBezTo>
                    <a:cubicBezTo>
                      <a:pt x="469738" y="172071"/>
                      <a:pt x="472595" y="166261"/>
                      <a:pt x="475738" y="160355"/>
                    </a:cubicBezTo>
                    <a:cubicBezTo>
                      <a:pt x="501456" y="112921"/>
                      <a:pt x="535937" y="74154"/>
                      <a:pt x="572989" y="51294"/>
                    </a:cubicBezTo>
                    <a:cubicBezTo>
                      <a:pt x="607279" y="30148"/>
                      <a:pt x="639187" y="25481"/>
                      <a:pt x="662809" y="38149"/>
                    </a:cubicBezTo>
                    <a:cubicBezTo>
                      <a:pt x="689384" y="52437"/>
                      <a:pt x="702053" y="87203"/>
                      <a:pt x="701005" y="130447"/>
                    </a:cubicBezTo>
                    <a:cubicBezTo>
                      <a:pt x="700719" y="141020"/>
                      <a:pt x="699671" y="152068"/>
                      <a:pt x="697671" y="163594"/>
                    </a:cubicBezTo>
                    <a:cubicBezTo>
                      <a:pt x="697671" y="163975"/>
                      <a:pt x="697576" y="164356"/>
                      <a:pt x="697480" y="164832"/>
                    </a:cubicBezTo>
                    <a:cubicBezTo>
                      <a:pt x="695195" y="177881"/>
                      <a:pt x="691861" y="191407"/>
                      <a:pt x="687384" y="205123"/>
                    </a:cubicBezTo>
                    <a:cubicBezTo>
                      <a:pt x="681383" y="223697"/>
                      <a:pt x="673382" y="242461"/>
                      <a:pt x="663381" y="260939"/>
                    </a:cubicBezTo>
                    <a:close/>
                    <a:moveTo>
                      <a:pt x="739105" y="302182"/>
                    </a:moveTo>
                    <a:lnTo>
                      <a:pt x="559558" y="634129"/>
                    </a:lnTo>
                    <a:cubicBezTo>
                      <a:pt x="553177" y="646035"/>
                      <a:pt x="548700" y="658513"/>
                      <a:pt x="546033" y="671372"/>
                    </a:cubicBezTo>
                    <a:cubicBezTo>
                      <a:pt x="542413" y="649464"/>
                      <a:pt x="545652" y="626223"/>
                      <a:pt x="556701" y="605840"/>
                    </a:cubicBezTo>
                    <a:lnTo>
                      <a:pt x="713863" y="315327"/>
                    </a:lnTo>
                    <a:cubicBezTo>
                      <a:pt x="730818" y="283895"/>
                      <a:pt x="734533" y="247985"/>
                      <a:pt x="724150" y="213695"/>
                    </a:cubicBezTo>
                    <a:cubicBezTo>
                      <a:pt x="723198" y="210362"/>
                      <a:pt x="722055" y="207028"/>
                      <a:pt x="720721" y="203884"/>
                    </a:cubicBezTo>
                    <a:cubicBezTo>
                      <a:pt x="722531" y="197693"/>
                      <a:pt x="724150" y="191692"/>
                      <a:pt x="725484" y="185597"/>
                    </a:cubicBezTo>
                    <a:cubicBezTo>
                      <a:pt x="735295" y="196646"/>
                      <a:pt x="742629" y="209790"/>
                      <a:pt x="746915" y="224363"/>
                    </a:cubicBezTo>
                    <a:cubicBezTo>
                      <a:pt x="754821" y="250557"/>
                      <a:pt x="752059" y="278180"/>
                      <a:pt x="739105" y="3021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2" name="Google Shape;1332;p7"/>
              <p:cNvSpPr/>
              <p:nvPr/>
            </p:nvSpPr>
            <p:spPr>
              <a:xfrm>
                <a:off x="6676831" y="5208793"/>
                <a:ext cx="59449" cy="140541"/>
              </a:xfrm>
              <a:custGeom>
                <a:rect b="b" l="l" r="r" t="t"/>
                <a:pathLst>
                  <a:path extrusionOk="0" h="140541" w="59449">
                    <a:moveTo>
                      <a:pt x="49723" y="1191"/>
                    </a:moveTo>
                    <a:cubicBezTo>
                      <a:pt x="47437" y="238"/>
                      <a:pt x="45056" y="-143"/>
                      <a:pt x="42865" y="48"/>
                    </a:cubicBezTo>
                    <a:cubicBezTo>
                      <a:pt x="37055" y="334"/>
                      <a:pt x="31626" y="3953"/>
                      <a:pt x="29244" y="9763"/>
                    </a:cubicBezTo>
                    <a:cubicBezTo>
                      <a:pt x="26577" y="16240"/>
                      <a:pt x="24101" y="22717"/>
                      <a:pt x="21815" y="29385"/>
                    </a:cubicBezTo>
                    <a:cubicBezTo>
                      <a:pt x="17719" y="40910"/>
                      <a:pt x="14100" y="52721"/>
                      <a:pt x="11052" y="64627"/>
                    </a:cubicBezTo>
                    <a:cubicBezTo>
                      <a:pt x="6003" y="83772"/>
                      <a:pt x="2384" y="103489"/>
                      <a:pt x="98" y="123206"/>
                    </a:cubicBezTo>
                    <a:cubicBezTo>
                      <a:pt x="-854" y="131683"/>
                      <a:pt x="5242" y="139398"/>
                      <a:pt x="13814" y="140446"/>
                    </a:cubicBezTo>
                    <a:cubicBezTo>
                      <a:pt x="14385" y="140541"/>
                      <a:pt x="14957" y="140541"/>
                      <a:pt x="15624" y="140541"/>
                    </a:cubicBezTo>
                    <a:cubicBezTo>
                      <a:pt x="23434" y="140541"/>
                      <a:pt x="30197" y="134731"/>
                      <a:pt x="31245" y="126921"/>
                    </a:cubicBezTo>
                    <a:cubicBezTo>
                      <a:pt x="33340" y="108633"/>
                      <a:pt x="36769" y="90345"/>
                      <a:pt x="41341" y="72533"/>
                    </a:cubicBezTo>
                    <a:cubicBezTo>
                      <a:pt x="42389" y="68532"/>
                      <a:pt x="43437" y="64532"/>
                      <a:pt x="44675" y="60531"/>
                    </a:cubicBezTo>
                    <a:cubicBezTo>
                      <a:pt x="48104" y="48816"/>
                      <a:pt x="52009" y="37195"/>
                      <a:pt x="56581" y="25956"/>
                    </a:cubicBezTo>
                    <a:cubicBezTo>
                      <a:pt x="57153" y="24527"/>
                      <a:pt x="57724" y="23098"/>
                      <a:pt x="58296" y="21670"/>
                    </a:cubicBezTo>
                    <a:cubicBezTo>
                      <a:pt x="61534" y="13573"/>
                      <a:pt x="57724" y="4429"/>
                      <a:pt x="49723" y="11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3" name="Google Shape;1333;p7"/>
              <p:cNvSpPr/>
              <p:nvPr/>
            </p:nvSpPr>
            <p:spPr>
              <a:xfrm>
                <a:off x="7098580" y="4430398"/>
                <a:ext cx="50333" cy="67496"/>
              </a:xfrm>
              <a:custGeom>
                <a:rect b="b" l="l" r="r" t="t"/>
                <a:pathLst>
                  <a:path extrusionOk="0" h="67496" w="50333">
                    <a:moveTo>
                      <a:pt x="42216" y="1870"/>
                    </a:moveTo>
                    <a:cubicBezTo>
                      <a:pt x="34692" y="-2226"/>
                      <a:pt x="25262" y="632"/>
                      <a:pt x="21261" y="8251"/>
                    </a:cubicBezTo>
                    <a:lnTo>
                      <a:pt x="1830" y="44446"/>
                    </a:lnTo>
                    <a:cubicBezTo>
                      <a:pt x="-2170" y="52067"/>
                      <a:pt x="592" y="61496"/>
                      <a:pt x="8117" y="65592"/>
                    </a:cubicBezTo>
                    <a:cubicBezTo>
                      <a:pt x="10403" y="66830"/>
                      <a:pt x="12975" y="67497"/>
                      <a:pt x="15451" y="67497"/>
                    </a:cubicBezTo>
                    <a:cubicBezTo>
                      <a:pt x="20880" y="67497"/>
                      <a:pt x="26309" y="64449"/>
                      <a:pt x="29072" y="59305"/>
                    </a:cubicBezTo>
                    <a:lnTo>
                      <a:pt x="48503" y="23110"/>
                    </a:lnTo>
                    <a:cubicBezTo>
                      <a:pt x="52503" y="15395"/>
                      <a:pt x="49741" y="5966"/>
                      <a:pt x="42216" y="18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4" name="Google Shape;1334;p7"/>
              <p:cNvSpPr/>
              <p:nvPr/>
            </p:nvSpPr>
            <p:spPr>
              <a:xfrm>
                <a:off x="7028818" y="4505875"/>
                <a:ext cx="80087" cy="121178"/>
              </a:xfrm>
              <a:custGeom>
                <a:rect b="b" l="l" r="r" t="t"/>
                <a:pathLst>
                  <a:path extrusionOk="0" h="121178" w="80087">
                    <a:moveTo>
                      <a:pt x="71878" y="1830"/>
                    </a:moveTo>
                    <a:cubicBezTo>
                      <a:pt x="64354" y="-2170"/>
                      <a:pt x="54829" y="592"/>
                      <a:pt x="50733" y="8117"/>
                    </a:cubicBezTo>
                    <a:lnTo>
                      <a:pt x="1870" y="98223"/>
                    </a:lnTo>
                    <a:cubicBezTo>
                      <a:pt x="-2226" y="105748"/>
                      <a:pt x="631" y="115178"/>
                      <a:pt x="8251" y="119274"/>
                    </a:cubicBezTo>
                    <a:cubicBezTo>
                      <a:pt x="10537" y="120512"/>
                      <a:pt x="13109" y="121179"/>
                      <a:pt x="15681" y="121179"/>
                    </a:cubicBezTo>
                    <a:cubicBezTo>
                      <a:pt x="21205" y="121179"/>
                      <a:pt x="26635" y="118131"/>
                      <a:pt x="29397" y="112987"/>
                    </a:cubicBezTo>
                    <a:lnTo>
                      <a:pt x="78260" y="22881"/>
                    </a:lnTo>
                    <a:cubicBezTo>
                      <a:pt x="82261" y="15261"/>
                      <a:pt x="79498" y="5831"/>
                      <a:pt x="71878" y="183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35" name="Google Shape;1335;p7"/>
            <p:cNvSpPr/>
            <p:nvPr/>
          </p:nvSpPr>
          <p:spPr>
            <a:xfrm rot="1962777">
              <a:off x="3947037" y="4505765"/>
              <a:ext cx="890069" cy="890068"/>
            </a:xfrm>
            <a:custGeom>
              <a:rect b="b" l="l" r="r" t="t"/>
              <a:pathLst>
                <a:path extrusionOk="0" h="1152143" w="1152144">
                  <a:moveTo>
                    <a:pt x="1120426" y="823150"/>
                  </a:moveTo>
                  <a:lnTo>
                    <a:pt x="852107" y="554831"/>
                  </a:lnTo>
                  <a:lnTo>
                    <a:pt x="1019080" y="387858"/>
                  </a:lnTo>
                  <a:cubicBezTo>
                    <a:pt x="1019937" y="387191"/>
                    <a:pt x="1020890" y="386429"/>
                    <a:pt x="1021651" y="385667"/>
                  </a:cubicBezTo>
                  <a:lnTo>
                    <a:pt x="1088708" y="318325"/>
                  </a:lnTo>
                  <a:cubicBezTo>
                    <a:pt x="1121664" y="285274"/>
                    <a:pt x="1121664" y="231553"/>
                    <a:pt x="1088708" y="198501"/>
                  </a:cubicBezTo>
                  <a:lnTo>
                    <a:pt x="983933" y="93345"/>
                  </a:lnTo>
                  <a:cubicBezTo>
                    <a:pt x="951071" y="60293"/>
                    <a:pt x="897541" y="60293"/>
                    <a:pt x="864584" y="93345"/>
                  </a:cubicBezTo>
                  <a:lnTo>
                    <a:pt x="806482" y="151638"/>
                  </a:lnTo>
                  <a:cubicBezTo>
                    <a:pt x="804958" y="152495"/>
                    <a:pt x="803434" y="153638"/>
                    <a:pt x="802100" y="154972"/>
                  </a:cubicBezTo>
                  <a:lnTo>
                    <a:pt x="627126" y="329946"/>
                  </a:lnTo>
                  <a:lnTo>
                    <a:pt x="605885" y="308705"/>
                  </a:lnTo>
                  <a:lnTo>
                    <a:pt x="328898" y="31718"/>
                  </a:lnTo>
                  <a:cubicBezTo>
                    <a:pt x="308420" y="11239"/>
                    <a:pt x="281178" y="0"/>
                    <a:pt x="252032" y="0"/>
                  </a:cubicBezTo>
                  <a:cubicBezTo>
                    <a:pt x="222885" y="0"/>
                    <a:pt x="195644" y="11239"/>
                    <a:pt x="175165" y="31718"/>
                  </a:cubicBezTo>
                  <a:lnTo>
                    <a:pt x="31718" y="175070"/>
                  </a:lnTo>
                  <a:cubicBezTo>
                    <a:pt x="11240" y="195548"/>
                    <a:pt x="0" y="222885"/>
                    <a:pt x="0" y="252031"/>
                  </a:cubicBezTo>
                  <a:cubicBezTo>
                    <a:pt x="0" y="281178"/>
                    <a:pt x="11240" y="308420"/>
                    <a:pt x="31718" y="328898"/>
                  </a:cubicBezTo>
                  <a:lnTo>
                    <a:pt x="329946" y="627126"/>
                  </a:lnTo>
                  <a:lnTo>
                    <a:pt x="322612" y="634460"/>
                  </a:lnTo>
                  <a:lnTo>
                    <a:pt x="216884" y="740188"/>
                  </a:lnTo>
                  <a:cubicBezTo>
                    <a:pt x="215837" y="741140"/>
                    <a:pt x="214979" y="742283"/>
                    <a:pt x="214217" y="743331"/>
                  </a:cubicBezTo>
                  <a:cubicBezTo>
                    <a:pt x="214122" y="743426"/>
                    <a:pt x="214122" y="743522"/>
                    <a:pt x="214122" y="743522"/>
                  </a:cubicBezTo>
                  <a:cubicBezTo>
                    <a:pt x="210788" y="745807"/>
                    <a:pt x="208121" y="749046"/>
                    <a:pt x="206502" y="752856"/>
                  </a:cubicBezTo>
                  <a:lnTo>
                    <a:pt x="124206" y="950500"/>
                  </a:lnTo>
                  <a:cubicBezTo>
                    <a:pt x="123825" y="951357"/>
                    <a:pt x="123539" y="952309"/>
                    <a:pt x="123254" y="953167"/>
                  </a:cubicBezTo>
                  <a:lnTo>
                    <a:pt x="68199" y="1085564"/>
                  </a:lnTo>
                  <a:cubicBezTo>
                    <a:pt x="64675" y="1093661"/>
                    <a:pt x="66580" y="1102995"/>
                    <a:pt x="72771" y="1109186"/>
                  </a:cubicBezTo>
                  <a:cubicBezTo>
                    <a:pt x="76962" y="1113377"/>
                    <a:pt x="82487" y="1115568"/>
                    <a:pt x="88106" y="1115568"/>
                  </a:cubicBezTo>
                  <a:cubicBezTo>
                    <a:pt x="90964" y="1115568"/>
                    <a:pt x="93821" y="1114901"/>
                    <a:pt x="96107" y="1113473"/>
                  </a:cubicBezTo>
                  <a:lnTo>
                    <a:pt x="226790" y="1059275"/>
                  </a:lnTo>
                  <a:cubicBezTo>
                    <a:pt x="228410" y="1058989"/>
                    <a:pt x="229934" y="1058513"/>
                    <a:pt x="231458" y="1057751"/>
                  </a:cubicBezTo>
                  <a:lnTo>
                    <a:pt x="429101" y="975455"/>
                  </a:lnTo>
                  <a:cubicBezTo>
                    <a:pt x="433102" y="973836"/>
                    <a:pt x="436340" y="971169"/>
                    <a:pt x="438626" y="967740"/>
                  </a:cubicBezTo>
                  <a:cubicBezTo>
                    <a:pt x="439769" y="966978"/>
                    <a:pt x="440817" y="966121"/>
                    <a:pt x="441770" y="965168"/>
                  </a:cubicBezTo>
                  <a:lnTo>
                    <a:pt x="547592" y="859441"/>
                  </a:lnTo>
                  <a:lnTo>
                    <a:pt x="554927" y="852106"/>
                  </a:lnTo>
                  <a:lnTo>
                    <a:pt x="823151" y="1120331"/>
                  </a:lnTo>
                  <a:cubicBezTo>
                    <a:pt x="843629" y="1140809"/>
                    <a:pt x="870966" y="1152144"/>
                    <a:pt x="900113" y="1152144"/>
                  </a:cubicBezTo>
                  <a:cubicBezTo>
                    <a:pt x="929259" y="1152144"/>
                    <a:pt x="956501" y="1140809"/>
                    <a:pt x="976979" y="1120331"/>
                  </a:cubicBezTo>
                  <a:lnTo>
                    <a:pt x="1120426" y="976979"/>
                  </a:lnTo>
                  <a:cubicBezTo>
                    <a:pt x="1140905" y="956500"/>
                    <a:pt x="1152144" y="929164"/>
                    <a:pt x="1152144" y="900017"/>
                  </a:cubicBezTo>
                  <a:cubicBezTo>
                    <a:pt x="1152144" y="870871"/>
                    <a:pt x="1140905" y="843629"/>
                    <a:pt x="1120426" y="823150"/>
                  </a:cubicBezTo>
                  <a:close/>
                  <a:moveTo>
                    <a:pt x="821531" y="524256"/>
                  </a:moveTo>
                  <a:lnTo>
                    <a:pt x="800291" y="503015"/>
                  </a:lnTo>
                  <a:lnTo>
                    <a:pt x="752951" y="455676"/>
                  </a:lnTo>
                  <a:lnTo>
                    <a:pt x="752951" y="455581"/>
                  </a:lnTo>
                  <a:lnTo>
                    <a:pt x="735425" y="438150"/>
                  </a:lnTo>
                  <a:lnTo>
                    <a:pt x="657892" y="360521"/>
                  </a:lnTo>
                  <a:lnTo>
                    <a:pt x="812387" y="206026"/>
                  </a:lnTo>
                  <a:lnTo>
                    <a:pt x="812387" y="206026"/>
                  </a:lnTo>
                  <a:lnTo>
                    <a:pt x="904494" y="298513"/>
                  </a:lnTo>
                  <a:lnTo>
                    <a:pt x="780479" y="422529"/>
                  </a:lnTo>
                  <a:cubicBezTo>
                    <a:pt x="772001" y="430911"/>
                    <a:pt x="772001" y="444627"/>
                    <a:pt x="780479" y="453104"/>
                  </a:cubicBezTo>
                  <a:cubicBezTo>
                    <a:pt x="784669" y="457295"/>
                    <a:pt x="790289" y="459486"/>
                    <a:pt x="795814" y="459486"/>
                  </a:cubicBezTo>
                  <a:cubicBezTo>
                    <a:pt x="801434" y="459486"/>
                    <a:pt x="806958" y="457295"/>
                    <a:pt x="811149" y="453104"/>
                  </a:cubicBezTo>
                  <a:lnTo>
                    <a:pt x="935069" y="329184"/>
                  </a:lnTo>
                  <a:lnTo>
                    <a:pt x="935069" y="329184"/>
                  </a:lnTo>
                  <a:lnTo>
                    <a:pt x="975836" y="370046"/>
                  </a:lnTo>
                  <a:lnTo>
                    <a:pt x="821531" y="524256"/>
                  </a:lnTo>
                  <a:close/>
                  <a:moveTo>
                    <a:pt x="894874" y="124111"/>
                  </a:moveTo>
                  <a:cubicBezTo>
                    <a:pt x="911066" y="107918"/>
                    <a:pt x="937165" y="107918"/>
                    <a:pt x="953357" y="124111"/>
                  </a:cubicBezTo>
                  <a:lnTo>
                    <a:pt x="1058132" y="229267"/>
                  </a:lnTo>
                  <a:cubicBezTo>
                    <a:pt x="1065752" y="237077"/>
                    <a:pt x="1070039" y="247459"/>
                    <a:pt x="1070039" y="258604"/>
                  </a:cubicBezTo>
                  <a:cubicBezTo>
                    <a:pt x="1070039" y="269653"/>
                    <a:pt x="1065848" y="280035"/>
                    <a:pt x="1058132" y="287846"/>
                  </a:cubicBezTo>
                  <a:lnTo>
                    <a:pt x="1012031" y="334232"/>
                  </a:lnTo>
                  <a:lnTo>
                    <a:pt x="848582" y="170783"/>
                  </a:lnTo>
                  <a:lnTo>
                    <a:pt x="894874" y="124111"/>
                  </a:lnTo>
                  <a:close/>
                  <a:moveTo>
                    <a:pt x="128302" y="1053941"/>
                  </a:moveTo>
                  <a:lnTo>
                    <a:pt x="151829" y="997172"/>
                  </a:lnTo>
                  <a:lnTo>
                    <a:pt x="185071" y="1030414"/>
                  </a:lnTo>
                  <a:lnTo>
                    <a:pt x="128302" y="1053941"/>
                  </a:lnTo>
                  <a:close/>
                  <a:moveTo>
                    <a:pt x="228410" y="1012222"/>
                  </a:moveTo>
                  <a:lnTo>
                    <a:pt x="169736" y="953643"/>
                  </a:lnTo>
                  <a:lnTo>
                    <a:pt x="233934" y="799433"/>
                  </a:lnTo>
                  <a:lnTo>
                    <a:pt x="382619" y="948023"/>
                  </a:lnTo>
                  <a:lnTo>
                    <a:pt x="228410" y="1012222"/>
                  </a:lnTo>
                  <a:close/>
                  <a:moveTo>
                    <a:pt x="426530" y="919258"/>
                  </a:moveTo>
                  <a:lnTo>
                    <a:pt x="262795" y="755523"/>
                  </a:lnTo>
                  <a:lnTo>
                    <a:pt x="353282" y="665131"/>
                  </a:lnTo>
                  <a:lnTo>
                    <a:pt x="360617" y="657797"/>
                  </a:lnTo>
                  <a:lnTo>
                    <a:pt x="503015" y="800195"/>
                  </a:lnTo>
                  <a:lnTo>
                    <a:pt x="524256" y="821436"/>
                  </a:lnTo>
                  <a:lnTo>
                    <a:pt x="516922" y="828770"/>
                  </a:lnTo>
                  <a:lnTo>
                    <a:pt x="426530" y="919258"/>
                  </a:lnTo>
                  <a:close/>
                  <a:moveTo>
                    <a:pt x="1089755" y="946213"/>
                  </a:moveTo>
                  <a:lnTo>
                    <a:pt x="946404" y="1089660"/>
                  </a:lnTo>
                  <a:cubicBezTo>
                    <a:pt x="934117" y="1101852"/>
                    <a:pt x="917639" y="1108710"/>
                    <a:pt x="900113" y="1108710"/>
                  </a:cubicBezTo>
                  <a:cubicBezTo>
                    <a:pt x="882491" y="1108710"/>
                    <a:pt x="866013" y="1101852"/>
                    <a:pt x="853726" y="1089660"/>
                  </a:cubicBezTo>
                  <a:lnTo>
                    <a:pt x="564261" y="800195"/>
                  </a:lnTo>
                  <a:lnTo>
                    <a:pt x="533686" y="769620"/>
                  </a:lnTo>
                  <a:lnTo>
                    <a:pt x="369951" y="605885"/>
                  </a:lnTo>
                  <a:lnTo>
                    <a:pt x="339376" y="575215"/>
                  </a:lnTo>
                  <a:lnTo>
                    <a:pt x="62294" y="298132"/>
                  </a:lnTo>
                  <a:cubicBezTo>
                    <a:pt x="50006" y="285940"/>
                    <a:pt x="43244" y="269462"/>
                    <a:pt x="43244" y="251841"/>
                  </a:cubicBezTo>
                  <a:cubicBezTo>
                    <a:pt x="43244" y="234220"/>
                    <a:pt x="50006" y="217837"/>
                    <a:pt x="62294" y="205549"/>
                  </a:cubicBezTo>
                  <a:lnTo>
                    <a:pt x="205740" y="62103"/>
                  </a:lnTo>
                  <a:cubicBezTo>
                    <a:pt x="217932" y="49911"/>
                    <a:pt x="234410" y="43053"/>
                    <a:pt x="252032" y="43053"/>
                  </a:cubicBezTo>
                  <a:cubicBezTo>
                    <a:pt x="269653" y="43053"/>
                    <a:pt x="286036" y="49911"/>
                    <a:pt x="298323" y="62103"/>
                  </a:cubicBezTo>
                  <a:lnTo>
                    <a:pt x="304610" y="68389"/>
                  </a:lnTo>
                  <a:lnTo>
                    <a:pt x="326041" y="89821"/>
                  </a:lnTo>
                  <a:cubicBezTo>
                    <a:pt x="325088" y="90488"/>
                    <a:pt x="324231" y="91154"/>
                    <a:pt x="323374" y="92012"/>
                  </a:cubicBezTo>
                  <a:lnTo>
                    <a:pt x="279654" y="135731"/>
                  </a:lnTo>
                  <a:cubicBezTo>
                    <a:pt x="271177" y="144113"/>
                    <a:pt x="271177" y="157734"/>
                    <a:pt x="279654" y="166211"/>
                  </a:cubicBezTo>
                  <a:cubicBezTo>
                    <a:pt x="283845" y="170402"/>
                    <a:pt x="289465" y="172498"/>
                    <a:pt x="294894" y="172498"/>
                  </a:cubicBezTo>
                  <a:cubicBezTo>
                    <a:pt x="300514" y="172498"/>
                    <a:pt x="305943" y="170307"/>
                    <a:pt x="310134" y="166211"/>
                  </a:cubicBezTo>
                  <a:lnTo>
                    <a:pt x="353854" y="122491"/>
                  </a:lnTo>
                  <a:cubicBezTo>
                    <a:pt x="354711" y="121634"/>
                    <a:pt x="355378" y="120777"/>
                    <a:pt x="356045" y="119824"/>
                  </a:cubicBezTo>
                  <a:lnTo>
                    <a:pt x="397478" y="161258"/>
                  </a:lnTo>
                  <a:lnTo>
                    <a:pt x="418910" y="182689"/>
                  </a:lnTo>
                  <a:cubicBezTo>
                    <a:pt x="418243" y="183261"/>
                    <a:pt x="417481" y="183737"/>
                    <a:pt x="416814" y="184309"/>
                  </a:cubicBezTo>
                  <a:lnTo>
                    <a:pt x="329946" y="268986"/>
                  </a:lnTo>
                  <a:cubicBezTo>
                    <a:pt x="321374" y="277368"/>
                    <a:pt x="321278" y="291084"/>
                    <a:pt x="329660" y="299656"/>
                  </a:cubicBezTo>
                  <a:cubicBezTo>
                    <a:pt x="333851" y="304038"/>
                    <a:pt x="339471" y="306133"/>
                    <a:pt x="345186" y="306133"/>
                  </a:cubicBezTo>
                  <a:cubicBezTo>
                    <a:pt x="350711" y="306133"/>
                    <a:pt x="356235" y="304133"/>
                    <a:pt x="360426" y="299942"/>
                  </a:cubicBezTo>
                  <a:lnTo>
                    <a:pt x="447294" y="215265"/>
                  </a:lnTo>
                  <a:cubicBezTo>
                    <a:pt x="448056" y="214598"/>
                    <a:pt x="448532" y="213741"/>
                    <a:pt x="449199" y="212979"/>
                  </a:cubicBezTo>
                  <a:lnTo>
                    <a:pt x="489585" y="253365"/>
                  </a:lnTo>
                  <a:lnTo>
                    <a:pt x="511112" y="274891"/>
                  </a:lnTo>
                  <a:cubicBezTo>
                    <a:pt x="510159" y="275558"/>
                    <a:pt x="509302" y="276225"/>
                    <a:pt x="508445" y="277082"/>
                  </a:cubicBezTo>
                  <a:lnTo>
                    <a:pt x="464725" y="320802"/>
                  </a:lnTo>
                  <a:cubicBezTo>
                    <a:pt x="456248" y="329184"/>
                    <a:pt x="456248" y="342805"/>
                    <a:pt x="464725" y="351282"/>
                  </a:cubicBezTo>
                  <a:cubicBezTo>
                    <a:pt x="468916" y="355473"/>
                    <a:pt x="474536" y="357568"/>
                    <a:pt x="479965" y="357568"/>
                  </a:cubicBezTo>
                  <a:cubicBezTo>
                    <a:pt x="485394" y="357568"/>
                    <a:pt x="490919" y="355378"/>
                    <a:pt x="495205" y="351282"/>
                  </a:cubicBezTo>
                  <a:lnTo>
                    <a:pt x="538925" y="307562"/>
                  </a:lnTo>
                  <a:cubicBezTo>
                    <a:pt x="539782" y="306705"/>
                    <a:pt x="540449" y="305848"/>
                    <a:pt x="541115" y="304895"/>
                  </a:cubicBezTo>
                  <a:lnTo>
                    <a:pt x="575310" y="338995"/>
                  </a:lnTo>
                  <a:lnTo>
                    <a:pt x="582644" y="346329"/>
                  </a:lnTo>
                  <a:lnTo>
                    <a:pt x="604076" y="367855"/>
                  </a:lnTo>
                  <a:cubicBezTo>
                    <a:pt x="603409" y="368332"/>
                    <a:pt x="602647" y="368808"/>
                    <a:pt x="602075" y="369475"/>
                  </a:cubicBezTo>
                  <a:lnTo>
                    <a:pt x="596551" y="374904"/>
                  </a:lnTo>
                  <a:lnTo>
                    <a:pt x="515207" y="454152"/>
                  </a:lnTo>
                  <a:cubicBezTo>
                    <a:pt x="506635" y="462534"/>
                    <a:pt x="506540" y="476250"/>
                    <a:pt x="514921" y="484727"/>
                  </a:cubicBezTo>
                  <a:cubicBezTo>
                    <a:pt x="518255" y="488251"/>
                    <a:pt x="522637" y="490252"/>
                    <a:pt x="527114" y="490918"/>
                  </a:cubicBezTo>
                  <a:cubicBezTo>
                    <a:pt x="528161" y="491109"/>
                    <a:pt x="529304" y="491204"/>
                    <a:pt x="530447" y="491204"/>
                  </a:cubicBezTo>
                  <a:cubicBezTo>
                    <a:pt x="535972" y="491204"/>
                    <a:pt x="541306" y="489109"/>
                    <a:pt x="545687" y="485013"/>
                  </a:cubicBezTo>
                  <a:lnTo>
                    <a:pt x="627126" y="405574"/>
                  </a:lnTo>
                  <a:lnTo>
                    <a:pt x="632460" y="400336"/>
                  </a:lnTo>
                  <a:cubicBezTo>
                    <a:pt x="633222" y="399669"/>
                    <a:pt x="633698" y="398812"/>
                    <a:pt x="634270" y="398050"/>
                  </a:cubicBezTo>
                  <a:lnTo>
                    <a:pt x="696277" y="460057"/>
                  </a:lnTo>
                  <a:cubicBezTo>
                    <a:pt x="695420" y="460724"/>
                    <a:pt x="694468" y="461391"/>
                    <a:pt x="693706" y="462153"/>
                  </a:cubicBezTo>
                  <a:lnTo>
                    <a:pt x="649986" y="505873"/>
                  </a:lnTo>
                  <a:cubicBezTo>
                    <a:pt x="641509" y="514255"/>
                    <a:pt x="641509" y="527875"/>
                    <a:pt x="649986" y="536353"/>
                  </a:cubicBezTo>
                  <a:cubicBezTo>
                    <a:pt x="654177" y="540544"/>
                    <a:pt x="659797" y="542639"/>
                    <a:pt x="665226" y="542639"/>
                  </a:cubicBezTo>
                  <a:cubicBezTo>
                    <a:pt x="670655" y="542639"/>
                    <a:pt x="676275" y="540448"/>
                    <a:pt x="680466" y="536353"/>
                  </a:cubicBezTo>
                  <a:lnTo>
                    <a:pt x="724186" y="492633"/>
                  </a:lnTo>
                  <a:cubicBezTo>
                    <a:pt x="725043" y="491871"/>
                    <a:pt x="725710" y="490918"/>
                    <a:pt x="726376" y="490061"/>
                  </a:cubicBezTo>
                  <a:lnTo>
                    <a:pt x="728377" y="492062"/>
                  </a:lnTo>
                  <a:lnTo>
                    <a:pt x="767429" y="531114"/>
                  </a:lnTo>
                  <a:lnTo>
                    <a:pt x="769715" y="533305"/>
                  </a:lnTo>
                  <a:lnTo>
                    <a:pt x="789051" y="552736"/>
                  </a:lnTo>
                  <a:cubicBezTo>
                    <a:pt x="788194" y="553403"/>
                    <a:pt x="787241" y="553879"/>
                    <a:pt x="786479" y="554641"/>
                  </a:cubicBezTo>
                  <a:lnTo>
                    <a:pt x="781336" y="559689"/>
                  </a:lnTo>
                  <a:lnTo>
                    <a:pt x="700373" y="639223"/>
                  </a:lnTo>
                  <a:cubicBezTo>
                    <a:pt x="696944" y="642652"/>
                    <a:pt x="694849" y="646938"/>
                    <a:pt x="694182" y="651415"/>
                  </a:cubicBezTo>
                  <a:cubicBezTo>
                    <a:pt x="693230" y="657892"/>
                    <a:pt x="695134" y="664845"/>
                    <a:pt x="700088" y="669893"/>
                  </a:cubicBezTo>
                  <a:cubicBezTo>
                    <a:pt x="704279" y="674275"/>
                    <a:pt x="709898" y="676465"/>
                    <a:pt x="715518" y="676465"/>
                  </a:cubicBezTo>
                  <a:cubicBezTo>
                    <a:pt x="720947" y="676465"/>
                    <a:pt x="726472" y="674370"/>
                    <a:pt x="730568" y="670179"/>
                  </a:cubicBezTo>
                  <a:lnTo>
                    <a:pt x="811911" y="590264"/>
                  </a:lnTo>
                  <a:lnTo>
                    <a:pt x="816674" y="585597"/>
                  </a:lnTo>
                  <a:cubicBezTo>
                    <a:pt x="817531" y="584740"/>
                    <a:pt x="818293" y="583692"/>
                    <a:pt x="819055" y="582739"/>
                  </a:cubicBezTo>
                  <a:lnTo>
                    <a:pt x="859536" y="623221"/>
                  </a:lnTo>
                  <a:lnTo>
                    <a:pt x="880967" y="644652"/>
                  </a:lnTo>
                  <a:cubicBezTo>
                    <a:pt x="880301" y="645223"/>
                    <a:pt x="879539" y="645700"/>
                    <a:pt x="878967" y="646366"/>
                  </a:cubicBezTo>
                  <a:lnTo>
                    <a:pt x="835247" y="690658"/>
                  </a:lnTo>
                  <a:cubicBezTo>
                    <a:pt x="826770" y="699135"/>
                    <a:pt x="826770" y="712946"/>
                    <a:pt x="835247" y="721519"/>
                  </a:cubicBezTo>
                  <a:cubicBezTo>
                    <a:pt x="839438" y="725710"/>
                    <a:pt x="845058" y="727900"/>
                    <a:pt x="850487" y="727900"/>
                  </a:cubicBezTo>
                  <a:cubicBezTo>
                    <a:pt x="856107" y="727900"/>
                    <a:pt x="861536" y="725710"/>
                    <a:pt x="865727" y="721519"/>
                  </a:cubicBezTo>
                  <a:lnTo>
                    <a:pt x="909447" y="677228"/>
                  </a:lnTo>
                  <a:cubicBezTo>
                    <a:pt x="910114" y="676561"/>
                    <a:pt x="910685" y="675704"/>
                    <a:pt x="911257" y="674941"/>
                  </a:cubicBezTo>
                  <a:lnTo>
                    <a:pt x="974122" y="737806"/>
                  </a:lnTo>
                  <a:cubicBezTo>
                    <a:pt x="973265" y="738378"/>
                    <a:pt x="972407" y="739045"/>
                    <a:pt x="971741" y="739712"/>
                  </a:cubicBezTo>
                  <a:lnTo>
                    <a:pt x="885634" y="823627"/>
                  </a:lnTo>
                  <a:cubicBezTo>
                    <a:pt x="877157" y="831913"/>
                    <a:pt x="876967" y="845534"/>
                    <a:pt x="885349" y="854012"/>
                  </a:cubicBezTo>
                  <a:cubicBezTo>
                    <a:pt x="889540" y="858298"/>
                    <a:pt x="895159" y="860488"/>
                    <a:pt x="900684" y="860488"/>
                  </a:cubicBezTo>
                  <a:cubicBezTo>
                    <a:pt x="906018" y="860488"/>
                    <a:pt x="911447" y="858488"/>
                    <a:pt x="915734" y="854297"/>
                  </a:cubicBezTo>
                  <a:lnTo>
                    <a:pt x="1001840" y="770382"/>
                  </a:lnTo>
                  <a:cubicBezTo>
                    <a:pt x="1002697" y="769525"/>
                    <a:pt x="1003364" y="768667"/>
                    <a:pt x="1004030" y="767715"/>
                  </a:cubicBezTo>
                  <a:lnTo>
                    <a:pt x="1044702" y="808387"/>
                  </a:lnTo>
                  <a:lnTo>
                    <a:pt x="1066133" y="829818"/>
                  </a:lnTo>
                  <a:cubicBezTo>
                    <a:pt x="1065467" y="830389"/>
                    <a:pt x="1064705" y="830866"/>
                    <a:pt x="1064133" y="831532"/>
                  </a:cubicBezTo>
                  <a:lnTo>
                    <a:pt x="1020413" y="875824"/>
                  </a:lnTo>
                  <a:cubicBezTo>
                    <a:pt x="1011936" y="884301"/>
                    <a:pt x="1011936" y="898112"/>
                    <a:pt x="1020413" y="906685"/>
                  </a:cubicBezTo>
                  <a:cubicBezTo>
                    <a:pt x="1024604" y="910876"/>
                    <a:pt x="1030224" y="913066"/>
                    <a:pt x="1035653" y="913066"/>
                  </a:cubicBezTo>
                  <a:cubicBezTo>
                    <a:pt x="1041083" y="913066"/>
                    <a:pt x="1046702" y="911066"/>
                    <a:pt x="1050893" y="906685"/>
                  </a:cubicBezTo>
                  <a:lnTo>
                    <a:pt x="1094613" y="862393"/>
                  </a:lnTo>
                  <a:cubicBezTo>
                    <a:pt x="1095089" y="861917"/>
                    <a:pt x="1095566" y="861250"/>
                    <a:pt x="1095947" y="860679"/>
                  </a:cubicBezTo>
                  <a:cubicBezTo>
                    <a:pt x="1104233" y="871823"/>
                    <a:pt x="1108805" y="885349"/>
                    <a:pt x="1108805" y="899731"/>
                  </a:cubicBezTo>
                  <a:cubicBezTo>
                    <a:pt x="1108805" y="917543"/>
                    <a:pt x="1102043" y="933926"/>
                    <a:pt x="1089755" y="94621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36" name="Google Shape;1336;p7"/>
            <p:cNvGrpSpPr/>
            <p:nvPr/>
          </p:nvGrpSpPr>
          <p:grpSpPr>
            <a:xfrm rot="1458646">
              <a:off x="2050521" y="3240065"/>
              <a:ext cx="722862" cy="1045420"/>
              <a:chOff x="6594769" y="2752153"/>
              <a:chExt cx="953209" cy="1378553"/>
            </a:xfrm>
          </p:grpSpPr>
          <p:sp>
            <p:nvSpPr>
              <p:cNvPr id="1337" name="Google Shape;1337;p7"/>
              <p:cNvSpPr/>
              <p:nvPr/>
            </p:nvSpPr>
            <p:spPr>
              <a:xfrm>
                <a:off x="6594769" y="2752153"/>
                <a:ext cx="953209" cy="1378553"/>
              </a:xfrm>
              <a:custGeom>
                <a:rect b="b" l="l" r="r" t="t"/>
                <a:pathLst>
                  <a:path extrusionOk="0" h="1378553" w="953209">
                    <a:moveTo>
                      <a:pt x="945697" y="822198"/>
                    </a:moveTo>
                    <a:cubicBezTo>
                      <a:pt x="937696" y="816673"/>
                      <a:pt x="926838" y="818674"/>
                      <a:pt x="921313" y="826580"/>
                    </a:cubicBezTo>
                    <a:cubicBezTo>
                      <a:pt x="893881" y="866299"/>
                      <a:pt x="861496" y="901541"/>
                      <a:pt x="825206" y="931926"/>
                    </a:cubicBezTo>
                    <a:lnTo>
                      <a:pt x="756626" y="784098"/>
                    </a:lnTo>
                    <a:cubicBezTo>
                      <a:pt x="752530" y="775430"/>
                      <a:pt x="742148" y="771525"/>
                      <a:pt x="733385" y="775621"/>
                    </a:cubicBezTo>
                    <a:cubicBezTo>
                      <a:pt x="724622" y="779717"/>
                      <a:pt x="720812" y="790099"/>
                      <a:pt x="724907" y="798862"/>
                    </a:cubicBezTo>
                    <a:lnTo>
                      <a:pt x="796916" y="954024"/>
                    </a:lnTo>
                    <a:lnTo>
                      <a:pt x="811775" y="986219"/>
                    </a:lnTo>
                    <a:lnTo>
                      <a:pt x="833207" y="1032320"/>
                    </a:lnTo>
                    <a:cubicBezTo>
                      <a:pt x="866258" y="1103948"/>
                      <a:pt x="839589" y="1188148"/>
                      <a:pt x="773771" y="1228249"/>
                    </a:cubicBezTo>
                    <a:lnTo>
                      <a:pt x="691665" y="1051179"/>
                    </a:lnTo>
                    <a:lnTo>
                      <a:pt x="676901" y="1019461"/>
                    </a:lnTo>
                    <a:lnTo>
                      <a:pt x="519453" y="680180"/>
                    </a:lnTo>
                    <a:cubicBezTo>
                      <a:pt x="563554" y="667226"/>
                      <a:pt x="600130" y="636460"/>
                      <a:pt x="620704" y="596170"/>
                    </a:cubicBezTo>
                    <a:cubicBezTo>
                      <a:pt x="632896" y="608457"/>
                      <a:pt x="643183" y="623030"/>
                      <a:pt x="650898" y="639604"/>
                    </a:cubicBezTo>
                    <a:lnTo>
                      <a:pt x="694523" y="733711"/>
                    </a:lnTo>
                    <a:cubicBezTo>
                      <a:pt x="698618" y="742474"/>
                      <a:pt x="709001" y="746379"/>
                      <a:pt x="717764" y="742283"/>
                    </a:cubicBezTo>
                    <a:cubicBezTo>
                      <a:pt x="726527" y="738188"/>
                      <a:pt x="730337" y="727805"/>
                      <a:pt x="726241" y="719042"/>
                    </a:cubicBezTo>
                    <a:lnTo>
                      <a:pt x="682616" y="624935"/>
                    </a:lnTo>
                    <a:cubicBezTo>
                      <a:pt x="670806" y="599504"/>
                      <a:pt x="654041" y="577882"/>
                      <a:pt x="633944" y="560832"/>
                    </a:cubicBezTo>
                    <a:cubicBezTo>
                      <a:pt x="637182" y="547973"/>
                      <a:pt x="638897" y="534543"/>
                      <a:pt x="638897" y="520637"/>
                    </a:cubicBezTo>
                    <a:cubicBezTo>
                      <a:pt x="638897" y="435007"/>
                      <a:pt x="573746" y="364236"/>
                      <a:pt x="490307" y="355283"/>
                    </a:cubicBezTo>
                    <a:lnTo>
                      <a:pt x="490307" y="205264"/>
                    </a:lnTo>
                    <a:cubicBezTo>
                      <a:pt x="538980" y="196882"/>
                      <a:pt x="576032" y="154496"/>
                      <a:pt x="576032" y="103442"/>
                    </a:cubicBezTo>
                    <a:cubicBezTo>
                      <a:pt x="576032" y="46482"/>
                      <a:pt x="529550" y="0"/>
                      <a:pt x="472590" y="0"/>
                    </a:cubicBezTo>
                    <a:cubicBezTo>
                      <a:pt x="415631" y="0"/>
                      <a:pt x="369149" y="46292"/>
                      <a:pt x="369149" y="103442"/>
                    </a:cubicBezTo>
                    <a:cubicBezTo>
                      <a:pt x="369149" y="154400"/>
                      <a:pt x="406201" y="196787"/>
                      <a:pt x="454874" y="205264"/>
                    </a:cubicBezTo>
                    <a:lnTo>
                      <a:pt x="454874" y="355283"/>
                    </a:lnTo>
                    <a:cubicBezTo>
                      <a:pt x="371530" y="364141"/>
                      <a:pt x="306284" y="435007"/>
                      <a:pt x="306284" y="520637"/>
                    </a:cubicBezTo>
                    <a:cubicBezTo>
                      <a:pt x="306284" y="535114"/>
                      <a:pt x="308093" y="549116"/>
                      <a:pt x="311618" y="562451"/>
                    </a:cubicBezTo>
                    <a:cubicBezTo>
                      <a:pt x="292091" y="579406"/>
                      <a:pt x="276089" y="600647"/>
                      <a:pt x="264850" y="624935"/>
                    </a:cubicBezTo>
                    <a:lnTo>
                      <a:pt x="125404" y="925449"/>
                    </a:lnTo>
                    <a:cubicBezTo>
                      <a:pt x="90066" y="894779"/>
                      <a:pt x="58634" y="859250"/>
                      <a:pt x="32154" y="819436"/>
                    </a:cubicBezTo>
                    <a:cubicBezTo>
                      <a:pt x="26725" y="811339"/>
                      <a:pt x="15866" y="809149"/>
                      <a:pt x="7865" y="814483"/>
                    </a:cubicBezTo>
                    <a:cubicBezTo>
                      <a:pt x="-231" y="819817"/>
                      <a:pt x="-2422" y="830675"/>
                      <a:pt x="2913" y="838772"/>
                    </a:cubicBezTo>
                    <a:cubicBezTo>
                      <a:pt x="33107" y="884110"/>
                      <a:pt x="69302" y="924211"/>
                      <a:pt x="110069" y="958405"/>
                    </a:cubicBezTo>
                    <a:lnTo>
                      <a:pt x="82637" y="1017556"/>
                    </a:lnTo>
                    <a:cubicBezTo>
                      <a:pt x="41108" y="1107091"/>
                      <a:pt x="76064" y="1212628"/>
                      <a:pt x="160170" y="1260729"/>
                    </a:cubicBezTo>
                    <a:lnTo>
                      <a:pt x="121308" y="1354455"/>
                    </a:lnTo>
                    <a:cubicBezTo>
                      <a:pt x="117689" y="1363408"/>
                      <a:pt x="121880" y="1373600"/>
                      <a:pt x="130928" y="1377315"/>
                    </a:cubicBezTo>
                    <a:cubicBezTo>
                      <a:pt x="133119" y="1378172"/>
                      <a:pt x="135405" y="1378553"/>
                      <a:pt x="137596" y="1378553"/>
                    </a:cubicBezTo>
                    <a:cubicBezTo>
                      <a:pt x="144549" y="1378553"/>
                      <a:pt x="151122" y="1374457"/>
                      <a:pt x="153884" y="1367695"/>
                    </a:cubicBezTo>
                    <a:lnTo>
                      <a:pt x="198651" y="1259777"/>
                    </a:lnTo>
                    <a:cubicBezTo>
                      <a:pt x="199223" y="1258348"/>
                      <a:pt x="199508" y="1256824"/>
                      <a:pt x="199699" y="1255395"/>
                    </a:cubicBezTo>
                    <a:lnTo>
                      <a:pt x="219987" y="1211961"/>
                    </a:lnTo>
                    <a:cubicBezTo>
                      <a:pt x="223988" y="1203198"/>
                      <a:pt x="220178" y="1192816"/>
                      <a:pt x="211415" y="1188720"/>
                    </a:cubicBezTo>
                    <a:cubicBezTo>
                      <a:pt x="202652" y="1184624"/>
                      <a:pt x="192269" y="1188530"/>
                      <a:pt x="188174" y="1197197"/>
                    </a:cubicBezTo>
                    <a:lnTo>
                      <a:pt x="173696" y="1228344"/>
                    </a:lnTo>
                    <a:cubicBezTo>
                      <a:pt x="107878" y="1188244"/>
                      <a:pt x="81113" y="1103948"/>
                      <a:pt x="114260" y="1032415"/>
                    </a:cubicBezTo>
                    <a:lnTo>
                      <a:pt x="138263" y="980599"/>
                    </a:lnTo>
                    <a:lnTo>
                      <a:pt x="153407" y="948214"/>
                    </a:lnTo>
                    <a:lnTo>
                      <a:pt x="296568" y="639699"/>
                    </a:lnTo>
                    <a:cubicBezTo>
                      <a:pt x="303807" y="624078"/>
                      <a:pt x="313427" y="609981"/>
                      <a:pt x="325239" y="597789"/>
                    </a:cubicBezTo>
                    <a:cubicBezTo>
                      <a:pt x="346289" y="637889"/>
                      <a:pt x="383341" y="668369"/>
                      <a:pt x="427823" y="680752"/>
                    </a:cubicBezTo>
                    <a:lnTo>
                      <a:pt x="272184" y="1015937"/>
                    </a:lnTo>
                    <a:lnTo>
                      <a:pt x="257421" y="1047655"/>
                    </a:lnTo>
                    <a:lnTo>
                      <a:pt x="214367" y="1140523"/>
                    </a:lnTo>
                    <a:cubicBezTo>
                      <a:pt x="210272" y="1149287"/>
                      <a:pt x="214082" y="1159669"/>
                      <a:pt x="222845" y="1163764"/>
                    </a:cubicBezTo>
                    <a:cubicBezTo>
                      <a:pt x="231608" y="1167860"/>
                      <a:pt x="241990" y="1163955"/>
                      <a:pt x="246086" y="1155192"/>
                    </a:cubicBezTo>
                    <a:lnTo>
                      <a:pt x="290186" y="1060132"/>
                    </a:lnTo>
                    <a:cubicBezTo>
                      <a:pt x="343907" y="1078611"/>
                      <a:pt x="400867" y="1089184"/>
                      <a:pt x="459350" y="1091184"/>
                    </a:cubicBezTo>
                    <a:lnTo>
                      <a:pt x="459350" y="1165574"/>
                    </a:lnTo>
                    <a:cubicBezTo>
                      <a:pt x="459350" y="1175290"/>
                      <a:pt x="466971" y="1183005"/>
                      <a:pt x="476496" y="1183005"/>
                    </a:cubicBezTo>
                    <a:cubicBezTo>
                      <a:pt x="485830" y="1183005"/>
                      <a:pt x="493640" y="1175195"/>
                      <a:pt x="493640" y="1165574"/>
                    </a:cubicBezTo>
                    <a:lnTo>
                      <a:pt x="493640" y="1091279"/>
                    </a:lnTo>
                    <a:cubicBezTo>
                      <a:pt x="550409" y="1089850"/>
                      <a:pt x="605845" y="1080230"/>
                      <a:pt x="658423" y="1063085"/>
                    </a:cubicBezTo>
                    <a:lnTo>
                      <a:pt x="747672" y="1255395"/>
                    </a:lnTo>
                    <a:cubicBezTo>
                      <a:pt x="747863" y="1256824"/>
                      <a:pt x="748148" y="1258348"/>
                      <a:pt x="748720" y="1259777"/>
                    </a:cubicBezTo>
                    <a:lnTo>
                      <a:pt x="793488" y="1367695"/>
                    </a:lnTo>
                    <a:cubicBezTo>
                      <a:pt x="796345" y="1374457"/>
                      <a:pt x="802917" y="1378553"/>
                      <a:pt x="809775" y="1378553"/>
                    </a:cubicBezTo>
                    <a:cubicBezTo>
                      <a:pt x="811966" y="1378553"/>
                      <a:pt x="814252" y="1378077"/>
                      <a:pt x="816443" y="1377315"/>
                    </a:cubicBezTo>
                    <a:cubicBezTo>
                      <a:pt x="825491" y="1373600"/>
                      <a:pt x="829682" y="1363408"/>
                      <a:pt x="826063" y="1354455"/>
                    </a:cubicBezTo>
                    <a:lnTo>
                      <a:pt x="787201" y="1260824"/>
                    </a:lnTo>
                    <a:cubicBezTo>
                      <a:pt x="871307" y="1212723"/>
                      <a:pt x="906168" y="1107091"/>
                      <a:pt x="864734" y="1017651"/>
                    </a:cubicBezTo>
                    <a:lnTo>
                      <a:pt x="840160" y="964787"/>
                    </a:lnTo>
                    <a:cubicBezTo>
                      <a:pt x="881784" y="931259"/>
                      <a:pt x="918932" y="891635"/>
                      <a:pt x="949983" y="846677"/>
                    </a:cubicBezTo>
                    <a:cubicBezTo>
                      <a:pt x="955603" y="838676"/>
                      <a:pt x="953698" y="827627"/>
                      <a:pt x="945697" y="822198"/>
                    </a:cubicBezTo>
                    <a:close/>
                    <a:moveTo>
                      <a:pt x="404296" y="103442"/>
                    </a:moveTo>
                    <a:cubicBezTo>
                      <a:pt x="404296" y="65722"/>
                      <a:pt x="434966" y="35147"/>
                      <a:pt x="472590" y="35147"/>
                    </a:cubicBezTo>
                    <a:cubicBezTo>
                      <a:pt x="510309" y="35147"/>
                      <a:pt x="540884" y="65818"/>
                      <a:pt x="540884" y="103442"/>
                    </a:cubicBezTo>
                    <a:cubicBezTo>
                      <a:pt x="540884" y="140398"/>
                      <a:pt x="511357" y="170497"/>
                      <a:pt x="474781" y="171641"/>
                    </a:cubicBezTo>
                    <a:cubicBezTo>
                      <a:pt x="474019" y="171545"/>
                      <a:pt x="473352" y="171450"/>
                      <a:pt x="472590" y="171450"/>
                    </a:cubicBezTo>
                    <a:cubicBezTo>
                      <a:pt x="471828" y="171450"/>
                      <a:pt x="471161" y="171545"/>
                      <a:pt x="470399" y="171641"/>
                    </a:cubicBezTo>
                    <a:cubicBezTo>
                      <a:pt x="433728" y="170497"/>
                      <a:pt x="404296" y="140398"/>
                      <a:pt x="404296" y="103442"/>
                    </a:cubicBezTo>
                    <a:close/>
                    <a:moveTo>
                      <a:pt x="353337" y="574834"/>
                    </a:moveTo>
                    <a:cubicBezTo>
                      <a:pt x="348289" y="563975"/>
                      <a:pt x="344765" y="552450"/>
                      <a:pt x="342955" y="540258"/>
                    </a:cubicBezTo>
                    <a:cubicBezTo>
                      <a:pt x="341907" y="533876"/>
                      <a:pt x="341431" y="527209"/>
                      <a:pt x="341431" y="520541"/>
                    </a:cubicBezTo>
                    <a:cubicBezTo>
                      <a:pt x="341431" y="448246"/>
                      <a:pt x="400200" y="389287"/>
                      <a:pt x="472590" y="389287"/>
                    </a:cubicBezTo>
                    <a:cubicBezTo>
                      <a:pt x="544980" y="389287"/>
                      <a:pt x="603845" y="448246"/>
                      <a:pt x="603845" y="520541"/>
                    </a:cubicBezTo>
                    <a:cubicBezTo>
                      <a:pt x="603845" y="526828"/>
                      <a:pt x="603368" y="533019"/>
                      <a:pt x="602511" y="539115"/>
                    </a:cubicBezTo>
                    <a:cubicBezTo>
                      <a:pt x="600797" y="551307"/>
                      <a:pt x="597368" y="562927"/>
                      <a:pt x="592415" y="573786"/>
                    </a:cubicBezTo>
                    <a:cubicBezTo>
                      <a:pt x="576222" y="610267"/>
                      <a:pt x="543837" y="637984"/>
                      <a:pt x="504404" y="647795"/>
                    </a:cubicBezTo>
                    <a:cubicBezTo>
                      <a:pt x="496498" y="649891"/>
                      <a:pt x="488306" y="651129"/>
                      <a:pt x="479924" y="651605"/>
                    </a:cubicBezTo>
                    <a:cubicBezTo>
                      <a:pt x="477448" y="651701"/>
                      <a:pt x="475067" y="651796"/>
                      <a:pt x="472590" y="651796"/>
                    </a:cubicBezTo>
                    <a:cubicBezTo>
                      <a:pt x="470876" y="651796"/>
                      <a:pt x="469256" y="651796"/>
                      <a:pt x="467542" y="651701"/>
                    </a:cubicBezTo>
                    <a:cubicBezTo>
                      <a:pt x="459160" y="651415"/>
                      <a:pt x="450873" y="650272"/>
                      <a:pt x="442967" y="648367"/>
                    </a:cubicBezTo>
                    <a:cubicBezTo>
                      <a:pt x="402963" y="639127"/>
                      <a:pt x="369911" y="611410"/>
                      <a:pt x="353337" y="574834"/>
                    </a:cubicBezTo>
                    <a:close/>
                    <a:moveTo>
                      <a:pt x="493736" y="1056323"/>
                    </a:moveTo>
                    <a:lnTo>
                      <a:pt x="493736" y="1000506"/>
                    </a:lnTo>
                    <a:cubicBezTo>
                      <a:pt x="493736" y="990790"/>
                      <a:pt x="486116" y="983075"/>
                      <a:pt x="476591" y="983075"/>
                    </a:cubicBezTo>
                    <a:cubicBezTo>
                      <a:pt x="467066" y="983075"/>
                      <a:pt x="459446" y="990886"/>
                      <a:pt x="459446" y="1000506"/>
                    </a:cubicBezTo>
                    <a:lnTo>
                      <a:pt x="459446" y="1056227"/>
                    </a:lnTo>
                    <a:cubicBezTo>
                      <a:pt x="406106" y="1054322"/>
                      <a:pt x="354194" y="1044797"/>
                      <a:pt x="305141" y="1028129"/>
                    </a:cubicBezTo>
                    <a:lnTo>
                      <a:pt x="463637" y="686752"/>
                    </a:lnTo>
                    <a:cubicBezTo>
                      <a:pt x="466589" y="686848"/>
                      <a:pt x="469638" y="686943"/>
                      <a:pt x="472590" y="686943"/>
                    </a:cubicBezTo>
                    <a:cubicBezTo>
                      <a:pt x="476305" y="686943"/>
                      <a:pt x="480020" y="686848"/>
                      <a:pt x="483734" y="686562"/>
                    </a:cubicBezTo>
                    <a:lnTo>
                      <a:pt x="643755" y="1031272"/>
                    </a:lnTo>
                    <a:cubicBezTo>
                      <a:pt x="595748" y="1046416"/>
                      <a:pt x="545361" y="1054989"/>
                      <a:pt x="493736" y="10563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8" name="Google Shape;1338;p7"/>
              <p:cNvSpPr/>
              <p:nvPr/>
            </p:nvSpPr>
            <p:spPr>
              <a:xfrm>
                <a:off x="7034783" y="3243642"/>
                <a:ext cx="58292" cy="58293"/>
              </a:xfrm>
              <a:custGeom>
                <a:rect b="b" l="l" r="r" t="t"/>
                <a:pathLst>
                  <a:path extrusionOk="0" h="58293" w="58292">
                    <a:moveTo>
                      <a:pt x="58293" y="29147"/>
                    </a:moveTo>
                    <a:cubicBezTo>
                      <a:pt x="58293" y="13049"/>
                      <a:pt x="45244" y="0"/>
                      <a:pt x="29146" y="0"/>
                    </a:cubicBezTo>
                    <a:cubicBezTo>
                      <a:pt x="13049" y="0"/>
                      <a:pt x="0" y="13049"/>
                      <a:pt x="0" y="29147"/>
                    </a:cubicBezTo>
                    <a:cubicBezTo>
                      <a:pt x="0" y="45244"/>
                      <a:pt x="13049" y="58293"/>
                      <a:pt x="29146" y="58293"/>
                    </a:cubicBezTo>
                    <a:cubicBezTo>
                      <a:pt x="45148" y="58293"/>
                      <a:pt x="58293" y="45244"/>
                      <a:pt x="58293" y="29147"/>
                    </a:cubicBezTo>
                    <a:close/>
                    <a:moveTo>
                      <a:pt x="23051" y="29147"/>
                    </a:moveTo>
                    <a:cubicBezTo>
                      <a:pt x="23051" y="25718"/>
                      <a:pt x="25718" y="23051"/>
                      <a:pt x="29146" y="23051"/>
                    </a:cubicBezTo>
                    <a:cubicBezTo>
                      <a:pt x="32480" y="23051"/>
                      <a:pt x="35243" y="25718"/>
                      <a:pt x="35243" y="29147"/>
                    </a:cubicBezTo>
                    <a:cubicBezTo>
                      <a:pt x="35243" y="32576"/>
                      <a:pt x="32576" y="35243"/>
                      <a:pt x="29146" y="35243"/>
                    </a:cubicBezTo>
                    <a:cubicBezTo>
                      <a:pt x="25718" y="35243"/>
                      <a:pt x="23051" y="32576"/>
                      <a:pt x="23051" y="291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39" name="Google Shape;1339;p7"/>
            <p:cNvGrpSpPr/>
            <p:nvPr/>
          </p:nvGrpSpPr>
          <p:grpSpPr>
            <a:xfrm rot="1155841">
              <a:off x="1195103" y="4480795"/>
              <a:ext cx="1088710" cy="940486"/>
              <a:chOff x="4473320" y="1359978"/>
              <a:chExt cx="1435607" cy="1240155"/>
            </a:xfrm>
          </p:grpSpPr>
          <p:sp>
            <p:nvSpPr>
              <p:cNvPr id="1340" name="Google Shape;1340;p7"/>
              <p:cNvSpPr/>
              <p:nvPr/>
            </p:nvSpPr>
            <p:spPr>
              <a:xfrm>
                <a:off x="4473320" y="1359978"/>
                <a:ext cx="1435607" cy="901826"/>
              </a:xfrm>
              <a:custGeom>
                <a:rect b="b" l="l" r="r" t="t"/>
                <a:pathLst>
                  <a:path extrusionOk="0" h="901826" w="1435607">
                    <a:moveTo>
                      <a:pt x="1418177" y="598361"/>
                    </a:moveTo>
                    <a:lnTo>
                      <a:pt x="1330547" y="598361"/>
                    </a:lnTo>
                    <a:cubicBezTo>
                      <a:pt x="1322642" y="267176"/>
                      <a:pt x="1050989" y="0"/>
                      <a:pt x="717804" y="0"/>
                    </a:cubicBezTo>
                    <a:cubicBezTo>
                      <a:pt x="384715" y="0"/>
                      <a:pt x="112967" y="267081"/>
                      <a:pt x="105156" y="598265"/>
                    </a:cubicBezTo>
                    <a:lnTo>
                      <a:pt x="17526" y="598265"/>
                    </a:lnTo>
                    <a:cubicBezTo>
                      <a:pt x="7811" y="598265"/>
                      <a:pt x="0" y="606076"/>
                      <a:pt x="0" y="615791"/>
                    </a:cubicBezTo>
                    <a:lnTo>
                      <a:pt x="0" y="884301"/>
                    </a:lnTo>
                    <a:cubicBezTo>
                      <a:pt x="0" y="894017"/>
                      <a:pt x="7811" y="901827"/>
                      <a:pt x="17526" y="901827"/>
                    </a:cubicBezTo>
                    <a:lnTo>
                      <a:pt x="1418082" y="901827"/>
                    </a:lnTo>
                    <a:cubicBezTo>
                      <a:pt x="1427798" y="901827"/>
                      <a:pt x="1435608" y="894017"/>
                      <a:pt x="1435608" y="884301"/>
                    </a:cubicBezTo>
                    <a:lnTo>
                      <a:pt x="1435608" y="615887"/>
                    </a:lnTo>
                    <a:cubicBezTo>
                      <a:pt x="1435608" y="606171"/>
                      <a:pt x="1427798" y="598361"/>
                      <a:pt x="1418177" y="598361"/>
                    </a:cubicBezTo>
                    <a:close/>
                    <a:moveTo>
                      <a:pt x="1400651" y="866870"/>
                    </a:moveTo>
                    <a:lnTo>
                      <a:pt x="1266444" y="866870"/>
                    </a:lnTo>
                    <a:lnTo>
                      <a:pt x="1266444" y="759333"/>
                    </a:lnTo>
                    <a:cubicBezTo>
                      <a:pt x="1266444" y="749618"/>
                      <a:pt x="1258824" y="741807"/>
                      <a:pt x="1249299" y="741807"/>
                    </a:cubicBezTo>
                    <a:cubicBezTo>
                      <a:pt x="1239774" y="741807"/>
                      <a:pt x="1232154" y="749618"/>
                      <a:pt x="1232154" y="759333"/>
                    </a:cubicBezTo>
                    <a:lnTo>
                      <a:pt x="1232154" y="866870"/>
                    </a:lnTo>
                    <a:lnTo>
                      <a:pt x="1115568" y="866870"/>
                    </a:lnTo>
                    <a:lnTo>
                      <a:pt x="1115568" y="759333"/>
                    </a:lnTo>
                    <a:cubicBezTo>
                      <a:pt x="1115568" y="749618"/>
                      <a:pt x="1107662" y="741807"/>
                      <a:pt x="1097852" y="741807"/>
                    </a:cubicBezTo>
                    <a:cubicBezTo>
                      <a:pt x="1088041" y="741807"/>
                      <a:pt x="1080135" y="749618"/>
                      <a:pt x="1080135" y="759333"/>
                    </a:cubicBezTo>
                    <a:lnTo>
                      <a:pt x="1080135" y="866870"/>
                    </a:lnTo>
                    <a:lnTo>
                      <a:pt x="963549" y="866870"/>
                    </a:lnTo>
                    <a:lnTo>
                      <a:pt x="963549" y="759333"/>
                    </a:lnTo>
                    <a:cubicBezTo>
                      <a:pt x="963549" y="749618"/>
                      <a:pt x="955643" y="741807"/>
                      <a:pt x="945833" y="741807"/>
                    </a:cubicBezTo>
                    <a:cubicBezTo>
                      <a:pt x="936022" y="741807"/>
                      <a:pt x="928116" y="749618"/>
                      <a:pt x="928116" y="759333"/>
                    </a:cubicBezTo>
                    <a:lnTo>
                      <a:pt x="928116" y="866870"/>
                    </a:lnTo>
                    <a:lnTo>
                      <a:pt x="811530" y="866870"/>
                    </a:lnTo>
                    <a:lnTo>
                      <a:pt x="811530" y="759333"/>
                    </a:lnTo>
                    <a:cubicBezTo>
                      <a:pt x="811530" y="749618"/>
                      <a:pt x="803624" y="741807"/>
                      <a:pt x="793814" y="741807"/>
                    </a:cubicBezTo>
                    <a:cubicBezTo>
                      <a:pt x="784003" y="741807"/>
                      <a:pt x="776097" y="749618"/>
                      <a:pt x="776097" y="759333"/>
                    </a:cubicBezTo>
                    <a:lnTo>
                      <a:pt x="776097" y="866870"/>
                    </a:lnTo>
                    <a:lnTo>
                      <a:pt x="659511" y="866870"/>
                    </a:lnTo>
                    <a:lnTo>
                      <a:pt x="659511" y="759333"/>
                    </a:lnTo>
                    <a:cubicBezTo>
                      <a:pt x="659511" y="749618"/>
                      <a:pt x="651891" y="741807"/>
                      <a:pt x="642366" y="741807"/>
                    </a:cubicBezTo>
                    <a:cubicBezTo>
                      <a:pt x="632841" y="741807"/>
                      <a:pt x="625221" y="749618"/>
                      <a:pt x="625221" y="759333"/>
                    </a:cubicBezTo>
                    <a:lnTo>
                      <a:pt x="625221" y="866870"/>
                    </a:lnTo>
                    <a:lnTo>
                      <a:pt x="508635" y="866870"/>
                    </a:lnTo>
                    <a:lnTo>
                      <a:pt x="508635" y="759333"/>
                    </a:lnTo>
                    <a:cubicBezTo>
                      <a:pt x="508635" y="749618"/>
                      <a:pt x="500729" y="741807"/>
                      <a:pt x="490918" y="741807"/>
                    </a:cubicBezTo>
                    <a:cubicBezTo>
                      <a:pt x="481108" y="741807"/>
                      <a:pt x="473202" y="749618"/>
                      <a:pt x="473202" y="759333"/>
                    </a:cubicBezTo>
                    <a:lnTo>
                      <a:pt x="473202" y="866870"/>
                    </a:lnTo>
                    <a:lnTo>
                      <a:pt x="356616" y="866870"/>
                    </a:lnTo>
                    <a:lnTo>
                      <a:pt x="356616" y="759333"/>
                    </a:lnTo>
                    <a:cubicBezTo>
                      <a:pt x="356616" y="749618"/>
                      <a:pt x="348710" y="741807"/>
                      <a:pt x="338900" y="741807"/>
                    </a:cubicBezTo>
                    <a:cubicBezTo>
                      <a:pt x="329089" y="741807"/>
                      <a:pt x="321183" y="749618"/>
                      <a:pt x="321183" y="759333"/>
                    </a:cubicBezTo>
                    <a:lnTo>
                      <a:pt x="321183" y="866870"/>
                    </a:lnTo>
                    <a:lnTo>
                      <a:pt x="204597" y="866870"/>
                    </a:lnTo>
                    <a:lnTo>
                      <a:pt x="204597" y="759333"/>
                    </a:lnTo>
                    <a:cubicBezTo>
                      <a:pt x="204597" y="749618"/>
                      <a:pt x="196691" y="741807"/>
                      <a:pt x="186880" y="741807"/>
                    </a:cubicBezTo>
                    <a:cubicBezTo>
                      <a:pt x="177070" y="741807"/>
                      <a:pt x="169164" y="749618"/>
                      <a:pt x="169164" y="759333"/>
                    </a:cubicBezTo>
                    <a:lnTo>
                      <a:pt x="169164" y="866870"/>
                    </a:lnTo>
                    <a:lnTo>
                      <a:pt x="35052" y="866870"/>
                    </a:lnTo>
                    <a:lnTo>
                      <a:pt x="35052" y="633317"/>
                    </a:lnTo>
                    <a:lnTo>
                      <a:pt x="122587" y="633317"/>
                    </a:lnTo>
                    <a:cubicBezTo>
                      <a:pt x="132302" y="633317"/>
                      <a:pt x="140113" y="625507"/>
                      <a:pt x="140113" y="615791"/>
                    </a:cubicBezTo>
                    <a:lnTo>
                      <a:pt x="140113" y="612839"/>
                    </a:lnTo>
                    <a:cubicBezTo>
                      <a:pt x="140113" y="294227"/>
                      <a:pt x="399383" y="34957"/>
                      <a:pt x="717899" y="34957"/>
                    </a:cubicBezTo>
                    <a:cubicBezTo>
                      <a:pt x="1036415" y="34957"/>
                      <a:pt x="1295686" y="294227"/>
                      <a:pt x="1295686" y="612839"/>
                    </a:cubicBezTo>
                    <a:lnTo>
                      <a:pt x="1295686" y="615791"/>
                    </a:lnTo>
                    <a:cubicBezTo>
                      <a:pt x="1295686" y="625507"/>
                      <a:pt x="1303496" y="633317"/>
                      <a:pt x="1313212" y="633317"/>
                    </a:cubicBezTo>
                    <a:lnTo>
                      <a:pt x="1400747" y="633317"/>
                    </a:lnTo>
                    <a:lnTo>
                      <a:pt x="1400747" y="8668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1" name="Google Shape;1341;p7"/>
              <p:cNvSpPr/>
              <p:nvPr/>
            </p:nvSpPr>
            <p:spPr>
              <a:xfrm>
                <a:off x="4829079" y="1610962"/>
                <a:ext cx="723614" cy="382333"/>
              </a:xfrm>
              <a:custGeom>
                <a:rect b="b" l="l" r="r" t="t"/>
                <a:pathLst>
                  <a:path extrusionOk="0" h="382333" w="723614">
                    <a:moveTo>
                      <a:pt x="361855" y="0"/>
                    </a:moveTo>
                    <a:cubicBezTo>
                      <a:pt x="162401" y="0"/>
                      <a:pt x="0" y="162401"/>
                      <a:pt x="0" y="361855"/>
                    </a:cubicBezTo>
                    <a:cubicBezTo>
                      <a:pt x="0" y="363474"/>
                      <a:pt x="0" y="365284"/>
                      <a:pt x="190" y="366903"/>
                    </a:cubicBezTo>
                    <a:cubicBezTo>
                      <a:pt x="1238" y="375666"/>
                      <a:pt x="8668" y="382333"/>
                      <a:pt x="17621" y="382333"/>
                    </a:cubicBezTo>
                    <a:lnTo>
                      <a:pt x="286321" y="382333"/>
                    </a:lnTo>
                    <a:cubicBezTo>
                      <a:pt x="295561" y="382333"/>
                      <a:pt x="303085" y="375190"/>
                      <a:pt x="303848" y="366141"/>
                    </a:cubicBezTo>
                    <a:cubicBezTo>
                      <a:pt x="306229" y="336042"/>
                      <a:pt x="331660" y="312325"/>
                      <a:pt x="361950" y="312325"/>
                    </a:cubicBezTo>
                    <a:cubicBezTo>
                      <a:pt x="392335" y="312325"/>
                      <a:pt x="417767" y="335947"/>
                      <a:pt x="420052" y="366141"/>
                    </a:cubicBezTo>
                    <a:cubicBezTo>
                      <a:pt x="420719" y="375380"/>
                      <a:pt x="428434" y="382333"/>
                      <a:pt x="437578" y="382333"/>
                    </a:cubicBezTo>
                    <a:lnTo>
                      <a:pt x="706279" y="382333"/>
                    </a:lnTo>
                    <a:cubicBezTo>
                      <a:pt x="715137" y="382333"/>
                      <a:pt x="722662" y="375761"/>
                      <a:pt x="723424" y="366903"/>
                    </a:cubicBezTo>
                    <a:cubicBezTo>
                      <a:pt x="723614" y="365284"/>
                      <a:pt x="723614" y="363474"/>
                      <a:pt x="723614" y="361855"/>
                    </a:cubicBezTo>
                    <a:cubicBezTo>
                      <a:pt x="723709" y="162401"/>
                      <a:pt x="561308" y="0"/>
                      <a:pt x="361855" y="0"/>
                    </a:cubicBezTo>
                    <a:close/>
                    <a:moveTo>
                      <a:pt x="452437" y="347377"/>
                    </a:moveTo>
                    <a:cubicBezTo>
                      <a:pt x="441960" y="307086"/>
                      <a:pt x="405003" y="277368"/>
                      <a:pt x="362141" y="277368"/>
                    </a:cubicBezTo>
                    <a:cubicBezTo>
                      <a:pt x="319278" y="277368"/>
                      <a:pt x="282321" y="306991"/>
                      <a:pt x="271843" y="347377"/>
                    </a:cubicBezTo>
                    <a:lnTo>
                      <a:pt x="35719" y="347377"/>
                    </a:lnTo>
                    <a:cubicBezTo>
                      <a:pt x="43339" y="173926"/>
                      <a:pt x="186880" y="35052"/>
                      <a:pt x="362141" y="35052"/>
                    </a:cubicBezTo>
                    <a:cubicBezTo>
                      <a:pt x="537115" y="35052"/>
                      <a:pt x="680466" y="173260"/>
                      <a:pt x="688562" y="347377"/>
                    </a:cubicBezTo>
                    <a:lnTo>
                      <a:pt x="452437" y="34737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2" name="Google Shape;1342;p7"/>
              <p:cNvSpPr/>
              <p:nvPr/>
            </p:nvSpPr>
            <p:spPr>
              <a:xfrm>
                <a:off x="4549806" y="2379630"/>
                <a:ext cx="1327118" cy="220503"/>
              </a:xfrm>
              <a:custGeom>
                <a:rect b="b" l="l" r="r" t="t"/>
                <a:pathLst>
                  <a:path extrusionOk="0" h="220503" w="1327118">
                    <a:moveTo>
                      <a:pt x="1315307" y="93536"/>
                    </a:moveTo>
                    <a:lnTo>
                      <a:pt x="1195197" y="51816"/>
                    </a:lnTo>
                    <a:cubicBezTo>
                      <a:pt x="1193864" y="50863"/>
                      <a:pt x="1192340" y="50006"/>
                      <a:pt x="1190720" y="49435"/>
                    </a:cubicBezTo>
                    <a:lnTo>
                      <a:pt x="1072134" y="7906"/>
                    </a:lnTo>
                    <a:cubicBezTo>
                      <a:pt x="1070419" y="6286"/>
                      <a:pt x="1068515" y="4953"/>
                      <a:pt x="1066228" y="4096"/>
                    </a:cubicBezTo>
                    <a:lnTo>
                      <a:pt x="1057275" y="952"/>
                    </a:lnTo>
                    <a:cubicBezTo>
                      <a:pt x="1055370" y="381"/>
                      <a:pt x="1053465" y="0"/>
                      <a:pt x="1051465" y="0"/>
                    </a:cubicBezTo>
                    <a:lnTo>
                      <a:pt x="350234" y="0"/>
                    </a:lnTo>
                    <a:cubicBezTo>
                      <a:pt x="350139" y="0"/>
                      <a:pt x="350044" y="0"/>
                      <a:pt x="349853" y="0"/>
                    </a:cubicBezTo>
                    <a:cubicBezTo>
                      <a:pt x="349758" y="0"/>
                      <a:pt x="349663" y="0"/>
                      <a:pt x="349472" y="0"/>
                    </a:cubicBezTo>
                    <a:lnTo>
                      <a:pt x="183737" y="0"/>
                    </a:lnTo>
                    <a:lnTo>
                      <a:pt x="183261" y="0"/>
                    </a:lnTo>
                    <a:lnTo>
                      <a:pt x="17526" y="0"/>
                    </a:lnTo>
                    <a:cubicBezTo>
                      <a:pt x="7811" y="0"/>
                      <a:pt x="0" y="7810"/>
                      <a:pt x="0" y="17526"/>
                    </a:cubicBezTo>
                    <a:lnTo>
                      <a:pt x="0" y="202978"/>
                    </a:lnTo>
                    <a:cubicBezTo>
                      <a:pt x="0" y="212693"/>
                      <a:pt x="7811" y="220504"/>
                      <a:pt x="17526" y="220504"/>
                    </a:cubicBezTo>
                    <a:lnTo>
                      <a:pt x="183261" y="220504"/>
                    </a:lnTo>
                    <a:lnTo>
                      <a:pt x="183737" y="220504"/>
                    </a:lnTo>
                    <a:lnTo>
                      <a:pt x="349472" y="220504"/>
                    </a:lnTo>
                    <a:cubicBezTo>
                      <a:pt x="349567" y="220504"/>
                      <a:pt x="349663" y="220504"/>
                      <a:pt x="349853" y="220504"/>
                    </a:cubicBezTo>
                    <a:cubicBezTo>
                      <a:pt x="349949" y="220504"/>
                      <a:pt x="350044" y="220504"/>
                      <a:pt x="350234" y="220504"/>
                    </a:cubicBezTo>
                    <a:lnTo>
                      <a:pt x="1049846" y="220504"/>
                    </a:lnTo>
                    <a:cubicBezTo>
                      <a:pt x="1051846" y="220504"/>
                      <a:pt x="1053846" y="220123"/>
                      <a:pt x="1055656" y="219551"/>
                    </a:cubicBezTo>
                    <a:lnTo>
                      <a:pt x="1066324" y="215837"/>
                    </a:lnTo>
                    <a:cubicBezTo>
                      <a:pt x="1068134" y="215170"/>
                      <a:pt x="1069848" y="214217"/>
                      <a:pt x="1071277" y="212979"/>
                    </a:cubicBezTo>
                    <a:lnTo>
                      <a:pt x="1190911" y="170402"/>
                    </a:lnTo>
                    <a:cubicBezTo>
                      <a:pt x="1191197" y="170307"/>
                      <a:pt x="1191387" y="170117"/>
                      <a:pt x="1191673" y="169926"/>
                    </a:cubicBezTo>
                    <a:lnTo>
                      <a:pt x="1315402" y="126301"/>
                    </a:lnTo>
                    <a:cubicBezTo>
                      <a:pt x="1322451" y="123730"/>
                      <a:pt x="1327118" y="117253"/>
                      <a:pt x="1327118" y="109728"/>
                    </a:cubicBezTo>
                    <a:cubicBezTo>
                      <a:pt x="1327023" y="102584"/>
                      <a:pt x="1322356" y="95917"/>
                      <a:pt x="1315307" y="93536"/>
                    </a:cubicBezTo>
                    <a:close/>
                    <a:moveTo>
                      <a:pt x="35147" y="35052"/>
                    </a:moveTo>
                    <a:lnTo>
                      <a:pt x="165925" y="35052"/>
                    </a:lnTo>
                    <a:lnTo>
                      <a:pt x="165925" y="185356"/>
                    </a:lnTo>
                    <a:lnTo>
                      <a:pt x="35147" y="185356"/>
                    </a:lnTo>
                    <a:lnTo>
                      <a:pt x="35147" y="35052"/>
                    </a:lnTo>
                    <a:close/>
                    <a:moveTo>
                      <a:pt x="1077944" y="47053"/>
                    </a:moveTo>
                    <a:lnTo>
                      <a:pt x="1167098" y="78105"/>
                    </a:lnTo>
                    <a:lnTo>
                      <a:pt x="1167098" y="141542"/>
                    </a:lnTo>
                    <a:lnTo>
                      <a:pt x="1077944" y="173260"/>
                    </a:lnTo>
                    <a:lnTo>
                      <a:pt x="1077944" y="47053"/>
                    </a:lnTo>
                    <a:close/>
                    <a:moveTo>
                      <a:pt x="332042" y="185452"/>
                    </a:moveTo>
                    <a:lnTo>
                      <a:pt x="201263" y="185452"/>
                    </a:lnTo>
                    <a:lnTo>
                      <a:pt x="201263" y="35147"/>
                    </a:lnTo>
                    <a:lnTo>
                      <a:pt x="332042" y="35147"/>
                    </a:lnTo>
                    <a:lnTo>
                      <a:pt x="332042" y="185452"/>
                    </a:lnTo>
                    <a:close/>
                    <a:moveTo>
                      <a:pt x="367760" y="35052"/>
                    </a:moveTo>
                    <a:lnTo>
                      <a:pt x="1039082" y="35052"/>
                    </a:lnTo>
                    <a:lnTo>
                      <a:pt x="1039082" y="185356"/>
                    </a:lnTo>
                    <a:lnTo>
                      <a:pt x="367760" y="185356"/>
                    </a:lnTo>
                    <a:lnTo>
                      <a:pt x="367760" y="35052"/>
                    </a:lnTo>
                    <a:close/>
                    <a:moveTo>
                      <a:pt x="1202531" y="129159"/>
                    </a:moveTo>
                    <a:lnTo>
                      <a:pt x="1202531" y="91345"/>
                    </a:lnTo>
                    <a:lnTo>
                      <a:pt x="1256728" y="110109"/>
                    </a:lnTo>
                    <a:lnTo>
                      <a:pt x="1202531" y="12915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43" name="Google Shape;1343;p7"/>
            <p:cNvGrpSpPr/>
            <p:nvPr/>
          </p:nvGrpSpPr>
          <p:grpSpPr>
            <a:xfrm rot="-465114">
              <a:off x="2574189" y="4464274"/>
              <a:ext cx="840079" cy="973459"/>
              <a:chOff x="4648224" y="2791086"/>
              <a:chExt cx="1107654" cy="1283517"/>
            </a:xfrm>
          </p:grpSpPr>
          <p:sp>
            <p:nvSpPr>
              <p:cNvPr id="1344" name="Google Shape;1344;p7"/>
              <p:cNvSpPr/>
              <p:nvPr/>
            </p:nvSpPr>
            <p:spPr>
              <a:xfrm>
                <a:off x="4648224" y="2791086"/>
                <a:ext cx="1107654" cy="1283517"/>
              </a:xfrm>
              <a:custGeom>
                <a:rect b="b" l="l" r="r" t="t"/>
                <a:pathLst>
                  <a:path extrusionOk="0" h="1283517" w="1107654">
                    <a:moveTo>
                      <a:pt x="1010673" y="51649"/>
                    </a:moveTo>
                    <a:cubicBezTo>
                      <a:pt x="908470" y="-26932"/>
                      <a:pt x="765499" y="-14645"/>
                      <a:pt x="678250" y="80319"/>
                    </a:cubicBezTo>
                    <a:lnTo>
                      <a:pt x="95511" y="714684"/>
                    </a:lnTo>
                    <a:cubicBezTo>
                      <a:pt x="95130" y="715065"/>
                      <a:pt x="94939" y="715541"/>
                      <a:pt x="94558" y="715827"/>
                    </a:cubicBezTo>
                    <a:cubicBezTo>
                      <a:pt x="84843" y="728305"/>
                      <a:pt x="80747" y="743831"/>
                      <a:pt x="82747" y="759642"/>
                    </a:cubicBezTo>
                    <a:cubicBezTo>
                      <a:pt x="84747" y="775358"/>
                      <a:pt x="92749" y="789456"/>
                      <a:pt x="105322" y="798981"/>
                    </a:cubicBezTo>
                    <a:lnTo>
                      <a:pt x="116656" y="807648"/>
                    </a:lnTo>
                    <a:lnTo>
                      <a:pt x="53696" y="979289"/>
                    </a:lnTo>
                    <a:cubicBezTo>
                      <a:pt x="51029" y="986528"/>
                      <a:pt x="53315" y="994529"/>
                      <a:pt x="59411" y="999291"/>
                    </a:cubicBezTo>
                    <a:lnTo>
                      <a:pt x="99892" y="1030533"/>
                    </a:lnTo>
                    <a:lnTo>
                      <a:pt x="60840" y="1081301"/>
                    </a:lnTo>
                    <a:cubicBezTo>
                      <a:pt x="57982" y="1085016"/>
                      <a:pt x="56744" y="1089779"/>
                      <a:pt x="57316" y="1094256"/>
                    </a:cubicBezTo>
                    <a:cubicBezTo>
                      <a:pt x="57887" y="1098828"/>
                      <a:pt x="60173" y="1103018"/>
                      <a:pt x="63983" y="1105876"/>
                    </a:cubicBezTo>
                    <a:lnTo>
                      <a:pt x="93701" y="1128736"/>
                    </a:lnTo>
                    <a:lnTo>
                      <a:pt x="3595" y="1246274"/>
                    </a:lnTo>
                    <a:cubicBezTo>
                      <a:pt x="-311" y="1251418"/>
                      <a:pt x="-1073" y="1258276"/>
                      <a:pt x="1499" y="1264182"/>
                    </a:cubicBezTo>
                    <a:cubicBezTo>
                      <a:pt x="4071" y="1269992"/>
                      <a:pt x="9786" y="1273992"/>
                      <a:pt x="16168" y="1274468"/>
                    </a:cubicBezTo>
                    <a:lnTo>
                      <a:pt x="146660" y="1283517"/>
                    </a:lnTo>
                    <a:lnTo>
                      <a:pt x="147898" y="1283517"/>
                    </a:lnTo>
                    <a:cubicBezTo>
                      <a:pt x="153232" y="1283517"/>
                      <a:pt x="158376" y="1280946"/>
                      <a:pt x="161995" y="1276755"/>
                    </a:cubicBezTo>
                    <a:lnTo>
                      <a:pt x="208096" y="1216652"/>
                    </a:lnTo>
                    <a:lnTo>
                      <a:pt x="239814" y="1241036"/>
                    </a:lnTo>
                    <a:cubicBezTo>
                      <a:pt x="242958" y="1243512"/>
                      <a:pt x="246672" y="1244655"/>
                      <a:pt x="250483" y="1244655"/>
                    </a:cubicBezTo>
                    <a:cubicBezTo>
                      <a:pt x="255626" y="1244655"/>
                      <a:pt x="260865" y="1242274"/>
                      <a:pt x="264294" y="1237892"/>
                    </a:cubicBezTo>
                    <a:lnTo>
                      <a:pt x="303251" y="1187220"/>
                    </a:lnTo>
                    <a:lnTo>
                      <a:pt x="337446" y="1213604"/>
                    </a:lnTo>
                    <a:cubicBezTo>
                      <a:pt x="340494" y="1216080"/>
                      <a:pt x="344399" y="1217223"/>
                      <a:pt x="348114" y="1217223"/>
                    </a:cubicBezTo>
                    <a:cubicBezTo>
                      <a:pt x="351448" y="1217223"/>
                      <a:pt x="354972" y="1216366"/>
                      <a:pt x="357925" y="1214175"/>
                    </a:cubicBezTo>
                    <a:lnTo>
                      <a:pt x="510420" y="1110353"/>
                    </a:lnTo>
                    <a:lnTo>
                      <a:pt x="520516" y="1118068"/>
                    </a:lnTo>
                    <a:cubicBezTo>
                      <a:pt x="531280" y="1126355"/>
                      <a:pt x="543948" y="1130355"/>
                      <a:pt x="556616" y="1130355"/>
                    </a:cubicBezTo>
                    <a:cubicBezTo>
                      <a:pt x="574523" y="1130355"/>
                      <a:pt x="592049" y="1122449"/>
                      <a:pt x="603574" y="1107209"/>
                    </a:cubicBezTo>
                    <a:cubicBezTo>
                      <a:pt x="603955" y="1106733"/>
                      <a:pt x="604241" y="1106352"/>
                      <a:pt x="604527" y="1105971"/>
                    </a:cubicBezTo>
                    <a:lnTo>
                      <a:pt x="760832" y="861369"/>
                    </a:lnTo>
                    <a:cubicBezTo>
                      <a:pt x="765976" y="853178"/>
                      <a:pt x="763594" y="842415"/>
                      <a:pt x="755498" y="837176"/>
                    </a:cubicBezTo>
                    <a:cubicBezTo>
                      <a:pt x="747402" y="832032"/>
                      <a:pt x="736543" y="834414"/>
                      <a:pt x="731305" y="842510"/>
                    </a:cubicBezTo>
                    <a:lnTo>
                      <a:pt x="575666" y="1086255"/>
                    </a:lnTo>
                    <a:cubicBezTo>
                      <a:pt x="567379" y="1096446"/>
                      <a:pt x="552425" y="1098256"/>
                      <a:pt x="542043" y="1090255"/>
                    </a:cubicBezTo>
                    <a:lnTo>
                      <a:pt x="171235" y="805172"/>
                    </a:lnTo>
                    <a:lnTo>
                      <a:pt x="148375" y="787551"/>
                    </a:lnTo>
                    <a:cubicBezTo>
                      <a:pt x="148279" y="787455"/>
                      <a:pt x="148184" y="787455"/>
                      <a:pt x="148089" y="787360"/>
                    </a:cubicBezTo>
                    <a:lnTo>
                      <a:pt x="126943" y="771072"/>
                    </a:lnTo>
                    <a:cubicBezTo>
                      <a:pt x="121800" y="767072"/>
                      <a:pt x="118561" y="761357"/>
                      <a:pt x="117704" y="754975"/>
                    </a:cubicBezTo>
                    <a:cubicBezTo>
                      <a:pt x="117037" y="748689"/>
                      <a:pt x="118561" y="742593"/>
                      <a:pt x="122181" y="737544"/>
                    </a:cubicBezTo>
                    <a:lnTo>
                      <a:pt x="704349" y="103846"/>
                    </a:lnTo>
                    <a:cubicBezTo>
                      <a:pt x="779215" y="22407"/>
                      <a:pt x="901802" y="11739"/>
                      <a:pt x="989527" y="79176"/>
                    </a:cubicBezTo>
                    <a:cubicBezTo>
                      <a:pt x="1077253" y="146613"/>
                      <a:pt x="1098493" y="267866"/>
                      <a:pt x="1038962" y="361116"/>
                    </a:cubicBezTo>
                    <a:lnTo>
                      <a:pt x="789883" y="751165"/>
                    </a:lnTo>
                    <a:cubicBezTo>
                      <a:pt x="789026" y="752498"/>
                      <a:pt x="788455" y="753832"/>
                      <a:pt x="788073" y="755261"/>
                    </a:cubicBezTo>
                    <a:lnTo>
                      <a:pt x="772262" y="780026"/>
                    </a:lnTo>
                    <a:cubicBezTo>
                      <a:pt x="767214" y="788122"/>
                      <a:pt x="769500" y="798695"/>
                      <a:pt x="777596" y="803933"/>
                    </a:cubicBezTo>
                    <a:cubicBezTo>
                      <a:pt x="780454" y="805743"/>
                      <a:pt x="783692" y="806696"/>
                      <a:pt x="786931" y="806696"/>
                    </a:cubicBezTo>
                    <a:cubicBezTo>
                      <a:pt x="792550" y="806696"/>
                      <a:pt x="798265" y="803933"/>
                      <a:pt x="801504" y="798599"/>
                    </a:cubicBezTo>
                    <a:lnTo>
                      <a:pt x="819506" y="770406"/>
                    </a:lnTo>
                    <a:cubicBezTo>
                      <a:pt x="819982" y="769644"/>
                      <a:pt x="820268" y="768977"/>
                      <a:pt x="820649" y="768215"/>
                    </a:cubicBezTo>
                    <a:lnTo>
                      <a:pt x="1068680" y="379881"/>
                    </a:lnTo>
                    <a:cubicBezTo>
                      <a:pt x="1137736" y="271391"/>
                      <a:pt x="1112971" y="130135"/>
                      <a:pt x="1010673" y="51649"/>
                    </a:cubicBezTo>
                    <a:close/>
                    <a:moveTo>
                      <a:pt x="139707" y="1247799"/>
                    </a:moveTo>
                    <a:lnTo>
                      <a:pt x="51029" y="1241607"/>
                    </a:lnTo>
                    <a:lnTo>
                      <a:pt x="121228" y="1149882"/>
                    </a:lnTo>
                    <a:lnTo>
                      <a:pt x="180093" y="1195125"/>
                    </a:lnTo>
                    <a:lnTo>
                      <a:pt x="139707" y="1247799"/>
                    </a:lnTo>
                    <a:close/>
                    <a:moveTo>
                      <a:pt x="247149" y="1202555"/>
                    </a:moveTo>
                    <a:lnTo>
                      <a:pt x="229337" y="1188839"/>
                    </a:lnTo>
                    <a:lnTo>
                      <a:pt x="115037" y="1100923"/>
                    </a:lnTo>
                    <a:lnTo>
                      <a:pt x="99130" y="1088636"/>
                    </a:lnTo>
                    <a:lnTo>
                      <a:pt x="127515" y="1051774"/>
                    </a:lnTo>
                    <a:lnTo>
                      <a:pt x="275438" y="1165788"/>
                    </a:lnTo>
                    <a:lnTo>
                      <a:pt x="247149" y="1202555"/>
                    </a:lnTo>
                    <a:close/>
                    <a:moveTo>
                      <a:pt x="480892" y="1088255"/>
                    </a:moveTo>
                    <a:lnTo>
                      <a:pt x="348781" y="1178075"/>
                    </a:lnTo>
                    <a:lnTo>
                      <a:pt x="324682" y="1159502"/>
                    </a:lnTo>
                    <a:lnTo>
                      <a:pt x="296869" y="1138071"/>
                    </a:lnTo>
                    <a:lnTo>
                      <a:pt x="148851" y="1023961"/>
                    </a:lnTo>
                    <a:lnTo>
                      <a:pt x="121228" y="1002720"/>
                    </a:lnTo>
                    <a:lnTo>
                      <a:pt x="90843" y="979289"/>
                    </a:lnTo>
                    <a:lnTo>
                      <a:pt x="145803" y="830032"/>
                    </a:lnTo>
                    <a:lnTo>
                      <a:pt x="211525" y="880610"/>
                    </a:lnTo>
                    <a:lnTo>
                      <a:pt x="480892" y="10882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5" name="Google Shape;1345;p7"/>
              <p:cNvSpPr/>
              <p:nvPr/>
            </p:nvSpPr>
            <p:spPr>
              <a:xfrm>
                <a:off x="5046004" y="2971573"/>
                <a:ext cx="536065" cy="640115"/>
              </a:xfrm>
              <a:custGeom>
                <a:rect b="b" l="l" r="r" t="t"/>
                <a:pathLst>
                  <a:path extrusionOk="0" h="640115" w="536065">
                    <a:moveTo>
                      <a:pt x="535264" y="81379"/>
                    </a:moveTo>
                    <a:cubicBezTo>
                      <a:pt x="532026" y="56519"/>
                      <a:pt x="519358" y="34611"/>
                      <a:pt x="499641" y="19371"/>
                    </a:cubicBezTo>
                    <a:cubicBezTo>
                      <a:pt x="458684" y="-12061"/>
                      <a:pt x="399914" y="-4441"/>
                      <a:pt x="368482" y="36421"/>
                    </a:cubicBezTo>
                    <a:lnTo>
                      <a:pt x="19295" y="489811"/>
                    </a:lnTo>
                    <a:cubicBezTo>
                      <a:pt x="-12042" y="530673"/>
                      <a:pt x="-4422" y="589347"/>
                      <a:pt x="36440" y="620780"/>
                    </a:cubicBezTo>
                    <a:cubicBezTo>
                      <a:pt x="53395" y="633829"/>
                      <a:pt x="73492" y="640116"/>
                      <a:pt x="93400" y="640116"/>
                    </a:cubicBezTo>
                    <a:cubicBezTo>
                      <a:pt x="121498" y="640116"/>
                      <a:pt x="149311" y="627543"/>
                      <a:pt x="167599" y="603730"/>
                    </a:cubicBezTo>
                    <a:lnTo>
                      <a:pt x="516786" y="150340"/>
                    </a:lnTo>
                    <a:cubicBezTo>
                      <a:pt x="531835" y="130623"/>
                      <a:pt x="538503" y="106239"/>
                      <a:pt x="535264" y="81379"/>
                    </a:cubicBezTo>
                    <a:close/>
                    <a:moveTo>
                      <a:pt x="489068" y="129004"/>
                    </a:moveTo>
                    <a:lnTo>
                      <a:pt x="139882" y="582394"/>
                    </a:lnTo>
                    <a:cubicBezTo>
                      <a:pt x="130452" y="594681"/>
                      <a:pt x="116641" y="602587"/>
                      <a:pt x="101115" y="604587"/>
                    </a:cubicBezTo>
                    <a:cubicBezTo>
                      <a:pt x="85589" y="606588"/>
                      <a:pt x="70254" y="602492"/>
                      <a:pt x="57967" y="593062"/>
                    </a:cubicBezTo>
                    <a:cubicBezTo>
                      <a:pt x="32344" y="573441"/>
                      <a:pt x="27582" y="536769"/>
                      <a:pt x="47203" y="511242"/>
                    </a:cubicBezTo>
                    <a:lnTo>
                      <a:pt x="396390" y="57852"/>
                    </a:lnTo>
                    <a:cubicBezTo>
                      <a:pt x="407820" y="42898"/>
                      <a:pt x="425251" y="35088"/>
                      <a:pt x="442777" y="35088"/>
                    </a:cubicBezTo>
                    <a:cubicBezTo>
                      <a:pt x="455159" y="35088"/>
                      <a:pt x="467637" y="39088"/>
                      <a:pt x="478400" y="47184"/>
                    </a:cubicBezTo>
                    <a:cubicBezTo>
                      <a:pt x="490687" y="56614"/>
                      <a:pt x="498593" y="70425"/>
                      <a:pt x="500593" y="85951"/>
                    </a:cubicBezTo>
                    <a:cubicBezTo>
                      <a:pt x="502594" y="101477"/>
                      <a:pt x="498498" y="116812"/>
                      <a:pt x="489068" y="129004"/>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46" name="Google Shape;1346;p7"/>
            <p:cNvGrpSpPr/>
            <p:nvPr/>
          </p:nvGrpSpPr>
          <p:grpSpPr>
            <a:xfrm>
              <a:off x="1076838" y="5770623"/>
              <a:ext cx="989891" cy="989871"/>
              <a:chOff x="8213288" y="4257484"/>
              <a:chExt cx="1305236" cy="1305210"/>
            </a:xfrm>
          </p:grpSpPr>
          <p:sp>
            <p:nvSpPr>
              <p:cNvPr id="1347" name="Google Shape;1347;p7"/>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8" name="Google Shape;1348;p7"/>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9" name="Google Shape;1349;p7"/>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0" name="Google Shape;1350;p7"/>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51" name="Google Shape;1351;p7"/>
            <p:cNvGrpSpPr/>
            <p:nvPr/>
          </p:nvGrpSpPr>
          <p:grpSpPr>
            <a:xfrm>
              <a:off x="3897126" y="2792273"/>
              <a:ext cx="989891" cy="989871"/>
              <a:chOff x="8213288" y="4257484"/>
              <a:chExt cx="1305236" cy="1305210"/>
            </a:xfrm>
          </p:grpSpPr>
          <p:sp>
            <p:nvSpPr>
              <p:cNvPr id="1352" name="Google Shape;1352;p7"/>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3" name="Google Shape;1353;p7"/>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4" name="Google Shape;1354;p7"/>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5" name="Google Shape;1355;p7"/>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56" name="Google Shape;1356;p7"/>
            <p:cNvGrpSpPr/>
            <p:nvPr/>
          </p:nvGrpSpPr>
          <p:grpSpPr>
            <a:xfrm rot="816607">
              <a:off x="166121" y="5320541"/>
              <a:ext cx="715862" cy="804271"/>
              <a:chOff x="6479476" y="1449514"/>
              <a:chExt cx="954404" cy="1072133"/>
            </a:xfrm>
          </p:grpSpPr>
          <p:sp>
            <p:nvSpPr>
              <p:cNvPr id="1357" name="Google Shape;1357;p7"/>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8" name="Google Shape;1358;p7"/>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9" name="Google Shape;1359;p7"/>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60" name="Google Shape;1360;p7"/>
            <p:cNvGrpSpPr/>
            <p:nvPr/>
          </p:nvGrpSpPr>
          <p:grpSpPr>
            <a:xfrm rot="-1503216">
              <a:off x="358738" y="3640697"/>
              <a:ext cx="813890" cy="1023327"/>
              <a:chOff x="6477570" y="1322641"/>
              <a:chExt cx="1052702" cy="1323593"/>
            </a:xfrm>
          </p:grpSpPr>
          <p:sp>
            <p:nvSpPr>
              <p:cNvPr id="1361" name="Google Shape;1361;p7"/>
              <p:cNvSpPr/>
              <p:nvPr/>
            </p:nvSpPr>
            <p:spPr>
              <a:xfrm>
                <a:off x="6477570" y="1428940"/>
                <a:ext cx="121158" cy="402716"/>
              </a:xfrm>
              <a:custGeom>
                <a:rect b="b" l="l" r="r" t="t"/>
                <a:pathLst>
                  <a:path extrusionOk="0" h="402716" w="121158">
                    <a:moveTo>
                      <a:pt x="0" y="385000"/>
                    </a:moveTo>
                    <a:lnTo>
                      <a:pt x="0" y="118015"/>
                    </a:lnTo>
                    <a:cubicBezTo>
                      <a:pt x="0" y="64103"/>
                      <a:pt x="36290" y="18574"/>
                      <a:pt x="85725" y="4572"/>
                    </a:cubicBezTo>
                    <a:cubicBezTo>
                      <a:pt x="96012" y="1619"/>
                      <a:pt x="106871" y="0"/>
                      <a:pt x="118110" y="0"/>
                    </a:cubicBezTo>
                    <a:lnTo>
                      <a:pt x="121158" y="0"/>
                    </a:lnTo>
                    <a:lnTo>
                      <a:pt x="121158" y="35433"/>
                    </a:lnTo>
                    <a:lnTo>
                      <a:pt x="118110" y="35433"/>
                    </a:lnTo>
                    <a:cubicBezTo>
                      <a:pt x="106585" y="35433"/>
                      <a:pt x="95631" y="37814"/>
                      <a:pt x="85725" y="42005"/>
                    </a:cubicBezTo>
                    <a:cubicBezTo>
                      <a:pt x="56197" y="54673"/>
                      <a:pt x="35433" y="83915"/>
                      <a:pt x="35433" y="118015"/>
                    </a:cubicBezTo>
                    <a:lnTo>
                      <a:pt x="35433" y="385000"/>
                    </a:lnTo>
                    <a:cubicBezTo>
                      <a:pt x="35433" y="394811"/>
                      <a:pt x="27527" y="402717"/>
                      <a:pt x="17717" y="402717"/>
                    </a:cubicBezTo>
                    <a:cubicBezTo>
                      <a:pt x="7906" y="402717"/>
                      <a:pt x="0" y="394811"/>
                      <a:pt x="0" y="3850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2" name="Google Shape;1362;p7"/>
              <p:cNvSpPr/>
              <p:nvPr/>
            </p:nvSpPr>
            <p:spPr>
              <a:xfrm>
                <a:off x="6669595"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3" name="Google Shape;1363;p7"/>
              <p:cNvSpPr/>
              <p:nvPr/>
            </p:nvSpPr>
            <p:spPr>
              <a:xfrm>
                <a:off x="6917626"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4" name="Google Shape;1364;p7"/>
              <p:cNvSpPr/>
              <p:nvPr/>
            </p:nvSpPr>
            <p:spPr>
              <a:xfrm>
                <a:off x="7165657"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5" name="Google Shape;1365;p7"/>
              <p:cNvSpPr/>
              <p:nvPr/>
            </p:nvSpPr>
            <p:spPr>
              <a:xfrm>
                <a:off x="6477570" y="1429035"/>
                <a:ext cx="1052702" cy="1217199"/>
              </a:xfrm>
              <a:custGeom>
                <a:rect b="b" l="l" r="r" t="t"/>
                <a:pathLst>
                  <a:path extrusionOk="0" h="1217199" w="1052702">
                    <a:moveTo>
                      <a:pt x="1052703" y="117920"/>
                    </a:moveTo>
                    <a:lnTo>
                      <a:pt x="1052703" y="1099090"/>
                    </a:lnTo>
                    <a:cubicBezTo>
                      <a:pt x="1052703" y="1164241"/>
                      <a:pt x="999649" y="1217200"/>
                      <a:pt x="934498" y="1217200"/>
                    </a:cubicBezTo>
                    <a:lnTo>
                      <a:pt x="118110" y="1217200"/>
                    </a:lnTo>
                    <a:cubicBezTo>
                      <a:pt x="52959" y="1217200"/>
                      <a:pt x="0" y="1164241"/>
                      <a:pt x="0" y="1099090"/>
                    </a:cubicBezTo>
                    <a:lnTo>
                      <a:pt x="0" y="1066038"/>
                    </a:lnTo>
                    <a:cubicBezTo>
                      <a:pt x="0" y="1056227"/>
                      <a:pt x="7906" y="1048321"/>
                      <a:pt x="17717" y="1048321"/>
                    </a:cubicBezTo>
                    <a:cubicBezTo>
                      <a:pt x="27527" y="1048321"/>
                      <a:pt x="35433" y="1056227"/>
                      <a:pt x="35433" y="1066038"/>
                    </a:cubicBezTo>
                    <a:lnTo>
                      <a:pt x="35433" y="1099090"/>
                    </a:lnTo>
                    <a:cubicBezTo>
                      <a:pt x="35433" y="1144619"/>
                      <a:pt x="72485" y="1181672"/>
                      <a:pt x="118110" y="1181672"/>
                    </a:cubicBezTo>
                    <a:lnTo>
                      <a:pt x="934498" y="1181672"/>
                    </a:lnTo>
                    <a:cubicBezTo>
                      <a:pt x="980027" y="1181672"/>
                      <a:pt x="1017175" y="1144715"/>
                      <a:pt x="1017175" y="1099090"/>
                    </a:cubicBezTo>
                    <a:lnTo>
                      <a:pt x="1017175" y="117920"/>
                    </a:lnTo>
                    <a:cubicBezTo>
                      <a:pt x="1017175" y="85630"/>
                      <a:pt x="998601" y="57626"/>
                      <a:pt x="971550" y="44006"/>
                    </a:cubicBezTo>
                    <a:cubicBezTo>
                      <a:pt x="960882" y="38672"/>
                      <a:pt x="948880" y="35624"/>
                      <a:pt x="936117" y="35338"/>
                    </a:cubicBezTo>
                    <a:lnTo>
                      <a:pt x="936117" y="0"/>
                    </a:lnTo>
                    <a:cubicBezTo>
                      <a:pt x="948500" y="95"/>
                      <a:pt x="960406" y="2191"/>
                      <a:pt x="971550" y="5905"/>
                    </a:cubicBezTo>
                    <a:cubicBezTo>
                      <a:pt x="1018604" y="21431"/>
                      <a:pt x="1052703" y="65723"/>
                      <a:pt x="1052703" y="1179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6" name="Google Shape;1366;p7"/>
              <p:cNvSpPr/>
              <p:nvPr/>
            </p:nvSpPr>
            <p:spPr>
              <a:xfrm>
                <a:off x="6646830" y="1913476"/>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7" name="Google Shape;1367;p7"/>
              <p:cNvSpPr/>
              <p:nvPr/>
            </p:nvSpPr>
            <p:spPr>
              <a:xfrm>
                <a:off x="6646830" y="1747837"/>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8" name="Google Shape;1368;p7"/>
              <p:cNvSpPr/>
              <p:nvPr/>
            </p:nvSpPr>
            <p:spPr>
              <a:xfrm>
                <a:off x="6646830" y="2079307"/>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9" name="Google Shape;1369;p7"/>
              <p:cNvSpPr/>
              <p:nvPr/>
            </p:nvSpPr>
            <p:spPr>
              <a:xfrm>
                <a:off x="6646830" y="2232373"/>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0" name="Google Shape;1370;p7"/>
              <p:cNvSpPr/>
              <p:nvPr/>
            </p:nvSpPr>
            <p:spPr>
              <a:xfrm>
                <a:off x="6646830" y="2398203"/>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1" name="Google Shape;1371;p7"/>
              <p:cNvSpPr/>
              <p:nvPr/>
            </p:nvSpPr>
            <p:spPr>
              <a:xfrm>
                <a:off x="6478713" y="1870138"/>
                <a:ext cx="35433" cy="529209"/>
              </a:xfrm>
              <a:custGeom>
                <a:rect b="b" l="l" r="r" t="t"/>
                <a:pathLst>
                  <a:path extrusionOk="0" h="529209" w="35433">
                    <a:moveTo>
                      <a:pt x="17717" y="529209"/>
                    </a:moveTo>
                    <a:cubicBezTo>
                      <a:pt x="7906" y="529209"/>
                      <a:pt x="0" y="521303"/>
                      <a:pt x="0" y="511493"/>
                    </a:cubicBezTo>
                    <a:lnTo>
                      <a:pt x="0" y="17717"/>
                    </a:lnTo>
                    <a:cubicBezTo>
                      <a:pt x="0" y="7906"/>
                      <a:pt x="7906" y="0"/>
                      <a:pt x="17717" y="0"/>
                    </a:cubicBezTo>
                    <a:cubicBezTo>
                      <a:pt x="27527" y="0"/>
                      <a:pt x="35433" y="7906"/>
                      <a:pt x="35433" y="17717"/>
                    </a:cubicBezTo>
                    <a:lnTo>
                      <a:pt x="35433" y="511397"/>
                    </a:lnTo>
                    <a:cubicBezTo>
                      <a:pt x="35433" y="521208"/>
                      <a:pt x="27527" y="529209"/>
                      <a:pt x="17717" y="529209"/>
                    </a:cubicBezTo>
                    <a:lnTo>
                      <a:pt x="17717" y="52920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2" name="Google Shape;1372;p7"/>
              <p:cNvSpPr/>
              <p:nvPr/>
            </p:nvSpPr>
            <p:spPr>
              <a:xfrm>
                <a:off x="6563295"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3" name="Google Shape;1373;p7"/>
              <p:cNvSpPr/>
              <p:nvPr/>
            </p:nvSpPr>
            <p:spPr>
              <a:xfrm>
                <a:off x="6811327"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4" name="Google Shape;1374;p7"/>
              <p:cNvSpPr/>
              <p:nvPr/>
            </p:nvSpPr>
            <p:spPr>
              <a:xfrm>
                <a:off x="7059358" y="1322641"/>
                <a:ext cx="141731" cy="248030"/>
              </a:xfrm>
              <a:custGeom>
                <a:rect b="b" l="l" r="r" t="t"/>
                <a:pathLst>
                  <a:path extrusionOk="0" h="248030" w="141731">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8"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5" name="Google Shape;1375;p7"/>
              <p:cNvSpPr/>
              <p:nvPr/>
            </p:nvSpPr>
            <p:spPr>
              <a:xfrm>
                <a:off x="7307388"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376" name="Google Shape;1376;p7"/>
          <p:cNvGrpSpPr/>
          <p:nvPr/>
        </p:nvGrpSpPr>
        <p:grpSpPr>
          <a:xfrm rot="5400000">
            <a:off x="4712784" y="-620733"/>
            <a:ext cx="2766381" cy="12192150"/>
            <a:chOff x="9044760" y="0"/>
            <a:chExt cx="3147191" cy="6871527"/>
          </a:xfrm>
        </p:grpSpPr>
        <p:sp>
          <p:nvSpPr>
            <p:cNvPr id="1377" name="Google Shape;1377;p7"/>
            <p:cNvSpPr/>
            <p:nvPr/>
          </p:nvSpPr>
          <p:spPr>
            <a:xfrm>
              <a:off x="9044760" y="0"/>
              <a:ext cx="3140100" cy="6858000"/>
            </a:xfrm>
            <a:prstGeom prst="rect">
              <a:avLst/>
            </a:prstGeom>
            <a:solidFill>
              <a:schemeClr val="accent1"/>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78" name="Google Shape;1378;p7"/>
            <p:cNvGrpSpPr/>
            <p:nvPr/>
          </p:nvGrpSpPr>
          <p:grpSpPr>
            <a:xfrm>
              <a:off x="9051747" y="0"/>
              <a:ext cx="3139895" cy="2556056"/>
              <a:chOff x="2117558" y="0"/>
              <a:chExt cx="2031900" cy="3438332"/>
            </a:xfrm>
          </p:grpSpPr>
          <p:sp>
            <p:nvSpPr>
              <p:cNvPr id="1379" name="Google Shape;1379;p7"/>
              <p:cNvSpPr/>
              <p:nvPr/>
            </p:nvSpPr>
            <p:spPr>
              <a:xfrm>
                <a:off x="2117558" y="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0" name="Google Shape;1380;p7"/>
              <p:cNvSpPr/>
              <p:nvPr/>
            </p:nvSpPr>
            <p:spPr>
              <a:xfrm>
                <a:off x="2117558" y="24124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1" name="Google Shape;1381;p7"/>
              <p:cNvSpPr/>
              <p:nvPr/>
            </p:nvSpPr>
            <p:spPr>
              <a:xfrm>
                <a:off x="2117558" y="48249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2" name="Google Shape;1382;p7"/>
              <p:cNvSpPr/>
              <p:nvPr/>
            </p:nvSpPr>
            <p:spPr>
              <a:xfrm>
                <a:off x="2117558" y="723747"/>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3" name="Google Shape;1383;p7"/>
              <p:cNvSpPr/>
              <p:nvPr/>
            </p:nvSpPr>
            <p:spPr>
              <a:xfrm>
                <a:off x="2117558" y="964996"/>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4" name="Google Shape;1384;p7"/>
              <p:cNvSpPr/>
              <p:nvPr/>
            </p:nvSpPr>
            <p:spPr>
              <a:xfrm>
                <a:off x="2117558" y="1206245"/>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5" name="Google Shape;1385;p7"/>
              <p:cNvSpPr/>
              <p:nvPr/>
            </p:nvSpPr>
            <p:spPr>
              <a:xfrm>
                <a:off x="2117558" y="1447494"/>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6" name="Google Shape;1386;p7"/>
              <p:cNvSpPr/>
              <p:nvPr/>
            </p:nvSpPr>
            <p:spPr>
              <a:xfrm>
                <a:off x="2117558" y="1688743"/>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7" name="Google Shape;1387;p7"/>
              <p:cNvSpPr/>
              <p:nvPr/>
            </p:nvSpPr>
            <p:spPr>
              <a:xfrm>
                <a:off x="2117558" y="192999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8" name="Google Shape;1388;p7"/>
              <p:cNvSpPr/>
              <p:nvPr/>
            </p:nvSpPr>
            <p:spPr>
              <a:xfrm>
                <a:off x="2117558" y="2171241"/>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9" name="Google Shape;1389;p7"/>
              <p:cNvSpPr/>
              <p:nvPr/>
            </p:nvSpPr>
            <p:spPr>
              <a:xfrm>
                <a:off x="2117558" y="241249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0" name="Google Shape;1390;p7"/>
              <p:cNvSpPr/>
              <p:nvPr/>
            </p:nvSpPr>
            <p:spPr>
              <a:xfrm>
                <a:off x="2117558" y="265373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1" name="Google Shape;1391;p7"/>
              <p:cNvSpPr/>
              <p:nvPr/>
            </p:nvSpPr>
            <p:spPr>
              <a:xfrm>
                <a:off x="2117558" y="289498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2" name="Google Shape;1392;p7"/>
              <p:cNvSpPr/>
              <p:nvPr/>
            </p:nvSpPr>
            <p:spPr>
              <a:xfrm>
                <a:off x="2117558" y="313623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1393" name="Google Shape;1393;p7"/>
            <p:cNvGrpSpPr/>
            <p:nvPr/>
          </p:nvGrpSpPr>
          <p:grpSpPr>
            <a:xfrm>
              <a:off x="9051747" y="2527006"/>
              <a:ext cx="3139895" cy="2556056"/>
              <a:chOff x="2117558" y="0"/>
              <a:chExt cx="2031900" cy="3438332"/>
            </a:xfrm>
          </p:grpSpPr>
          <p:sp>
            <p:nvSpPr>
              <p:cNvPr id="1394" name="Google Shape;1394;p7"/>
              <p:cNvSpPr/>
              <p:nvPr/>
            </p:nvSpPr>
            <p:spPr>
              <a:xfrm>
                <a:off x="2117558" y="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5" name="Google Shape;1395;p7"/>
              <p:cNvSpPr/>
              <p:nvPr/>
            </p:nvSpPr>
            <p:spPr>
              <a:xfrm>
                <a:off x="2117558" y="24124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6" name="Google Shape;1396;p7"/>
              <p:cNvSpPr/>
              <p:nvPr/>
            </p:nvSpPr>
            <p:spPr>
              <a:xfrm>
                <a:off x="2117558" y="48249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7" name="Google Shape;1397;p7"/>
              <p:cNvSpPr/>
              <p:nvPr/>
            </p:nvSpPr>
            <p:spPr>
              <a:xfrm>
                <a:off x="2117558" y="723747"/>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8" name="Google Shape;1398;p7"/>
              <p:cNvSpPr/>
              <p:nvPr/>
            </p:nvSpPr>
            <p:spPr>
              <a:xfrm>
                <a:off x="2117558" y="964996"/>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9" name="Google Shape;1399;p7"/>
              <p:cNvSpPr/>
              <p:nvPr/>
            </p:nvSpPr>
            <p:spPr>
              <a:xfrm>
                <a:off x="2117558" y="1206245"/>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0" name="Google Shape;1400;p7"/>
              <p:cNvSpPr/>
              <p:nvPr/>
            </p:nvSpPr>
            <p:spPr>
              <a:xfrm>
                <a:off x="2117558" y="1447494"/>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1" name="Google Shape;1401;p7"/>
              <p:cNvSpPr/>
              <p:nvPr/>
            </p:nvSpPr>
            <p:spPr>
              <a:xfrm>
                <a:off x="2117558" y="1688743"/>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2" name="Google Shape;1402;p7"/>
              <p:cNvSpPr/>
              <p:nvPr/>
            </p:nvSpPr>
            <p:spPr>
              <a:xfrm>
                <a:off x="2117558" y="192999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3" name="Google Shape;1403;p7"/>
              <p:cNvSpPr/>
              <p:nvPr/>
            </p:nvSpPr>
            <p:spPr>
              <a:xfrm>
                <a:off x="2117558" y="2171241"/>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4" name="Google Shape;1404;p7"/>
              <p:cNvSpPr/>
              <p:nvPr/>
            </p:nvSpPr>
            <p:spPr>
              <a:xfrm>
                <a:off x="2117558" y="241249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5" name="Google Shape;1405;p7"/>
              <p:cNvSpPr/>
              <p:nvPr/>
            </p:nvSpPr>
            <p:spPr>
              <a:xfrm>
                <a:off x="2117558" y="265373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6" name="Google Shape;1406;p7"/>
              <p:cNvSpPr/>
              <p:nvPr/>
            </p:nvSpPr>
            <p:spPr>
              <a:xfrm>
                <a:off x="2117558" y="289498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7" name="Google Shape;1407;p7"/>
              <p:cNvSpPr/>
              <p:nvPr/>
            </p:nvSpPr>
            <p:spPr>
              <a:xfrm>
                <a:off x="2117558" y="313623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408" name="Google Shape;1408;p7"/>
            <p:cNvSpPr/>
            <p:nvPr/>
          </p:nvSpPr>
          <p:spPr>
            <a:xfrm>
              <a:off x="9051851" y="5032747"/>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9" name="Google Shape;1409;p7"/>
            <p:cNvSpPr/>
            <p:nvPr/>
          </p:nvSpPr>
          <p:spPr>
            <a:xfrm>
              <a:off x="9051851" y="5212089"/>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0" name="Google Shape;1410;p7"/>
            <p:cNvSpPr/>
            <p:nvPr/>
          </p:nvSpPr>
          <p:spPr>
            <a:xfrm>
              <a:off x="9051851" y="5391431"/>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1" name="Google Shape;1411;p7"/>
            <p:cNvSpPr/>
            <p:nvPr/>
          </p:nvSpPr>
          <p:spPr>
            <a:xfrm>
              <a:off x="9051851" y="5570774"/>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2" name="Google Shape;1412;p7"/>
            <p:cNvSpPr/>
            <p:nvPr/>
          </p:nvSpPr>
          <p:spPr>
            <a:xfrm>
              <a:off x="9051851" y="5750116"/>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3" name="Google Shape;1413;p7"/>
            <p:cNvSpPr/>
            <p:nvPr/>
          </p:nvSpPr>
          <p:spPr>
            <a:xfrm>
              <a:off x="9051851" y="5929458"/>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4" name="Google Shape;1414;p7"/>
            <p:cNvSpPr/>
            <p:nvPr/>
          </p:nvSpPr>
          <p:spPr>
            <a:xfrm>
              <a:off x="9051851" y="6108800"/>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5" name="Google Shape;1415;p7"/>
            <p:cNvSpPr/>
            <p:nvPr/>
          </p:nvSpPr>
          <p:spPr>
            <a:xfrm>
              <a:off x="9051851" y="6288143"/>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6" name="Google Shape;1416;p7"/>
            <p:cNvSpPr/>
            <p:nvPr/>
          </p:nvSpPr>
          <p:spPr>
            <a:xfrm>
              <a:off x="9051851" y="6467485"/>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7" name="Google Shape;1417;p7"/>
            <p:cNvSpPr/>
            <p:nvPr/>
          </p:nvSpPr>
          <p:spPr>
            <a:xfrm>
              <a:off x="9051851" y="6646827"/>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418" name="Google Shape;1418;p7"/>
          <p:cNvSpPr/>
          <p:nvPr/>
        </p:nvSpPr>
        <p:spPr>
          <a:xfrm>
            <a:off x="99309" y="111105"/>
            <a:ext cx="11988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419" name="Google Shape;1419;p7"/>
          <p:cNvSpPr/>
          <p:nvPr/>
        </p:nvSpPr>
        <p:spPr>
          <a:xfrm>
            <a:off x="587700" y="458175"/>
            <a:ext cx="9219600" cy="5305500"/>
          </a:xfrm>
          <a:prstGeom prst="rect">
            <a:avLst/>
          </a:prstGeom>
          <a:solidFill>
            <a:schemeClr val="accen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20" name="Google Shape;1420;p7"/>
          <p:cNvSpPr txBox="1"/>
          <p:nvPr>
            <p:ph idx="1" type="body"/>
          </p:nvPr>
        </p:nvSpPr>
        <p:spPr>
          <a:xfrm>
            <a:off x="773875" y="3324427"/>
            <a:ext cx="8826000" cy="27321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421" name="Google Shape;1421;p7"/>
          <p:cNvSpPr txBox="1"/>
          <p:nvPr>
            <p:ph type="title"/>
          </p:nvPr>
        </p:nvSpPr>
        <p:spPr>
          <a:xfrm>
            <a:off x="773916" y="1809575"/>
            <a:ext cx="8826000" cy="14106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422" name="Google Shape;1422;p7"/>
          <p:cNvSpPr/>
          <p:nvPr/>
        </p:nvSpPr>
        <p:spPr>
          <a:xfrm rot="5400000">
            <a:off x="-3102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1 2 1 2">
  <p:cSld name="CUSTOM_1_1_2_1_2">
    <p:bg>
      <p:bgPr>
        <a:solidFill>
          <a:schemeClr val="accent1"/>
        </a:solidFill>
      </p:bgPr>
    </p:bg>
    <p:spTree>
      <p:nvGrpSpPr>
        <p:cNvPr id="1423" name="Shape 1423"/>
        <p:cNvGrpSpPr/>
        <p:nvPr/>
      </p:nvGrpSpPr>
      <p:grpSpPr>
        <a:xfrm>
          <a:off x="0" y="0"/>
          <a:ext cx="0" cy="0"/>
          <a:chOff x="0" y="0"/>
          <a:chExt cx="0" cy="0"/>
        </a:xfrm>
      </p:grpSpPr>
      <p:sp>
        <p:nvSpPr>
          <p:cNvPr id="1424" name="Google Shape;1424;p8"/>
          <p:cNvSpPr/>
          <p:nvPr/>
        </p:nvSpPr>
        <p:spPr>
          <a:xfrm>
            <a:off x="0" y="0"/>
            <a:ext cx="12192000" cy="6858000"/>
          </a:xfrm>
          <a:custGeom>
            <a:rect b="b" l="l" r="r" t="t"/>
            <a:pathLst>
              <a:path extrusionOk="0" h="6858000" w="12192000">
                <a:moveTo>
                  <a:pt x="11302159" y="6751558"/>
                </a:moveTo>
                <a:cubicBezTo>
                  <a:pt x="11360901" y="6751558"/>
                  <a:pt x="11411301" y="6787272"/>
                  <a:pt x="11432829" y="6838171"/>
                </a:cubicBezTo>
                <a:lnTo>
                  <a:pt x="11436832" y="6858000"/>
                </a:lnTo>
                <a:lnTo>
                  <a:pt x="11167485" y="6858000"/>
                </a:lnTo>
                <a:lnTo>
                  <a:pt x="11171489" y="6838171"/>
                </a:lnTo>
                <a:cubicBezTo>
                  <a:pt x="11193017" y="6787272"/>
                  <a:pt x="11243418" y="6751558"/>
                  <a:pt x="11302159" y="6751558"/>
                </a:cubicBezTo>
                <a:close/>
                <a:moveTo>
                  <a:pt x="1477907" y="6751557"/>
                </a:moveTo>
                <a:cubicBezTo>
                  <a:pt x="1536649" y="6751557"/>
                  <a:pt x="1587049" y="6787271"/>
                  <a:pt x="1608578" y="6838170"/>
                </a:cubicBezTo>
                <a:lnTo>
                  <a:pt x="1612581" y="6858000"/>
                </a:lnTo>
                <a:lnTo>
                  <a:pt x="1343234" y="6858000"/>
                </a:lnTo>
                <a:lnTo>
                  <a:pt x="1347238" y="6838170"/>
                </a:lnTo>
                <a:cubicBezTo>
                  <a:pt x="1368766" y="6787271"/>
                  <a:pt x="1419165" y="6751557"/>
                  <a:pt x="1477907" y="6751557"/>
                </a:cubicBezTo>
                <a:close/>
                <a:moveTo>
                  <a:pt x="9264702" y="6741219"/>
                </a:moveTo>
                <a:cubicBezTo>
                  <a:pt x="9300074" y="6741219"/>
                  <a:pt x="9328747" y="6769894"/>
                  <a:pt x="9328747" y="6805264"/>
                </a:cubicBezTo>
                <a:cubicBezTo>
                  <a:pt x="9328747" y="6822950"/>
                  <a:pt x="9321579" y="6838961"/>
                  <a:pt x="9309989" y="6850551"/>
                </a:cubicBezTo>
                <a:lnTo>
                  <a:pt x="9298940" y="6858000"/>
                </a:lnTo>
                <a:lnTo>
                  <a:pt x="9230464" y="6858000"/>
                </a:lnTo>
                <a:lnTo>
                  <a:pt x="9219415" y="6850551"/>
                </a:lnTo>
                <a:cubicBezTo>
                  <a:pt x="9207825" y="6838961"/>
                  <a:pt x="9200657" y="6822950"/>
                  <a:pt x="9200657" y="6805264"/>
                </a:cubicBezTo>
                <a:cubicBezTo>
                  <a:pt x="9200657" y="6769894"/>
                  <a:pt x="9229331" y="6741219"/>
                  <a:pt x="9264702" y="6741219"/>
                </a:cubicBezTo>
                <a:close/>
                <a:moveTo>
                  <a:pt x="3515364" y="6741218"/>
                </a:moveTo>
                <a:cubicBezTo>
                  <a:pt x="3550735" y="6741218"/>
                  <a:pt x="3579409" y="6769893"/>
                  <a:pt x="3579409" y="6805263"/>
                </a:cubicBezTo>
                <a:cubicBezTo>
                  <a:pt x="3579409" y="6822948"/>
                  <a:pt x="3572241" y="6838960"/>
                  <a:pt x="3560651" y="6850550"/>
                </a:cubicBezTo>
                <a:lnTo>
                  <a:pt x="3549600" y="6858000"/>
                </a:lnTo>
                <a:lnTo>
                  <a:pt x="3481128" y="6858000"/>
                </a:lnTo>
                <a:lnTo>
                  <a:pt x="3470077" y="6850550"/>
                </a:lnTo>
                <a:cubicBezTo>
                  <a:pt x="3458488" y="6838960"/>
                  <a:pt x="3451319" y="6822948"/>
                  <a:pt x="3451319" y="6805263"/>
                </a:cubicBezTo>
                <a:cubicBezTo>
                  <a:pt x="3451319" y="6769893"/>
                  <a:pt x="3479992" y="6741218"/>
                  <a:pt x="3515364" y="6741218"/>
                </a:cubicBezTo>
                <a:close/>
                <a:moveTo>
                  <a:pt x="12192000" y="6733835"/>
                </a:moveTo>
                <a:lnTo>
                  <a:pt x="12192000" y="6858000"/>
                </a:lnTo>
                <a:lnTo>
                  <a:pt x="12083869" y="6858000"/>
                </a:lnTo>
                <a:lnTo>
                  <a:pt x="12092731" y="6814109"/>
                </a:lnTo>
                <a:cubicBezTo>
                  <a:pt x="12107083" y="6780176"/>
                  <a:pt x="12134268" y="6752992"/>
                  <a:pt x="12168200" y="6738640"/>
                </a:cubicBezTo>
                <a:close/>
                <a:moveTo>
                  <a:pt x="556666" y="6727494"/>
                </a:moveTo>
                <a:cubicBezTo>
                  <a:pt x="615406" y="6727494"/>
                  <a:pt x="665807" y="6763208"/>
                  <a:pt x="687335" y="6814107"/>
                </a:cubicBezTo>
                <a:lnTo>
                  <a:pt x="696197" y="6858000"/>
                </a:lnTo>
                <a:lnTo>
                  <a:pt x="417135" y="6858000"/>
                </a:lnTo>
                <a:lnTo>
                  <a:pt x="425997" y="6814107"/>
                </a:lnTo>
                <a:cubicBezTo>
                  <a:pt x="447525" y="6763208"/>
                  <a:pt x="497925" y="6727494"/>
                  <a:pt x="556666" y="6727494"/>
                </a:cubicBezTo>
                <a:close/>
                <a:moveTo>
                  <a:pt x="7639361" y="6724872"/>
                </a:moveTo>
                <a:cubicBezTo>
                  <a:pt x="7674732" y="6724872"/>
                  <a:pt x="7703407" y="6753547"/>
                  <a:pt x="7703407" y="6788917"/>
                </a:cubicBezTo>
                <a:cubicBezTo>
                  <a:pt x="7703407" y="6824289"/>
                  <a:pt x="7674732" y="6852962"/>
                  <a:pt x="7639361" y="6852962"/>
                </a:cubicBezTo>
                <a:cubicBezTo>
                  <a:pt x="7603989" y="6852962"/>
                  <a:pt x="7575316" y="6824289"/>
                  <a:pt x="7575316" y="6788917"/>
                </a:cubicBezTo>
                <a:cubicBezTo>
                  <a:pt x="7575316" y="6753547"/>
                  <a:pt x="7603989" y="6724872"/>
                  <a:pt x="7639361" y="6724872"/>
                </a:cubicBezTo>
                <a:close/>
                <a:moveTo>
                  <a:pt x="11626958" y="6718529"/>
                </a:moveTo>
                <a:cubicBezTo>
                  <a:pt x="11644644" y="6718529"/>
                  <a:pt x="11658982" y="6732866"/>
                  <a:pt x="11658982" y="6750552"/>
                </a:cubicBezTo>
                <a:cubicBezTo>
                  <a:pt x="11658982" y="6768237"/>
                  <a:pt x="11644644" y="6782574"/>
                  <a:pt x="11626958" y="6782574"/>
                </a:cubicBezTo>
                <a:cubicBezTo>
                  <a:pt x="11609274" y="6782574"/>
                  <a:pt x="11594936" y="6768237"/>
                  <a:pt x="11594936" y="6750552"/>
                </a:cubicBezTo>
                <a:cubicBezTo>
                  <a:pt x="11594936" y="6732866"/>
                  <a:pt x="11609274" y="6718529"/>
                  <a:pt x="11626958" y="6718529"/>
                </a:cubicBezTo>
                <a:close/>
                <a:moveTo>
                  <a:pt x="1153108" y="6718528"/>
                </a:moveTo>
                <a:cubicBezTo>
                  <a:pt x="1170792" y="6718528"/>
                  <a:pt x="1185130" y="6732865"/>
                  <a:pt x="1185130" y="6750551"/>
                </a:cubicBezTo>
                <a:cubicBezTo>
                  <a:pt x="1185130" y="6768236"/>
                  <a:pt x="1170792" y="6782573"/>
                  <a:pt x="1153108" y="6782573"/>
                </a:cubicBezTo>
                <a:cubicBezTo>
                  <a:pt x="1135422" y="6782573"/>
                  <a:pt x="1121084" y="6768236"/>
                  <a:pt x="1121084" y="6750551"/>
                </a:cubicBezTo>
                <a:cubicBezTo>
                  <a:pt x="1121084" y="6732865"/>
                  <a:pt x="1135422" y="6718528"/>
                  <a:pt x="1153108" y="6718528"/>
                </a:cubicBezTo>
                <a:close/>
                <a:moveTo>
                  <a:pt x="7191046" y="6692851"/>
                </a:moveTo>
                <a:cubicBezTo>
                  <a:pt x="7208732" y="6692851"/>
                  <a:pt x="7223069" y="6707187"/>
                  <a:pt x="7223069" y="6724874"/>
                </a:cubicBezTo>
                <a:cubicBezTo>
                  <a:pt x="7223069" y="6742559"/>
                  <a:pt x="7208732" y="6756896"/>
                  <a:pt x="7191046" y="6756896"/>
                </a:cubicBezTo>
                <a:cubicBezTo>
                  <a:pt x="7173361" y="6756896"/>
                  <a:pt x="7159024" y="6742559"/>
                  <a:pt x="7159024" y="6724874"/>
                </a:cubicBezTo>
                <a:cubicBezTo>
                  <a:pt x="7159024" y="6707187"/>
                  <a:pt x="7173361" y="6692851"/>
                  <a:pt x="7191046" y="6692851"/>
                </a:cubicBezTo>
                <a:close/>
                <a:moveTo>
                  <a:pt x="6029089" y="6692851"/>
                </a:moveTo>
                <a:cubicBezTo>
                  <a:pt x="6064460" y="6692851"/>
                  <a:pt x="6093133" y="6721525"/>
                  <a:pt x="6093133" y="6756896"/>
                </a:cubicBezTo>
                <a:cubicBezTo>
                  <a:pt x="6093133" y="6792267"/>
                  <a:pt x="6064460" y="6820941"/>
                  <a:pt x="6029089" y="6820941"/>
                </a:cubicBezTo>
                <a:cubicBezTo>
                  <a:pt x="5993717" y="6820941"/>
                  <a:pt x="5965043" y="6792267"/>
                  <a:pt x="5965043" y="6756896"/>
                </a:cubicBezTo>
                <a:cubicBezTo>
                  <a:pt x="5965043" y="6721525"/>
                  <a:pt x="5993717" y="6692851"/>
                  <a:pt x="6029089" y="6692851"/>
                </a:cubicBezTo>
                <a:close/>
                <a:moveTo>
                  <a:pt x="8446238" y="6671075"/>
                </a:moveTo>
                <a:cubicBezTo>
                  <a:pt x="8463924" y="6671075"/>
                  <a:pt x="8478262" y="6685411"/>
                  <a:pt x="8478262" y="6703098"/>
                </a:cubicBezTo>
                <a:cubicBezTo>
                  <a:pt x="8478262" y="6720783"/>
                  <a:pt x="8463924" y="6735119"/>
                  <a:pt x="8446238" y="6735119"/>
                </a:cubicBezTo>
                <a:cubicBezTo>
                  <a:pt x="8428554" y="6735119"/>
                  <a:pt x="8414216" y="6720783"/>
                  <a:pt x="8414216" y="6703098"/>
                </a:cubicBezTo>
                <a:cubicBezTo>
                  <a:pt x="8414216" y="6685411"/>
                  <a:pt x="8428554" y="6671075"/>
                  <a:pt x="8446238" y="6671075"/>
                </a:cubicBezTo>
                <a:close/>
                <a:moveTo>
                  <a:pt x="6422509" y="6642530"/>
                </a:moveTo>
                <a:cubicBezTo>
                  <a:pt x="6500827" y="6642530"/>
                  <a:pt x="6564319" y="6706021"/>
                  <a:pt x="6564319" y="6784343"/>
                </a:cubicBezTo>
                <a:cubicBezTo>
                  <a:pt x="6564319" y="6803924"/>
                  <a:pt x="6560351" y="6822578"/>
                  <a:pt x="6553175" y="6839544"/>
                </a:cubicBezTo>
                <a:lnTo>
                  <a:pt x="6540732" y="6858000"/>
                </a:lnTo>
                <a:lnTo>
                  <a:pt x="6304282" y="6858000"/>
                </a:lnTo>
                <a:lnTo>
                  <a:pt x="6291839" y="6839544"/>
                </a:lnTo>
                <a:cubicBezTo>
                  <a:pt x="6284663" y="6822578"/>
                  <a:pt x="6280694" y="6803924"/>
                  <a:pt x="6280694" y="6784343"/>
                </a:cubicBezTo>
                <a:cubicBezTo>
                  <a:pt x="6280694" y="6706021"/>
                  <a:pt x="6344188" y="6642530"/>
                  <a:pt x="6422509" y="6642530"/>
                </a:cubicBezTo>
                <a:close/>
                <a:moveTo>
                  <a:pt x="10689157" y="6622461"/>
                </a:moveTo>
                <a:cubicBezTo>
                  <a:pt x="10724528" y="6622461"/>
                  <a:pt x="10753202" y="6651136"/>
                  <a:pt x="10753202" y="6686506"/>
                </a:cubicBezTo>
                <a:cubicBezTo>
                  <a:pt x="10753202" y="6721878"/>
                  <a:pt x="10724528" y="6750551"/>
                  <a:pt x="10689157" y="6750551"/>
                </a:cubicBezTo>
                <a:cubicBezTo>
                  <a:pt x="10653786" y="6750551"/>
                  <a:pt x="10625112" y="6721878"/>
                  <a:pt x="10625112" y="6686506"/>
                </a:cubicBezTo>
                <a:cubicBezTo>
                  <a:pt x="10625112" y="6651136"/>
                  <a:pt x="10653786" y="6622461"/>
                  <a:pt x="10689157" y="6622461"/>
                </a:cubicBezTo>
                <a:close/>
                <a:moveTo>
                  <a:pt x="2090909" y="6622460"/>
                </a:moveTo>
                <a:cubicBezTo>
                  <a:pt x="2126280" y="6622460"/>
                  <a:pt x="2154954" y="6651135"/>
                  <a:pt x="2154954" y="6686505"/>
                </a:cubicBezTo>
                <a:cubicBezTo>
                  <a:pt x="2154954" y="6721876"/>
                  <a:pt x="2126280" y="6750550"/>
                  <a:pt x="2090909" y="6750550"/>
                </a:cubicBezTo>
                <a:cubicBezTo>
                  <a:pt x="2055538" y="6750550"/>
                  <a:pt x="2026864" y="6721876"/>
                  <a:pt x="2026864" y="6686505"/>
                </a:cubicBezTo>
                <a:cubicBezTo>
                  <a:pt x="2026864" y="6651135"/>
                  <a:pt x="2055538" y="6622460"/>
                  <a:pt x="2090909" y="6622460"/>
                </a:cubicBezTo>
                <a:close/>
                <a:moveTo>
                  <a:pt x="10069841" y="6571958"/>
                </a:moveTo>
                <a:cubicBezTo>
                  <a:pt x="10105213" y="6571958"/>
                  <a:pt x="10133886" y="6600633"/>
                  <a:pt x="10133886" y="6636003"/>
                </a:cubicBezTo>
                <a:cubicBezTo>
                  <a:pt x="10133886" y="6671374"/>
                  <a:pt x="10105213" y="6700048"/>
                  <a:pt x="10069841" y="6700048"/>
                </a:cubicBezTo>
                <a:cubicBezTo>
                  <a:pt x="10034470" y="6700048"/>
                  <a:pt x="10005796" y="6671374"/>
                  <a:pt x="10005796" y="6636003"/>
                </a:cubicBezTo>
                <a:cubicBezTo>
                  <a:pt x="10005796" y="6600633"/>
                  <a:pt x="10034470" y="6571958"/>
                  <a:pt x="10069841" y="6571958"/>
                </a:cubicBezTo>
                <a:close/>
                <a:moveTo>
                  <a:pt x="2710225" y="6571957"/>
                </a:moveTo>
                <a:cubicBezTo>
                  <a:pt x="2745596" y="6571957"/>
                  <a:pt x="2774270" y="6600631"/>
                  <a:pt x="2774270" y="6636002"/>
                </a:cubicBezTo>
                <a:cubicBezTo>
                  <a:pt x="2774270" y="6671373"/>
                  <a:pt x="2745596" y="6700047"/>
                  <a:pt x="2710225" y="6700047"/>
                </a:cubicBezTo>
                <a:cubicBezTo>
                  <a:pt x="2674853" y="6700047"/>
                  <a:pt x="2646180" y="6671373"/>
                  <a:pt x="2646180" y="6636002"/>
                </a:cubicBezTo>
                <a:cubicBezTo>
                  <a:pt x="2646180" y="6600631"/>
                  <a:pt x="2674853" y="6571957"/>
                  <a:pt x="2710225" y="6571957"/>
                </a:cubicBezTo>
                <a:close/>
                <a:moveTo>
                  <a:pt x="4604634" y="6529261"/>
                </a:moveTo>
                <a:cubicBezTo>
                  <a:pt x="4682956" y="6529261"/>
                  <a:pt x="4746447" y="6592753"/>
                  <a:pt x="4746447" y="6671075"/>
                </a:cubicBezTo>
                <a:cubicBezTo>
                  <a:pt x="4746447" y="6749398"/>
                  <a:pt x="4682956" y="6812889"/>
                  <a:pt x="4604634" y="6812889"/>
                </a:cubicBezTo>
                <a:cubicBezTo>
                  <a:pt x="4526311" y="6812889"/>
                  <a:pt x="4462818" y="6749398"/>
                  <a:pt x="4462818" y="6671075"/>
                </a:cubicBezTo>
                <a:cubicBezTo>
                  <a:pt x="4462818" y="6592753"/>
                  <a:pt x="4526311" y="6529261"/>
                  <a:pt x="4604634" y="6529261"/>
                </a:cubicBezTo>
                <a:close/>
                <a:moveTo>
                  <a:pt x="6770179" y="6519014"/>
                </a:moveTo>
                <a:cubicBezTo>
                  <a:pt x="6805550" y="6519014"/>
                  <a:pt x="6834223" y="6547689"/>
                  <a:pt x="6834223" y="6583059"/>
                </a:cubicBezTo>
                <a:cubicBezTo>
                  <a:pt x="6834223" y="6618430"/>
                  <a:pt x="6805550" y="6647104"/>
                  <a:pt x="6770179" y="6647104"/>
                </a:cubicBezTo>
                <a:cubicBezTo>
                  <a:pt x="6734807" y="6647104"/>
                  <a:pt x="6706133" y="6618430"/>
                  <a:pt x="6706133" y="6583059"/>
                </a:cubicBezTo>
                <a:cubicBezTo>
                  <a:pt x="6706133" y="6547689"/>
                  <a:pt x="6734807" y="6519014"/>
                  <a:pt x="6770179" y="6519014"/>
                </a:cubicBezTo>
                <a:close/>
                <a:moveTo>
                  <a:pt x="5525877" y="6505290"/>
                </a:moveTo>
                <a:cubicBezTo>
                  <a:pt x="5604199" y="6505290"/>
                  <a:pt x="5667691" y="6568782"/>
                  <a:pt x="5667691" y="6647104"/>
                </a:cubicBezTo>
                <a:cubicBezTo>
                  <a:pt x="5667691" y="6725427"/>
                  <a:pt x="5604199" y="6788919"/>
                  <a:pt x="5525877" y="6788919"/>
                </a:cubicBezTo>
                <a:cubicBezTo>
                  <a:pt x="5447554" y="6788919"/>
                  <a:pt x="5384062" y="6725427"/>
                  <a:pt x="5384062" y="6647104"/>
                </a:cubicBezTo>
                <a:cubicBezTo>
                  <a:pt x="5384062" y="6568782"/>
                  <a:pt x="5447554" y="6505290"/>
                  <a:pt x="5525877" y="6505290"/>
                </a:cubicBezTo>
                <a:close/>
                <a:moveTo>
                  <a:pt x="4929433" y="6496324"/>
                </a:moveTo>
                <a:cubicBezTo>
                  <a:pt x="4947119" y="6496324"/>
                  <a:pt x="4961456" y="6510661"/>
                  <a:pt x="4961456" y="6528347"/>
                </a:cubicBezTo>
                <a:cubicBezTo>
                  <a:pt x="4961456" y="6546032"/>
                  <a:pt x="4947119" y="6560369"/>
                  <a:pt x="4929433" y="6560369"/>
                </a:cubicBezTo>
                <a:cubicBezTo>
                  <a:pt x="4911748" y="6560369"/>
                  <a:pt x="4897411" y="6546032"/>
                  <a:pt x="4897411" y="6528347"/>
                </a:cubicBezTo>
                <a:cubicBezTo>
                  <a:pt x="4897411" y="6510661"/>
                  <a:pt x="4911748" y="6496324"/>
                  <a:pt x="4929433" y="6496324"/>
                </a:cubicBezTo>
                <a:close/>
                <a:moveTo>
                  <a:pt x="11334180" y="6449631"/>
                </a:moveTo>
                <a:cubicBezTo>
                  <a:pt x="11351866" y="6449631"/>
                  <a:pt x="11366204" y="6463968"/>
                  <a:pt x="11366204" y="6481654"/>
                </a:cubicBezTo>
                <a:cubicBezTo>
                  <a:pt x="11366204" y="6499339"/>
                  <a:pt x="11351866" y="6513676"/>
                  <a:pt x="11334180" y="6513676"/>
                </a:cubicBezTo>
                <a:cubicBezTo>
                  <a:pt x="11316494" y="6513676"/>
                  <a:pt x="11302158" y="6499339"/>
                  <a:pt x="11302158" y="6481654"/>
                </a:cubicBezTo>
                <a:cubicBezTo>
                  <a:pt x="11302158" y="6463968"/>
                  <a:pt x="11316494" y="6449631"/>
                  <a:pt x="11334180" y="6449631"/>
                </a:cubicBezTo>
                <a:close/>
                <a:moveTo>
                  <a:pt x="1445887" y="6449630"/>
                </a:moveTo>
                <a:cubicBezTo>
                  <a:pt x="1463572" y="6449630"/>
                  <a:pt x="1477908" y="6463967"/>
                  <a:pt x="1477908" y="6481653"/>
                </a:cubicBezTo>
                <a:cubicBezTo>
                  <a:pt x="1477908" y="6499338"/>
                  <a:pt x="1463572" y="6513675"/>
                  <a:pt x="1445887" y="6513675"/>
                </a:cubicBezTo>
                <a:cubicBezTo>
                  <a:pt x="1428200" y="6513675"/>
                  <a:pt x="1413862" y="6499338"/>
                  <a:pt x="1413862" y="6481653"/>
                </a:cubicBezTo>
                <a:cubicBezTo>
                  <a:pt x="1413862" y="6463967"/>
                  <a:pt x="1428200" y="6449630"/>
                  <a:pt x="1445887" y="6449630"/>
                </a:cubicBezTo>
                <a:close/>
                <a:moveTo>
                  <a:pt x="9557479" y="6430143"/>
                </a:moveTo>
                <a:cubicBezTo>
                  <a:pt x="9575166" y="6430143"/>
                  <a:pt x="9589502" y="6444480"/>
                  <a:pt x="9589502" y="6462166"/>
                </a:cubicBezTo>
                <a:cubicBezTo>
                  <a:pt x="9589502" y="6479851"/>
                  <a:pt x="9575166" y="6494188"/>
                  <a:pt x="9557479" y="6494188"/>
                </a:cubicBezTo>
                <a:cubicBezTo>
                  <a:pt x="9539794" y="6494188"/>
                  <a:pt x="9525457" y="6479851"/>
                  <a:pt x="9525457" y="6462166"/>
                </a:cubicBezTo>
                <a:cubicBezTo>
                  <a:pt x="9525457" y="6444480"/>
                  <a:pt x="9539794" y="6430143"/>
                  <a:pt x="9557479" y="6430143"/>
                </a:cubicBezTo>
                <a:close/>
                <a:moveTo>
                  <a:pt x="3222587" y="6430142"/>
                </a:moveTo>
                <a:cubicBezTo>
                  <a:pt x="3240272" y="6430142"/>
                  <a:pt x="3254609" y="6444478"/>
                  <a:pt x="3254609" y="6462165"/>
                </a:cubicBezTo>
                <a:cubicBezTo>
                  <a:pt x="3254609" y="6479850"/>
                  <a:pt x="3240272" y="6494187"/>
                  <a:pt x="3222587" y="6494187"/>
                </a:cubicBezTo>
                <a:cubicBezTo>
                  <a:pt x="3204900" y="6494187"/>
                  <a:pt x="3190564" y="6479850"/>
                  <a:pt x="3190564" y="6462165"/>
                </a:cubicBezTo>
                <a:cubicBezTo>
                  <a:pt x="3190564" y="6444478"/>
                  <a:pt x="3204900" y="6430142"/>
                  <a:pt x="3222587" y="6430142"/>
                </a:cubicBezTo>
                <a:close/>
                <a:moveTo>
                  <a:pt x="8194634" y="6400256"/>
                </a:moveTo>
                <a:cubicBezTo>
                  <a:pt x="8230005" y="6400256"/>
                  <a:pt x="8258679" y="6428931"/>
                  <a:pt x="8258679" y="6464301"/>
                </a:cubicBezTo>
                <a:cubicBezTo>
                  <a:pt x="8258679" y="6499672"/>
                  <a:pt x="8230005" y="6528346"/>
                  <a:pt x="8194634" y="6528346"/>
                </a:cubicBezTo>
                <a:cubicBezTo>
                  <a:pt x="8159262" y="6528346"/>
                  <a:pt x="8130589" y="6499672"/>
                  <a:pt x="8130589" y="6464301"/>
                </a:cubicBezTo>
                <a:cubicBezTo>
                  <a:pt x="8130589" y="6428931"/>
                  <a:pt x="8159262" y="6400256"/>
                  <a:pt x="8194634" y="6400256"/>
                </a:cubicBezTo>
                <a:close/>
                <a:moveTo>
                  <a:pt x="7575316" y="6349751"/>
                </a:moveTo>
                <a:cubicBezTo>
                  <a:pt x="7610687" y="6349751"/>
                  <a:pt x="7639361" y="6378426"/>
                  <a:pt x="7639361" y="6413796"/>
                </a:cubicBezTo>
                <a:cubicBezTo>
                  <a:pt x="7639361" y="6449168"/>
                  <a:pt x="7610687" y="6477841"/>
                  <a:pt x="7575316" y="6477841"/>
                </a:cubicBezTo>
                <a:cubicBezTo>
                  <a:pt x="7539945" y="6477841"/>
                  <a:pt x="7511272" y="6449168"/>
                  <a:pt x="7511272" y="6413796"/>
                </a:cubicBezTo>
                <a:cubicBezTo>
                  <a:pt x="7511272" y="6378426"/>
                  <a:pt x="7539945" y="6349751"/>
                  <a:pt x="7575316" y="6349751"/>
                </a:cubicBezTo>
                <a:close/>
                <a:moveTo>
                  <a:pt x="131222" y="6288328"/>
                </a:moveTo>
                <a:cubicBezTo>
                  <a:pt x="209544" y="6288328"/>
                  <a:pt x="273037" y="6351820"/>
                  <a:pt x="273037" y="6430142"/>
                </a:cubicBezTo>
                <a:cubicBezTo>
                  <a:pt x="273037" y="6508465"/>
                  <a:pt x="209544" y="6571957"/>
                  <a:pt x="131222" y="6571957"/>
                </a:cubicBezTo>
                <a:cubicBezTo>
                  <a:pt x="72482" y="6571957"/>
                  <a:pt x="22081" y="6536242"/>
                  <a:pt x="552" y="6485343"/>
                </a:cubicBezTo>
                <a:lnTo>
                  <a:pt x="0" y="6482610"/>
                </a:lnTo>
                <a:lnTo>
                  <a:pt x="0" y="6377674"/>
                </a:lnTo>
                <a:lnTo>
                  <a:pt x="552" y="6374941"/>
                </a:lnTo>
                <a:cubicBezTo>
                  <a:pt x="22081" y="6324042"/>
                  <a:pt x="72482" y="6288328"/>
                  <a:pt x="131222" y="6288328"/>
                </a:cubicBezTo>
                <a:close/>
                <a:moveTo>
                  <a:pt x="11851117" y="6257495"/>
                </a:moveTo>
                <a:cubicBezTo>
                  <a:pt x="11886488" y="6257495"/>
                  <a:pt x="11915162" y="6286170"/>
                  <a:pt x="11915162" y="6321540"/>
                </a:cubicBezTo>
                <a:cubicBezTo>
                  <a:pt x="11915162" y="6356912"/>
                  <a:pt x="11886488" y="6385585"/>
                  <a:pt x="11851117" y="6385585"/>
                </a:cubicBezTo>
                <a:cubicBezTo>
                  <a:pt x="11815746" y="6385585"/>
                  <a:pt x="11787072" y="6356912"/>
                  <a:pt x="11787072" y="6321540"/>
                </a:cubicBezTo>
                <a:cubicBezTo>
                  <a:pt x="11787072" y="6286170"/>
                  <a:pt x="11815746" y="6257495"/>
                  <a:pt x="11851117" y="6257495"/>
                </a:cubicBezTo>
                <a:close/>
                <a:moveTo>
                  <a:pt x="928949" y="6257494"/>
                </a:moveTo>
                <a:cubicBezTo>
                  <a:pt x="964320" y="6257494"/>
                  <a:pt x="992994" y="6286169"/>
                  <a:pt x="992994" y="6321539"/>
                </a:cubicBezTo>
                <a:cubicBezTo>
                  <a:pt x="992994" y="6356910"/>
                  <a:pt x="964320" y="6385584"/>
                  <a:pt x="928949" y="6385584"/>
                </a:cubicBezTo>
                <a:cubicBezTo>
                  <a:pt x="893578" y="6385584"/>
                  <a:pt x="864904" y="6356910"/>
                  <a:pt x="864904" y="6321539"/>
                </a:cubicBezTo>
                <a:cubicBezTo>
                  <a:pt x="864904" y="6286169"/>
                  <a:pt x="893578" y="6257494"/>
                  <a:pt x="928949" y="6257494"/>
                </a:cubicBezTo>
                <a:close/>
                <a:moveTo>
                  <a:pt x="4636655" y="6227334"/>
                </a:moveTo>
                <a:cubicBezTo>
                  <a:pt x="4654342" y="6227334"/>
                  <a:pt x="4668678" y="6241671"/>
                  <a:pt x="4668678" y="6259357"/>
                </a:cubicBezTo>
                <a:cubicBezTo>
                  <a:pt x="4668678" y="6277042"/>
                  <a:pt x="4654342" y="6291379"/>
                  <a:pt x="4636655" y="6291379"/>
                </a:cubicBezTo>
                <a:cubicBezTo>
                  <a:pt x="4618970" y="6291379"/>
                  <a:pt x="4604634" y="6277042"/>
                  <a:pt x="4604634" y="6259357"/>
                </a:cubicBezTo>
                <a:cubicBezTo>
                  <a:pt x="4604634" y="6241671"/>
                  <a:pt x="4618970" y="6227334"/>
                  <a:pt x="4636655" y="6227334"/>
                </a:cubicBezTo>
                <a:close/>
                <a:moveTo>
                  <a:pt x="9045210" y="6219709"/>
                </a:moveTo>
                <a:cubicBezTo>
                  <a:pt x="9062896" y="6219709"/>
                  <a:pt x="9077233" y="6234046"/>
                  <a:pt x="9077233" y="6251732"/>
                </a:cubicBezTo>
                <a:cubicBezTo>
                  <a:pt x="9077233" y="6269417"/>
                  <a:pt x="9062896" y="6283754"/>
                  <a:pt x="9045210" y="6283754"/>
                </a:cubicBezTo>
                <a:cubicBezTo>
                  <a:pt x="9027525" y="6283754"/>
                  <a:pt x="9013188" y="6269417"/>
                  <a:pt x="9013188" y="6251732"/>
                </a:cubicBezTo>
                <a:cubicBezTo>
                  <a:pt x="9013188" y="6234046"/>
                  <a:pt x="9027525" y="6219709"/>
                  <a:pt x="9045210" y="6219709"/>
                </a:cubicBezTo>
                <a:close/>
                <a:moveTo>
                  <a:pt x="3734856" y="6219708"/>
                </a:moveTo>
                <a:cubicBezTo>
                  <a:pt x="3752541" y="6219708"/>
                  <a:pt x="3766878" y="6234044"/>
                  <a:pt x="3766878" y="6251731"/>
                </a:cubicBezTo>
                <a:cubicBezTo>
                  <a:pt x="3766878" y="6269416"/>
                  <a:pt x="3752541" y="6283753"/>
                  <a:pt x="3734856" y="6283753"/>
                </a:cubicBezTo>
                <a:cubicBezTo>
                  <a:pt x="3717170" y="6283753"/>
                  <a:pt x="3702833" y="6269416"/>
                  <a:pt x="3702833" y="6251731"/>
                </a:cubicBezTo>
                <a:cubicBezTo>
                  <a:pt x="3702833" y="6234044"/>
                  <a:pt x="3717170" y="6219708"/>
                  <a:pt x="3734856" y="6219708"/>
                </a:cubicBezTo>
                <a:close/>
                <a:moveTo>
                  <a:pt x="7062956" y="6207937"/>
                </a:moveTo>
                <a:cubicBezTo>
                  <a:pt x="7080642" y="6207937"/>
                  <a:pt x="7094979" y="6222274"/>
                  <a:pt x="7094979" y="6239961"/>
                </a:cubicBezTo>
                <a:cubicBezTo>
                  <a:pt x="7094979" y="6257646"/>
                  <a:pt x="7080642" y="6271982"/>
                  <a:pt x="7062956" y="6271982"/>
                </a:cubicBezTo>
                <a:cubicBezTo>
                  <a:pt x="7045271" y="6271982"/>
                  <a:pt x="7030934" y="6257646"/>
                  <a:pt x="7030934" y="6239961"/>
                </a:cubicBezTo>
                <a:cubicBezTo>
                  <a:pt x="7030934" y="6222274"/>
                  <a:pt x="7045271" y="6207937"/>
                  <a:pt x="7062956" y="6207937"/>
                </a:cubicBezTo>
                <a:close/>
                <a:moveTo>
                  <a:pt x="5951320" y="6066123"/>
                </a:moveTo>
                <a:cubicBezTo>
                  <a:pt x="6029641" y="6066123"/>
                  <a:pt x="6093133" y="6129614"/>
                  <a:pt x="6093133" y="6207936"/>
                </a:cubicBezTo>
                <a:cubicBezTo>
                  <a:pt x="6093133" y="6286259"/>
                  <a:pt x="6029641" y="6349751"/>
                  <a:pt x="5951320" y="6349751"/>
                </a:cubicBezTo>
                <a:cubicBezTo>
                  <a:pt x="5872997" y="6349751"/>
                  <a:pt x="5809505" y="6286259"/>
                  <a:pt x="5809505" y="6207936"/>
                </a:cubicBezTo>
                <a:cubicBezTo>
                  <a:pt x="5809505" y="6129614"/>
                  <a:pt x="5872997" y="6066123"/>
                  <a:pt x="5951320" y="6066123"/>
                </a:cubicBezTo>
                <a:close/>
                <a:moveTo>
                  <a:pt x="9685569" y="6041298"/>
                </a:moveTo>
                <a:cubicBezTo>
                  <a:pt x="9703256" y="6041298"/>
                  <a:pt x="9717592" y="6055635"/>
                  <a:pt x="9717592" y="6073321"/>
                </a:cubicBezTo>
                <a:cubicBezTo>
                  <a:pt x="9717592" y="6091006"/>
                  <a:pt x="9703256" y="6105343"/>
                  <a:pt x="9685569" y="6105343"/>
                </a:cubicBezTo>
                <a:cubicBezTo>
                  <a:pt x="9667884" y="6105343"/>
                  <a:pt x="9653547" y="6091006"/>
                  <a:pt x="9653547" y="6073321"/>
                </a:cubicBezTo>
                <a:cubicBezTo>
                  <a:pt x="9653547" y="6055635"/>
                  <a:pt x="9667884" y="6041298"/>
                  <a:pt x="9685569" y="6041298"/>
                </a:cubicBezTo>
                <a:close/>
                <a:moveTo>
                  <a:pt x="3094497" y="6041297"/>
                </a:moveTo>
                <a:cubicBezTo>
                  <a:pt x="3112182" y="6041297"/>
                  <a:pt x="3126519" y="6055633"/>
                  <a:pt x="3126519" y="6073320"/>
                </a:cubicBezTo>
                <a:cubicBezTo>
                  <a:pt x="3126519" y="6091005"/>
                  <a:pt x="3112182" y="6105341"/>
                  <a:pt x="3094497" y="6105341"/>
                </a:cubicBezTo>
                <a:cubicBezTo>
                  <a:pt x="3076811" y="6105341"/>
                  <a:pt x="3062474" y="6091005"/>
                  <a:pt x="3062474" y="6073320"/>
                </a:cubicBezTo>
                <a:cubicBezTo>
                  <a:pt x="3062474" y="6055633"/>
                  <a:pt x="3076811" y="6041297"/>
                  <a:pt x="3094497" y="6041297"/>
                </a:cubicBezTo>
                <a:close/>
                <a:moveTo>
                  <a:pt x="5153592" y="6035198"/>
                </a:moveTo>
                <a:cubicBezTo>
                  <a:pt x="5188964" y="6035198"/>
                  <a:pt x="5217637" y="6063873"/>
                  <a:pt x="5217637" y="6099243"/>
                </a:cubicBezTo>
                <a:cubicBezTo>
                  <a:pt x="5217637" y="6134614"/>
                  <a:pt x="5188964" y="6163288"/>
                  <a:pt x="5153592" y="6163288"/>
                </a:cubicBezTo>
                <a:cubicBezTo>
                  <a:pt x="5118220" y="6163288"/>
                  <a:pt x="5089547" y="6134614"/>
                  <a:pt x="5089547" y="6099243"/>
                </a:cubicBezTo>
                <a:cubicBezTo>
                  <a:pt x="5089547" y="6063873"/>
                  <a:pt x="5118220" y="6035198"/>
                  <a:pt x="5153592" y="6035198"/>
                </a:cubicBezTo>
                <a:close/>
                <a:moveTo>
                  <a:pt x="6550596" y="5997503"/>
                </a:moveTo>
                <a:cubicBezTo>
                  <a:pt x="6568283" y="5997503"/>
                  <a:pt x="6582620" y="6011840"/>
                  <a:pt x="6582620" y="6029526"/>
                </a:cubicBezTo>
                <a:cubicBezTo>
                  <a:pt x="6582620" y="6047212"/>
                  <a:pt x="6568283" y="6061548"/>
                  <a:pt x="6550596" y="6061548"/>
                </a:cubicBezTo>
                <a:cubicBezTo>
                  <a:pt x="6532913" y="6061548"/>
                  <a:pt x="6518576" y="6047212"/>
                  <a:pt x="6518576" y="6029526"/>
                </a:cubicBezTo>
                <a:cubicBezTo>
                  <a:pt x="6518576" y="6011840"/>
                  <a:pt x="6532913" y="5997503"/>
                  <a:pt x="6550596" y="5997503"/>
                </a:cubicBezTo>
                <a:close/>
                <a:moveTo>
                  <a:pt x="12192000" y="5968472"/>
                </a:moveTo>
                <a:lnTo>
                  <a:pt x="12192000" y="6061607"/>
                </a:lnTo>
                <a:lnTo>
                  <a:pt x="12190100" y="6060326"/>
                </a:lnTo>
                <a:cubicBezTo>
                  <a:pt x="12178510" y="6048736"/>
                  <a:pt x="12171342" y="6032725"/>
                  <a:pt x="12171342" y="6015039"/>
                </a:cubicBezTo>
                <a:cubicBezTo>
                  <a:pt x="12171342" y="5997354"/>
                  <a:pt x="12178510" y="5981343"/>
                  <a:pt x="12190100" y="5969753"/>
                </a:cubicBezTo>
                <a:close/>
                <a:moveTo>
                  <a:pt x="544679" y="5950993"/>
                </a:moveTo>
                <a:cubicBezTo>
                  <a:pt x="580051" y="5950993"/>
                  <a:pt x="608724" y="5979668"/>
                  <a:pt x="608724" y="6015038"/>
                </a:cubicBezTo>
                <a:cubicBezTo>
                  <a:pt x="608724" y="6050409"/>
                  <a:pt x="580051" y="6079083"/>
                  <a:pt x="544679" y="6079083"/>
                </a:cubicBezTo>
                <a:cubicBezTo>
                  <a:pt x="509308" y="6079083"/>
                  <a:pt x="480634" y="6050409"/>
                  <a:pt x="480634" y="6015038"/>
                </a:cubicBezTo>
                <a:cubicBezTo>
                  <a:pt x="480634" y="5979668"/>
                  <a:pt x="509308" y="5950993"/>
                  <a:pt x="544679" y="5950993"/>
                </a:cubicBezTo>
                <a:close/>
                <a:moveTo>
                  <a:pt x="11787071" y="5918971"/>
                </a:moveTo>
                <a:cubicBezTo>
                  <a:pt x="11804757" y="5918971"/>
                  <a:pt x="11819095" y="5933308"/>
                  <a:pt x="11819095" y="5950994"/>
                </a:cubicBezTo>
                <a:cubicBezTo>
                  <a:pt x="11819095" y="5968679"/>
                  <a:pt x="11804757" y="5983016"/>
                  <a:pt x="11787071" y="5983016"/>
                </a:cubicBezTo>
                <a:cubicBezTo>
                  <a:pt x="11769386" y="5983016"/>
                  <a:pt x="11755050" y="5968679"/>
                  <a:pt x="11755050" y="5950994"/>
                </a:cubicBezTo>
                <a:cubicBezTo>
                  <a:pt x="11755050" y="5933308"/>
                  <a:pt x="11769386" y="5918971"/>
                  <a:pt x="11787071" y="5918971"/>
                </a:cubicBezTo>
                <a:close/>
                <a:moveTo>
                  <a:pt x="10625112" y="5918971"/>
                </a:moveTo>
                <a:cubicBezTo>
                  <a:pt x="10660484" y="5918971"/>
                  <a:pt x="10689157" y="5947646"/>
                  <a:pt x="10689157" y="5983016"/>
                </a:cubicBezTo>
                <a:cubicBezTo>
                  <a:pt x="10689157" y="6018388"/>
                  <a:pt x="10660484" y="6047061"/>
                  <a:pt x="10625112" y="6047061"/>
                </a:cubicBezTo>
                <a:cubicBezTo>
                  <a:pt x="10589740" y="6047061"/>
                  <a:pt x="10561067" y="6018388"/>
                  <a:pt x="10561067" y="5983016"/>
                </a:cubicBezTo>
                <a:cubicBezTo>
                  <a:pt x="10561067" y="5947646"/>
                  <a:pt x="10589740" y="5918971"/>
                  <a:pt x="10625112" y="5918971"/>
                </a:cubicBezTo>
                <a:close/>
                <a:moveTo>
                  <a:pt x="2154954" y="5918970"/>
                </a:moveTo>
                <a:cubicBezTo>
                  <a:pt x="2190325" y="5918970"/>
                  <a:pt x="2218999" y="5947645"/>
                  <a:pt x="2218999" y="5983015"/>
                </a:cubicBezTo>
                <a:cubicBezTo>
                  <a:pt x="2218999" y="6018386"/>
                  <a:pt x="2190325" y="6047060"/>
                  <a:pt x="2154954" y="6047060"/>
                </a:cubicBezTo>
                <a:cubicBezTo>
                  <a:pt x="2119583" y="6047060"/>
                  <a:pt x="2090909" y="6018386"/>
                  <a:pt x="2090909" y="5983015"/>
                </a:cubicBezTo>
                <a:cubicBezTo>
                  <a:pt x="2090909" y="5947645"/>
                  <a:pt x="2119583" y="5918970"/>
                  <a:pt x="2154954" y="5918970"/>
                </a:cubicBezTo>
                <a:close/>
                <a:moveTo>
                  <a:pt x="992995" y="5918970"/>
                </a:moveTo>
                <a:cubicBezTo>
                  <a:pt x="1010680" y="5918970"/>
                  <a:pt x="1025016" y="5933307"/>
                  <a:pt x="1025016" y="5950993"/>
                </a:cubicBezTo>
                <a:cubicBezTo>
                  <a:pt x="1025016" y="5968678"/>
                  <a:pt x="1010680" y="5983015"/>
                  <a:pt x="992995" y="5983015"/>
                </a:cubicBezTo>
                <a:cubicBezTo>
                  <a:pt x="975309" y="5983015"/>
                  <a:pt x="960971" y="5968678"/>
                  <a:pt x="960971" y="5950993"/>
                </a:cubicBezTo>
                <a:cubicBezTo>
                  <a:pt x="960971" y="5933307"/>
                  <a:pt x="975309" y="5918970"/>
                  <a:pt x="992995" y="5918970"/>
                </a:cubicBezTo>
                <a:close/>
                <a:moveTo>
                  <a:pt x="11018532" y="5868650"/>
                </a:moveTo>
                <a:cubicBezTo>
                  <a:pt x="11096853" y="5868650"/>
                  <a:pt x="11160344" y="5932142"/>
                  <a:pt x="11160344" y="6010464"/>
                </a:cubicBezTo>
                <a:cubicBezTo>
                  <a:pt x="11160344" y="6088787"/>
                  <a:pt x="11096853" y="6152279"/>
                  <a:pt x="11018532" y="6152279"/>
                </a:cubicBezTo>
                <a:cubicBezTo>
                  <a:pt x="10940211" y="6152279"/>
                  <a:pt x="10876718" y="6088787"/>
                  <a:pt x="10876718" y="6010464"/>
                </a:cubicBezTo>
                <a:cubicBezTo>
                  <a:pt x="10876718" y="5932142"/>
                  <a:pt x="10940211" y="5868650"/>
                  <a:pt x="11018532" y="5868650"/>
                </a:cubicBezTo>
                <a:close/>
                <a:moveTo>
                  <a:pt x="1761533" y="5868649"/>
                </a:moveTo>
                <a:cubicBezTo>
                  <a:pt x="1839855" y="5868649"/>
                  <a:pt x="1903348" y="5932141"/>
                  <a:pt x="1903348" y="6010463"/>
                </a:cubicBezTo>
                <a:cubicBezTo>
                  <a:pt x="1903348" y="6088786"/>
                  <a:pt x="1839855" y="6152278"/>
                  <a:pt x="1761533" y="6152278"/>
                </a:cubicBezTo>
                <a:cubicBezTo>
                  <a:pt x="1683213" y="6152278"/>
                  <a:pt x="1619722" y="6088786"/>
                  <a:pt x="1619722" y="6010463"/>
                </a:cubicBezTo>
                <a:cubicBezTo>
                  <a:pt x="1619722" y="5932141"/>
                  <a:pt x="1683213" y="5868649"/>
                  <a:pt x="1761533" y="5868649"/>
                </a:cubicBezTo>
                <a:close/>
                <a:moveTo>
                  <a:pt x="7191048" y="5819092"/>
                </a:moveTo>
                <a:cubicBezTo>
                  <a:pt x="7208735" y="5819092"/>
                  <a:pt x="7223071" y="5833429"/>
                  <a:pt x="7223071" y="5851115"/>
                </a:cubicBezTo>
                <a:cubicBezTo>
                  <a:pt x="7223071" y="5868801"/>
                  <a:pt x="7208735" y="5883137"/>
                  <a:pt x="7191048" y="5883137"/>
                </a:cubicBezTo>
                <a:cubicBezTo>
                  <a:pt x="7173363" y="5883137"/>
                  <a:pt x="7159027" y="5868801"/>
                  <a:pt x="7159027" y="5851115"/>
                </a:cubicBezTo>
                <a:cubicBezTo>
                  <a:pt x="7159027" y="5833429"/>
                  <a:pt x="7173363" y="5819092"/>
                  <a:pt x="7191048" y="5819092"/>
                </a:cubicBezTo>
                <a:close/>
                <a:moveTo>
                  <a:pt x="9200657" y="5755473"/>
                </a:moveTo>
                <a:cubicBezTo>
                  <a:pt x="9278979" y="5755473"/>
                  <a:pt x="9342471" y="5818965"/>
                  <a:pt x="9342471" y="5897287"/>
                </a:cubicBezTo>
                <a:cubicBezTo>
                  <a:pt x="9342471" y="5975610"/>
                  <a:pt x="9278979" y="6039102"/>
                  <a:pt x="9200657" y="6039102"/>
                </a:cubicBezTo>
                <a:cubicBezTo>
                  <a:pt x="9122334" y="6039102"/>
                  <a:pt x="9058842" y="5975610"/>
                  <a:pt x="9058842" y="5897287"/>
                </a:cubicBezTo>
                <a:cubicBezTo>
                  <a:pt x="9058842" y="5818965"/>
                  <a:pt x="9122334" y="5755473"/>
                  <a:pt x="9200657" y="5755473"/>
                </a:cubicBezTo>
                <a:close/>
                <a:moveTo>
                  <a:pt x="3579409" y="5755472"/>
                </a:moveTo>
                <a:cubicBezTo>
                  <a:pt x="3657732" y="5755472"/>
                  <a:pt x="3721224" y="5818964"/>
                  <a:pt x="3721224" y="5897286"/>
                </a:cubicBezTo>
                <a:cubicBezTo>
                  <a:pt x="3721224" y="5975609"/>
                  <a:pt x="3657732" y="6039101"/>
                  <a:pt x="3579409" y="6039101"/>
                </a:cubicBezTo>
                <a:cubicBezTo>
                  <a:pt x="3501087" y="6039101"/>
                  <a:pt x="3437595" y="5975609"/>
                  <a:pt x="3437595" y="5897286"/>
                </a:cubicBezTo>
                <a:cubicBezTo>
                  <a:pt x="3437595" y="5818964"/>
                  <a:pt x="3501087" y="5755472"/>
                  <a:pt x="3579409" y="5755472"/>
                </a:cubicBezTo>
                <a:close/>
                <a:moveTo>
                  <a:pt x="11366204" y="5745134"/>
                </a:moveTo>
                <a:cubicBezTo>
                  <a:pt x="11401575" y="5745134"/>
                  <a:pt x="11430249" y="5773809"/>
                  <a:pt x="11430249" y="5809179"/>
                </a:cubicBezTo>
                <a:cubicBezTo>
                  <a:pt x="11430249" y="5844551"/>
                  <a:pt x="11401575" y="5873224"/>
                  <a:pt x="11366204" y="5873224"/>
                </a:cubicBezTo>
                <a:cubicBezTo>
                  <a:pt x="11330832" y="5873224"/>
                  <a:pt x="11302158" y="5844551"/>
                  <a:pt x="11302158" y="5809179"/>
                </a:cubicBezTo>
                <a:cubicBezTo>
                  <a:pt x="11302158" y="5773809"/>
                  <a:pt x="11330832" y="5745134"/>
                  <a:pt x="11366204" y="5745134"/>
                </a:cubicBezTo>
                <a:close/>
                <a:moveTo>
                  <a:pt x="1413862" y="5745133"/>
                </a:moveTo>
                <a:cubicBezTo>
                  <a:pt x="1449234" y="5745133"/>
                  <a:pt x="1477908" y="5773808"/>
                  <a:pt x="1477908" y="5809178"/>
                </a:cubicBezTo>
                <a:cubicBezTo>
                  <a:pt x="1477908" y="5844550"/>
                  <a:pt x="1449234" y="5873223"/>
                  <a:pt x="1413862" y="5873223"/>
                </a:cubicBezTo>
                <a:cubicBezTo>
                  <a:pt x="1378491" y="5873223"/>
                  <a:pt x="1349817" y="5844550"/>
                  <a:pt x="1349817" y="5809178"/>
                </a:cubicBezTo>
                <a:cubicBezTo>
                  <a:pt x="1349817" y="5773808"/>
                  <a:pt x="1378491" y="5745133"/>
                  <a:pt x="1413862" y="5745133"/>
                </a:cubicBezTo>
                <a:close/>
                <a:moveTo>
                  <a:pt x="10121901" y="5731411"/>
                </a:moveTo>
                <a:cubicBezTo>
                  <a:pt x="10200222" y="5731411"/>
                  <a:pt x="10263714" y="5794903"/>
                  <a:pt x="10263714" y="5873224"/>
                </a:cubicBezTo>
                <a:cubicBezTo>
                  <a:pt x="10263714" y="5951547"/>
                  <a:pt x="10200222" y="6015039"/>
                  <a:pt x="10121901" y="6015039"/>
                </a:cubicBezTo>
                <a:cubicBezTo>
                  <a:pt x="10043578" y="6015039"/>
                  <a:pt x="9980086" y="5951547"/>
                  <a:pt x="9980086" y="5873224"/>
                </a:cubicBezTo>
                <a:cubicBezTo>
                  <a:pt x="9980086" y="5794903"/>
                  <a:pt x="10043578" y="5731411"/>
                  <a:pt x="10121901" y="5731411"/>
                </a:cubicBezTo>
                <a:close/>
                <a:moveTo>
                  <a:pt x="2658165" y="5731409"/>
                </a:moveTo>
                <a:cubicBezTo>
                  <a:pt x="2736488" y="5731409"/>
                  <a:pt x="2799980" y="5794901"/>
                  <a:pt x="2799980" y="5873223"/>
                </a:cubicBezTo>
                <a:cubicBezTo>
                  <a:pt x="2799980" y="5951546"/>
                  <a:pt x="2736488" y="6015038"/>
                  <a:pt x="2658165" y="6015038"/>
                </a:cubicBezTo>
                <a:cubicBezTo>
                  <a:pt x="2579843" y="6015038"/>
                  <a:pt x="2516351" y="5951546"/>
                  <a:pt x="2516351" y="5873223"/>
                </a:cubicBezTo>
                <a:cubicBezTo>
                  <a:pt x="2516351" y="5794901"/>
                  <a:pt x="2579843" y="5731409"/>
                  <a:pt x="2658165" y="5731409"/>
                </a:cubicBezTo>
                <a:close/>
                <a:moveTo>
                  <a:pt x="5537863" y="5728697"/>
                </a:moveTo>
                <a:cubicBezTo>
                  <a:pt x="5573234" y="5728697"/>
                  <a:pt x="5601908" y="5757372"/>
                  <a:pt x="5601908" y="5792742"/>
                </a:cubicBezTo>
                <a:cubicBezTo>
                  <a:pt x="5601908" y="5828114"/>
                  <a:pt x="5573234" y="5856787"/>
                  <a:pt x="5537863" y="5856787"/>
                </a:cubicBezTo>
                <a:cubicBezTo>
                  <a:pt x="5502492" y="5856787"/>
                  <a:pt x="5473818" y="5828114"/>
                  <a:pt x="5473818" y="5792742"/>
                </a:cubicBezTo>
                <a:cubicBezTo>
                  <a:pt x="5473818" y="5757372"/>
                  <a:pt x="5502492" y="5728697"/>
                  <a:pt x="5537863" y="5728697"/>
                </a:cubicBezTo>
                <a:close/>
                <a:moveTo>
                  <a:pt x="9525456" y="5722444"/>
                </a:moveTo>
                <a:cubicBezTo>
                  <a:pt x="9543142" y="5722444"/>
                  <a:pt x="9557479" y="5736781"/>
                  <a:pt x="9557479" y="5754468"/>
                </a:cubicBezTo>
                <a:cubicBezTo>
                  <a:pt x="9557479" y="5772153"/>
                  <a:pt x="9543142" y="5786489"/>
                  <a:pt x="9525456" y="5786489"/>
                </a:cubicBezTo>
                <a:cubicBezTo>
                  <a:pt x="9507771" y="5786489"/>
                  <a:pt x="9493434" y="5772153"/>
                  <a:pt x="9493434" y="5754468"/>
                </a:cubicBezTo>
                <a:cubicBezTo>
                  <a:pt x="9493434" y="5736781"/>
                  <a:pt x="9507771" y="5722444"/>
                  <a:pt x="9525456" y="5722444"/>
                </a:cubicBezTo>
                <a:close/>
                <a:moveTo>
                  <a:pt x="3254610" y="5722443"/>
                </a:moveTo>
                <a:cubicBezTo>
                  <a:pt x="3272295" y="5722443"/>
                  <a:pt x="3286632" y="5736780"/>
                  <a:pt x="3286632" y="5754466"/>
                </a:cubicBezTo>
                <a:cubicBezTo>
                  <a:pt x="3286632" y="5772151"/>
                  <a:pt x="3272295" y="5786488"/>
                  <a:pt x="3254610" y="5786488"/>
                </a:cubicBezTo>
                <a:cubicBezTo>
                  <a:pt x="3236924" y="5786488"/>
                  <a:pt x="3222587" y="5772151"/>
                  <a:pt x="3222587" y="5754466"/>
                </a:cubicBezTo>
                <a:cubicBezTo>
                  <a:pt x="3222587" y="5736780"/>
                  <a:pt x="3236924" y="5722443"/>
                  <a:pt x="3254610" y="5722443"/>
                </a:cubicBezTo>
                <a:close/>
                <a:moveTo>
                  <a:pt x="8130589" y="5696674"/>
                </a:moveTo>
                <a:cubicBezTo>
                  <a:pt x="8165960" y="5696674"/>
                  <a:pt x="8194634" y="5725349"/>
                  <a:pt x="8194634" y="5760719"/>
                </a:cubicBezTo>
                <a:cubicBezTo>
                  <a:pt x="8194634" y="5796090"/>
                  <a:pt x="8165960" y="5824764"/>
                  <a:pt x="8130589" y="5824764"/>
                </a:cubicBezTo>
                <a:cubicBezTo>
                  <a:pt x="8095217" y="5824764"/>
                  <a:pt x="8066544" y="5796090"/>
                  <a:pt x="8066544" y="5760719"/>
                </a:cubicBezTo>
                <a:cubicBezTo>
                  <a:pt x="8066544" y="5725349"/>
                  <a:pt x="8095217" y="5696674"/>
                  <a:pt x="8130589" y="5696674"/>
                </a:cubicBezTo>
                <a:close/>
                <a:moveTo>
                  <a:pt x="5089546" y="5696674"/>
                </a:moveTo>
                <a:cubicBezTo>
                  <a:pt x="5107232" y="5696674"/>
                  <a:pt x="5121569" y="5711011"/>
                  <a:pt x="5121569" y="5728697"/>
                </a:cubicBezTo>
                <a:cubicBezTo>
                  <a:pt x="5121569" y="5746382"/>
                  <a:pt x="5107232" y="5760719"/>
                  <a:pt x="5089546" y="5760719"/>
                </a:cubicBezTo>
                <a:cubicBezTo>
                  <a:pt x="5071861" y="5760719"/>
                  <a:pt x="5057524" y="5746382"/>
                  <a:pt x="5057524" y="5728697"/>
                </a:cubicBezTo>
                <a:cubicBezTo>
                  <a:pt x="5057524" y="5711011"/>
                  <a:pt x="5071861" y="5696674"/>
                  <a:pt x="5089546" y="5696674"/>
                </a:cubicBezTo>
                <a:close/>
                <a:moveTo>
                  <a:pt x="6344739" y="5674990"/>
                </a:moveTo>
                <a:cubicBezTo>
                  <a:pt x="6362425" y="5674990"/>
                  <a:pt x="6376762" y="5689326"/>
                  <a:pt x="6376762" y="5707013"/>
                </a:cubicBezTo>
                <a:cubicBezTo>
                  <a:pt x="6376762" y="5724698"/>
                  <a:pt x="6362425" y="5739035"/>
                  <a:pt x="6344739" y="5739035"/>
                </a:cubicBezTo>
                <a:cubicBezTo>
                  <a:pt x="6327054" y="5739035"/>
                  <a:pt x="6312718" y="5724698"/>
                  <a:pt x="6312718" y="5707013"/>
                </a:cubicBezTo>
                <a:cubicBezTo>
                  <a:pt x="6312718" y="5689326"/>
                  <a:pt x="6327054" y="5674990"/>
                  <a:pt x="6344739" y="5674990"/>
                </a:cubicBezTo>
                <a:close/>
                <a:moveTo>
                  <a:pt x="8524008" y="5646353"/>
                </a:moveTo>
                <a:cubicBezTo>
                  <a:pt x="8602330" y="5646353"/>
                  <a:pt x="8665822" y="5709845"/>
                  <a:pt x="8665822" y="5788167"/>
                </a:cubicBezTo>
                <a:cubicBezTo>
                  <a:pt x="8665822" y="5866490"/>
                  <a:pt x="8602330" y="5929982"/>
                  <a:pt x="8524008" y="5929982"/>
                </a:cubicBezTo>
                <a:cubicBezTo>
                  <a:pt x="8445686" y="5929982"/>
                  <a:pt x="8382193" y="5866490"/>
                  <a:pt x="8382193" y="5788167"/>
                </a:cubicBezTo>
                <a:cubicBezTo>
                  <a:pt x="8382193" y="5709845"/>
                  <a:pt x="8445686" y="5646353"/>
                  <a:pt x="8524008" y="5646353"/>
                </a:cubicBezTo>
                <a:close/>
                <a:moveTo>
                  <a:pt x="4321096" y="5646353"/>
                </a:moveTo>
                <a:cubicBezTo>
                  <a:pt x="4399418" y="5646353"/>
                  <a:pt x="4462910" y="5709845"/>
                  <a:pt x="4462910" y="5788167"/>
                </a:cubicBezTo>
                <a:cubicBezTo>
                  <a:pt x="4462910" y="5866490"/>
                  <a:pt x="4399418" y="5929982"/>
                  <a:pt x="4321096" y="5929982"/>
                </a:cubicBezTo>
                <a:cubicBezTo>
                  <a:pt x="4242773" y="5929982"/>
                  <a:pt x="4179281" y="5866490"/>
                  <a:pt x="4179281" y="5788167"/>
                </a:cubicBezTo>
                <a:cubicBezTo>
                  <a:pt x="4179281" y="5709845"/>
                  <a:pt x="4242773" y="5646353"/>
                  <a:pt x="4321096" y="5646353"/>
                </a:cubicBezTo>
                <a:close/>
                <a:moveTo>
                  <a:pt x="0" y="5628514"/>
                </a:moveTo>
                <a:lnTo>
                  <a:pt x="14336" y="5631408"/>
                </a:lnTo>
                <a:cubicBezTo>
                  <a:pt x="37323" y="5641131"/>
                  <a:pt x="53451" y="5663892"/>
                  <a:pt x="53451" y="5690420"/>
                </a:cubicBezTo>
                <a:cubicBezTo>
                  <a:pt x="53451" y="5716949"/>
                  <a:pt x="37323" y="5739710"/>
                  <a:pt x="14336" y="5749432"/>
                </a:cubicBezTo>
                <a:lnTo>
                  <a:pt x="0" y="5752327"/>
                </a:lnTo>
                <a:close/>
                <a:moveTo>
                  <a:pt x="12171342" y="5575873"/>
                </a:moveTo>
                <a:lnTo>
                  <a:pt x="12192000" y="5580044"/>
                </a:lnTo>
                <a:lnTo>
                  <a:pt x="12192000" y="5699792"/>
                </a:lnTo>
                <a:lnTo>
                  <a:pt x="12171342" y="5703963"/>
                </a:lnTo>
                <a:cubicBezTo>
                  <a:pt x="12135970" y="5703963"/>
                  <a:pt x="12107297" y="5675289"/>
                  <a:pt x="12107297" y="5639918"/>
                </a:cubicBezTo>
                <a:cubicBezTo>
                  <a:pt x="12107297" y="5604548"/>
                  <a:pt x="12135970" y="5575873"/>
                  <a:pt x="12171342" y="5575873"/>
                </a:cubicBezTo>
                <a:close/>
                <a:moveTo>
                  <a:pt x="608724" y="5575872"/>
                </a:moveTo>
                <a:cubicBezTo>
                  <a:pt x="644096" y="5575872"/>
                  <a:pt x="672769" y="5604546"/>
                  <a:pt x="672769" y="5639917"/>
                </a:cubicBezTo>
                <a:cubicBezTo>
                  <a:pt x="672769" y="5675288"/>
                  <a:pt x="644096" y="5703962"/>
                  <a:pt x="608724" y="5703962"/>
                </a:cubicBezTo>
                <a:cubicBezTo>
                  <a:pt x="573353" y="5703962"/>
                  <a:pt x="544679" y="5675288"/>
                  <a:pt x="544679" y="5639917"/>
                </a:cubicBezTo>
                <a:cubicBezTo>
                  <a:pt x="544679" y="5604546"/>
                  <a:pt x="573353" y="5575872"/>
                  <a:pt x="608724" y="5575872"/>
                </a:cubicBezTo>
                <a:close/>
                <a:moveTo>
                  <a:pt x="6706135" y="5533176"/>
                </a:moveTo>
                <a:cubicBezTo>
                  <a:pt x="6784458" y="5533176"/>
                  <a:pt x="6847949" y="5596668"/>
                  <a:pt x="6847949" y="5674990"/>
                </a:cubicBezTo>
                <a:cubicBezTo>
                  <a:pt x="6847949" y="5753313"/>
                  <a:pt x="6784458" y="5816805"/>
                  <a:pt x="6706135" y="5816805"/>
                </a:cubicBezTo>
                <a:cubicBezTo>
                  <a:pt x="6627813" y="5816805"/>
                  <a:pt x="6564320" y="5753313"/>
                  <a:pt x="6564320" y="5674990"/>
                </a:cubicBezTo>
                <a:cubicBezTo>
                  <a:pt x="6564320" y="5596668"/>
                  <a:pt x="6627813" y="5533176"/>
                  <a:pt x="6706135" y="5533176"/>
                </a:cubicBezTo>
                <a:close/>
                <a:moveTo>
                  <a:pt x="4668678" y="5522837"/>
                </a:moveTo>
                <a:cubicBezTo>
                  <a:pt x="4704051" y="5522837"/>
                  <a:pt x="4732723" y="5551512"/>
                  <a:pt x="4732723" y="5586882"/>
                </a:cubicBezTo>
                <a:cubicBezTo>
                  <a:pt x="4732723" y="5622254"/>
                  <a:pt x="4704051" y="5650927"/>
                  <a:pt x="4668678" y="5650927"/>
                </a:cubicBezTo>
                <a:cubicBezTo>
                  <a:pt x="4633307" y="5650927"/>
                  <a:pt x="4604634" y="5622254"/>
                  <a:pt x="4604634" y="5586882"/>
                </a:cubicBezTo>
                <a:cubicBezTo>
                  <a:pt x="4604634" y="5551512"/>
                  <a:pt x="4633307" y="5522837"/>
                  <a:pt x="4668678" y="5522837"/>
                </a:cubicBezTo>
                <a:close/>
                <a:moveTo>
                  <a:pt x="7627376" y="5509113"/>
                </a:moveTo>
                <a:cubicBezTo>
                  <a:pt x="7705698" y="5509113"/>
                  <a:pt x="7769190" y="5572605"/>
                  <a:pt x="7769190" y="5650927"/>
                </a:cubicBezTo>
                <a:cubicBezTo>
                  <a:pt x="7769190" y="5729250"/>
                  <a:pt x="7705698" y="5792742"/>
                  <a:pt x="7627376" y="5792742"/>
                </a:cubicBezTo>
                <a:cubicBezTo>
                  <a:pt x="7549056" y="5792742"/>
                  <a:pt x="7485563" y="5729250"/>
                  <a:pt x="7485563" y="5650927"/>
                </a:cubicBezTo>
                <a:cubicBezTo>
                  <a:pt x="7485563" y="5572605"/>
                  <a:pt x="7549056" y="5509113"/>
                  <a:pt x="7627376" y="5509113"/>
                </a:cubicBezTo>
                <a:close/>
                <a:moveTo>
                  <a:pt x="7030934" y="5500147"/>
                </a:moveTo>
                <a:cubicBezTo>
                  <a:pt x="7048621" y="5500147"/>
                  <a:pt x="7062959" y="5514484"/>
                  <a:pt x="7062959" y="5532170"/>
                </a:cubicBezTo>
                <a:cubicBezTo>
                  <a:pt x="7062959" y="5549855"/>
                  <a:pt x="7048621" y="5564192"/>
                  <a:pt x="7030934" y="5564192"/>
                </a:cubicBezTo>
                <a:cubicBezTo>
                  <a:pt x="7013250" y="5564192"/>
                  <a:pt x="6998912" y="5549855"/>
                  <a:pt x="6998912" y="5532170"/>
                </a:cubicBezTo>
                <a:cubicBezTo>
                  <a:pt x="6998912" y="5514484"/>
                  <a:pt x="7013250" y="5500147"/>
                  <a:pt x="7030934" y="5500147"/>
                </a:cubicBezTo>
                <a:close/>
                <a:moveTo>
                  <a:pt x="9232679" y="5453546"/>
                </a:moveTo>
                <a:cubicBezTo>
                  <a:pt x="9250366" y="5453546"/>
                  <a:pt x="9264702" y="5467883"/>
                  <a:pt x="9264702" y="5485569"/>
                </a:cubicBezTo>
                <a:cubicBezTo>
                  <a:pt x="9264702" y="5503255"/>
                  <a:pt x="9250366" y="5517591"/>
                  <a:pt x="9232679" y="5517591"/>
                </a:cubicBezTo>
                <a:cubicBezTo>
                  <a:pt x="9214994" y="5517591"/>
                  <a:pt x="9200657" y="5503255"/>
                  <a:pt x="9200657" y="5485569"/>
                </a:cubicBezTo>
                <a:cubicBezTo>
                  <a:pt x="9200657" y="5467883"/>
                  <a:pt x="9214994" y="5453546"/>
                  <a:pt x="9232679" y="5453546"/>
                </a:cubicBezTo>
                <a:close/>
                <a:moveTo>
                  <a:pt x="3547387" y="5453545"/>
                </a:moveTo>
                <a:cubicBezTo>
                  <a:pt x="3565072" y="5453545"/>
                  <a:pt x="3579409" y="5467882"/>
                  <a:pt x="3579409" y="5485568"/>
                </a:cubicBezTo>
                <a:cubicBezTo>
                  <a:pt x="3579409" y="5503253"/>
                  <a:pt x="3565072" y="5517590"/>
                  <a:pt x="3547387" y="5517590"/>
                </a:cubicBezTo>
                <a:cubicBezTo>
                  <a:pt x="3529701" y="5517590"/>
                  <a:pt x="3515364" y="5503253"/>
                  <a:pt x="3515364" y="5485568"/>
                </a:cubicBezTo>
                <a:cubicBezTo>
                  <a:pt x="3515364" y="5467882"/>
                  <a:pt x="3529701" y="5453545"/>
                  <a:pt x="3547387" y="5453545"/>
                </a:cubicBezTo>
                <a:close/>
                <a:moveTo>
                  <a:pt x="11658982" y="5434058"/>
                </a:moveTo>
                <a:cubicBezTo>
                  <a:pt x="11676668" y="5434058"/>
                  <a:pt x="11691005" y="5448395"/>
                  <a:pt x="11691005" y="5466081"/>
                </a:cubicBezTo>
                <a:cubicBezTo>
                  <a:pt x="11691005" y="5483766"/>
                  <a:pt x="11676668" y="5498103"/>
                  <a:pt x="11658982" y="5498103"/>
                </a:cubicBezTo>
                <a:cubicBezTo>
                  <a:pt x="11641297" y="5498103"/>
                  <a:pt x="11626960" y="5483766"/>
                  <a:pt x="11626960" y="5466081"/>
                </a:cubicBezTo>
                <a:cubicBezTo>
                  <a:pt x="11626960" y="5448395"/>
                  <a:pt x="11641297" y="5434058"/>
                  <a:pt x="11658982" y="5434058"/>
                </a:cubicBezTo>
                <a:close/>
                <a:moveTo>
                  <a:pt x="1121084" y="5434057"/>
                </a:moveTo>
                <a:cubicBezTo>
                  <a:pt x="1138769" y="5434057"/>
                  <a:pt x="1153106" y="5448394"/>
                  <a:pt x="1153106" y="5466080"/>
                </a:cubicBezTo>
                <a:cubicBezTo>
                  <a:pt x="1153106" y="5483765"/>
                  <a:pt x="1138769" y="5498102"/>
                  <a:pt x="1121084" y="5498102"/>
                </a:cubicBezTo>
                <a:cubicBezTo>
                  <a:pt x="1103398" y="5498102"/>
                  <a:pt x="1089061" y="5483765"/>
                  <a:pt x="1089061" y="5466080"/>
                </a:cubicBezTo>
                <a:cubicBezTo>
                  <a:pt x="1089061" y="5448394"/>
                  <a:pt x="1103398" y="5434057"/>
                  <a:pt x="1121084" y="5434057"/>
                </a:cubicBezTo>
                <a:close/>
                <a:moveTo>
                  <a:pt x="6093133" y="5404079"/>
                </a:moveTo>
                <a:cubicBezTo>
                  <a:pt x="6128505" y="5404079"/>
                  <a:pt x="6157178" y="5432754"/>
                  <a:pt x="6157178" y="5468124"/>
                </a:cubicBezTo>
                <a:cubicBezTo>
                  <a:pt x="6157178" y="5503496"/>
                  <a:pt x="6128505" y="5532169"/>
                  <a:pt x="6093133" y="5532169"/>
                </a:cubicBezTo>
                <a:cubicBezTo>
                  <a:pt x="6057762" y="5532169"/>
                  <a:pt x="6029089" y="5503496"/>
                  <a:pt x="6029089" y="5468124"/>
                </a:cubicBezTo>
                <a:cubicBezTo>
                  <a:pt x="6029089" y="5432754"/>
                  <a:pt x="6057762" y="5404079"/>
                  <a:pt x="6093133" y="5404079"/>
                </a:cubicBezTo>
                <a:close/>
                <a:moveTo>
                  <a:pt x="5473818" y="5353576"/>
                </a:moveTo>
                <a:cubicBezTo>
                  <a:pt x="5509189" y="5353576"/>
                  <a:pt x="5537863" y="5382251"/>
                  <a:pt x="5537863" y="5417621"/>
                </a:cubicBezTo>
                <a:cubicBezTo>
                  <a:pt x="5537863" y="5452992"/>
                  <a:pt x="5509189" y="5481666"/>
                  <a:pt x="5473818" y="5481666"/>
                </a:cubicBezTo>
                <a:cubicBezTo>
                  <a:pt x="5438446" y="5481666"/>
                  <a:pt x="5409773" y="5452992"/>
                  <a:pt x="5409773" y="5417621"/>
                </a:cubicBezTo>
                <a:cubicBezTo>
                  <a:pt x="5409773" y="5382251"/>
                  <a:pt x="5438446" y="5353576"/>
                  <a:pt x="5473818" y="5353576"/>
                </a:cubicBezTo>
                <a:close/>
                <a:moveTo>
                  <a:pt x="10547343" y="5292244"/>
                </a:moveTo>
                <a:cubicBezTo>
                  <a:pt x="10625665" y="5292244"/>
                  <a:pt x="10689157" y="5355736"/>
                  <a:pt x="10689157" y="5434058"/>
                </a:cubicBezTo>
                <a:cubicBezTo>
                  <a:pt x="10689157" y="5512381"/>
                  <a:pt x="10625665" y="5575873"/>
                  <a:pt x="10547343" y="5575873"/>
                </a:cubicBezTo>
                <a:cubicBezTo>
                  <a:pt x="10469020" y="5575873"/>
                  <a:pt x="10405528" y="5512381"/>
                  <a:pt x="10405528" y="5434058"/>
                </a:cubicBezTo>
                <a:cubicBezTo>
                  <a:pt x="10405528" y="5355736"/>
                  <a:pt x="10469020" y="5292244"/>
                  <a:pt x="10547343" y="5292244"/>
                </a:cubicBezTo>
                <a:close/>
                <a:moveTo>
                  <a:pt x="2232723" y="5292243"/>
                </a:moveTo>
                <a:cubicBezTo>
                  <a:pt x="2311046" y="5292243"/>
                  <a:pt x="2374538" y="5355735"/>
                  <a:pt x="2374538" y="5434057"/>
                </a:cubicBezTo>
                <a:cubicBezTo>
                  <a:pt x="2374538" y="5512380"/>
                  <a:pt x="2311046" y="5575872"/>
                  <a:pt x="2232723" y="5575872"/>
                </a:cubicBezTo>
                <a:cubicBezTo>
                  <a:pt x="2154401" y="5575872"/>
                  <a:pt x="2090909" y="5512380"/>
                  <a:pt x="2090909" y="5434057"/>
                </a:cubicBezTo>
                <a:cubicBezTo>
                  <a:pt x="2090909" y="5355735"/>
                  <a:pt x="2154401" y="5292243"/>
                  <a:pt x="2232723" y="5292243"/>
                </a:cubicBezTo>
                <a:close/>
                <a:moveTo>
                  <a:pt x="9749615" y="5261412"/>
                </a:moveTo>
                <a:cubicBezTo>
                  <a:pt x="9784987" y="5261412"/>
                  <a:pt x="9813660" y="5290086"/>
                  <a:pt x="9813660" y="5325457"/>
                </a:cubicBezTo>
                <a:cubicBezTo>
                  <a:pt x="9813660" y="5360828"/>
                  <a:pt x="9784987" y="5389501"/>
                  <a:pt x="9749615" y="5389501"/>
                </a:cubicBezTo>
                <a:cubicBezTo>
                  <a:pt x="9714244" y="5389501"/>
                  <a:pt x="9685570" y="5360828"/>
                  <a:pt x="9685570" y="5325457"/>
                </a:cubicBezTo>
                <a:cubicBezTo>
                  <a:pt x="9685570" y="5290086"/>
                  <a:pt x="9714244" y="5261412"/>
                  <a:pt x="9749615" y="5261412"/>
                </a:cubicBezTo>
                <a:close/>
                <a:moveTo>
                  <a:pt x="3030451" y="5261410"/>
                </a:moveTo>
                <a:cubicBezTo>
                  <a:pt x="3065822" y="5261410"/>
                  <a:pt x="3094496" y="5290085"/>
                  <a:pt x="3094496" y="5325455"/>
                </a:cubicBezTo>
                <a:cubicBezTo>
                  <a:pt x="3094496" y="5360827"/>
                  <a:pt x="3065822" y="5389500"/>
                  <a:pt x="3030451" y="5389500"/>
                </a:cubicBezTo>
                <a:cubicBezTo>
                  <a:pt x="2995079" y="5389500"/>
                  <a:pt x="2966406" y="5360827"/>
                  <a:pt x="2966406" y="5325455"/>
                </a:cubicBezTo>
                <a:cubicBezTo>
                  <a:pt x="2966406" y="5290085"/>
                  <a:pt x="2995079" y="5261410"/>
                  <a:pt x="3030451" y="5261410"/>
                </a:cubicBezTo>
                <a:close/>
                <a:moveTo>
                  <a:pt x="6738156" y="5231249"/>
                </a:moveTo>
                <a:cubicBezTo>
                  <a:pt x="6755842" y="5231249"/>
                  <a:pt x="6770180" y="5245586"/>
                  <a:pt x="6770180" y="5263272"/>
                </a:cubicBezTo>
                <a:cubicBezTo>
                  <a:pt x="6770180" y="5280957"/>
                  <a:pt x="6755842" y="5295294"/>
                  <a:pt x="6738156" y="5295294"/>
                </a:cubicBezTo>
                <a:cubicBezTo>
                  <a:pt x="6720471" y="5295294"/>
                  <a:pt x="6706134" y="5280957"/>
                  <a:pt x="6706134" y="5263272"/>
                </a:cubicBezTo>
                <a:cubicBezTo>
                  <a:pt x="6706134" y="5245586"/>
                  <a:pt x="6720471" y="5231249"/>
                  <a:pt x="6738156" y="5231249"/>
                </a:cubicBezTo>
                <a:close/>
                <a:moveTo>
                  <a:pt x="11146621" y="5223624"/>
                </a:moveTo>
                <a:cubicBezTo>
                  <a:pt x="11164308" y="5223624"/>
                  <a:pt x="11178644" y="5237961"/>
                  <a:pt x="11178644" y="5255647"/>
                </a:cubicBezTo>
                <a:cubicBezTo>
                  <a:pt x="11178644" y="5273332"/>
                  <a:pt x="11164308" y="5287669"/>
                  <a:pt x="11146621" y="5287669"/>
                </a:cubicBezTo>
                <a:cubicBezTo>
                  <a:pt x="11128936" y="5287669"/>
                  <a:pt x="11114600" y="5273332"/>
                  <a:pt x="11114600" y="5255647"/>
                </a:cubicBezTo>
                <a:cubicBezTo>
                  <a:pt x="11114600" y="5237961"/>
                  <a:pt x="11128936" y="5223624"/>
                  <a:pt x="11146621" y="5223624"/>
                </a:cubicBezTo>
                <a:close/>
                <a:moveTo>
                  <a:pt x="1633445" y="5223623"/>
                </a:moveTo>
                <a:cubicBezTo>
                  <a:pt x="1651130" y="5223623"/>
                  <a:pt x="1665467" y="5237959"/>
                  <a:pt x="1665467" y="5255646"/>
                </a:cubicBezTo>
                <a:cubicBezTo>
                  <a:pt x="1665467" y="5273331"/>
                  <a:pt x="1651130" y="5287668"/>
                  <a:pt x="1633445" y="5287668"/>
                </a:cubicBezTo>
                <a:cubicBezTo>
                  <a:pt x="1615758" y="5287668"/>
                  <a:pt x="1601422" y="5273331"/>
                  <a:pt x="1601422" y="5255646"/>
                </a:cubicBezTo>
                <a:cubicBezTo>
                  <a:pt x="1601422" y="5237959"/>
                  <a:pt x="1615758" y="5223623"/>
                  <a:pt x="1633445" y="5223623"/>
                </a:cubicBezTo>
                <a:close/>
                <a:moveTo>
                  <a:pt x="4961456" y="5211761"/>
                </a:moveTo>
                <a:cubicBezTo>
                  <a:pt x="4979142" y="5211761"/>
                  <a:pt x="4993479" y="5226098"/>
                  <a:pt x="4993479" y="5243784"/>
                </a:cubicBezTo>
                <a:cubicBezTo>
                  <a:pt x="4993479" y="5261469"/>
                  <a:pt x="4979142" y="5275806"/>
                  <a:pt x="4961456" y="5275806"/>
                </a:cubicBezTo>
                <a:cubicBezTo>
                  <a:pt x="4943770" y="5275806"/>
                  <a:pt x="4929434" y="5261469"/>
                  <a:pt x="4929434" y="5243784"/>
                </a:cubicBezTo>
                <a:cubicBezTo>
                  <a:pt x="4929434" y="5226098"/>
                  <a:pt x="4943770" y="5211761"/>
                  <a:pt x="4961456" y="5211761"/>
                </a:cubicBezTo>
                <a:close/>
                <a:moveTo>
                  <a:pt x="8052820" y="5069947"/>
                </a:moveTo>
                <a:cubicBezTo>
                  <a:pt x="8131142" y="5069947"/>
                  <a:pt x="8194635" y="5133439"/>
                  <a:pt x="8194635" y="5211761"/>
                </a:cubicBezTo>
                <a:cubicBezTo>
                  <a:pt x="8194635" y="5290084"/>
                  <a:pt x="8131142" y="5353576"/>
                  <a:pt x="8052820" y="5353576"/>
                </a:cubicBezTo>
                <a:cubicBezTo>
                  <a:pt x="7974498" y="5353576"/>
                  <a:pt x="7911005" y="5290084"/>
                  <a:pt x="7911005" y="5211761"/>
                </a:cubicBezTo>
                <a:cubicBezTo>
                  <a:pt x="7911005" y="5133439"/>
                  <a:pt x="7974498" y="5069947"/>
                  <a:pt x="8052820" y="5069947"/>
                </a:cubicBezTo>
                <a:close/>
                <a:moveTo>
                  <a:pt x="11787064" y="5045213"/>
                </a:moveTo>
                <a:cubicBezTo>
                  <a:pt x="11804752" y="5045213"/>
                  <a:pt x="11819088" y="5059550"/>
                  <a:pt x="11819088" y="5077236"/>
                </a:cubicBezTo>
                <a:cubicBezTo>
                  <a:pt x="11819088" y="5094921"/>
                  <a:pt x="11804752" y="5109258"/>
                  <a:pt x="11787064" y="5109258"/>
                </a:cubicBezTo>
                <a:cubicBezTo>
                  <a:pt x="11769378" y="5109258"/>
                  <a:pt x="11755042" y="5094921"/>
                  <a:pt x="11755042" y="5077236"/>
                </a:cubicBezTo>
                <a:cubicBezTo>
                  <a:pt x="11755042" y="5059550"/>
                  <a:pt x="11769378" y="5045213"/>
                  <a:pt x="11787064" y="5045213"/>
                </a:cubicBezTo>
                <a:close/>
                <a:moveTo>
                  <a:pt x="993003" y="5045212"/>
                </a:moveTo>
                <a:cubicBezTo>
                  <a:pt x="1010688" y="5045212"/>
                  <a:pt x="1025024" y="5059548"/>
                  <a:pt x="1025024" y="5077235"/>
                </a:cubicBezTo>
                <a:cubicBezTo>
                  <a:pt x="1025024" y="5094920"/>
                  <a:pt x="1010688" y="5109257"/>
                  <a:pt x="993003" y="5109257"/>
                </a:cubicBezTo>
                <a:cubicBezTo>
                  <a:pt x="975314" y="5109257"/>
                  <a:pt x="960978" y="5094920"/>
                  <a:pt x="960978" y="5077235"/>
                </a:cubicBezTo>
                <a:cubicBezTo>
                  <a:pt x="960978" y="5059548"/>
                  <a:pt x="975314" y="5045212"/>
                  <a:pt x="993003" y="5045212"/>
                </a:cubicBezTo>
                <a:close/>
                <a:moveTo>
                  <a:pt x="7255093" y="5039113"/>
                </a:moveTo>
                <a:cubicBezTo>
                  <a:pt x="7290465" y="5039113"/>
                  <a:pt x="7319138" y="5067788"/>
                  <a:pt x="7319138" y="5103158"/>
                </a:cubicBezTo>
                <a:cubicBezTo>
                  <a:pt x="7319138" y="5138530"/>
                  <a:pt x="7290465" y="5167203"/>
                  <a:pt x="7255093" y="5167203"/>
                </a:cubicBezTo>
                <a:cubicBezTo>
                  <a:pt x="7219722" y="5167203"/>
                  <a:pt x="7191048" y="5138530"/>
                  <a:pt x="7191048" y="5103158"/>
                </a:cubicBezTo>
                <a:cubicBezTo>
                  <a:pt x="7191048" y="5067788"/>
                  <a:pt x="7219722" y="5039113"/>
                  <a:pt x="7255093" y="5039113"/>
                </a:cubicBezTo>
                <a:close/>
                <a:moveTo>
                  <a:pt x="4449186" y="5001327"/>
                </a:moveTo>
                <a:cubicBezTo>
                  <a:pt x="4466873" y="5001327"/>
                  <a:pt x="4481210" y="5015663"/>
                  <a:pt x="4481210" y="5033350"/>
                </a:cubicBezTo>
                <a:cubicBezTo>
                  <a:pt x="4481210" y="5051035"/>
                  <a:pt x="4466873" y="5065372"/>
                  <a:pt x="4449186" y="5065372"/>
                </a:cubicBezTo>
                <a:cubicBezTo>
                  <a:pt x="4431501" y="5065372"/>
                  <a:pt x="4417164" y="5051035"/>
                  <a:pt x="4417164" y="5033350"/>
                </a:cubicBezTo>
                <a:cubicBezTo>
                  <a:pt x="4417164" y="5015663"/>
                  <a:pt x="4431501" y="5001327"/>
                  <a:pt x="4449186" y="5001327"/>
                </a:cubicBezTo>
                <a:close/>
                <a:moveTo>
                  <a:pt x="10133886" y="4954909"/>
                </a:moveTo>
                <a:cubicBezTo>
                  <a:pt x="10169258" y="4954909"/>
                  <a:pt x="10197931" y="4983584"/>
                  <a:pt x="10197931" y="5018954"/>
                </a:cubicBezTo>
                <a:cubicBezTo>
                  <a:pt x="10197931" y="5054326"/>
                  <a:pt x="10169258" y="5082999"/>
                  <a:pt x="10133886" y="5082999"/>
                </a:cubicBezTo>
                <a:cubicBezTo>
                  <a:pt x="10098515" y="5082999"/>
                  <a:pt x="10069841" y="5054326"/>
                  <a:pt x="10069841" y="5018954"/>
                </a:cubicBezTo>
                <a:cubicBezTo>
                  <a:pt x="10069841" y="4983584"/>
                  <a:pt x="10098515" y="4954909"/>
                  <a:pt x="10133886" y="4954909"/>
                </a:cubicBezTo>
                <a:close/>
                <a:moveTo>
                  <a:pt x="2646180" y="4954908"/>
                </a:moveTo>
                <a:cubicBezTo>
                  <a:pt x="2681551" y="4954908"/>
                  <a:pt x="2710225" y="4983583"/>
                  <a:pt x="2710225" y="5018953"/>
                </a:cubicBezTo>
                <a:cubicBezTo>
                  <a:pt x="2710225" y="5054325"/>
                  <a:pt x="2681551" y="5082998"/>
                  <a:pt x="2646180" y="5082998"/>
                </a:cubicBezTo>
                <a:cubicBezTo>
                  <a:pt x="2610808" y="5082998"/>
                  <a:pt x="2582135" y="5054325"/>
                  <a:pt x="2582135" y="5018953"/>
                </a:cubicBezTo>
                <a:cubicBezTo>
                  <a:pt x="2582135" y="4983583"/>
                  <a:pt x="2610808" y="4954908"/>
                  <a:pt x="2646180" y="4954908"/>
                </a:cubicBezTo>
                <a:close/>
                <a:moveTo>
                  <a:pt x="9685569" y="4922886"/>
                </a:moveTo>
                <a:cubicBezTo>
                  <a:pt x="9703256" y="4922886"/>
                  <a:pt x="9717592" y="4937223"/>
                  <a:pt x="9717592" y="4954909"/>
                </a:cubicBezTo>
                <a:cubicBezTo>
                  <a:pt x="9717592" y="4972595"/>
                  <a:pt x="9703256" y="4986931"/>
                  <a:pt x="9685569" y="4986931"/>
                </a:cubicBezTo>
                <a:cubicBezTo>
                  <a:pt x="9667884" y="4986931"/>
                  <a:pt x="9653547" y="4972595"/>
                  <a:pt x="9653547" y="4954909"/>
                </a:cubicBezTo>
                <a:cubicBezTo>
                  <a:pt x="9653547" y="4937223"/>
                  <a:pt x="9667884" y="4922886"/>
                  <a:pt x="9685569" y="4922886"/>
                </a:cubicBezTo>
                <a:close/>
                <a:moveTo>
                  <a:pt x="3094497" y="4922885"/>
                </a:moveTo>
                <a:cubicBezTo>
                  <a:pt x="3112182" y="4922885"/>
                  <a:pt x="3126519" y="4937222"/>
                  <a:pt x="3126519" y="4954908"/>
                </a:cubicBezTo>
                <a:cubicBezTo>
                  <a:pt x="3126519" y="4972593"/>
                  <a:pt x="3112182" y="4986930"/>
                  <a:pt x="3094497" y="4986930"/>
                </a:cubicBezTo>
                <a:cubicBezTo>
                  <a:pt x="3076811" y="4986930"/>
                  <a:pt x="3062474" y="4972593"/>
                  <a:pt x="3062474" y="4954908"/>
                </a:cubicBezTo>
                <a:cubicBezTo>
                  <a:pt x="3062474" y="4937222"/>
                  <a:pt x="3076811" y="4922885"/>
                  <a:pt x="3094497" y="4922885"/>
                </a:cubicBezTo>
                <a:close/>
                <a:moveTo>
                  <a:pt x="53451" y="4922885"/>
                </a:moveTo>
                <a:cubicBezTo>
                  <a:pt x="88823" y="4922885"/>
                  <a:pt x="117496" y="4951560"/>
                  <a:pt x="117496" y="4986930"/>
                </a:cubicBezTo>
                <a:cubicBezTo>
                  <a:pt x="117496" y="5022302"/>
                  <a:pt x="88823" y="5050975"/>
                  <a:pt x="53451" y="5050975"/>
                </a:cubicBezTo>
                <a:cubicBezTo>
                  <a:pt x="35766" y="5050975"/>
                  <a:pt x="19754" y="5043807"/>
                  <a:pt x="8165" y="5032217"/>
                </a:cubicBezTo>
                <a:lnTo>
                  <a:pt x="0" y="5020108"/>
                </a:lnTo>
                <a:lnTo>
                  <a:pt x="0" y="4953753"/>
                </a:lnTo>
                <a:lnTo>
                  <a:pt x="8165" y="4941644"/>
                </a:lnTo>
                <a:cubicBezTo>
                  <a:pt x="19754" y="4930054"/>
                  <a:pt x="35766" y="4922885"/>
                  <a:pt x="53451" y="4922885"/>
                </a:cubicBezTo>
                <a:close/>
                <a:moveTo>
                  <a:pt x="10940762" y="4901111"/>
                </a:moveTo>
                <a:cubicBezTo>
                  <a:pt x="10958449" y="4901111"/>
                  <a:pt x="10972786" y="4915448"/>
                  <a:pt x="10972786" y="4933135"/>
                </a:cubicBezTo>
                <a:cubicBezTo>
                  <a:pt x="10972786" y="4950820"/>
                  <a:pt x="10958449" y="4965156"/>
                  <a:pt x="10940762" y="4965156"/>
                </a:cubicBezTo>
                <a:cubicBezTo>
                  <a:pt x="10923078" y="4965156"/>
                  <a:pt x="10908741" y="4950820"/>
                  <a:pt x="10908741" y="4933135"/>
                </a:cubicBezTo>
                <a:cubicBezTo>
                  <a:pt x="10908741" y="4915448"/>
                  <a:pt x="10923078" y="4901111"/>
                  <a:pt x="10940762" y="4901111"/>
                </a:cubicBezTo>
                <a:close/>
                <a:moveTo>
                  <a:pt x="1839303" y="4901110"/>
                </a:moveTo>
                <a:cubicBezTo>
                  <a:pt x="1856989" y="4901110"/>
                  <a:pt x="1871325" y="4915447"/>
                  <a:pt x="1871325" y="4933133"/>
                </a:cubicBezTo>
                <a:cubicBezTo>
                  <a:pt x="1871325" y="4950818"/>
                  <a:pt x="1856989" y="4965155"/>
                  <a:pt x="1839303" y="4965155"/>
                </a:cubicBezTo>
                <a:cubicBezTo>
                  <a:pt x="1821617" y="4965155"/>
                  <a:pt x="1807280" y="4950818"/>
                  <a:pt x="1807280" y="4933133"/>
                </a:cubicBezTo>
                <a:cubicBezTo>
                  <a:pt x="1807280" y="4915447"/>
                  <a:pt x="1821617" y="4901110"/>
                  <a:pt x="1839303" y="4901110"/>
                </a:cubicBezTo>
                <a:close/>
                <a:moveTo>
                  <a:pt x="8917120" y="4872565"/>
                </a:moveTo>
                <a:cubicBezTo>
                  <a:pt x="8995442" y="4872565"/>
                  <a:pt x="9058934" y="4936057"/>
                  <a:pt x="9058934" y="5014379"/>
                </a:cubicBezTo>
                <a:cubicBezTo>
                  <a:pt x="9058934" y="5092702"/>
                  <a:pt x="8995442" y="5156194"/>
                  <a:pt x="8917120" y="5156194"/>
                </a:cubicBezTo>
                <a:cubicBezTo>
                  <a:pt x="8838798" y="5156194"/>
                  <a:pt x="8775306" y="5092702"/>
                  <a:pt x="8775306" y="5014379"/>
                </a:cubicBezTo>
                <a:cubicBezTo>
                  <a:pt x="8775306" y="4936057"/>
                  <a:pt x="8838798" y="4872565"/>
                  <a:pt x="8917120" y="4872565"/>
                </a:cubicBezTo>
                <a:close/>
                <a:moveTo>
                  <a:pt x="3862946" y="4872564"/>
                </a:moveTo>
                <a:cubicBezTo>
                  <a:pt x="3941269" y="4872564"/>
                  <a:pt x="4004761" y="4936056"/>
                  <a:pt x="4004761" y="5014378"/>
                </a:cubicBezTo>
                <a:cubicBezTo>
                  <a:pt x="4004761" y="5092701"/>
                  <a:pt x="3941269" y="5156193"/>
                  <a:pt x="3862946" y="5156193"/>
                </a:cubicBezTo>
                <a:cubicBezTo>
                  <a:pt x="3784624" y="5156193"/>
                  <a:pt x="3721132" y="5092701"/>
                  <a:pt x="3721132" y="5014378"/>
                </a:cubicBezTo>
                <a:cubicBezTo>
                  <a:pt x="3721132" y="4936056"/>
                  <a:pt x="3784624" y="4872564"/>
                  <a:pt x="3862946" y="4872564"/>
                </a:cubicBezTo>
                <a:close/>
                <a:moveTo>
                  <a:pt x="5089546" y="4822916"/>
                </a:moveTo>
                <a:cubicBezTo>
                  <a:pt x="5107232" y="4822916"/>
                  <a:pt x="5121569" y="4837252"/>
                  <a:pt x="5121569" y="4854939"/>
                </a:cubicBezTo>
                <a:cubicBezTo>
                  <a:pt x="5121569" y="4872624"/>
                  <a:pt x="5107232" y="4886961"/>
                  <a:pt x="5089546" y="4886961"/>
                </a:cubicBezTo>
                <a:cubicBezTo>
                  <a:pt x="5071861" y="4886961"/>
                  <a:pt x="5057524" y="4872624"/>
                  <a:pt x="5057524" y="4854939"/>
                </a:cubicBezTo>
                <a:cubicBezTo>
                  <a:pt x="5057524" y="4837252"/>
                  <a:pt x="5071861" y="4822916"/>
                  <a:pt x="5089546" y="4822916"/>
                </a:cubicBezTo>
                <a:close/>
                <a:moveTo>
                  <a:pt x="11302161" y="4759298"/>
                </a:moveTo>
                <a:cubicBezTo>
                  <a:pt x="11380483" y="4759298"/>
                  <a:pt x="11443975" y="4822790"/>
                  <a:pt x="11443975" y="4901111"/>
                </a:cubicBezTo>
                <a:cubicBezTo>
                  <a:pt x="11443975" y="4979434"/>
                  <a:pt x="11380483" y="5042926"/>
                  <a:pt x="11302161" y="5042926"/>
                </a:cubicBezTo>
                <a:cubicBezTo>
                  <a:pt x="11223840" y="5042926"/>
                  <a:pt x="11160346" y="4979434"/>
                  <a:pt x="11160346" y="4901111"/>
                </a:cubicBezTo>
                <a:cubicBezTo>
                  <a:pt x="11160346" y="4822790"/>
                  <a:pt x="11223840" y="4759298"/>
                  <a:pt x="11302161" y="4759298"/>
                </a:cubicBezTo>
                <a:close/>
                <a:moveTo>
                  <a:pt x="1477905" y="4759297"/>
                </a:moveTo>
                <a:cubicBezTo>
                  <a:pt x="1556226" y="4759297"/>
                  <a:pt x="1619720" y="4822788"/>
                  <a:pt x="1619720" y="4901110"/>
                </a:cubicBezTo>
                <a:cubicBezTo>
                  <a:pt x="1619720" y="4979433"/>
                  <a:pt x="1556226" y="5042925"/>
                  <a:pt x="1477905" y="5042925"/>
                </a:cubicBezTo>
                <a:cubicBezTo>
                  <a:pt x="1399583" y="5042925"/>
                  <a:pt x="1336091" y="4979433"/>
                  <a:pt x="1336091" y="4901110"/>
                </a:cubicBezTo>
                <a:cubicBezTo>
                  <a:pt x="1336091" y="4822788"/>
                  <a:pt x="1399583" y="4759297"/>
                  <a:pt x="1477905" y="4759297"/>
                </a:cubicBezTo>
                <a:close/>
                <a:moveTo>
                  <a:pt x="9264702" y="4749050"/>
                </a:moveTo>
                <a:cubicBezTo>
                  <a:pt x="9300074" y="4749050"/>
                  <a:pt x="9328747" y="4777724"/>
                  <a:pt x="9328747" y="4813094"/>
                </a:cubicBezTo>
                <a:cubicBezTo>
                  <a:pt x="9328747" y="4848466"/>
                  <a:pt x="9300074" y="4877139"/>
                  <a:pt x="9264702" y="4877139"/>
                </a:cubicBezTo>
                <a:cubicBezTo>
                  <a:pt x="9229331" y="4877139"/>
                  <a:pt x="9200657" y="4848466"/>
                  <a:pt x="9200657" y="4813094"/>
                </a:cubicBezTo>
                <a:cubicBezTo>
                  <a:pt x="9200657" y="4777724"/>
                  <a:pt x="9229331" y="4749050"/>
                  <a:pt x="9264702" y="4749050"/>
                </a:cubicBezTo>
                <a:close/>
                <a:moveTo>
                  <a:pt x="3515364" y="4749048"/>
                </a:moveTo>
                <a:cubicBezTo>
                  <a:pt x="3550735" y="4749048"/>
                  <a:pt x="3579409" y="4777723"/>
                  <a:pt x="3579409" y="4813093"/>
                </a:cubicBezTo>
                <a:cubicBezTo>
                  <a:pt x="3579409" y="4848465"/>
                  <a:pt x="3550735" y="4877138"/>
                  <a:pt x="3515364" y="4877138"/>
                </a:cubicBezTo>
                <a:cubicBezTo>
                  <a:pt x="3479992" y="4877138"/>
                  <a:pt x="3451319" y="4848465"/>
                  <a:pt x="3451319" y="4813093"/>
                </a:cubicBezTo>
                <a:cubicBezTo>
                  <a:pt x="3451319" y="4777723"/>
                  <a:pt x="3479992" y="4749048"/>
                  <a:pt x="3515364" y="4749048"/>
                </a:cubicBezTo>
                <a:close/>
                <a:moveTo>
                  <a:pt x="12192000" y="4741666"/>
                </a:moveTo>
                <a:lnTo>
                  <a:pt x="12192000" y="5012614"/>
                </a:lnTo>
                <a:lnTo>
                  <a:pt x="12168202" y="5007810"/>
                </a:lnTo>
                <a:cubicBezTo>
                  <a:pt x="12117303" y="4986281"/>
                  <a:pt x="12081588" y="4935881"/>
                  <a:pt x="12081588" y="4877139"/>
                </a:cubicBezTo>
                <a:cubicBezTo>
                  <a:pt x="12081588" y="4818398"/>
                  <a:pt x="12117303" y="4767999"/>
                  <a:pt x="12168202" y="4746470"/>
                </a:cubicBezTo>
                <a:close/>
                <a:moveTo>
                  <a:pt x="556664" y="4735324"/>
                </a:moveTo>
                <a:cubicBezTo>
                  <a:pt x="634985" y="4735324"/>
                  <a:pt x="698478" y="4798816"/>
                  <a:pt x="698478" y="4877138"/>
                </a:cubicBezTo>
                <a:cubicBezTo>
                  <a:pt x="698478" y="4955461"/>
                  <a:pt x="634985" y="5018953"/>
                  <a:pt x="556664" y="5018953"/>
                </a:cubicBezTo>
                <a:cubicBezTo>
                  <a:pt x="478342" y="5018953"/>
                  <a:pt x="414850" y="4955461"/>
                  <a:pt x="414850" y="4877138"/>
                </a:cubicBezTo>
                <a:cubicBezTo>
                  <a:pt x="414850" y="4798816"/>
                  <a:pt x="478342" y="4735324"/>
                  <a:pt x="556664" y="4735324"/>
                </a:cubicBezTo>
                <a:close/>
                <a:moveTo>
                  <a:pt x="7639363" y="4732612"/>
                </a:moveTo>
                <a:cubicBezTo>
                  <a:pt x="7674735" y="4732612"/>
                  <a:pt x="7703408" y="4761287"/>
                  <a:pt x="7703408" y="4796657"/>
                </a:cubicBezTo>
                <a:cubicBezTo>
                  <a:pt x="7703408" y="4832029"/>
                  <a:pt x="7674735" y="4860702"/>
                  <a:pt x="7639363" y="4860702"/>
                </a:cubicBezTo>
                <a:cubicBezTo>
                  <a:pt x="7603992" y="4860702"/>
                  <a:pt x="7575318" y="4832029"/>
                  <a:pt x="7575318" y="4796657"/>
                </a:cubicBezTo>
                <a:cubicBezTo>
                  <a:pt x="7575318" y="4761287"/>
                  <a:pt x="7603992" y="4732612"/>
                  <a:pt x="7639363" y="4732612"/>
                </a:cubicBezTo>
                <a:close/>
                <a:moveTo>
                  <a:pt x="11626960" y="4726268"/>
                </a:moveTo>
                <a:cubicBezTo>
                  <a:pt x="11644647" y="4726268"/>
                  <a:pt x="11658983" y="4740605"/>
                  <a:pt x="11658983" y="4758291"/>
                </a:cubicBezTo>
                <a:cubicBezTo>
                  <a:pt x="11658983" y="4775976"/>
                  <a:pt x="11644647" y="4790313"/>
                  <a:pt x="11626960" y="4790313"/>
                </a:cubicBezTo>
                <a:cubicBezTo>
                  <a:pt x="11609275" y="4790313"/>
                  <a:pt x="11594938" y="4775976"/>
                  <a:pt x="11594938" y="4758291"/>
                </a:cubicBezTo>
                <a:cubicBezTo>
                  <a:pt x="11594938" y="4740605"/>
                  <a:pt x="11609275" y="4726268"/>
                  <a:pt x="11626960" y="4726268"/>
                </a:cubicBezTo>
                <a:close/>
                <a:moveTo>
                  <a:pt x="1153106" y="4726267"/>
                </a:moveTo>
                <a:cubicBezTo>
                  <a:pt x="1170791" y="4726267"/>
                  <a:pt x="1185128" y="4740603"/>
                  <a:pt x="1185128" y="4758290"/>
                </a:cubicBezTo>
                <a:cubicBezTo>
                  <a:pt x="1185128" y="4775975"/>
                  <a:pt x="1170791" y="4790312"/>
                  <a:pt x="1153106" y="4790312"/>
                </a:cubicBezTo>
                <a:cubicBezTo>
                  <a:pt x="1135419" y="4790312"/>
                  <a:pt x="1121083" y="4775975"/>
                  <a:pt x="1121083" y="4758290"/>
                </a:cubicBezTo>
                <a:cubicBezTo>
                  <a:pt x="1121083" y="4740603"/>
                  <a:pt x="1135419" y="4726267"/>
                  <a:pt x="1153106" y="4726267"/>
                </a:cubicBezTo>
                <a:close/>
                <a:moveTo>
                  <a:pt x="7191047" y="4700589"/>
                </a:moveTo>
                <a:cubicBezTo>
                  <a:pt x="7208734" y="4700589"/>
                  <a:pt x="7223071" y="4714926"/>
                  <a:pt x="7223071" y="4732612"/>
                </a:cubicBezTo>
                <a:cubicBezTo>
                  <a:pt x="7223071" y="4750297"/>
                  <a:pt x="7208734" y="4764634"/>
                  <a:pt x="7191047" y="4764634"/>
                </a:cubicBezTo>
                <a:cubicBezTo>
                  <a:pt x="7173362" y="4764634"/>
                  <a:pt x="7159027" y="4750297"/>
                  <a:pt x="7159027" y="4732612"/>
                </a:cubicBezTo>
                <a:cubicBezTo>
                  <a:pt x="7159027" y="4714926"/>
                  <a:pt x="7173362" y="4700589"/>
                  <a:pt x="7191047" y="4700589"/>
                </a:cubicBezTo>
                <a:close/>
                <a:moveTo>
                  <a:pt x="6029089" y="4700589"/>
                </a:moveTo>
                <a:cubicBezTo>
                  <a:pt x="6064460" y="4700589"/>
                  <a:pt x="6093133" y="4729264"/>
                  <a:pt x="6093133" y="4764634"/>
                </a:cubicBezTo>
                <a:cubicBezTo>
                  <a:pt x="6093133" y="4800006"/>
                  <a:pt x="6064460" y="4828679"/>
                  <a:pt x="6029089" y="4828679"/>
                </a:cubicBezTo>
                <a:cubicBezTo>
                  <a:pt x="5993717" y="4828679"/>
                  <a:pt x="5965043" y="4800006"/>
                  <a:pt x="5965043" y="4764634"/>
                </a:cubicBezTo>
                <a:cubicBezTo>
                  <a:pt x="5965043" y="4729264"/>
                  <a:pt x="5993717" y="4700589"/>
                  <a:pt x="6029089" y="4700589"/>
                </a:cubicBezTo>
                <a:close/>
                <a:moveTo>
                  <a:pt x="8446240" y="4678906"/>
                </a:moveTo>
                <a:cubicBezTo>
                  <a:pt x="8463926" y="4678906"/>
                  <a:pt x="8478264" y="4693243"/>
                  <a:pt x="8478264" y="4710929"/>
                </a:cubicBezTo>
                <a:cubicBezTo>
                  <a:pt x="8478264" y="4728614"/>
                  <a:pt x="8463926" y="4742951"/>
                  <a:pt x="8446240" y="4742951"/>
                </a:cubicBezTo>
                <a:cubicBezTo>
                  <a:pt x="8428556" y="4742951"/>
                  <a:pt x="8414218" y="4728614"/>
                  <a:pt x="8414218" y="4710929"/>
                </a:cubicBezTo>
                <a:cubicBezTo>
                  <a:pt x="8414218" y="4693243"/>
                  <a:pt x="8428556" y="4678906"/>
                  <a:pt x="8446240" y="4678906"/>
                </a:cubicBezTo>
                <a:close/>
                <a:moveTo>
                  <a:pt x="6422509" y="4650268"/>
                </a:moveTo>
                <a:cubicBezTo>
                  <a:pt x="6500830" y="4650268"/>
                  <a:pt x="6564320" y="4713760"/>
                  <a:pt x="6564320" y="4792082"/>
                </a:cubicBezTo>
                <a:cubicBezTo>
                  <a:pt x="6564320" y="4870405"/>
                  <a:pt x="6500830" y="4933897"/>
                  <a:pt x="6422509" y="4933897"/>
                </a:cubicBezTo>
                <a:cubicBezTo>
                  <a:pt x="6344188" y="4933897"/>
                  <a:pt x="6280694" y="4870405"/>
                  <a:pt x="6280694" y="4792082"/>
                </a:cubicBezTo>
                <a:cubicBezTo>
                  <a:pt x="6280694" y="4713760"/>
                  <a:pt x="6344188" y="4650268"/>
                  <a:pt x="6422509" y="4650268"/>
                </a:cubicBezTo>
                <a:close/>
                <a:moveTo>
                  <a:pt x="10689157" y="4630201"/>
                </a:moveTo>
                <a:cubicBezTo>
                  <a:pt x="10724528" y="4630201"/>
                  <a:pt x="10753202" y="4658876"/>
                  <a:pt x="10753202" y="4694246"/>
                </a:cubicBezTo>
                <a:cubicBezTo>
                  <a:pt x="10753202" y="4729617"/>
                  <a:pt x="10724528" y="4758291"/>
                  <a:pt x="10689157" y="4758291"/>
                </a:cubicBezTo>
                <a:cubicBezTo>
                  <a:pt x="10653786" y="4758291"/>
                  <a:pt x="10625112" y="4729617"/>
                  <a:pt x="10625112" y="4694246"/>
                </a:cubicBezTo>
                <a:cubicBezTo>
                  <a:pt x="10625112" y="4658876"/>
                  <a:pt x="10653786" y="4630201"/>
                  <a:pt x="10689157" y="4630201"/>
                </a:cubicBezTo>
                <a:close/>
                <a:moveTo>
                  <a:pt x="2090909" y="4630200"/>
                </a:moveTo>
                <a:cubicBezTo>
                  <a:pt x="2126280" y="4630200"/>
                  <a:pt x="2154954" y="4658874"/>
                  <a:pt x="2154954" y="4694245"/>
                </a:cubicBezTo>
                <a:cubicBezTo>
                  <a:pt x="2154954" y="4729616"/>
                  <a:pt x="2126280" y="4758290"/>
                  <a:pt x="2090909" y="4758290"/>
                </a:cubicBezTo>
                <a:cubicBezTo>
                  <a:pt x="2055538" y="4758290"/>
                  <a:pt x="2026864" y="4729616"/>
                  <a:pt x="2026864" y="4694245"/>
                </a:cubicBezTo>
                <a:cubicBezTo>
                  <a:pt x="2026864" y="4658874"/>
                  <a:pt x="2055538" y="4630200"/>
                  <a:pt x="2090909" y="4630200"/>
                </a:cubicBezTo>
                <a:close/>
                <a:moveTo>
                  <a:pt x="10069841" y="4579788"/>
                </a:moveTo>
                <a:cubicBezTo>
                  <a:pt x="10105213" y="4579788"/>
                  <a:pt x="10133886" y="4608463"/>
                  <a:pt x="10133886" y="4643833"/>
                </a:cubicBezTo>
                <a:cubicBezTo>
                  <a:pt x="10133886" y="4679205"/>
                  <a:pt x="10105213" y="4707878"/>
                  <a:pt x="10069841" y="4707878"/>
                </a:cubicBezTo>
                <a:cubicBezTo>
                  <a:pt x="10034470" y="4707878"/>
                  <a:pt x="10005796" y="4679205"/>
                  <a:pt x="10005796" y="4643833"/>
                </a:cubicBezTo>
                <a:cubicBezTo>
                  <a:pt x="10005796" y="4608463"/>
                  <a:pt x="10034470" y="4579788"/>
                  <a:pt x="10069841" y="4579788"/>
                </a:cubicBezTo>
                <a:close/>
                <a:moveTo>
                  <a:pt x="2710225" y="4579787"/>
                </a:moveTo>
                <a:cubicBezTo>
                  <a:pt x="2745596" y="4579787"/>
                  <a:pt x="2774270" y="4608462"/>
                  <a:pt x="2774270" y="4643832"/>
                </a:cubicBezTo>
                <a:cubicBezTo>
                  <a:pt x="2774270" y="4679203"/>
                  <a:pt x="2745596" y="4707877"/>
                  <a:pt x="2710225" y="4707877"/>
                </a:cubicBezTo>
                <a:cubicBezTo>
                  <a:pt x="2674853" y="4707877"/>
                  <a:pt x="2646180" y="4679203"/>
                  <a:pt x="2646180" y="4643832"/>
                </a:cubicBezTo>
                <a:cubicBezTo>
                  <a:pt x="2646180" y="4608462"/>
                  <a:pt x="2674853" y="4579787"/>
                  <a:pt x="2710225" y="4579787"/>
                </a:cubicBezTo>
                <a:close/>
                <a:moveTo>
                  <a:pt x="4604634" y="4537091"/>
                </a:moveTo>
                <a:cubicBezTo>
                  <a:pt x="4682956" y="4537091"/>
                  <a:pt x="4746447" y="4600583"/>
                  <a:pt x="4746447" y="4678905"/>
                </a:cubicBezTo>
                <a:cubicBezTo>
                  <a:pt x="4746447" y="4757228"/>
                  <a:pt x="4682956" y="4820720"/>
                  <a:pt x="4604634" y="4820720"/>
                </a:cubicBezTo>
                <a:cubicBezTo>
                  <a:pt x="4526311" y="4820720"/>
                  <a:pt x="4462818" y="4757228"/>
                  <a:pt x="4462818" y="4678905"/>
                </a:cubicBezTo>
                <a:cubicBezTo>
                  <a:pt x="4462818" y="4600583"/>
                  <a:pt x="4526311" y="4537091"/>
                  <a:pt x="4604634" y="4537091"/>
                </a:cubicBezTo>
                <a:close/>
                <a:moveTo>
                  <a:pt x="6770180" y="4526752"/>
                </a:moveTo>
                <a:cubicBezTo>
                  <a:pt x="6805552" y="4526752"/>
                  <a:pt x="6834225" y="4555427"/>
                  <a:pt x="6834225" y="4590797"/>
                </a:cubicBezTo>
                <a:cubicBezTo>
                  <a:pt x="6834225" y="4626169"/>
                  <a:pt x="6805552" y="4654842"/>
                  <a:pt x="6770180" y="4654842"/>
                </a:cubicBezTo>
                <a:cubicBezTo>
                  <a:pt x="6734809" y="4654842"/>
                  <a:pt x="6706134" y="4626169"/>
                  <a:pt x="6706134" y="4590797"/>
                </a:cubicBezTo>
                <a:cubicBezTo>
                  <a:pt x="6706134" y="4555427"/>
                  <a:pt x="6734809" y="4526752"/>
                  <a:pt x="6770180" y="4526752"/>
                </a:cubicBezTo>
                <a:close/>
                <a:moveTo>
                  <a:pt x="5525877" y="4513028"/>
                </a:moveTo>
                <a:cubicBezTo>
                  <a:pt x="5604199" y="4513028"/>
                  <a:pt x="5667691" y="4576520"/>
                  <a:pt x="5667691" y="4654842"/>
                </a:cubicBezTo>
                <a:cubicBezTo>
                  <a:pt x="5667691" y="4733165"/>
                  <a:pt x="5604199" y="4796657"/>
                  <a:pt x="5525877" y="4796657"/>
                </a:cubicBezTo>
                <a:cubicBezTo>
                  <a:pt x="5447554" y="4796657"/>
                  <a:pt x="5384062" y="4733165"/>
                  <a:pt x="5384062" y="4654842"/>
                </a:cubicBezTo>
                <a:cubicBezTo>
                  <a:pt x="5384062" y="4576520"/>
                  <a:pt x="5447554" y="4513028"/>
                  <a:pt x="5525877" y="4513028"/>
                </a:cubicBezTo>
                <a:close/>
                <a:moveTo>
                  <a:pt x="4929433" y="4504062"/>
                </a:moveTo>
                <a:cubicBezTo>
                  <a:pt x="4947119" y="4504062"/>
                  <a:pt x="4961456" y="4518399"/>
                  <a:pt x="4961456" y="4536085"/>
                </a:cubicBezTo>
                <a:cubicBezTo>
                  <a:pt x="4961456" y="4553771"/>
                  <a:pt x="4947119" y="4568107"/>
                  <a:pt x="4929433" y="4568107"/>
                </a:cubicBezTo>
                <a:cubicBezTo>
                  <a:pt x="4911748" y="4568107"/>
                  <a:pt x="4897411" y="4553771"/>
                  <a:pt x="4897411" y="4536085"/>
                </a:cubicBezTo>
                <a:cubicBezTo>
                  <a:pt x="4897411" y="4518399"/>
                  <a:pt x="4911748" y="4504062"/>
                  <a:pt x="4929433" y="4504062"/>
                </a:cubicBezTo>
                <a:close/>
                <a:moveTo>
                  <a:pt x="11334182" y="4457370"/>
                </a:moveTo>
                <a:cubicBezTo>
                  <a:pt x="11351868" y="4457370"/>
                  <a:pt x="11366205" y="4471707"/>
                  <a:pt x="11366205" y="4489393"/>
                </a:cubicBezTo>
                <a:cubicBezTo>
                  <a:pt x="11366205" y="4507078"/>
                  <a:pt x="11351868" y="4521415"/>
                  <a:pt x="11334182" y="4521415"/>
                </a:cubicBezTo>
                <a:cubicBezTo>
                  <a:pt x="11316497" y="4521415"/>
                  <a:pt x="11302160" y="4507078"/>
                  <a:pt x="11302160" y="4489393"/>
                </a:cubicBezTo>
                <a:cubicBezTo>
                  <a:pt x="11302160" y="4471707"/>
                  <a:pt x="11316497" y="4457370"/>
                  <a:pt x="11334182" y="4457370"/>
                </a:cubicBezTo>
                <a:close/>
                <a:moveTo>
                  <a:pt x="1445884" y="4457369"/>
                </a:moveTo>
                <a:cubicBezTo>
                  <a:pt x="1463569" y="4457369"/>
                  <a:pt x="1477906" y="4471705"/>
                  <a:pt x="1477906" y="4489392"/>
                </a:cubicBezTo>
                <a:cubicBezTo>
                  <a:pt x="1477906" y="4507077"/>
                  <a:pt x="1463569" y="4521414"/>
                  <a:pt x="1445884" y="4521414"/>
                </a:cubicBezTo>
                <a:cubicBezTo>
                  <a:pt x="1428198" y="4521414"/>
                  <a:pt x="1413861" y="4507077"/>
                  <a:pt x="1413861" y="4489392"/>
                </a:cubicBezTo>
                <a:cubicBezTo>
                  <a:pt x="1413861" y="4471705"/>
                  <a:pt x="1428198" y="4457369"/>
                  <a:pt x="1445884" y="4457369"/>
                </a:cubicBezTo>
                <a:close/>
                <a:moveTo>
                  <a:pt x="9557479" y="4437973"/>
                </a:moveTo>
                <a:cubicBezTo>
                  <a:pt x="9575166" y="4437973"/>
                  <a:pt x="9589502" y="4452310"/>
                  <a:pt x="9589502" y="4469996"/>
                </a:cubicBezTo>
                <a:cubicBezTo>
                  <a:pt x="9589502" y="4487681"/>
                  <a:pt x="9575166" y="4502018"/>
                  <a:pt x="9557479" y="4502018"/>
                </a:cubicBezTo>
                <a:cubicBezTo>
                  <a:pt x="9539794" y="4502018"/>
                  <a:pt x="9525457" y="4487681"/>
                  <a:pt x="9525457" y="4469996"/>
                </a:cubicBezTo>
                <a:cubicBezTo>
                  <a:pt x="9525457" y="4452310"/>
                  <a:pt x="9539794" y="4437973"/>
                  <a:pt x="9557479" y="4437973"/>
                </a:cubicBezTo>
                <a:close/>
                <a:moveTo>
                  <a:pt x="3222587" y="4437972"/>
                </a:moveTo>
                <a:cubicBezTo>
                  <a:pt x="3240272" y="4437972"/>
                  <a:pt x="3254609" y="4452309"/>
                  <a:pt x="3254609" y="4469995"/>
                </a:cubicBezTo>
                <a:cubicBezTo>
                  <a:pt x="3254609" y="4487680"/>
                  <a:pt x="3240272" y="4502017"/>
                  <a:pt x="3222587" y="4502017"/>
                </a:cubicBezTo>
                <a:cubicBezTo>
                  <a:pt x="3204900" y="4502017"/>
                  <a:pt x="3190564" y="4487680"/>
                  <a:pt x="3190564" y="4469995"/>
                </a:cubicBezTo>
                <a:cubicBezTo>
                  <a:pt x="3190564" y="4452309"/>
                  <a:pt x="3204900" y="4437972"/>
                  <a:pt x="3222587" y="4437972"/>
                </a:cubicBezTo>
                <a:close/>
                <a:moveTo>
                  <a:pt x="8194636" y="4407994"/>
                </a:moveTo>
                <a:cubicBezTo>
                  <a:pt x="8230008" y="4407994"/>
                  <a:pt x="8258681" y="4436669"/>
                  <a:pt x="8258681" y="4472039"/>
                </a:cubicBezTo>
                <a:cubicBezTo>
                  <a:pt x="8258681" y="4507411"/>
                  <a:pt x="8230008" y="4536084"/>
                  <a:pt x="8194636" y="4536084"/>
                </a:cubicBezTo>
                <a:cubicBezTo>
                  <a:pt x="8159265" y="4536084"/>
                  <a:pt x="8130591" y="4507411"/>
                  <a:pt x="8130591" y="4472039"/>
                </a:cubicBezTo>
                <a:cubicBezTo>
                  <a:pt x="8130591" y="4436669"/>
                  <a:pt x="8159265" y="4407994"/>
                  <a:pt x="8194636" y="4407994"/>
                </a:cubicBezTo>
                <a:close/>
                <a:moveTo>
                  <a:pt x="7575318" y="4357491"/>
                </a:moveTo>
                <a:cubicBezTo>
                  <a:pt x="7610690" y="4357491"/>
                  <a:pt x="7639363" y="4386166"/>
                  <a:pt x="7639363" y="4421536"/>
                </a:cubicBezTo>
                <a:cubicBezTo>
                  <a:pt x="7639363" y="4456907"/>
                  <a:pt x="7610690" y="4485581"/>
                  <a:pt x="7575318" y="4485581"/>
                </a:cubicBezTo>
                <a:cubicBezTo>
                  <a:pt x="7539947" y="4485581"/>
                  <a:pt x="7511273" y="4456907"/>
                  <a:pt x="7511273" y="4421536"/>
                </a:cubicBezTo>
                <a:cubicBezTo>
                  <a:pt x="7511273" y="4386166"/>
                  <a:pt x="7539947" y="4357491"/>
                  <a:pt x="7575318" y="4357491"/>
                </a:cubicBezTo>
                <a:close/>
                <a:moveTo>
                  <a:pt x="131220" y="4296158"/>
                </a:moveTo>
                <a:cubicBezTo>
                  <a:pt x="209542" y="4296158"/>
                  <a:pt x="273035" y="4359650"/>
                  <a:pt x="273035" y="4437972"/>
                </a:cubicBezTo>
                <a:cubicBezTo>
                  <a:pt x="273035" y="4516295"/>
                  <a:pt x="209542" y="4579787"/>
                  <a:pt x="131220" y="4579787"/>
                </a:cubicBezTo>
                <a:cubicBezTo>
                  <a:pt x="72479" y="4579787"/>
                  <a:pt x="22079" y="4544073"/>
                  <a:pt x="550" y="4493173"/>
                </a:cubicBezTo>
                <a:lnTo>
                  <a:pt x="0" y="4490447"/>
                </a:lnTo>
                <a:lnTo>
                  <a:pt x="0" y="4385497"/>
                </a:lnTo>
                <a:lnTo>
                  <a:pt x="550" y="4382772"/>
                </a:lnTo>
                <a:cubicBezTo>
                  <a:pt x="22079" y="4331873"/>
                  <a:pt x="72479" y="4296158"/>
                  <a:pt x="131220" y="4296158"/>
                </a:cubicBezTo>
                <a:close/>
                <a:moveTo>
                  <a:pt x="11851119" y="4265235"/>
                </a:moveTo>
                <a:cubicBezTo>
                  <a:pt x="11886491" y="4265235"/>
                  <a:pt x="11915164" y="4293908"/>
                  <a:pt x="11915164" y="4329280"/>
                </a:cubicBezTo>
                <a:cubicBezTo>
                  <a:pt x="11915164" y="4364651"/>
                  <a:pt x="11886491" y="4393325"/>
                  <a:pt x="11851119" y="4393325"/>
                </a:cubicBezTo>
                <a:cubicBezTo>
                  <a:pt x="11815748" y="4393325"/>
                  <a:pt x="11787074" y="4364651"/>
                  <a:pt x="11787074" y="4329280"/>
                </a:cubicBezTo>
                <a:cubicBezTo>
                  <a:pt x="11787074" y="4293908"/>
                  <a:pt x="11815748" y="4265235"/>
                  <a:pt x="11851119" y="4265235"/>
                </a:cubicBezTo>
                <a:close/>
                <a:moveTo>
                  <a:pt x="928947" y="4265234"/>
                </a:moveTo>
                <a:cubicBezTo>
                  <a:pt x="964318" y="4265234"/>
                  <a:pt x="992992" y="4293907"/>
                  <a:pt x="992992" y="4329279"/>
                </a:cubicBezTo>
                <a:cubicBezTo>
                  <a:pt x="992992" y="4364650"/>
                  <a:pt x="964318" y="4393324"/>
                  <a:pt x="928947" y="4393324"/>
                </a:cubicBezTo>
                <a:cubicBezTo>
                  <a:pt x="893575" y="4393324"/>
                  <a:pt x="864902" y="4364650"/>
                  <a:pt x="864902" y="4329279"/>
                </a:cubicBezTo>
                <a:cubicBezTo>
                  <a:pt x="864902" y="4293907"/>
                  <a:pt x="893575" y="4265234"/>
                  <a:pt x="928947" y="4265234"/>
                </a:cubicBezTo>
                <a:close/>
                <a:moveTo>
                  <a:pt x="4636655" y="4235164"/>
                </a:moveTo>
                <a:cubicBezTo>
                  <a:pt x="4654342" y="4235164"/>
                  <a:pt x="4668678" y="4249501"/>
                  <a:pt x="4668678" y="4267187"/>
                </a:cubicBezTo>
                <a:cubicBezTo>
                  <a:pt x="4668678" y="4284873"/>
                  <a:pt x="4654342" y="4299209"/>
                  <a:pt x="4636655" y="4299209"/>
                </a:cubicBezTo>
                <a:cubicBezTo>
                  <a:pt x="4618970" y="4299209"/>
                  <a:pt x="4604634" y="4284873"/>
                  <a:pt x="4604634" y="4267187"/>
                </a:cubicBezTo>
                <a:cubicBezTo>
                  <a:pt x="4604634" y="4249501"/>
                  <a:pt x="4618970" y="4235164"/>
                  <a:pt x="4636655" y="4235164"/>
                </a:cubicBezTo>
                <a:close/>
                <a:moveTo>
                  <a:pt x="9045210" y="4227539"/>
                </a:moveTo>
                <a:cubicBezTo>
                  <a:pt x="9062896" y="4227539"/>
                  <a:pt x="9077233" y="4241876"/>
                  <a:pt x="9077233" y="4259562"/>
                </a:cubicBezTo>
                <a:cubicBezTo>
                  <a:pt x="9077233" y="4277247"/>
                  <a:pt x="9062896" y="4291584"/>
                  <a:pt x="9045210" y="4291584"/>
                </a:cubicBezTo>
                <a:cubicBezTo>
                  <a:pt x="9027525" y="4291584"/>
                  <a:pt x="9013188" y="4277247"/>
                  <a:pt x="9013188" y="4259562"/>
                </a:cubicBezTo>
                <a:cubicBezTo>
                  <a:pt x="9013188" y="4241876"/>
                  <a:pt x="9027525" y="4227539"/>
                  <a:pt x="9045210" y="4227539"/>
                </a:cubicBezTo>
                <a:close/>
                <a:moveTo>
                  <a:pt x="3734856" y="4227538"/>
                </a:moveTo>
                <a:cubicBezTo>
                  <a:pt x="3752541" y="4227538"/>
                  <a:pt x="3766878" y="4241875"/>
                  <a:pt x="3766878" y="4259561"/>
                </a:cubicBezTo>
                <a:cubicBezTo>
                  <a:pt x="3766878" y="4277246"/>
                  <a:pt x="3752541" y="4291583"/>
                  <a:pt x="3734856" y="4291583"/>
                </a:cubicBezTo>
                <a:cubicBezTo>
                  <a:pt x="3717170" y="4291583"/>
                  <a:pt x="3702833" y="4277246"/>
                  <a:pt x="3702833" y="4259561"/>
                </a:cubicBezTo>
                <a:cubicBezTo>
                  <a:pt x="3702833" y="4241875"/>
                  <a:pt x="3717170" y="4227538"/>
                  <a:pt x="3734856" y="4227538"/>
                </a:cubicBezTo>
                <a:close/>
                <a:moveTo>
                  <a:pt x="7062959" y="4215676"/>
                </a:moveTo>
                <a:cubicBezTo>
                  <a:pt x="7080645" y="4215676"/>
                  <a:pt x="7094982" y="4230013"/>
                  <a:pt x="7094982" y="4247699"/>
                </a:cubicBezTo>
                <a:cubicBezTo>
                  <a:pt x="7094982" y="4265384"/>
                  <a:pt x="7080645" y="4279721"/>
                  <a:pt x="7062959" y="4279721"/>
                </a:cubicBezTo>
                <a:cubicBezTo>
                  <a:pt x="7045273" y="4279721"/>
                  <a:pt x="7030937" y="4265384"/>
                  <a:pt x="7030937" y="4247699"/>
                </a:cubicBezTo>
                <a:cubicBezTo>
                  <a:pt x="7030937" y="4230013"/>
                  <a:pt x="7045273" y="4215676"/>
                  <a:pt x="7062959" y="4215676"/>
                </a:cubicBezTo>
                <a:close/>
                <a:moveTo>
                  <a:pt x="5951320" y="4073862"/>
                </a:moveTo>
                <a:cubicBezTo>
                  <a:pt x="6029641" y="4073862"/>
                  <a:pt x="6093133" y="4137354"/>
                  <a:pt x="6093133" y="4215676"/>
                </a:cubicBezTo>
                <a:cubicBezTo>
                  <a:pt x="6093133" y="4293999"/>
                  <a:pt x="6029641" y="4357491"/>
                  <a:pt x="5951320" y="4357491"/>
                </a:cubicBezTo>
                <a:cubicBezTo>
                  <a:pt x="5872997" y="4357491"/>
                  <a:pt x="5809505" y="4293999"/>
                  <a:pt x="5809505" y="4215676"/>
                </a:cubicBezTo>
                <a:cubicBezTo>
                  <a:pt x="5809505" y="4137354"/>
                  <a:pt x="5872997" y="4073862"/>
                  <a:pt x="5951320" y="4073862"/>
                </a:cubicBezTo>
                <a:close/>
                <a:moveTo>
                  <a:pt x="9685569" y="4049128"/>
                </a:moveTo>
                <a:cubicBezTo>
                  <a:pt x="9703256" y="4049128"/>
                  <a:pt x="9717592" y="4063465"/>
                  <a:pt x="9717592" y="4081151"/>
                </a:cubicBezTo>
                <a:cubicBezTo>
                  <a:pt x="9717592" y="4098836"/>
                  <a:pt x="9703256" y="4113173"/>
                  <a:pt x="9685569" y="4113173"/>
                </a:cubicBezTo>
                <a:cubicBezTo>
                  <a:pt x="9667884" y="4113173"/>
                  <a:pt x="9653547" y="4098836"/>
                  <a:pt x="9653547" y="4081151"/>
                </a:cubicBezTo>
                <a:cubicBezTo>
                  <a:pt x="9653547" y="4063465"/>
                  <a:pt x="9667884" y="4049128"/>
                  <a:pt x="9685569" y="4049128"/>
                </a:cubicBezTo>
                <a:close/>
                <a:moveTo>
                  <a:pt x="3094497" y="4049127"/>
                </a:moveTo>
                <a:cubicBezTo>
                  <a:pt x="3112182" y="4049127"/>
                  <a:pt x="3126519" y="4063464"/>
                  <a:pt x="3126519" y="4081150"/>
                </a:cubicBezTo>
                <a:cubicBezTo>
                  <a:pt x="3126519" y="4098835"/>
                  <a:pt x="3112182" y="4113172"/>
                  <a:pt x="3094497" y="4113172"/>
                </a:cubicBezTo>
                <a:cubicBezTo>
                  <a:pt x="3076811" y="4113172"/>
                  <a:pt x="3062474" y="4098835"/>
                  <a:pt x="3062474" y="4081150"/>
                </a:cubicBezTo>
                <a:cubicBezTo>
                  <a:pt x="3062474" y="4063464"/>
                  <a:pt x="3076811" y="4049127"/>
                  <a:pt x="3094497" y="4049127"/>
                </a:cubicBezTo>
                <a:close/>
                <a:moveTo>
                  <a:pt x="5153592" y="4043030"/>
                </a:moveTo>
                <a:cubicBezTo>
                  <a:pt x="5188964" y="4043030"/>
                  <a:pt x="5217637" y="4071704"/>
                  <a:pt x="5217637" y="4107074"/>
                </a:cubicBezTo>
                <a:cubicBezTo>
                  <a:pt x="5217637" y="4142446"/>
                  <a:pt x="5188964" y="4171119"/>
                  <a:pt x="5153592" y="4171119"/>
                </a:cubicBezTo>
                <a:cubicBezTo>
                  <a:pt x="5118220" y="4171119"/>
                  <a:pt x="5089547" y="4142446"/>
                  <a:pt x="5089547" y="4107074"/>
                </a:cubicBezTo>
                <a:cubicBezTo>
                  <a:pt x="5089547" y="4071704"/>
                  <a:pt x="5118220" y="4043030"/>
                  <a:pt x="5153592" y="4043030"/>
                </a:cubicBezTo>
                <a:close/>
                <a:moveTo>
                  <a:pt x="6550598" y="4005242"/>
                </a:moveTo>
                <a:cubicBezTo>
                  <a:pt x="6568284" y="4005242"/>
                  <a:pt x="6582621" y="4019579"/>
                  <a:pt x="6582621" y="4037265"/>
                </a:cubicBezTo>
                <a:cubicBezTo>
                  <a:pt x="6582621" y="4054950"/>
                  <a:pt x="6568284" y="4069287"/>
                  <a:pt x="6550598" y="4069287"/>
                </a:cubicBezTo>
                <a:cubicBezTo>
                  <a:pt x="6532913" y="4069287"/>
                  <a:pt x="6518576" y="4054950"/>
                  <a:pt x="6518576" y="4037265"/>
                </a:cubicBezTo>
                <a:cubicBezTo>
                  <a:pt x="6518576" y="4019579"/>
                  <a:pt x="6532913" y="4005242"/>
                  <a:pt x="6550598" y="4005242"/>
                </a:cubicBezTo>
                <a:close/>
                <a:moveTo>
                  <a:pt x="12192000" y="3976205"/>
                </a:moveTo>
                <a:lnTo>
                  <a:pt x="12192000" y="4069351"/>
                </a:lnTo>
                <a:lnTo>
                  <a:pt x="12190092" y="4068065"/>
                </a:lnTo>
                <a:cubicBezTo>
                  <a:pt x="12178502" y="4056475"/>
                  <a:pt x="12171334" y="4040463"/>
                  <a:pt x="12171334" y="4022778"/>
                </a:cubicBezTo>
                <a:cubicBezTo>
                  <a:pt x="12171334" y="4005092"/>
                  <a:pt x="12178502" y="3989081"/>
                  <a:pt x="12190092" y="3977491"/>
                </a:cubicBezTo>
                <a:close/>
                <a:moveTo>
                  <a:pt x="544678" y="3958732"/>
                </a:moveTo>
                <a:lnTo>
                  <a:pt x="544682" y="3958733"/>
                </a:lnTo>
                <a:lnTo>
                  <a:pt x="544687" y="3958732"/>
                </a:lnTo>
                <a:cubicBezTo>
                  <a:pt x="580058" y="3958732"/>
                  <a:pt x="608732" y="3987405"/>
                  <a:pt x="608732" y="4022777"/>
                </a:cubicBezTo>
                <a:cubicBezTo>
                  <a:pt x="608732" y="4058148"/>
                  <a:pt x="580058" y="4086821"/>
                  <a:pt x="544687" y="4086821"/>
                </a:cubicBezTo>
                <a:lnTo>
                  <a:pt x="544682" y="4086819"/>
                </a:lnTo>
                <a:lnTo>
                  <a:pt x="544678" y="4086821"/>
                </a:lnTo>
                <a:cubicBezTo>
                  <a:pt x="509307" y="4086821"/>
                  <a:pt x="480633" y="4058148"/>
                  <a:pt x="480633" y="4022777"/>
                </a:cubicBezTo>
                <a:cubicBezTo>
                  <a:pt x="480633" y="3987405"/>
                  <a:pt x="509307" y="3958732"/>
                  <a:pt x="544678" y="3958732"/>
                </a:cubicBezTo>
                <a:close/>
                <a:moveTo>
                  <a:pt x="11787064" y="3926712"/>
                </a:moveTo>
                <a:cubicBezTo>
                  <a:pt x="11804752" y="3926712"/>
                  <a:pt x="11819088" y="3941048"/>
                  <a:pt x="11819088" y="3958734"/>
                </a:cubicBezTo>
                <a:cubicBezTo>
                  <a:pt x="11819088" y="3976419"/>
                  <a:pt x="11804752" y="3990756"/>
                  <a:pt x="11787064" y="3990756"/>
                </a:cubicBezTo>
                <a:cubicBezTo>
                  <a:pt x="11769378" y="3990756"/>
                  <a:pt x="11755042" y="3976419"/>
                  <a:pt x="11755042" y="3958734"/>
                </a:cubicBezTo>
                <a:cubicBezTo>
                  <a:pt x="11755042" y="3941048"/>
                  <a:pt x="11769378" y="3926712"/>
                  <a:pt x="11787064" y="3926712"/>
                </a:cubicBezTo>
                <a:close/>
                <a:moveTo>
                  <a:pt x="10625112" y="3926711"/>
                </a:moveTo>
                <a:cubicBezTo>
                  <a:pt x="10660484" y="3926711"/>
                  <a:pt x="10689157" y="3955384"/>
                  <a:pt x="10689157" y="3990756"/>
                </a:cubicBezTo>
                <a:cubicBezTo>
                  <a:pt x="10689157" y="4026127"/>
                  <a:pt x="10660484" y="4054801"/>
                  <a:pt x="10625112" y="4054801"/>
                </a:cubicBezTo>
                <a:cubicBezTo>
                  <a:pt x="10589740" y="4054801"/>
                  <a:pt x="10561067" y="4026127"/>
                  <a:pt x="10561067" y="3990756"/>
                </a:cubicBezTo>
                <a:cubicBezTo>
                  <a:pt x="10561067" y="3955384"/>
                  <a:pt x="10589740" y="3926711"/>
                  <a:pt x="10625112" y="3926711"/>
                </a:cubicBezTo>
                <a:close/>
                <a:moveTo>
                  <a:pt x="993003" y="3926711"/>
                </a:moveTo>
                <a:cubicBezTo>
                  <a:pt x="1010688" y="3926711"/>
                  <a:pt x="1025024" y="3941046"/>
                  <a:pt x="1025024" y="3958733"/>
                </a:cubicBezTo>
                <a:cubicBezTo>
                  <a:pt x="1025024" y="3976418"/>
                  <a:pt x="1010688" y="3990755"/>
                  <a:pt x="993003" y="3990755"/>
                </a:cubicBezTo>
                <a:cubicBezTo>
                  <a:pt x="975314" y="3990755"/>
                  <a:pt x="960978" y="3976418"/>
                  <a:pt x="960978" y="3958733"/>
                </a:cubicBezTo>
                <a:cubicBezTo>
                  <a:pt x="960978" y="3941046"/>
                  <a:pt x="975314" y="3926711"/>
                  <a:pt x="993003" y="3926711"/>
                </a:cubicBezTo>
                <a:close/>
                <a:moveTo>
                  <a:pt x="2154954" y="3926710"/>
                </a:moveTo>
                <a:cubicBezTo>
                  <a:pt x="2190325" y="3926710"/>
                  <a:pt x="2218999" y="3955383"/>
                  <a:pt x="2218999" y="3990755"/>
                </a:cubicBezTo>
                <a:cubicBezTo>
                  <a:pt x="2218999" y="4026126"/>
                  <a:pt x="2190325" y="4054800"/>
                  <a:pt x="2154954" y="4054800"/>
                </a:cubicBezTo>
                <a:cubicBezTo>
                  <a:pt x="2119583" y="4054800"/>
                  <a:pt x="2090909" y="4026126"/>
                  <a:pt x="2090909" y="3990755"/>
                </a:cubicBezTo>
                <a:cubicBezTo>
                  <a:pt x="2090909" y="3955383"/>
                  <a:pt x="2119583" y="3926710"/>
                  <a:pt x="2154954" y="3926710"/>
                </a:cubicBezTo>
                <a:close/>
                <a:moveTo>
                  <a:pt x="11018532" y="3876391"/>
                </a:moveTo>
                <a:cubicBezTo>
                  <a:pt x="11096853" y="3876391"/>
                  <a:pt x="11160345" y="3939883"/>
                  <a:pt x="11160345" y="4018204"/>
                </a:cubicBezTo>
                <a:cubicBezTo>
                  <a:pt x="11160345" y="4096527"/>
                  <a:pt x="11096853" y="4160018"/>
                  <a:pt x="11018532" y="4160018"/>
                </a:cubicBezTo>
                <a:cubicBezTo>
                  <a:pt x="10940211" y="4160018"/>
                  <a:pt x="10876718" y="4096527"/>
                  <a:pt x="10876718" y="4018204"/>
                </a:cubicBezTo>
                <a:lnTo>
                  <a:pt x="10882622" y="3988962"/>
                </a:lnTo>
                <a:lnTo>
                  <a:pt x="10887862" y="3963004"/>
                </a:lnTo>
                <a:cubicBezTo>
                  <a:pt x="10909390" y="3912105"/>
                  <a:pt x="10959791" y="3876391"/>
                  <a:pt x="11018532" y="3876391"/>
                </a:cubicBezTo>
                <a:close/>
                <a:moveTo>
                  <a:pt x="1761533" y="3876390"/>
                </a:moveTo>
                <a:cubicBezTo>
                  <a:pt x="1820275" y="3876390"/>
                  <a:pt x="1870676" y="3912104"/>
                  <a:pt x="1892203" y="3963002"/>
                </a:cubicBezTo>
                <a:lnTo>
                  <a:pt x="1897444" y="3988961"/>
                </a:lnTo>
                <a:lnTo>
                  <a:pt x="1903348" y="4018202"/>
                </a:lnTo>
                <a:cubicBezTo>
                  <a:pt x="1903348" y="4096525"/>
                  <a:pt x="1839855" y="4160017"/>
                  <a:pt x="1761533" y="4160017"/>
                </a:cubicBezTo>
                <a:cubicBezTo>
                  <a:pt x="1683213" y="4160017"/>
                  <a:pt x="1619721" y="4096525"/>
                  <a:pt x="1619721" y="4018202"/>
                </a:cubicBezTo>
                <a:cubicBezTo>
                  <a:pt x="1619721" y="3939882"/>
                  <a:pt x="1683213" y="3876390"/>
                  <a:pt x="1761533" y="3876390"/>
                </a:cubicBezTo>
                <a:close/>
                <a:moveTo>
                  <a:pt x="7191040" y="3826831"/>
                </a:moveTo>
                <a:cubicBezTo>
                  <a:pt x="7208729" y="3826831"/>
                  <a:pt x="7223064" y="3841168"/>
                  <a:pt x="7223064" y="3858854"/>
                </a:cubicBezTo>
                <a:cubicBezTo>
                  <a:pt x="7223064" y="3876539"/>
                  <a:pt x="7208729" y="3890876"/>
                  <a:pt x="7191040" y="3890876"/>
                </a:cubicBezTo>
                <a:cubicBezTo>
                  <a:pt x="7173355" y="3890876"/>
                  <a:pt x="7159018" y="3876539"/>
                  <a:pt x="7159018" y="3858854"/>
                </a:cubicBezTo>
                <a:cubicBezTo>
                  <a:pt x="7159018" y="3841168"/>
                  <a:pt x="7173355" y="3826831"/>
                  <a:pt x="7191040" y="3826831"/>
                </a:cubicBezTo>
                <a:close/>
                <a:moveTo>
                  <a:pt x="9200657" y="3763122"/>
                </a:moveTo>
                <a:cubicBezTo>
                  <a:pt x="9278979" y="3763122"/>
                  <a:pt x="9342471" y="3826613"/>
                  <a:pt x="9342471" y="3904936"/>
                </a:cubicBezTo>
                <a:cubicBezTo>
                  <a:pt x="9342471" y="3983258"/>
                  <a:pt x="9278979" y="4046750"/>
                  <a:pt x="9200657" y="4046750"/>
                </a:cubicBezTo>
                <a:cubicBezTo>
                  <a:pt x="9122334" y="4046750"/>
                  <a:pt x="9058842" y="3983258"/>
                  <a:pt x="9058842" y="3904936"/>
                </a:cubicBezTo>
                <a:cubicBezTo>
                  <a:pt x="9058842" y="3826613"/>
                  <a:pt x="9122334" y="3763122"/>
                  <a:pt x="9200657" y="3763122"/>
                </a:cubicBezTo>
                <a:close/>
                <a:moveTo>
                  <a:pt x="3579409" y="3763121"/>
                </a:moveTo>
                <a:cubicBezTo>
                  <a:pt x="3657732" y="3763121"/>
                  <a:pt x="3721224" y="3826612"/>
                  <a:pt x="3721224" y="3904935"/>
                </a:cubicBezTo>
                <a:cubicBezTo>
                  <a:pt x="3721224" y="3983257"/>
                  <a:pt x="3657732" y="4046749"/>
                  <a:pt x="3579409" y="4046749"/>
                </a:cubicBezTo>
                <a:cubicBezTo>
                  <a:pt x="3501087" y="4046749"/>
                  <a:pt x="3437595" y="3983257"/>
                  <a:pt x="3437595" y="3904935"/>
                </a:cubicBezTo>
                <a:cubicBezTo>
                  <a:pt x="3437595" y="3826612"/>
                  <a:pt x="3501087" y="3763121"/>
                  <a:pt x="3579409" y="3763121"/>
                </a:cubicBezTo>
                <a:close/>
                <a:moveTo>
                  <a:pt x="11366196" y="3752881"/>
                </a:moveTo>
                <a:cubicBezTo>
                  <a:pt x="11401568" y="3752881"/>
                  <a:pt x="11430243" y="3781554"/>
                  <a:pt x="11430243" y="3816923"/>
                </a:cubicBezTo>
                <a:cubicBezTo>
                  <a:pt x="11430243" y="3852295"/>
                  <a:pt x="11401568" y="3880969"/>
                  <a:pt x="11366196" y="3880969"/>
                </a:cubicBezTo>
                <a:cubicBezTo>
                  <a:pt x="11330826" y="3880969"/>
                  <a:pt x="11302152" y="3852295"/>
                  <a:pt x="11302152" y="3816923"/>
                </a:cubicBezTo>
                <a:cubicBezTo>
                  <a:pt x="11302152" y="3781554"/>
                  <a:pt x="11330826" y="3752881"/>
                  <a:pt x="11366196" y="3752881"/>
                </a:cubicBezTo>
                <a:close/>
                <a:moveTo>
                  <a:pt x="1413870" y="3752880"/>
                </a:moveTo>
                <a:cubicBezTo>
                  <a:pt x="1449240" y="3752880"/>
                  <a:pt x="1477914" y="3781552"/>
                  <a:pt x="1477914" y="3816922"/>
                </a:cubicBezTo>
                <a:cubicBezTo>
                  <a:pt x="1477914" y="3852294"/>
                  <a:pt x="1449240" y="3880968"/>
                  <a:pt x="1413870" y="3880968"/>
                </a:cubicBezTo>
                <a:cubicBezTo>
                  <a:pt x="1378498" y="3880968"/>
                  <a:pt x="1349823" y="3852294"/>
                  <a:pt x="1349823" y="3816922"/>
                </a:cubicBezTo>
                <a:cubicBezTo>
                  <a:pt x="1349823" y="3781552"/>
                  <a:pt x="1378498" y="3752880"/>
                  <a:pt x="1413870" y="3752880"/>
                </a:cubicBezTo>
                <a:close/>
                <a:moveTo>
                  <a:pt x="10121901" y="3739150"/>
                </a:moveTo>
                <a:cubicBezTo>
                  <a:pt x="10200222" y="3739150"/>
                  <a:pt x="10263714" y="3802642"/>
                  <a:pt x="10263714" y="3880965"/>
                </a:cubicBezTo>
                <a:lnTo>
                  <a:pt x="10263713" y="3880968"/>
                </a:lnTo>
                <a:lnTo>
                  <a:pt x="10263714" y="3880969"/>
                </a:lnTo>
                <a:cubicBezTo>
                  <a:pt x="10263714" y="3959287"/>
                  <a:pt x="10200222" y="4022779"/>
                  <a:pt x="10121901" y="4022779"/>
                </a:cubicBezTo>
                <a:cubicBezTo>
                  <a:pt x="10043578" y="4022779"/>
                  <a:pt x="9980086" y="3959287"/>
                  <a:pt x="9980086" y="3880969"/>
                </a:cubicBezTo>
                <a:lnTo>
                  <a:pt x="9980086" y="3880968"/>
                </a:lnTo>
                <a:lnTo>
                  <a:pt x="9980086" y="3880965"/>
                </a:lnTo>
                <a:cubicBezTo>
                  <a:pt x="9980086" y="3802642"/>
                  <a:pt x="10043578" y="3739150"/>
                  <a:pt x="10121901" y="3739150"/>
                </a:cubicBezTo>
                <a:close/>
                <a:moveTo>
                  <a:pt x="2658165" y="3739149"/>
                </a:moveTo>
                <a:cubicBezTo>
                  <a:pt x="2736488" y="3739149"/>
                  <a:pt x="2799980" y="3802641"/>
                  <a:pt x="2799980" y="3880964"/>
                </a:cubicBezTo>
                <a:lnTo>
                  <a:pt x="2799980" y="3880966"/>
                </a:lnTo>
                <a:lnTo>
                  <a:pt x="2799980" y="3880968"/>
                </a:lnTo>
                <a:cubicBezTo>
                  <a:pt x="2799980" y="3959286"/>
                  <a:pt x="2736488" y="4022778"/>
                  <a:pt x="2658165" y="4022778"/>
                </a:cubicBezTo>
                <a:cubicBezTo>
                  <a:pt x="2579843" y="4022778"/>
                  <a:pt x="2516351" y="3959286"/>
                  <a:pt x="2516351" y="3880968"/>
                </a:cubicBezTo>
                <a:lnTo>
                  <a:pt x="2516353" y="3880966"/>
                </a:lnTo>
                <a:lnTo>
                  <a:pt x="2516351" y="3880964"/>
                </a:lnTo>
                <a:cubicBezTo>
                  <a:pt x="2516351" y="3802641"/>
                  <a:pt x="2579843" y="3739149"/>
                  <a:pt x="2658165" y="3739149"/>
                </a:cubicBezTo>
                <a:close/>
                <a:moveTo>
                  <a:pt x="5537863" y="3736527"/>
                </a:moveTo>
                <a:cubicBezTo>
                  <a:pt x="5573234" y="3736527"/>
                  <a:pt x="5601908" y="3765202"/>
                  <a:pt x="5601908" y="3800572"/>
                </a:cubicBezTo>
                <a:cubicBezTo>
                  <a:pt x="5601908" y="3835944"/>
                  <a:pt x="5573234" y="3864617"/>
                  <a:pt x="5537863" y="3864617"/>
                </a:cubicBezTo>
                <a:cubicBezTo>
                  <a:pt x="5502492" y="3864617"/>
                  <a:pt x="5473818" y="3835944"/>
                  <a:pt x="5473818" y="3800572"/>
                </a:cubicBezTo>
                <a:cubicBezTo>
                  <a:pt x="5473818" y="3765202"/>
                  <a:pt x="5502492" y="3736527"/>
                  <a:pt x="5537863" y="3736527"/>
                </a:cubicBezTo>
                <a:close/>
                <a:moveTo>
                  <a:pt x="9525456" y="3730189"/>
                </a:moveTo>
                <a:cubicBezTo>
                  <a:pt x="9543142" y="3730189"/>
                  <a:pt x="9557479" y="3744526"/>
                  <a:pt x="9557479" y="3762211"/>
                </a:cubicBezTo>
                <a:cubicBezTo>
                  <a:pt x="9557479" y="3779897"/>
                  <a:pt x="9543142" y="3794235"/>
                  <a:pt x="9525456" y="3794235"/>
                </a:cubicBezTo>
                <a:cubicBezTo>
                  <a:pt x="9507771" y="3794235"/>
                  <a:pt x="9493434" y="3779897"/>
                  <a:pt x="9493434" y="3762211"/>
                </a:cubicBezTo>
                <a:cubicBezTo>
                  <a:pt x="9493434" y="3744526"/>
                  <a:pt x="9507771" y="3730189"/>
                  <a:pt x="9525456" y="3730189"/>
                </a:cubicBezTo>
                <a:close/>
                <a:moveTo>
                  <a:pt x="3254610" y="3730188"/>
                </a:moveTo>
                <a:cubicBezTo>
                  <a:pt x="3272295" y="3730188"/>
                  <a:pt x="3286632" y="3744525"/>
                  <a:pt x="3286632" y="3762210"/>
                </a:cubicBezTo>
                <a:cubicBezTo>
                  <a:pt x="3286632" y="3779896"/>
                  <a:pt x="3272295" y="3794234"/>
                  <a:pt x="3254610" y="3794234"/>
                </a:cubicBezTo>
                <a:cubicBezTo>
                  <a:pt x="3236924" y="3794234"/>
                  <a:pt x="3222587" y="3779896"/>
                  <a:pt x="3222587" y="3762210"/>
                </a:cubicBezTo>
                <a:cubicBezTo>
                  <a:pt x="3222587" y="3744525"/>
                  <a:pt x="3236924" y="3730188"/>
                  <a:pt x="3254610" y="3730188"/>
                </a:cubicBezTo>
                <a:close/>
                <a:moveTo>
                  <a:pt x="8130591" y="3704504"/>
                </a:moveTo>
                <a:cubicBezTo>
                  <a:pt x="8165963" y="3704504"/>
                  <a:pt x="8194636" y="3733179"/>
                  <a:pt x="8194636" y="3768549"/>
                </a:cubicBezTo>
                <a:cubicBezTo>
                  <a:pt x="8194636" y="3803921"/>
                  <a:pt x="8165963" y="3832594"/>
                  <a:pt x="8130591" y="3832594"/>
                </a:cubicBezTo>
                <a:cubicBezTo>
                  <a:pt x="8095220" y="3832594"/>
                  <a:pt x="8066546" y="3803921"/>
                  <a:pt x="8066546" y="3768549"/>
                </a:cubicBezTo>
                <a:cubicBezTo>
                  <a:pt x="8066546" y="3733179"/>
                  <a:pt x="8095220" y="3704504"/>
                  <a:pt x="8130591" y="3704504"/>
                </a:cubicBezTo>
                <a:close/>
                <a:moveTo>
                  <a:pt x="5089546" y="3704504"/>
                </a:moveTo>
                <a:cubicBezTo>
                  <a:pt x="5107232" y="3704504"/>
                  <a:pt x="5121569" y="3718841"/>
                  <a:pt x="5121569" y="3736527"/>
                </a:cubicBezTo>
                <a:cubicBezTo>
                  <a:pt x="5121569" y="3754212"/>
                  <a:pt x="5107232" y="3768549"/>
                  <a:pt x="5089546" y="3768549"/>
                </a:cubicBezTo>
                <a:cubicBezTo>
                  <a:pt x="5071861" y="3768549"/>
                  <a:pt x="5057524" y="3754212"/>
                  <a:pt x="5057524" y="3736527"/>
                </a:cubicBezTo>
                <a:cubicBezTo>
                  <a:pt x="5057524" y="3718841"/>
                  <a:pt x="5071861" y="3704504"/>
                  <a:pt x="5089546" y="3704504"/>
                </a:cubicBezTo>
                <a:close/>
                <a:moveTo>
                  <a:pt x="6344739" y="3682729"/>
                </a:moveTo>
                <a:cubicBezTo>
                  <a:pt x="6362425" y="3682729"/>
                  <a:pt x="6376762" y="3697066"/>
                  <a:pt x="6376762" y="3714752"/>
                </a:cubicBezTo>
                <a:cubicBezTo>
                  <a:pt x="6376762" y="3732438"/>
                  <a:pt x="6362425" y="3746774"/>
                  <a:pt x="6344739" y="3746774"/>
                </a:cubicBezTo>
                <a:cubicBezTo>
                  <a:pt x="6327054" y="3746774"/>
                  <a:pt x="6312718" y="3732438"/>
                  <a:pt x="6312718" y="3714752"/>
                </a:cubicBezTo>
                <a:cubicBezTo>
                  <a:pt x="6312718" y="3697066"/>
                  <a:pt x="6327054" y="3682729"/>
                  <a:pt x="6344739" y="3682729"/>
                </a:cubicBezTo>
                <a:close/>
                <a:moveTo>
                  <a:pt x="8524010" y="3654183"/>
                </a:moveTo>
                <a:cubicBezTo>
                  <a:pt x="8602332" y="3654183"/>
                  <a:pt x="8665824" y="3717675"/>
                  <a:pt x="8665824" y="3795997"/>
                </a:cubicBezTo>
                <a:cubicBezTo>
                  <a:pt x="8665824" y="3874320"/>
                  <a:pt x="8602332" y="3937812"/>
                  <a:pt x="8524010" y="3937812"/>
                </a:cubicBezTo>
                <a:cubicBezTo>
                  <a:pt x="8445688" y="3937812"/>
                  <a:pt x="8382196" y="3874320"/>
                  <a:pt x="8382196" y="3795997"/>
                </a:cubicBezTo>
                <a:cubicBezTo>
                  <a:pt x="8382196" y="3717675"/>
                  <a:pt x="8445688" y="3654183"/>
                  <a:pt x="8524010" y="3654183"/>
                </a:cubicBezTo>
                <a:close/>
                <a:moveTo>
                  <a:pt x="4321096" y="3654183"/>
                </a:moveTo>
                <a:cubicBezTo>
                  <a:pt x="4399418" y="3654183"/>
                  <a:pt x="4462910" y="3717675"/>
                  <a:pt x="4462910" y="3795997"/>
                </a:cubicBezTo>
                <a:cubicBezTo>
                  <a:pt x="4462910" y="3874320"/>
                  <a:pt x="4399418" y="3937812"/>
                  <a:pt x="4321096" y="3937812"/>
                </a:cubicBezTo>
                <a:cubicBezTo>
                  <a:pt x="4242773" y="3937812"/>
                  <a:pt x="4179281" y="3874320"/>
                  <a:pt x="4179281" y="3795997"/>
                </a:cubicBezTo>
                <a:cubicBezTo>
                  <a:pt x="4179281" y="3717675"/>
                  <a:pt x="4242773" y="3654183"/>
                  <a:pt x="4321096" y="3654183"/>
                </a:cubicBezTo>
                <a:close/>
                <a:moveTo>
                  <a:pt x="0" y="3636260"/>
                </a:moveTo>
                <a:lnTo>
                  <a:pt x="14342" y="3639155"/>
                </a:lnTo>
                <a:cubicBezTo>
                  <a:pt x="37330" y="3648878"/>
                  <a:pt x="53458" y="3671639"/>
                  <a:pt x="53458" y="3698167"/>
                </a:cubicBezTo>
                <a:cubicBezTo>
                  <a:pt x="53458" y="3724696"/>
                  <a:pt x="37330" y="3747457"/>
                  <a:pt x="14342" y="3757179"/>
                </a:cubicBezTo>
                <a:lnTo>
                  <a:pt x="0" y="3760075"/>
                </a:lnTo>
                <a:close/>
                <a:moveTo>
                  <a:pt x="12171334" y="3583618"/>
                </a:moveTo>
                <a:lnTo>
                  <a:pt x="12192000" y="3587790"/>
                </a:lnTo>
                <a:lnTo>
                  <a:pt x="12192000" y="3707536"/>
                </a:lnTo>
                <a:lnTo>
                  <a:pt x="12171334" y="3711708"/>
                </a:lnTo>
                <a:cubicBezTo>
                  <a:pt x="12135964" y="3711708"/>
                  <a:pt x="12107292" y="3683035"/>
                  <a:pt x="12107292" y="3647663"/>
                </a:cubicBezTo>
                <a:cubicBezTo>
                  <a:pt x="12107292" y="3612291"/>
                  <a:pt x="12135964" y="3583618"/>
                  <a:pt x="12171334" y="3583618"/>
                </a:cubicBezTo>
                <a:close/>
                <a:moveTo>
                  <a:pt x="608732" y="3583616"/>
                </a:moveTo>
                <a:cubicBezTo>
                  <a:pt x="644102" y="3583616"/>
                  <a:pt x="672774" y="3612290"/>
                  <a:pt x="672774" y="3647661"/>
                </a:cubicBezTo>
                <a:cubicBezTo>
                  <a:pt x="672774" y="3683034"/>
                  <a:pt x="644102" y="3711706"/>
                  <a:pt x="608732" y="3711706"/>
                </a:cubicBezTo>
                <a:cubicBezTo>
                  <a:pt x="573360" y="3711706"/>
                  <a:pt x="544687" y="3683034"/>
                  <a:pt x="544687" y="3647661"/>
                </a:cubicBezTo>
                <a:cubicBezTo>
                  <a:pt x="544687" y="3612290"/>
                  <a:pt x="573360" y="3583616"/>
                  <a:pt x="608732" y="3583616"/>
                </a:cubicBezTo>
                <a:close/>
                <a:moveTo>
                  <a:pt x="6706138" y="3540916"/>
                </a:moveTo>
                <a:cubicBezTo>
                  <a:pt x="6784459" y="3540916"/>
                  <a:pt x="6847951" y="3604408"/>
                  <a:pt x="6847951" y="3682729"/>
                </a:cubicBezTo>
                <a:cubicBezTo>
                  <a:pt x="6847951" y="3761052"/>
                  <a:pt x="6784459" y="3824544"/>
                  <a:pt x="6706138" y="3824544"/>
                </a:cubicBezTo>
                <a:cubicBezTo>
                  <a:pt x="6627816" y="3824544"/>
                  <a:pt x="6564323" y="3761052"/>
                  <a:pt x="6564323" y="3682729"/>
                </a:cubicBezTo>
                <a:cubicBezTo>
                  <a:pt x="6564323" y="3604408"/>
                  <a:pt x="6627816" y="3540916"/>
                  <a:pt x="6706138" y="3540916"/>
                </a:cubicBezTo>
                <a:close/>
                <a:moveTo>
                  <a:pt x="4668678" y="3530667"/>
                </a:moveTo>
                <a:cubicBezTo>
                  <a:pt x="4704051" y="3530667"/>
                  <a:pt x="4732723" y="3559342"/>
                  <a:pt x="4732723" y="3594712"/>
                </a:cubicBezTo>
                <a:cubicBezTo>
                  <a:pt x="4732723" y="3630084"/>
                  <a:pt x="4704051" y="3658757"/>
                  <a:pt x="4668678" y="3658757"/>
                </a:cubicBezTo>
                <a:cubicBezTo>
                  <a:pt x="4633307" y="3658757"/>
                  <a:pt x="4604634" y="3630084"/>
                  <a:pt x="4604634" y="3594712"/>
                </a:cubicBezTo>
                <a:cubicBezTo>
                  <a:pt x="4604634" y="3559342"/>
                  <a:pt x="4633307" y="3530667"/>
                  <a:pt x="4668678" y="3530667"/>
                </a:cubicBezTo>
                <a:close/>
                <a:moveTo>
                  <a:pt x="7627379" y="3516944"/>
                </a:moveTo>
                <a:cubicBezTo>
                  <a:pt x="7705701" y="3516944"/>
                  <a:pt x="7769193" y="3580436"/>
                  <a:pt x="7769193" y="3658757"/>
                </a:cubicBezTo>
                <a:cubicBezTo>
                  <a:pt x="7769193" y="3737080"/>
                  <a:pt x="7705701" y="3800572"/>
                  <a:pt x="7627379" y="3800572"/>
                </a:cubicBezTo>
                <a:cubicBezTo>
                  <a:pt x="7549057" y="3800572"/>
                  <a:pt x="7485564" y="3737080"/>
                  <a:pt x="7485564" y="3658757"/>
                </a:cubicBezTo>
                <a:cubicBezTo>
                  <a:pt x="7485564" y="3580436"/>
                  <a:pt x="7549057" y="3516944"/>
                  <a:pt x="7627379" y="3516944"/>
                </a:cubicBezTo>
                <a:close/>
                <a:moveTo>
                  <a:pt x="7030937" y="3507886"/>
                </a:moveTo>
                <a:cubicBezTo>
                  <a:pt x="7048623" y="3507886"/>
                  <a:pt x="7062960" y="3522222"/>
                  <a:pt x="7062960" y="3539909"/>
                </a:cubicBezTo>
                <a:cubicBezTo>
                  <a:pt x="7062960" y="3557594"/>
                  <a:pt x="7048623" y="3571931"/>
                  <a:pt x="7030937" y="3571931"/>
                </a:cubicBezTo>
                <a:cubicBezTo>
                  <a:pt x="7013252" y="3571931"/>
                  <a:pt x="6998915" y="3557594"/>
                  <a:pt x="6998915" y="3539909"/>
                </a:cubicBezTo>
                <a:cubicBezTo>
                  <a:pt x="6998915" y="3522222"/>
                  <a:pt x="7013252" y="3507886"/>
                  <a:pt x="7030937" y="3507886"/>
                </a:cubicBezTo>
                <a:close/>
                <a:moveTo>
                  <a:pt x="9232679" y="3461203"/>
                </a:moveTo>
                <a:cubicBezTo>
                  <a:pt x="9250366" y="3461203"/>
                  <a:pt x="9264702" y="3475537"/>
                  <a:pt x="9264702" y="3493225"/>
                </a:cubicBezTo>
                <a:cubicBezTo>
                  <a:pt x="9264702" y="3510910"/>
                  <a:pt x="9250366" y="3525247"/>
                  <a:pt x="9232679" y="3525247"/>
                </a:cubicBezTo>
                <a:cubicBezTo>
                  <a:pt x="9214994" y="3525247"/>
                  <a:pt x="9200657" y="3510910"/>
                  <a:pt x="9200657" y="3493225"/>
                </a:cubicBezTo>
                <a:cubicBezTo>
                  <a:pt x="9200657" y="3475537"/>
                  <a:pt x="9214994" y="3461203"/>
                  <a:pt x="9232679" y="3461203"/>
                </a:cubicBezTo>
                <a:close/>
                <a:moveTo>
                  <a:pt x="3547387" y="3461202"/>
                </a:moveTo>
                <a:cubicBezTo>
                  <a:pt x="3565072" y="3461202"/>
                  <a:pt x="3579409" y="3475536"/>
                  <a:pt x="3579409" y="3493224"/>
                </a:cubicBezTo>
                <a:cubicBezTo>
                  <a:pt x="3579409" y="3510909"/>
                  <a:pt x="3565072" y="3525245"/>
                  <a:pt x="3547387" y="3525245"/>
                </a:cubicBezTo>
                <a:cubicBezTo>
                  <a:pt x="3529701" y="3525245"/>
                  <a:pt x="3515364" y="3510909"/>
                  <a:pt x="3515364" y="3493224"/>
                </a:cubicBezTo>
                <a:cubicBezTo>
                  <a:pt x="3515364" y="3475536"/>
                  <a:pt x="3529701" y="3461202"/>
                  <a:pt x="3547387" y="3461202"/>
                </a:cubicBezTo>
                <a:close/>
                <a:moveTo>
                  <a:pt x="11658975" y="3441805"/>
                </a:moveTo>
                <a:cubicBezTo>
                  <a:pt x="11676661" y="3441805"/>
                  <a:pt x="11690997" y="3456143"/>
                  <a:pt x="11690997" y="3473828"/>
                </a:cubicBezTo>
                <a:cubicBezTo>
                  <a:pt x="11690997" y="3491515"/>
                  <a:pt x="11676661" y="3505851"/>
                  <a:pt x="11658975" y="3505851"/>
                </a:cubicBezTo>
                <a:cubicBezTo>
                  <a:pt x="11641288" y="3505851"/>
                  <a:pt x="11626953" y="3491515"/>
                  <a:pt x="11626953" y="3473828"/>
                </a:cubicBezTo>
                <a:cubicBezTo>
                  <a:pt x="11626953" y="3456143"/>
                  <a:pt x="11641288" y="3441805"/>
                  <a:pt x="11658975" y="3441805"/>
                </a:cubicBezTo>
                <a:close/>
                <a:moveTo>
                  <a:pt x="1121091" y="3441804"/>
                </a:moveTo>
                <a:cubicBezTo>
                  <a:pt x="1138778" y="3441804"/>
                  <a:pt x="1153113" y="3456142"/>
                  <a:pt x="1153113" y="3473827"/>
                </a:cubicBezTo>
                <a:cubicBezTo>
                  <a:pt x="1153113" y="3491513"/>
                  <a:pt x="1138778" y="3505850"/>
                  <a:pt x="1121091" y="3505850"/>
                </a:cubicBezTo>
                <a:cubicBezTo>
                  <a:pt x="1103405" y="3505850"/>
                  <a:pt x="1089069" y="3491513"/>
                  <a:pt x="1089069" y="3473827"/>
                </a:cubicBezTo>
                <a:cubicBezTo>
                  <a:pt x="1089069" y="3456142"/>
                  <a:pt x="1103405" y="3441804"/>
                  <a:pt x="1121091" y="3441804"/>
                </a:cubicBezTo>
                <a:close/>
                <a:moveTo>
                  <a:pt x="6093133" y="3411819"/>
                </a:moveTo>
                <a:cubicBezTo>
                  <a:pt x="6128505" y="3411819"/>
                  <a:pt x="6157178" y="3440494"/>
                  <a:pt x="6157178" y="3475864"/>
                </a:cubicBezTo>
                <a:cubicBezTo>
                  <a:pt x="6157178" y="3511235"/>
                  <a:pt x="6128505" y="3539909"/>
                  <a:pt x="6093133" y="3539909"/>
                </a:cubicBezTo>
                <a:cubicBezTo>
                  <a:pt x="6057762" y="3539909"/>
                  <a:pt x="6029089" y="3511235"/>
                  <a:pt x="6029089" y="3475864"/>
                </a:cubicBezTo>
                <a:cubicBezTo>
                  <a:pt x="6029089" y="3440494"/>
                  <a:pt x="6057762" y="3411819"/>
                  <a:pt x="6093133" y="3411819"/>
                </a:cubicBezTo>
                <a:close/>
                <a:moveTo>
                  <a:pt x="5473818" y="3361406"/>
                </a:moveTo>
                <a:cubicBezTo>
                  <a:pt x="5509189" y="3361406"/>
                  <a:pt x="5537863" y="3390081"/>
                  <a:pt x="5537863" y="3425451"/>
                </a:cubicBezTo>
                <a:cubicBezTo>
                  <a:pt x="5537863" y="3460822"/>
                  <a:pt x="5509189" y="3489496"/>
                  <a:pt x="5473818" y="3489496"/>
                </a:cubicBezTo>
                <a:cubicBezTo>
                  <a:pt x="5438446" y="3489496"/>
                  <a:pt x="5409773" y="3460822"/>
                  <a:pt x="5409773" y="3425451"/>
                </a:cubicBezTo>
                <a:cubicBezTo>
                  <a:pt x="5409773" y="3390081"/>
                  <a:pt x="5438446" y="3361406"/>
                  <a:pt x="5473818" y="3361406"/>
                </a:cubicBezTo>
                <a:close/>
                <a:moveTo>
                  <a:pt x="10547343" y="3299991"/>
                </a:moveTo>
                <a:cubicBezTo>
                  <a:pt x="10625665" y="3299991"/>
                  <a:pt x="10689157" y="3363485"/>
                  <a:pt x="10689157" y="3441804"/>
                </a:cubicBezTo>
                <a:cubicBezTo>
                  <a:pt x="10689157" y="3520128"/>
                  <a:pt x="10625665" y="3583618"/>
                  <a:pt x="10547343" y="3583618"/>
                </a:cubicBezTo>
                <a:cubicBezTo>
                  <a:pt x="10469020" y="3583618"/>
                  <a:pt x="10405528" y="3520128"/>
                  <a:pt x="10405528" y="3441804"/>
                </a:cubicBezTo>
                <a:cubicBezTo>
                  <a:pt x="10405528" y="3363485"/>
                  <a:pt x="10469020" y="3299991"/>
                  <a:pt x="10547343" y="3299991"/>
                </a:cubicBezTo>
                <a:close/>
                <a:moveTo>
                  <a:pt x="2232723" y="3299990"/>
                </a:moveTo>
                <a:cubicBezTo>
                  <a:pt x="2311046" y="3299990"/>
                  <a:pt x="2374538" y="3363483"/>
                  <a:pt x="2374538" y="3441803"/>
                </a:cubicBezTo>
                <a:cubicBezTo>
                  <a:pt x="2374538" y="3520127"/>
                  <a:pt x="2311046" y="3583616"/>
                  <a:pt x="2232723" y="3583616"/>
                </a:cubicBezTo>
                <a:cubicBezTo>
                  <a:pt x="2154401" y="3583616"/>
                  <a:pt x="2090909" y="3520127"/>
                  <a:pt x="2090909" y="3441803"/>
                </a:cubicBezTo>
                <a:cubicBezTo>
                  <a:pt x="2090909" y="3363483"/>
                  <a:pt x="2154401" y="3299990"/>
                  <a:pt x="2232723" y="3299990"/>
                </a:cubicBezTo>
                <a:close/>
                <a:moveTo>
                  <a:pt x="9749615" y="3269067"/>
                </a:moveTo>
                <a:cubicBezTo>
                  <a:pt x="9784987" y="3269067"/>
                  <a:pt x="9813660" y="3297740"/>
                  <a:pt x="9813660" y="3333112"/>
                </a:cubicBezTo>
                <a:cubicBezTo>
                  <a:pt x="9813660" y="3368482"/>
                  <a:pt x="9784987" y="3397156"/>
                  <a:pt x="9749615" y="3397156"/>
                </a:cubicBezTo>
                <a:cubicBezTo>
                  <a:pt x="9714244" y="3397156"/>
                  <a:pt x="9685570" y="3368482"/>
                  <a:pt x="9685570" y="3333112"/>
                </a:cubicBezTo>
                <a:cubicBezTo>
                  <a:pt x="9685570" y="3297740"/>
                  <a:pt x="9714244" y="3269067"/>
                  <a:pt x="9749615" y="3269067"/>
                </a:cubicBezTo>
                <a:close/>
                <a:moveTo>
                  <a:pt x="3030451" y="3269066"/>
                </a:moveTo>
                <a:cubicBezTo>
                  <a:pt x="3065822" y="3269066"/>
                  <a:pt x="3094496" y="3297739"/>
                  <a:pt x="3094496" y="3333111"/>
                </a:cubicBezTo>
                <a:cubicBezTo>
                  <a:pt x="3094496" y="3368481"/>
                  <a:pt x="3065822" y="3397154"/>
                  <a:pt x="3030451" y="3397154"/>
                </a:cubicBezTo>
                <a:cubicBezTo>
                  <a:pt x="2995079" y="3397154"/>
                  <a:pt x="2966406" y="3368481"/>
                  <a:pt x="2966406" y="3333111"/>
                </a:cubicBezTo>
                <a:cubicBezTo>
                  <a:pt x="2966406" y="3297739"/>
                  <a:pt x="2995079" y="3269066"/>
                  <a:pt x="3030451" y="3269066"/>
                </a:cubicBezTo>
                <a:close/>
                <a:moveTo>
                  <a:pt x="6738158" y="3238988"/>
                </a:moveTo>
                <a:cubicBezTo>
                  <a:pt x="6755845" y="3238988"/>
                  <a:pt x="6770181" y="3253324"/>
                  <a:pt x="6770181" y="3271011"/>
                </a:cubicBezTo>
                <a:cubicBezTo>
                  <a:pt x="6770181" y="3288696"/>
                  <a:pt x="6755845" y="3303033"/>
                  <a:pt x="6738158" y="3303033"/>
                </a:cubicBezTo>
                <a:cubicBezTo>
                  <a:pt x="6720473" y="3303033"/>
                  <a:pt x="6706136" y="3288696"/>
                  <a:pt x="6706136" y="3271011"/>
                </a:cubicBezTo>
                <a:cubicBezTo>
                  <a:pt x="6706136" y="3253324"/>
                  <a:pt x="6720473" y="3238988"/>
                  <a:pt x="6738158" y="3238988"/>
                </a:cubicBezTo>
                <a:close/>
                <a:moveTo>
                  <a:pt x="11146615" y="3231371"/>
                </a:moveTo>
                <a:cubicBezTo>
                  <a:pt x="11164302" y="3231371"/>
                  <a:pt x="11178638" y="3245708"/>
                  <a:pt x="11178638" y="3263395"/>
                </a:cubicBezTo>
                <a:cubicBezTo>
                  <a:pt x="11178638" y="3281080"/>
                  <a:pt x="11164302" y="3295417"/>
                  <a:pt x="11146615" y="3295417"/>
                </a:cubicBezTo>
                <a:cubicBezTo>
                  <a:pt x="11128934" y="3295417"/>
                  <a:pt x="11114596" y="3281080"/>
                  <a:pt x="11114596" y="3263395"/>
                </a:cubicBezTo>
                <a:cubicBezTo>
                  <a:pt x="11114596" y="3245708"/>
                  <a:pt x="11128934" y="3231371"/>
                  <a:pt x="11146615" y="3231371"/>
                </a:cubicBezTo>
                <a:close/>
                <a:moveTo>
                  <a:pt x="1633451" y="3231370"/>
                </a:moveTo>
                <a:cubicBezTo>
                  <a:pt x="1651132" y="3231370"/>
                  <a:pt x="1665470" y="3245707"/>
                  <a:pt x="1665470" y="3263394"/>
                </a:cubicBezTo>
                <a:cubicBezTo>
                  <a:pt x="1665470" y="3281079"/>
                  <a:pt x="1651132" y="3295417"/>
                  <a:pt x="1633451" y="3295417"/>
                </a:cubicBezTo>
                <a:cubicBezTo>
                  <a:pt x="1615764" y="3295417"/>
                  <a:pt x="1601428" y="3281079"/>
                  <a:pt x="1601428" y="3263394"/>
                </a:cubicBezTo>
                <a:cubicBezTo>
                  <a:pt x="1601428" y="3245707"/>
                  <a:pt x="1615764" y="3231370"/>
                  <a:pt x="1633451" y="3231370"/>
                </a:cubicBezTo>
                <a:close/>
                <a:moveTo>
                  <a:pt x="4961456" y="3219591"/>
                </a:moveTo>
                <a:cubicBezTo>
                  <a:pt x="4979142" y="3219591"/>
                  <a:pt x="4993479" y="3233928"/>
                  <a:pt x="4993479" y="3251614"/>
                </a:cubicBezTo>
                <a:cubicBezTo>
                  <a:pt x="4993479" y="3269299"/>
                  <a:pt x="4979142" y="3283636"/>
                  <a:pt x="4961456" y="3283636"/>
                </a:cubicBezTo>
                <a:cubicBezTo>
                  <a:pt x="4943770" y="3283636"/>
                  <a:pt x="4929434" y="3269299"/>
                  <a:pt x="4929434" y="3251614"/>
                </a:cubicBezTo>
                <a:cubicBezTo>
                  <a:pt x="4929434" y="3233928"/>
                  <a:pt x="4943770" y="3219591"/>
                  <a:pt x="4961456" y="3219591"/>
                </a:cubicBezTo>
                <a:close/>
                <a:moveTo>
                  <a:pt x="8052823" y="3077777"/>
                </a:moveTo>
                <a:cubicBezTo>
                  <a:pt x="8131144" y="3077777"/>
                  <a:pt x="8194636" y="3141269"/>
                  <a:pt x="8194636" y="3219591"/>
                </a:cubicBezTo>
                <a:cubicBezTo>
                  <a:pt x="8194636" y="3297914"/>
                  <a:pt x="8131144" y="3361406"/>
                  <a:pt x="8052823" y="3361406"/>
                </a:cubicBezTo>
                <a:cubicBezTo>
                  <a:pt x="7974501" y="3361406"/>
                  <a:pt x="7911008" y="3297914"/>
                  <a:pt x="7911008" y="3219591"/>
                </a:cubicBezTo>
                <a:cubicBezTo>
                  <a:pt x="7911008" y="3141269"/>
                  <a:pt x="7974501" y="3077777"/>
                  <a:pt x="8052823" y="3077777"/>
                </a:cubicBezTo>
                <a:close/>
                <a:moveTo>
                  <a:pt x="11787066" y="3052959"/>
                </a:moveTo>
                <a:cubicBezTo>
                  <a:pt x="11804754" y="3052959"/>
                  <a:pt x="11819090" y="3067295"/>
                  <a:pt x="11819090" y="3084983"/>
                </a:cubicBezTo>
                <a:cubicBezTo>
                  <a:pt x="11819090" y="3102668"/>
                  <a:pt x="11804754" y="3117004"/>
                  <a:pt x="11787066" y="3117004"/>
                </a:cubicBezTo>
                <a:cubicBezTo>
                  <a:pt x="11769381" y="3117004"/>
                  <a:pt x="11755044" y="3102668"/>
                  <a:pt x="11755044" y="3084983"/>
                </a:cubicBezTo>
                <a:cubicBezTo>
                  <a:pt x="11755044" y="3067295"/>
                  <a:pt x="11769381" y="3052959"/>
                  <a:pt x="11787066" y="3052959"/>
                </a:cubicBezTo>
                <a:close/>
                <a:moveTo>
                  <a:pt x="993000" y="3052958"/>
                </a:moveTo>
                <a:cubicBezTo>
                  <a:pt x="1010685" y="3052958"/>
                  <a:pt x="1025022" y="3067294"/>
                  <a:pt x="1025022" y="3084982"/>
                </a:cubicBezTo>
                <a:cubicBezTo>
                  <a:pt x="1025022" y="3102667"/>
                  <a:pt x="1010685" y="3117002"/>
                  <a:pt x="993000" y="3117002"/>
                </a:cubicBezTo>
                <a:cubicBezTo>
                  <a:pt x="975313" y="3117002"/>
                  <a:pt x="960976" y="3102667"/>
                  <a:pt x="960976" y="3084982"/>
                </a:cubicBezTo>
                <a:cubicBezTo>
                  <a:pt x="960976" y="3067294"/>
                  <a:pt x="975313" y="3052958"/>
                  <a:pt x="993000" y="3052958"/>
                </a:cubicBezTo>
                <a:close/>
                <a:moveTo>
                  <a:pt x="7255096" y="3046853"/>
                </a:moveTo>
                <a:cubicBezTo>
                  <a:pt x="7290467" y="3046853"/>
                  <a:pt x="7319141" y="3075526"/>
                  <a:pt x="7319141" y="3110898"/>
                </a:cubicBezTo>
                <a:cubicBezTo>
                  <a:pt x="7319141" y="3146269"/>
                  <a:pt x="7290467" y="3174943"/>
                  <a:pt x="7255096" y="3174943"/>
                </a:cubicBezTo>
                <a:cubicBezTo>
                  <a:pt x="7219724" y="3174943"/>
                  <a:pt x="7191051" y="3146269"/>
                  <a:pt x="7191051" y="3110898"/>
                </a:cubicBezTo>
                <a:cubicBezTo>
                  <a:pt x="7191051" y="3075526"/>
                  <a:pt x="7219724" y="3046853"/>
                  <a:pt x="7255096" y="3046853"/>
                </a:cubicBezTo>
                <a:close/>
                <a:moveTo>
                  <a:pt x="4449186" y="3009157"/>
                </a:moveTo>
                <a:cubicBezTo>
                  <a:pt x="4466873" y="3009157"/>
                  <a:pt x="4481210" y="3023494"/>
                  <a:pt x="4481210" y="3041180"/>
                </a:cubicBezTo>
                <a:cubicBezTo>
                  <a:pt x="4481210" y="3058865"/>
                  <a:pt x="4466873" y="3073202"/>
                  <a:pt x="4449186" y="3073202"/>
                </a:cubicBezTo>
                <a:cubicBezTo>
                  <a:pt x="4431501" y="3073202"/>
                  <a:pt x="4417164" y="3058865"/>
                  <a:pt x="4417164" y="3041180"/>
                </a:cubicBezTo>
                <a:cubicBezTo>
                  <a:pt x="4417164" y="3023494"/>
                  <a:pt x="4431501" y="3009157"/>
                  <a:pt x="4449186" y="3009157"/>
                </a:cubicBezTo>
                <a:close/>
                <a:moveTo>
                  <a:pt x="10133886" y="2962567"/>
                </a:moveTo>
                <a:cubicBezTo>
                  <a:pt x="10169258" y="2962567"/>
                  <a:pt x="10197931" y="2991237"/>
                  <a:pt x="10197931" y="3026607"/>
                </a:cubicBezTo>
                <a:cubicBezTo>
                  <a:pt x="10197931" y="3061981"/>
                  <a:pt x="10169258" y="3090655"/>
                  <a:pt x="10133886" y="3090655"/>
                </a:cubicBezTo>
                <a:cubicBezTo>
                  <a:pt x="10098515" y="3090655"/>
                  <a:pt x="10069841" y="3061981"/>
                  <a:pt x="10069841" y="3026607"/>
                </a:cubicBezTo>
                <a:cubicBezTo>
                  <a:pt x="10069841" y="2991237"/>
                  <a:pt x="10098515" y="2962567"/>
                  <a:pt x="10133886" y="2962567"/>
                </a:cubicBezTo>
                <a:close/>
                <a:moveTo>
                  <a:pt x="2646180" y="2962565"/>
                </a:moveTo>
                <a:cubicBezTo>
                  <a:pt x="2681551" y="2962565"/>
                  <a:pt x="2710225" y="2991236"/>
                  <a:pt x="2710225" y="3026606"/>
                </a:cubicBezTo>
                <a:cubicBezTo>
                  <a:pt x="2710225" y="3061981"/>
                  <a:pt x="2681551" y="3090653"/>
                  <a:pt x="2646180" y="3090653"/>
                </a:cubicBezTo>
                <a:cubicBezTo>
                  <a:pt x="2610808" y="3090653"/>
                  <a:pt x="2582135" y="3061981"/>
                  <a:pt x="2582135" y="3026606"/>
                </a:cubicBezTo>
                <a:cubicBezTo>
                  <a:pt x="2582135" y="2991236"/>
                  <a:pt x="2610808" y="2962565"/>
                  <a:pt x="2646180" y="2962565"/>
                </a:cubicBezTo>
                <a:close/>
                <a:moveTo>
                  <a:pt x="9685569" y="2930544"/>
                </a:moveTo>
                <a:cubicBezTo>
                  <a:pt x="9703256" y="2930544"/>
                  <a:pt x="9717592" y="2944878"/>
                  <a:pt x="9717592" y="2962567"/>
                </a:cubicBezTo>
                <a:cubicBezTo>
                  <a:pt x="9717592" y="2980250"/>
                  <a:pt x="9703256" y="2994587"/>
                  <a:pt x="9685569" y="2994587"/>
                </a:cubicBezTo>
                <a:cubicBezTo>
                  <a:pt x="9667884" y="2994587"/>
                  <a:pt x="9653547" y="2980250"/>
                  <a:pt x="9653547" y="2962567"/>
                </a:cubicBezTo>
                <a:cubicBezTo>
                  <a:pt x="9653547" y="2944878"/>
                  <a:pt x="9667884" y="2930544"/>
                  <a:pt x="9685569" y="2930544"/>
                </a:cubicBezTo>
                <a:close/>
                <a:moveTo>
                  <a:pt x="3094497" y="2930543"/>
                </a:moveTo>
                <a:cubicBezTo>
                  <a:pt x="3112182" y="2930543"/>
                  <a:pt x="3126519" y="2944877"/>
                  <a:pt x="3126519" y="2962565"/>
                </a:cubicBezTo>
                <a:cubicBezTo>
                  <a:pt x="3126519" y="2980249"/>
                  <a:pt x="3112182" y="2994587"/>
                  <a:pt x="3094497" y="2994587"/>
                </a:cubicBezTo>
                <a:cubicBezTo>
                  <a:pt x="3076811" y="2994587"/>
                  <a:pt x="3062474" y="2980249"/>
                  <a:pt x="3062474" y="2962565"/>
                </a:cubicBezTo>
                <a:cubicBezTo>
                  <a:pt x="3062474" y="2944877"/>
                  <a:pt x="3076811" y="2930543"/>
                  <a:pt x="3094497" y="2930543"/>
                </a:cubicBezTo>
                <a:close/>
                <a:moveTo>
                  <a:pt x="53458" y="2930543"/>
                </a:moveTo>
                <a:cubicBezTo>
                  <a:pt x="88830" y="2930543"/>
                  <a:pt x="117503" y="2959214"/>
                  <a:pt x="117503" y="2994587"/>
                </a:cubicBezTo>
                <a:cubicBezTo>
                  <a:pt x="117503" y="3029956"/>
                  <a:pt x="88830" y="3058630"/>
                  <a:pt x="53458" y="3058630"/>
                </a:cubicBezTo>
                <a:cubicBezTo>
                  <a:pt x="35773" y="3058630"/>
                  <a:pt x="19761" y="3051462"/>
                  <a:pt x="8171" y="3039872"/>
                </a:cubicBezTo>
                <a:lnTo>
                  <a:pt x="0" y="3027753"/>
                </a:lnTo>
                <a:lnTo>
                  <a:pt x="0" y="2961418"/>
                </a:lnTo>
                <a:lnTo>
                  <a:pt x="8171" y="2949300"/>
                </a:lnTo>
                <a:cubicBezTo>
                  <a:pt x="19761" y="2937710"/>
                  <a:pt x="35773" y="2930543"/>
                  <a:pt x="53458" y="2930543"/>
                </a:cubicBezTo>
                <a:close/>
                <a:moveTo>
                  <a:pt x="10940762" y="2908861"/>
                </a:moveTo>
                <a:cubicBezTo>
                  <a:pt x="10958449" y="2908861"/>
                  <a:pt x="10972786" y="2923198"/>
                  <a:pt x="10972786" y="2940880"/>
                </a:cubicBezTo>
                <a:cubicBezTo>
                  <a:pt x="10972786" y="2958566"/>
                  <a:pt x="10958449" y="2972901"/>
                  <a:pt x="10940762" y="2972901"/>
                </a:cubicBezTo>
                <a:cubicBezTo>
                  <a:pt x="10923078" y="2972901"/>
                  <a:pt x="10908741" y="2958566"/>
                  <a:pt x="10908741" y="2940880"/>
                </a:cubicBezTo>
                <a:cubicBezTo>
                  <a:pt x="10908741" y="2923198"/>
                  <a:pt x="10923078" y="2908861"/>
                  <a:pt x="10940762" y="2908861"/>
                </a:cubicBezTo>
                <a:close/>
                <a:moveTo>
                  <a:pt x="1839303" y="2908860"/>
                </a:moveTo>
                <a:cubicBezTo>
                  <a:pt x="1856989" y="2908860"/>
                  <a:pt x="1871325" y="2923195"/>
                  <a:pt x="1871325" y="2940879"/>
                </a:cubicBezTo>
                <a:cubicBezTo>
                  <a:pt x="1871325" y="2958564"/>
                  <a:pt x="1856989" y="2972900"/>
                  <a:pt x="1839303" y="2972900"/>
                </a:cubicBezTo>
                <a:cubicBezTo>
                  <a:pt x="1821617" y="2972900"/>
                  <a:pt x="1807280" y="2958564"/>
                  <a:pt x="1807280" y="2940879"/>
                </a:cubicBezTo>
                <a:cubicBezTo>
                  <a:pt x="1807280" y="2923195"/>
                  <a:pt x="1821617" y="2908860"/>
                  <a:pt x="1839303" y="2908860"/>
                </a:cubicBezTo>
                <a:close/>
                <a:moveTo>
                  <a:pt x="8917120" y="2880224"/>
                </a:moveTo>
                <a:cubicBezTo>
                  <a:pt x="8995442" y="2880224"/>
                  <a:pt x="9058934" y="2943714"/>
                  <a:pt x="9058934" y="3022033"/>
                </a:cubicBezTo>
                <a:cubicBezTo>
                  <a:pt x="9058934" y="3100357"/>
                  <a:pt x="8995442" y="3163849"/>
                  <a:pt x="8917120" y="3163849"/>
                </a:cubicBezTo>
                <a:cubicBezTo>
                  <a:pt x="8838798" y="3163849"/>
                  <a:pt x="8775306" y="3100357"/>
                  <a:pt x="8775306" y="3022033"/>
                </a:cubicBezTo>
                <a:cubicBezTo>
                  <a:pt x="8775306" y="2943714"/>
                  <a:pt x="8838798" y="2880224"/>
                  <a:pt x="8917120" y="2880224"/>
                </a:cubicBezTo>
                <a:close/>
                <a:moveTo>
                  <a:pt x="3862946" y="2880223"/>
                </a:moveTo>
                <a:cubicBezTo>
                  <a:pt x="3941269" y="2880223"/>
                  <a:pt x="4004761" y="2943713"/>
                  <a:pt x="4004761" y="3022032"/>
                </a:cubicBezTo>
                <a:cubicBezTo>
                  <a:pt x="4004761" y="3100356"/>
                  <a:pt x="3941269" y="3163848"/>
                  <a:pt x="3862946" y="3163848"/>
                </a:cubicBezTo>
                <a:cubicBezTo>
                  <a:pt x="3784624" y="3163848"/>
                  <a:pt x="3721132" y="3100356"/>
                  <a:pt x="3721132" y="3022032"/>
                </a:cubicBezTo>
                <a:cubicBezTo>
                  <a:pt x="3721132" y="2943713"/>
                  <a:pt x="3784624" y="2880223"/>
                  <a:pt x="3862946" y="2880223"/>
                </a:cubicBezTo>
                <a:close/>
                <a:moveTo>
                  <a:pt x="5089546" y="2830746"/>
                </a:moveTo>
                <a:cubicBezTo>
                  <a:pt x="5107232" y="2830746"/>
                  <a:pt x="5121569" y="2845083"/>
                  <a:pt x="5121569" y="2862769"/>
                </a:cubicBezTo>
                <a:cubicBezTo>
                  <a:pt x="5121569" y="2880454"/>
                  <a:pt x="5107232" y="2894791"/>
                  <a:pt x="5089546" y="2894791"/>
                </a:cubicBezTo>
                <a:cubicBezTo>
                  <a:pt x="5071861" y="2894791"/>
                  <a:pt x="5057524" y="2880454"/>
                  <a:pt x="5057524" y="2862769"/>
                </a:cubicBezTo>
                <a:cubicBezTo>
                  <a:pt x="5057524" y="2845083"/>
                  <a:pt x="5071861" y="2830746"/>
                  <a:pt x="5089546" y="2830746"/>
                </a:cubicBezTo>
                <a:close/>
                <a:moveTo>
                  <a:pt x="11302154" y="2767047"/>
                </a:moveTo>
                <a:cubicBezTo>
                  <a:pt x="11380477" y="2767047"/>
                  <a:pt x="11443968" y="2830540"/>
                  <a:pt x="11443968" y="2908861"/>
                </a:cubicBezTo>
                <a:cubicBezTo>
                  <a:pt x="11443968" y="2987180"/>
                  <a:pt x="11380477" y="3050671"/>
                  <a:pt x="11302154" y="3050671"/>
                </a:cubicBezTo>
                <a:cubicBezTo>
                  <a:pt x="11223832" y="3050671"/>
                  <a:pt x="11160340" y="2987180"/>
                  <a:pt x="11160340" y="2908861"/>
                </a:cubicBezTo>
                <a:cubicBezTo>
                  <a:pt x="11160340" y="2830540"/>
                  <a:pt x="11223832" y="2767047"/>
                  <a:pt x="11302154" y="2767047"/>
                </a:cubicBezTo>
                <a:close/>
                <a:moveTo>
                  <a:pt x="1477912" y="2767045"/>
                </a:moveTo>
                <a:cubicBezTo>
                  <a:pt x="1556234" y="2767045"/>
                  <a:pt x="1619726" y="2830539"/>
                  <a:pt x="1619726" y="2908860"/>
                </a:cubicBezTo>
                <a:cubicBezTo>
                  <a:pt x="1619726" y="2987179"/>
                  <a:pt x="1556234" y="3050670"/>
                  <a:pt x="1477912" y="3050670"/>
                </a:cubicBezTo>
                <a:cubicBezTo>
                  <a:pt x="1399589" y="3050670"/>
                  <a:pt x="1336098" y="2987179"/>
                  <a:pt x="1336098" y="2908860"/>
                </a:cubicBezTo>
                <a:cubicBezTo>
                  <a:pt x="1336098" y="2830539"/>
                  <a:pt x="1399589" y="2767045"/>
                  <a:pt x="1477912" y="2767045"/>
                </a:cubicBezTo>
                <a:close/>
                <a:moveTo>
                  <a:pt x="9264702" y="2756707"/>
                </a:moveTo>
                <a:cubicBezTo>
                  <a:pt x="9300074" y="2756707"/>
                  <a:pt x="9328747" y="2785381"/>
                  <a:pt x="9328747" y="2820753"/>
                </a:cubicBezTo>
                <a:cubicBezTo>
                  <a:pt x="9328747" y="2856126"/>
                  <a:pt x="9300074" y="2884798"/>
                  <a:pt x="9264702" y="2884798"/>
                </a:cubicBezTo>
                <a:cubicBezTo>
                  <a:pt x="9229331" y="2884798"/>
                  <a:pt x="9200657" y="2856126"/>
                  <a:pt x="9200657" y="2820753"/>
                </a:cubicBezTo>
                <a:cubicBezTo>
                  <a:pt x="9200657" y="2785381"/>
                  <a:pt x="9229331" y="2756707"/>
                  <a:pt x="9264702" y="2756707"/>
                </a:cubicBezTo>
                <a:close/>
                <a:moveTo>
                  <a:pt x="3515364" y="2756707"/>
                </a:moveTo>
                <a:cubicBezTo>
                  <a:pt x="3550735" y="2756707"/>
                  <a:pt x="3579409" y="2785380"/>
                  <a:pt x="3579409" y="2820752"/>
                </a:cubicBezTo>
                <a:cubicBezTo>
                  <a:pt x="3579409" y="2856125"/>
                  <a:pt x="3550735" y="2884797"/>
                  <a:pt x="3515364" y="2884797"/>
                </a:cubicBezTo>
                <a:cubicBezTo>
                  <a:pt x="3479992" y="2884797"/>
                  <a:pt x="3451319" y="2856125"/>
                  <a:pt x="3451319" y="2820752"/>
                </a:cubicBezTo>
                <a:cubicBezTo>
                  <a:pt x="3451319" y="2785380"/>
                  <a:pt x="3479992" y="2756707"/>
                  <a:pt x="3515364" y="2756707"/>
                </a:cubicBezTo>
                <a:close/>
                <a:moveTo>
                  <a:pt x="12192000" y="2749321"/>
                </a:moveTo>
                <a:lnTo>
                  <a:pt x="12192000" y="3020269"/>
                </a:lnTo>
                <a:lnTo>
                  <a:pt x="12168195" y="3015463"/>
                </a:lnTo>
                <a:cubicBezTo>
                  <a:pt x="12117296" y="2993936"/>
                  <a:pt x="12081581" y="2943539"/>
                  <a:pt x="12081581" y="2884798"/>
                </a:cubicBezTo>
                <a:cubicBezTo>
                  <a:pt x="12081581" y="2826057"/>
                  <a:pt x="12117296" y="2775656"/>
                  <a:pt x="12168195" y="2754127"/>
                </a:cubicBezTo>
                <a:close/>
                <a:moveTo>
                  <a:pt x="556671" y="2742981"/>
                </a:moveTo>
                <a:cubicBezTo>
                  <a:pt x="634991" y="2742981"/>
                  <a:pt x="698485" y="2806475"/>
                  <a:pt x="698485" y="2884797"/>
                </a:cubicBezTo>
                <a:cubicBezTo>
                  <a:pt x="698485" y="2963118"/>
                  <a:pt x="634991" y="3026606"/>
                  <a:pt x="556671" y="3026606"/>
                </a:cubicBezTo>
                <a:cubicBezTo>
                  <a:pt x="478349" y="3026606"/>
                  <a:pt x="414857" y="2963118"/>
                  <a:pt x="414857" y="2884797"/>
                </a:cubicBezTo>
                <a:cubicBezTo>
                  <a:pt x="414857" y="2806475"/>
                  <a:pt x="478349" y="2742981"/>
                  <a:pt x="556671" y="2742981"/>
                </a:cubicBezTo>
                <a:close/>
                <a:moveTo>
                  <a:pt x="7639356" y="2740351"/>
                </a:moveTo>
                <a:lnTo>
                  <a:pt x="7639361" y="2740352"/>
                </a:lnTo>
                <a:lnTo>
                  <a:pt x="7639364" y="2740351"/>
                </a:lnTo>
                <a:cubicBezTo>
                  <a:pt x="7674736" y="2740351"/>
                  <a:pt x="7703409" y="2769024"/>
                  <a:pt x="7703409" y="2804396"/>
                </a:cubicBezTo>
                <a:cubicBezTo>
                  <a:pt x="7703409" y="2839767"/>
                  <a:pt x="7674736" y="2868441"/>
                  <a:pt x="7639364" y="2868441"/>
                </a:cubicBezTo>
                <a:lnTo>
                  <a:pt x="7639361" y="2868438"/>
                </a:lnTo>
                <a:lnTo>
                  <a:pt x="7639356" y="2868441"/>
                </a:lnTo>
                <a:cubicBezTo>
                  <a:pt x="7603984" y="2868441"/>
                  <a:pt x="7575311" y="2839767"/>
                  <a:pt x="7575311" y="2804396"/>
                </a:cubicBezTo>
                <a:cubicBezTo>
                  <a:pt x="7575311" y="2769024"/>
                  <a:pt x="7603984" y="2740351"/>
                  <a:pt x="7639356" y="2740351"/>
                </a:cubicBezTo>
                <a:close/>
                <a:moveTo>
                  <a:pt x="11626953" y="2734016"/>
                </a:moveTo>
                <a:cubicBezTo>
                  <a:pt x="11644639" y="2734016"/>
                  <a:pt x="11658977" y="2748353"/>
                  <a:pt x="11658977" y="2766040"/>
                </a:cubicBezTo>
                <a:cubicBezTo>
                  <a:pt x="11658977" y="2783726"/>
                  <a:pt x="11644639" y="2798062"/>
                  <a:pt x="11626953" y="2798062"/>
                </a:cubicBezTo>
                <a:cubicBezTo>
                  <a:pt x="11609269" y="2798062"/>
                  <a:pt x="11594931" y="2783726"/>
                  <a:pt x="11594931" y="2766040"/>
                </a:cubicBezTo>
                <a:cubicBezTo>
                  <a:pt x="11594931" y="2748353"/>
                  <a:pt x="11609269" y="2734016"/>
                  <a:pt x="11626953" y="2734016"/>
                </a:cubicBezTo>
                <a:close/>
                <a:moveTo>
                  <a:pt x="1153113" y="2734015"/>
                </a:moveTo>
                <a:cubicBezTo>
                  <a:pt x="1170797" y="2734015"/>
                  <a:pt x="1185135" y="2748352"/>
                  <a:pt x="1185135" y="2766039"/>
                </a:cubicBezTo>
                <a:cubicBezTo>
                  <a:pt x="1185135" y="2783724"/>
                  <a:pt x="1170797" y="2798062"/>
                  <a:pt x="1153113" y="2798062"/>
                </a:cubicBezTo>
                <a:cubicBezTo>
                  <a:pt x="1135427" y="2798062"/>
                  <a:pt x="1121089" y="2783724"/>
                  <a:pt x="1121089" y="2766039"/>
                </a:cubicBezTo>
                <a:cubicBezTo>
                  <a:pt x="1121089" y="2748352"/>
                  <a:pt x="1135427" y="2734015"/>
                  <a:pt x="1153113" y="2734015"/>
                </a:cubicBezTo>
                <a:close/>
                <a:moveTo>
                  <a:pt x="7191040" y="2708330"/>
                </a:moveTo>
                <a:cubicBezTo>
                  <a:pt x="7208729" y="2708330"/>
                  <a:pt x="7223064" y="2722666"/>
                  <a:pt x="7223064" y="2740352"/>
                </a:cubicBezTo>
                <a:cubicBezTo>
                  <a:pt x="7223064" y="2758037"/>
                  <a:pt x="7208729" y="2772374"/>
                  <a:pt x="7191040" y="2772374"/>
                </a:cubicBezTo>
                <a:cubicBezTo>
                  <a:pt x="7173355" y="2772374"/>
                  <a:pt x="7159018" y="2758037"/>
                  <a:pt x="7159018" y="2740352"/>
                </a:cubicBezTo>
                <a:cubicBezTo>
                  <a:pt x="7159018" y="2722666"/>
                  <a:pt x="7173355" y="2708330"/>
                  <a:pt x="7191040" y="2708330"/>
                </a:cubicBezTo>
                <a:close/>
                <a:moveTo>
                  <a:pt x="6029089" y="2708329"/>
                </a:moveTo>
                <a:cubicBezTo>
                  <a:pt x="6064460" y="2708329"/>
                  <a:pt x="6093133" y="2737002"/>
                  <a:pt x="6093133" y="2772374"/>
                </a:cubicBezTo>
                <a:cubicBezTo>
                  <a:pt x="6093133" y="2807745"/>
                  <a:pt x="6064460" y="2836419"/>
                  <a:pt x="6029089" y="2836419"/>
                </a:cubicBezTo>
                <a:cubicBezTo>
                  <a:pt x="5993717" y="2836419"/>
                  <a:pt x="5965043" y="2807745"/>
                  <a:pt x="5965043" y="2772374"/>
                </a:cubicBezTo>
                <a:cubicBezTo>
                  <a:pt x="5965043" y="2737002"/>
                  <a:pt x="5993717" y="2708329"/>
                  <a:pt x="6029089" y="2708329"/>
                </a:cubicBezTo>
                <a:close/>
                <a:moveTo>
                  <a:pt x="8446234" y="2686554"/>
                </a:moveTo>
                <a:cubicBezTo>
                  <a:pt x="8463920" y="2686554"/>
                  <a:pt x="8478258" y="2700891"/>
                  <a:pt x="8478258" y="2718576"/>
                </a:cubicBezTo>
                <a:cubicBezTo>
                  <a:pt x="8478258" y="2736261"/>
                  <a:pt x="8463920" y="2750598"/>
                  <a:pt x="8446234" y="2750598"/>
                </a:cubicBezTo>
                <a:cubicBezTo>
                  <a:pt x="8428549" y="2750598"/>
                  <a:pt x="8414212" y="2736261"/>
                  <a:pt x="8414212" y="2718576"/>
                </a:cubicBezTo>
                <a:cubicBezTo>
                  <a:pt x="8414212" y="2700891"/>
                  <a:pt x="8428549" y="2686554"/>
                  <a:pt x="8446234" y="2686554"/>
                </a:cubicBezTo>
                <a:close/>
                <a:moveTo>
                  <a:pt x="6422509" y="2658009"/>
                </a:moveTo>
                <a:cubicBezTo>
                  <a:pt x="6500830" y="2658009"/>
                  <a:pt x="6564321" y="2721501"/>
                  <a:pt x="6564321" y="2799821"/>
                </a:cubicBezTo>
                <a:cubicBezTo>
                  <a:pt x="6564321" y="2878144"/>
                  <a:pt x="6500830" y="2941636"/>
                  <a:pt x="6422509" y="2941636"/>
                </a:cubicBezTo>
                <a:cubicBezTo>
                  <a:pt x="6344188" y="2941636"/>
                  <a:pt x="6280694" y="2878144"/>
                  <a:pt x="6280694" y="2799821"/>
                </a:cubicBezTo>
                <a:lnTo>
                  <a:pt x="6286598" y="2770580"/>
                </a:lnTo>
                <a:lnTo>
                  <a:pt x="6291839" y="2744622"/>
                </a:lnTo>
                <a:cubicBezTo>
                  <a:pt x="6313367" y="2693723"/>
                  <a:pt x="6363767" y="2658009"/>
                  <a:pt x="6422509" y="2658009"/>
                </a:cubicBezTo>
                <a:close/>
                <a:moveTo>
                  <a:pt x="10689157" y="2637946"/>
                </a:moveTo>
                <a:cubicBezTo>
                  <a:pt x="10724528" y="2637946"/>
                  <a:pt x="10753202" y="2666619"/>
                  <a:pt x="10753202" y="2701991"/>
                </a:cubicBezTo>
                <a:cubicBezTo>
                  <a:pt x="10753202" y="2737364"/>
                  <a:pt x="10724528" y="2766039"/>
                  <a:pt x="10689157" y="2766039"/>
                </a:cubicBezTo>
                <a:cubicBezTo>
                  <a:pt x="10653786" y="2766039"/>
                  <a:pt x="10625112" y="2737364"/>
                  <a:pt x="10625112" y="2701991"/>
                </a:cubicBezTo>
                <a:cubicBezTo>
                  <a:pt x="10625112" y="2666619"/>
                  <a:pt x="10653786" y="2637946"/>
                  <a:pt x="10689157" y="2637946"/>
                </a:cubicBezTo>
                <a:close/>
                <a:moveTo>
                  <a:pt x="2090909" y="2637945"/>
                </a:moveTo>
                <a:cubicBezTo>
                  <a:pt x="2126280" y="2637945"/>
                  <a:pt x="2154954" y="2666619"/>
                  <a:pt x="2154954" y="2701991"/>
                </a:cubicBezTo>
                <a:cubicBezTo>
                  <a:pt x="2154954" y="2737363"/>
                  <a:pt x="2126280" y="2766038"/>
                  <a:pt x="2090909" y="2766038"/>
                </a:cubicBezTo>
                <a:cubicBezTo>
                  <a:pt x="2055538" y="2766038"/>
                  <a:pt x="2026864" y="2737363"/>
                  <a:pt x="2026864" y="2701991"/>
                </a:cubicBezTo>
                <a:cubicBezTo>
                  <a:pt x="2026864" y="2666619"/>
                  <a:pt x="2055538" y="2637945"/>
                  <a:pt x="2090909" y="2637945"/>
                </a:cubicBezTo>
                <a:close/>
                <a:moveTo>
                  <a:pt x="10069841" y="2587441"/>
                </a:moveTo>
                <a:cubicBezTo>
                  <a:pt x="10105213" y="2587441"/>
                  <a:pt x="10133886" y="2616116"/>
                  <a:pt x="10133886" y="2651485"/>
                </a:cubicBezTo>
                <a:cubicBezTo>
                  <a:pt x="10133886" y="2686860"/>
                  <a:pt x="10105213" y="2715532"/>
                  <a:pt x="10069841" y="2715532"/>
                </a:cubicBezTo>
                <a:cubicBezTo>
                  <a:pt x="10034470" y="2715532"/>
                  <a:pt x="10005796" y="2686860"/>
                  <a:pt x="10005796" y="2651485"/>
                </a:cubicBezTo>
                <a:cubicBezTo>
                  <a:pt x="10005796" y="2616116"/>
                  <a:pt x="10034470" y="2587441"/>
                  <a:pt x="10069841" y="2587441"/>
                </a:cubicBezTo>
                <a:close/>
                <a:moveTo>
                  <a:pt x="2710225" y="2587439"/>
                </a:moveTo>
                <a:cubicBezTo>
                  <a:pt x="2745596" y="2587439"/>
                  <a:pt x="2774270" y="2616116"/>
                  <a:pt x="2774270" y="2651484"/>
                </a:cubicBezTo>
                <a:cubicBezTo>
                  <a:pt x="2774270" y="2686858"/>
                  <a:pt x="2745596" y="2715531"/>
                  <a:pt x="2710225" y="2715531"/>
                </a:cubicBezTo>
                <a:cubicBezTo>
                  <a:pt x="2674853" y="2715531"/>
                  <a:pt x="2646180" y="2686858"/>
                  <a:pt x="2646180" y="2651484"/>
                </a:cubicBezTo>
                <a:cubicBezTo>
                  <a:pt x="2646180" y="2616116"/>
                  <a:pt x="2674853" y="2587439"/>
                  <a:pt x="2710225" y="2587439"/>
                </a:cubicBezTo>
                <a:close/>
                <a:moveTo>
                  <a:pt x="4604634" y="2544740"/>
                </a:moveTo>
                <a:cubicBezTo>
                  <a:pt x="4682956" y="2544740"/>
                  <a:pt x="4746447" y="2608231"/>
                  <a:pt x="4746447" y="2686554"/>
                </a:cubicBezTo>
                <a:cubicBezTo>
                  <a:pt x="4746447" y="2764876"/>
                  <a:pt x="4682956" y="2828368"/>
                  <a:pt x="4604634" y="2828368"/>
                </a:cubicBezTo>
                <a:cubicBezTo>
                  <a:pt x="4526311" y="2828368"/>
                  <a:pt x="4462818" y="2764876"/>
                  <a:pt x="4462818" y="2686554"/>
                </a:cubicBezTo>
                <a:cubicBezTo>
                  <a:pt x="4462818" y="2608231"/>
                  <a:pt x="4526311" y="2544740"/>
                  <a:pt x="4604634" y="2544740"/>
                </a:cubicBezTo>
                <a:close/>
                <a:moveTo>
                  <a:pt x="6770173" y="2534499"/>
                </a:moveTo>
                <a:cubicBezTo>
                  <a:pt x="6805544" y="2534499"/>
                  <a:pt x="6834219" y="2563172"/>
                  <a:pt x="6834219" y="2598541"/>
                </a:cubicBezTo>
                <a:cubicBezTo>
                  <a:pt x="6834219" y="2633913"/>
                  <a:pt x="6805544" y="2662587"/>
                  <a:pt x="6770173" y="2662587"/>
                </a:cubicBezTo>
                <a:cubicBezTo>
                  <a:pt x="6734803" y="2662587"/>
                  <a:pt x="6706128" y="2633913"/>
                  <a:pt x="6706128" y="2598541"/>
                </a:cubicBezTo>
                <a:cubicBezTo>
                  <a:pt x="6706128" y="2563172"/>
                  <a:pt x="6734803" y="2534499"/>
                  <a:pt x="6770173" y="2534499"/>
                </a:cubicBezTo>
                <a:close/>
                <a:moveTo>
                  <a:pt x="5525877" y="2520768"/>
                </a:moveTo>
                <a:cubicBezTo>
                  <a:pt x="5604199" y="2520768"/>
                  <a:pt x="5667691" y="2584260"/>
                  <a:pt x="5667691" y="2662583"/>
                </a:cubicBezTo>
                <a:lnTo>
                  <a:pt x="5667690" y="2662585"/>
                </a:lnTo>
                <a:lnTo>
                  <a:pt x="5667691" y="2662587"/>
                </a:lnTo>
                <a:cubicBezTo>
                  <a:pt x="5667691" y="2740905"/>
                  <a:pt x="5604199" y="2804397"/>
                  <a:pt x="5525877" y="2804397"/>
                </a:cubicBezTo>
                <a:cubicBezTo>
                  <a:pt x="5447554" y="2804397"/>
                  <a:pt x="5384062" y="2740905"/>
                  <a:pt x="5384062" y="2662587"/>
                </a:cubicBezTo>
                <a:lnTo>
                  <a:pt x="5384062" y="2662585"/>
                </a:lnTo>
                <a:lnTo>
                  <a:pt x="5384062" y="2662583"/>
                </a:lnTo>
                <a:cubicBezTo>
                  <a:pt x="5384062" y="2584260"/>
                  <a:pt x="5447554" y="2520768"/>
                  <a:pt x="5525877" y="2520768"/>
                </a:cubicBezTo>
                <a:close/>
                <a:moveTo>
                  <a:pt x="4929433" y="2511807"/>
                </a:moveTo>
                <a:cubicBezTo>
                  <a:pt x="4947119" y="2511807"/>
                  <a:pt x="4961456" y="2526144"/>
                  <a:pt x="4961456" y="2543829"/>
                </a:cubicBezTo>
                <a:cubicBezTo>
                  <a:pt x="4961456" y="2561515"/>
                  <a:pt x="4947119" y="2575853"/>
                  <a:pt x="4929433" y="2575853"/>
                </a:cubicBezTo>
                <a:cubicBezTo>
                  <a:pt x="4911748" y="2575853"/>
                  <a:pt x="4897411" y="2561515"/>
                  <a:pt x="4897411" y="2543829"/>
                </a:cubicBezTo>
                <a:cubicBezTo>
                  <a:pt x="4897411" y="2526144"/>
                  <a:pt x="4911748" y="2511807"/>
                  <a:pt x="4929433" y="2511807"/>
                </a:cubicBezTo>
                <a:close/>
                <a:moveTo>
                  <a:pt x="11334176" y="2465117"/>
                </a:moveTo>
                <a:cubicBezTo>
                  <a:pt x="11351860" y="2465117"/>
                  <a:pt x="11366199" y="2479455"/>
                  <a:pt x="11366199" y="2497141"/>
                </a:cubicBezTo>
                <a:cubicBezTo>
                  <a:pt x="11366199" y="2514824"/>
                  <a:pt x="11351860" y="2529163"/>
                  <a:pt x="11334176" y="2529163"/>
                </a:cubicBezTo>
                <a:cubicBezTo>
                  <a:pt x="11316488" y="2529163"/>
                  <a:pt x="11302153" y="2514824"/>
                  <a:pt x="11302153" y="2497141"/>
                </a:cubicBezTo>
                <a:cubicBezTo>
                  <a:pt x="11302153" y="2479455"/>
                  <a:pt x="11316488" y="2465117"/>
                  <a:pt x="11334176" y="2465117"/>
                </a:cubicBezTo>
                <a:close/>
                <a:moveTo>
                  <a:pt x="1445890" y="2465116"/>
                </a:moveTo>
                <a:cubicBezTo>
                  <a:pt x="1463578" y="2465116"/>
                  <a:pt x="1477913" y="2479454"/>
                  <a:pt x="1477913" y="2497140"/>
                </a:cubicBezTo>
                <a:cubicBezTo>
                  <a:pt x="1477913" y="2514823"/>
                  <a:pt x="1463578" y="2529162"/>
                  <a:pt x="1445890" y="2529162"/>
                </a:cubicBezTo>
                <a:cubicBezTo>
                  <a:pt x="1428206" y="2529162"/>
                  <a:pt x="1413867" y="2514823"/>
                  <a:pt x="1413867" y="2497140"/>
                </a:cubicBezTo>
                <a:cubicBezTo>
                  <a:pt x="1413867" y="2479454"/>
                  <a:pt x="1428206" y="2465116"/>
                  <a:pt x="1445890" y="2465116"/>
                </a:cubicBezTo>
                <a:close/>
                <a:moveTo>
                  <a:pt x="9557479" y="2445631"/>
                </a:moveTo>
                <a:cubicBezTo>
                  <a:pt x="9575166" y="2445631"/>
                  <a:pt x="9589502" y="2459965"/>
                  <a:pt x="9589502" y="2477653"/>
                </a:cubicBezTo>
                <a:cubicBezTo>
                  <a:pt x="9589502" y="2495338"/>
                  <a:pt x="9575166" y="2509674"/>
                  <a:pt x="9557479" y="2509674"/>
                </a:cubicBezTo>
                <a:cubicBezTo>
                  <a:pt x="9539794" y="2509674"/>
                  <a:pt x="9525457" y="2495338"/>
                  <a:pt x="9525457" y="2477653"/>
                </a:cubicBezTo>
                <a:cubicBezTo>
                  <a:pt x="9525457" y="2459965"/>
                  <a:pt x="9539794" y="2445631"/>
                  <a:pt x="9557479" y="2445631"/>
                </a:cubicBezTo>
                <a:close/>
                <a:moveTo>
                  <a:pt x="3222587" y="2445630"/>
                </a:moveTo>
                <a:cubicBezTo>
                  <a:pt x="3240272" y="2445630"/>
                  <a:pt x="3254609" y="2459964"/>
                  <a:pt x="3254609" y="2477652"/>
                </a:cubicBezTo>
                <a:cubicBezTo>
                  <a:pt x="3254609" y="2495335"/>
                  <a:pt x="3240272" y="2509672"/>
                  <a:pt x="3222587" y="2509672"/>
                </a:cubicBezTo>
                <a:cubicBezTo>
                  <a:pt x="3204900" y="2509672"/>
                  <a:pt x="3190564" y="2495335"/>
                  <a:pt x="3190564" y="2477652"/>
                </a:cubicBezTo>
                <a:cubicBezTo>
                  <a:pt x="3190564" y="2459964"/>
                  <a:pt x="3204900" y="2445630"/>
                  <a:pt x="3222587" y="2445630"/>
                </a:cubicBezTo>
                <a:close/>
                <a:moveTo>
                  <a:pt x="8194630" y="2415742"/>
                </a:moveTo>
                <a:cubicBezTo>
                  <a:pt x="8230002" y="2415742"/>
                  <a:pt x="8258675" y="2444416"/>
                  <a:pt x="8258675" y="2479786"/>
                </a:cubicBezTo>
                <a:cubicBezTo>
                  <a:pt x="8258675" y="2515158"/>
                  <a:pt x="8230002" y="2543831"/>
                  <a:pt x="8194630" y="2543831"/>
                </a:cubicBezTo>
                <a:cubicBezTo>
                  <a:pt x="8159257" y="2543831"/>
                  <a:pt x="8130584" y="2515158"/>
                  <a:pt x="8130584" y="2479786"/>
                </a:cubicBezTo>
                <a:cubicBezTo>
                  <a:pt x="8130584" y="2444416"/>
                  <a:pt x="8159257" y="2415742"/>
                  <a:pt x="8194630" y="2415742"/>
                </a:cubicBezTo>
                <a:close/>
                <a:moveTo>
                  <a:pt x="7575311" y="2365235"/>
                </a:moveTo>
                <a:cubicBezTo>
                  <a:pt x="7610682" y="2365235"/>
                  <a:pt x="7639356" y="2393909"/>
                  <a:pt x="7639356" y="2429280"/>
                </a:cubicBezTo>
                <a:cubicBezTo>
                  <a:pt x="7639356" y="2464653"/>
                  <a:pt x="7610682" y="2493325"/>
                  <a:pt x="7575311" y="2493325"/>
                </a:cubicBezTo>
                <a:cubicBezTo>
                  <a:pt x="7539941" y="2493325"/>
                  <a:pt x="7511268" y="2464653"/>
                  <a:pt x="7511268" y="2429280"/>
                </a:cubicBezTo>
                <a:cubicBezTo>
                  <a:pt x="7511268" y="2393909"/>
                  <a:pt x="7539941" y="2365235"/>
                  <a:pt x="7575311" y="2365235"/>
                </a:cubicBezTo>
                <a:close/>
                <a:moveTo>
                  <a:pt x="131227" y="2303819"/>
                </a:moveTo>
                <a:cubicBezTo>
                  <a:pt x="209550" y="2303819"/>
                  <a:pt x="273042" y="2367305"/>
                  <a:pt x="273042" y="2445630"/>
                </a:cubicBezTo>
                <a:cubicBezTo>
                  <a:pt x="273042" y="2523952"/>
                  <a:pt x="209550" y="2587439"/>
                  <a:pt x="131227" y="2587439"/>
                </a:cubicBezTo>
                <a:cubicBezTo>
                  <a:pt x="72486" y="2587439"/>
                  <a:pt x="22086" y="2551727"/>
                  <a:pt x="557" y="2500829"/>
                </a:cubicBezTo>
                <a:lnTo>
                  <a:pt x="0" y="2498072"/>
                </a:lnTo>
                <a:lnTo>
                  <a:pt x="0" y="2393186"/>
                </a:lnTo>
                <a:lnTo>
                  <a:pt x="557" y="2390429"/>
                </a:lnTo>
                <a:cubicBezTo>
                  <a:pt x="22086" y="2339530"/>
                  <a:pt x="72486" y="2303819"/>
                  <a:pt x="131227" y="2303819"/>
                </a:cubicBezTo>
                <a:close/>
                <a:moveTo>
                  <a:pt x="11851112" y="2272986"/>
                </a:moveTo>
                <a:cubicBezTo>
                  <a:pt x="11886484" y="2272986"/>
                  <a:pt x="11915157" y="2301659"/>
                  <a:pt x="11915157" y="2337029"/>
                </a:cubicBezTo>
                <a:cubicBezTo>
                  <a:pt x="11915157" y="2372397"/>
                  <a:pt x="11886484" y="2401074"/>
                  <a:pt x="11851112" y="2401074"/>
                </a:cubicBezTo>
                <a:cubicBezTo>
                  <a:pt x="11815741" y="2401074"/>
                  <a:pt x="11787066" y="2372397"/>
                  <a:pt x="11787066" y="2337029"/>
                </a:cubicBezTo>
                <a:cubicBezTo>
                  <a:pt x="11787066" y="2301659"/>
                  <a:pt x="11815741" y="2272986"/>
                  <a:pt x="11851112" y="2272986"/>
                </a:cubicBezTo>
                <a:close/>
                <a:moveTo>
                  <a:pt x="928954" y="2272984"/>
                </a:moveTo>
                <a:cubicBezTo>
                  <a:pt x="964325" y="2272984"/>
                  <a:pt x="993000" y="2301658"/>
                  <a:pt x="993000" y="2337028"/>
                </a:cubicBezTo>
                <a:cubicBezTo>
                  <a:pt x="993000" y="2372395"/>
                  <a:pt x="964325" y="2401074"/>
                  <a:pt x="928954" y="2401074"/>
                </a:cubicBezTo>
                <a:cubicBezTo>
                  <a:pt x="893582" y="2401074"/>
                  <a:pt x="864909" y="2372395"/>
                  <a:pt x="864909" y="2337028"/>
                </a:cubicBezTo>
                <a:cubicBezTo>
                  <a:pt x="864909" y="2301658"/>
                  <a:pt x="893582" y="2272984"/>
                  <a:pt x="928954" y="2272984"/>
                </a:cubicBezTo>
                <a:close/>
                <a:moveTo>
                  <a:pt x="4636655" y="2242821"/>
                </a:moveTo>
                <a:cubicBezTo>
                  <a:pt x="4654342" y="2242821"/>
                  <a:pt x="4668678" y="2257155"/>
                  <a:pt x="4668678" y="2274843"/>
                </a:cubicBezTo>
                <a:cubicBezTo>
                  <a:pt x="4668678" y="2292528"/>
                  <a:pt x="4654342" y="2306864"/>
                  <a:pt x="4636655" y="2306864"/>
                </a:cubicBezTo>
                <a:cubicBezTo>
                  <a:pt x="4618970" y="2306864"/>
                  <a:pt x="4604634" y="2292528"/>
                  <a:pt x="4604634" y="2274843"/>
                </a:cubicBezTo>
                <a:cubicBezTo>
                  <a:pt x="4604634" y="2257155"/>
                  <a:pt x="4618970" y="2242821"/>
                  <a:pt x="4636655" y="2242821"/>
                </a:cubicBezTo>
                <a:close/>
                <a:moveTo>
                  <a:pt x="9045210" y="2235199"/>
                </a:moveTo>
                <a:cubicBezTo>
                  <a:pt x="9062896" y="2235199"/>
                  <a:pt x="9077233" y="2249536"/>
                  <a:pt x="9077233" y="2267222"/>
                </a:cubicBezTo>
                <a:cubicBezTo>
                  <a:pt x="9077233" y="2284907"/>
                  <a:pt x="9062896" y="2299244"/>
                  <a:pt x="9045210" y="2299244"/>
                </a:cubicBezTo>
                <a:cubicBezTo>
                  <a:pt x="9027525" y="2299244"/>
                  <a:pt x="9013188" y="2284907"/>
                  <a:pt x="9013188" y="2267222"/>
                </a:cubicBezTo>
                <a:cubicBezTo>
                  <a:pt x="9013188" y="2249536"/>
                  <a:pt x="9027525" y="2235199"/>
                  <a:pt x="9045210" y="2235199"/>
                </a:cubicBezTo>
                <a:close/>
                <a:moveTo>
                  <a:pt x="3734856" y="2235198"/>
                </a:moveTo>
                <a:cubicBezTo>
                  <a:pt x="3752541" y="2235198"/>
                  <a:pt x="3766878" y="2249535"/>
                  <a:pt x="3766878" y="2267221"/>
                </a:cubicBezTo>
                <a:cubicBezTo>
                  <a:pt x="3766878" y="2284906"/>
                  <a:pt x="3752541" y="2299243"/>
                  <a:pt x="3734856" y="2299243"/>
                </a:cubicBezTo>
                <a:cubicBezTo>
                  <a:pt x="3717170" y="2299243"/>
                  <a:pt x="3702833" y="2284906"/>
                  <a:pt x="3702833" y="2267221"/>
                </a:cubicBezTo>
                <a:cubicBezTo>
                  <a:pt x="3702833" y="2249535"/>
                  <a:pt x="3717170" y="2235198"/>
                  <a:pt x="3734856" y="2235198"/>
                </a:cubicBezTo>
                <a:close/>
                <a:moveTo>
                  <a:pt x="7062951" y="2223423"/>
                </a:moveTo>
                <a:cubicBezTo>
                  <a:pt x="7080638" y="2223423"/>
                  <a:pt x="7094973" y="2237761"/>
                  <a:pt x="7094973" y="2255446"/>
                </a:cubicBezTo>
                <a:cubicBezTo>
                  <a:pt x="7094973" y="2273133"/>
                  <a:pt x="7080638" y="2287469"/>
                  <a:pt x="7062951" y="2287469"/>
                </a:cubicBezTo>
                <a:cubicBezTo>
                  <a:pt x="7045265" y="2287469"/>
                  <a:pt x="7030929" y="2273133"/>
                  <a:pt x="7030929" y="2255446"/>
                </a:cubicBezTo>
                <a:cubicBezTo>
                  <a:pt x="7030929" y="2237761"/>
                  <a:pt x="7045265" y="2223423"/>
                  <a:pt x="7062951" y="2223423"/>
                </a:cubicBezTo>
                <a:close/>
                <a:moveTo>
                  <a:pt x="5951320" y="2081609"/>
                </a:moveTo>
                <a:cubicBezTo>
                  <a:pt x="6029641" y="2081609"/>
                  <a:pt x="6093133" y="2145103"/>
                  <a:pt x="6093133" y="2223422"/>
                </a:cubicBezTo>
                <a:cubicBezTo>
                  <a:pt x="6093133" y="2301746"/>
                  <a:pt x="6029641" y="2365235"/>
                  <a:pt x="5951320" y="2365235"/>
                </a:cubicBezTo>
                <a:cubicBezTo>
                  <a:pt x="5872997" y="2365235"/>
                  <a:pt x="5809505" y="2301746"/>
                  <a:pt x="5809505" y="2223422"/>
                </a:cubicBezTo>
                <a:cubicBezTo>
                  <a:pt x="5809505" y="2145103"/>
                  <a:pt x="5872997" y="2081609"/>
                  <a:pt x="5951320" y="2081609"/>
                </a:cubicBezTo>
                <a:close/>
                <a:moveTo>
                  <a:pt x="9685569" y="2056790"/>
                </a:moveTo>
                <a:cubicBezTo>
                  <a:pt x="9703256" y="2056790"/>
                  <a:pt x="9717592" y="2071126"/>
                  <a:pt x="9717592" y="2088813"/>
                </a:cubicBezTo>
                <a:cubicBezTo>
                  <a:pt x="9717592" y="2106496"/>
                  <a:pt x="9703256" y="2120833"/>
                  <a:pt x="9685569" y="2120833"/>
                </a:cubicBezTo>
                <a:cubicBezTo>
                  <a:pt x="9667884" y="2120833"/>
                  <a:pt x="9653547" y="2106496"/>
                  <a:pt x="9653547" y="2088813"/>
                </a:cubicBezTo>
                <a:cubicBezTo>
                  <a:pt x="9653547" y="2071126"/>
                  <a:pt x="9667884" y="2056790"/>
                  <a:pt x="9685569" y="2056790"/>
                </a:cubicBezTo>
                <a:close/>
                <a:moveTo>
                  <a:pt x="3094497" y="2056788"/>
                </a:moveTo>
                <a:cubicBezTo>
                  <a:pt x="3112182" y="2056788"/>
                  <a:pt x="3126519" y="2071125"/>
                  <a:pt x="3126519" y="2088811"/>
                </a:cubicBezTo>
                <a:cubicBezTo>
                  <a:pt x="3126519" y="2106495"/>
                  <a:pt x="3112182" y="2120832"/>
                  <a:pt x="3094497" y="2120832"/>
                </a:cubicBezTo>
                <a:cubicBezTo>
                  <a:pt x="3076811" y="2120832"/>
                  <a:pt x="3062474" y="2106495"/>
                  <a:pt x="3062474" y="2088811"/>
                </a:cubicBezTo>
                <a:cubicBezTo>
                  <a:pt x="3062474" y="2071125"/>
                  <a:pt x="3076811" y="2056788"/>
                  <a:pt x="3094497" y="2056788"/>
                </a:cubicBezTo>
                <a:close/>
                <a:moveTo>
                  <a:pt x="5153592" y="2050685"/>
                </a:moveTo>
                <a:cubicBezTo>
                  <a:pt x="5188964" y="2050685"/>
                  <a:pt x="5217637" y="2079358"/>
                  <a:pt x="5217637" y="2114730"/>
                </a:cubicBezTo>
                <a:cubicBezTo>
                  <a:pt x="5217637" y="2150100"/>
                  <a:pt x="5188964" y="2178773"/>
                  <a:pt x="5153592" y="2178773"/>
                </a:cubicBezTo>
                <a:cubicBezTo>
                  <a:pt x="5118220" y="2178773"/>
                  <a:pt x="5089547" y="2150100"/>
                  <a:pt x="5089547" y="2114730"/>
                </a:cubicBezTo>
                <a:cubicBezTo>
                  <a:pt x="5089547" y="2079358"/>
                  <a:pt x="5118220" y="2050685"/>
                  <a:pt x="5153592" y="2050685"/>
                </a:cubicBezTo>
                <a:close/>
                <a:moveTo>
                  <a:pt x="6550592" y="2012989"/>
                </a:moveTo>
                <a:cubicBezTo>
                  <a:pt x="6568278" y="2012989"/>
                  <a:pt x="6582615" y="2027326"/>
                  <a:pt x="6582615" y="2045013"/>
                </a:cubicBezTo>
                <a:cubicBezTo>
                  <a:pt x="6582615" y="2062698"/>
                  <a:pt x="6568278" y="2077035"/>
                  <a:pt x="6550592" y="2077035"/>
                </a:cubicBezTo>
                <a:cubicBezTo>
                  <a:pt x="6532910" y="2077035"/>
                  <a:pt x="6518572" y="2062698"/>
                  <a:pt x="6518572" y="2045013"/>
                </a:cubicBezTo>
                <a:cubicBezTo>
                  <a:pt x="6518572" y="2027326"/>
                  <a:pt x="6532910" y="2012989"/>
                  <a:pt x="6550592" y="2012989"/>
                </a:cubicBezTo>
                <a:close/>
                <a:moveTo>
                  <a:pt x="12192000" y="1983959"/>
                </a:moveTo>
                <a:lnTo>
                  <a:pt x="12192000" y="2077102"/>
                </a:lnTo>
                <a:lnTo>
                  <a:pt x="12190095" y="2075817"/>
                </a:lnTo>
                <a:cubicBezTo>
                  <a:pt x="12178505" y="2064228"/>
                  <a:pt x="12171337" y="2048217"/>
                  <a:pt x="12171337" y="2030531"/>
                </a:cubicBezTo>
                <a:cubicBezTo>
                  <a:pt x="12171337" y="2012845"/>
                  <a:pt x="12178505" y="1996834"/>
                  <a:pt x="12190095" y="1985243"/>
                </a:cubicBezTo>
                <a:close/>
                <a:moveTo>
                  <a:pt x="544685" y="1966483"/>
                </a:moveTo>
                <a:cubicBezTo>
                  <a:pt x="580057" y="1966483"/>
                  <a:pt x="608729" y="1995158"/>
                  <a:pt x="608729" y="2030530"/>
                </a:cubicBezTo>
                <a:cubicBezTo>
                  <a:pt x="608729" y="2065901"/>
                  <a:pt x="580057" y="2094573"/>
                  <a:pt x="544685" y="2094573"/>
                </a:cubicBezTo>
                <a:cubicBezTo>
                  <a:pt x="509314" y="2094573"/>
                  <a:pt x="480639" y="2065901"/>
                  <a:pt x="480639" y="2030530"/>
                </a:cubicBezTo>
                <a:cubicBezTo>
                  <a:pt x="480639" y="1995158"/>
                  <a:pt x="509314" y="1966483"/>
                  <a:pt x="544685" y="1966483"/>
                </a:cubicBezTo>
                <a:close/>
                <a:moveTo>
                  <a:pt x="11787066" y="1934462"/>
                </a:moveTo>
                <a:cubicBezTo>
                  <a:pt x="11804752" y="1934462"/>
                  <a:pt x="11819090" y="1948798"/>
                  <a:pt x="11819090" y="1966485"/>
                </a:cubicBezTo>
                <a:cubicBezTo>
                  <a:pt x="11819090" y="1984170"/>
                  <a:pt x="11804752" y="1998506"/>
                  <a:pt x="11787066" y="1998506"/>
                </a:cubicBezTo>
                <a:cubicBezTo>
                  <a:pt x="11769381" y="1998506"/>
                  <a:pt x="11755044" y="1984170"/>
                  <a:pt x="11755044" y="1966485"/>
                </a:cubicBezTo>
                <a:cubicBezTo>
                  <a:pt x="11755044" y="1948798"/>
                  <a:pt x="11769381" y="1934462"/>
                  <a:pt x="11787066" y="1934462"/>
                </a:cubicBezTo>
                <a:close/>
                <a:moveTo>
                  <a:pt x="10625112" y="1934462"/>
                </a:moveTo>
                <a:cubicBezTo>
                  <a:pt x="10660484" y="1934462"/>
                  <a:pt x="10689157" y="1963135"/>
                  <a:pt x="10689157" y="1998506"/>
                </a:cubicBezTo>
                <a:cubicBezTo>
                  <a:pt x="10689157" y="2033878"/>
                  <a:pt x="10660484" y="2062551"/>
                  <a:pt x="10625112" y="2062551"/>
                </a:cubicBezTo>
                <a:cubicBezTo>
                  <a:pt x="10589740" y="2062551"/>
                  <a:pt x="10561067" y="2033878"/>
                  <a:pt x="10561067" y="1998506"/>
                </a:cubicBezTo>
                <a:cubicBezTo>
                  <a:pt x="10561067" y="1963135"/>
                  <a:pt x="10589740" y="1934462"/>
                  <a:pt x="10625112" y="1934462"/>
                </a:cubicBezTo>
                <a:close/>
                <a:moveTo>
                  <a:pt x="2154954" y="1934460"/>
                </a:moveTo>
                <a:cubicBezTo>
                  <a:pt x="2190325" y="1934460"/>
                  <a:pt x="2218999" y="1963134"/>
                  <a:pt x="2218999" y="1998505"/>
                </a:cubicBezTo>
                <a:cubicBezTo>
                  <a:pt x="2218999" y="2033877"/>
                  <a:pt x="2190325" y="2062550"/>
                  <a:pt x="2154954" y="2062550"/>
                </a:cubicBezTo>
                <a:cubicBezTo>
                  <a:pt x="2119583" y="2062550"/>
                  <a:pt x="2090909" y="2033877"/>
                  <a:pt x="2090909" y="1998505"/>
                </a:cubicBezTo>
                <a:cubicBezTo>
                  <a:pt x="2090909" y="1963134"/>
                  <a:pt x="2119583" y="1934460"/>
                  <a:pt x="2154954" y="1934460"/>
                </a:cubicBezTo>
                <a:close/>
                <a:moveTo>
                  <a:pt x="993000" y="1934460"/>
                </a:moveTo>
                <a:cubicBezTo>
                  <a:pt x="1010685" y="1934460"/>
                  <a:pt x="1025022" y="1948797"/>
                  <a:pt x="1025022" y="1966483"/>
                </a:cubicBezTo>
                <a:cubicBezTo>
                  <a:pt x="1025022" y="1984169"/>
                  <a:pt x="1010685" y="1998505"/>
                  <a:pt x="993000" y="1998505"/>
                </a:cubicBezTo>
                <a:cubicBezTo>
                  <a:pt x="975314" y="1998505"/>
                  <a:pt x="960976" y="1984169"/>
                  <a:pt x="960976" y="1966483"/>
                </a:cubicBezTo>
                <a:cubicBezTo>
                  <a:pt x="960976" y="1948797"/>
                  <a:pt x="975314" y="1934460"/>
                  <a:pt x="993000" y="1934460"/>
                </a:cubicBezTo>
                <a:close/>
                <a:moveTo>
                  <a:pt x="11018532" y="1884140"/>
                </a:moveTo>
                <a:cubicBezTo>
                  <a:pt x="11096848" y="1884140"/>
                  <a:pt x="11160340" y="1947632"/>
                  <a:pt x="11160340" y="2025955"/>
                </a:cubicBezTo>
                <a:cubicBezTo>
                  <a:pt x="11160340" y="2104277"/>
                  <a:pt x="11096848" y="2167769"/>
                  <a:pt x="11018532" y="2167769"/>
                </a:cubicBezTo>
                <a:cubicBezTo>
                  <a:pt x="10940211" y="2167769"/>
                  <a:pt x="10876718" y="2104277"/>
                  <a:pt x="10876718" y="2025955"/>
                </a:cubicBezTo>
                <a:cubicBezTo>
                  <a:pt x="10876718" y="1947632"/>
                  <a:pt x="10940211" y="1884140"/>
                  <a:pt x="11018532" y="1884140"/>
                </a:cubicBezTo>
                <a:close/>
                <a:moveTo>
                  <a:pt x="1761533" y="1884139"/>
                </a:moveTo>
                <a:cubicBezTo>
                  <a:pt x="1839855" y="1884139"/>
                  <a:pt x="1903348" y="1947631"/>
                  <a:pt x="1903348" y="2025954"/>
                </a:cubicBezTo>
                <a:cubicBezTo>
                  <a:pt x="1903348" y="2104276"/>
                  <a:pt x="1839855" y="2167768"/>
                  <a:pt x="1761533" y="2167768"/>
                </a:cubicBezTo>
                <a:cubicBezTo>
                  <a:pt x="1683218" y="2167768"/>
                  <a:pt x="1619726" y="2104276"/>
                  <a:pt x="1619726" y="2025954"/>
                </a:cubicBezTo>
                <a:cubicBezTo>
                  <a:pt x="1619726" y="1947631"/>
                  <a:pt x="1683218" y="1884139"/>
                  <a:pt x="1761533" y="1884139"/>
                </a:cubicBezTo>
                <a:close/>
                <a:moveTo>
                  <a:pt x="7191042" y="1834577"/>
                </a:moveTo>
                <a:cubicBezTo>
                  <a:pt x="7208730" y="1834577"/>
                  <a:pt x="7223067" y="1848913"/>
                  <a:pt x="7223067" y="1866601"/>
                </a:cubicBezTo>
                <a:cubicBezTo>
                  <a:pt x="7223067" y="1884286"/>
                  <a:pt x="7208730" y="1898622"/>
                  <a:pt x="7191042" y="1898622"/>
                </a:cubicBezTo>
                <a:cubicBezTo>
                  <a:pt x="7173357" y="1898622"/>
                  <a:pt x="7159020" y="1884286"/>
                  <a:pt x="7159020" y="1866601"/>
                </a:cubicBezTo>
                <a:cubicBezTo>
                  <a:pt x="7159020" y="1848913"/>
                  <a:pt x="7173357" y="1834577"/>
                  <a:pt x="7191042" y="1834577"/>
                </a:cubicBezTo>
                <a:close/>
                <a:moveTo>
                  <a:pt x="9200657" y="1770963"/>
                </a:moveTo>
                <a:cubicBezTo>
                  <a:pt x="9278979" y="1770963"/>
                  <a:pt x="9342471" y="1834455"/>
                  <a:pt x="9342471" y="1912777"/>
                </a:cubicBezTo>
                <a:cubicBezTo>
                  <a:pt x="9342471" y="1991100"/>
                  <a:pt x="9278979" y="2054593"/>
                  <a:pt x="9200657" y="2054593"/>
                </a:cubicBezTo>
                <a:cubicBezTo>
                  <a:pt x="9122334" y="2054593"/>
                  <a:pt x="9058842" y="1991100"/>
                  <a:pt x="9058842" y="1912777"/>
                </a:cubicBezTo>
                <a:cubicBezTo>
                  <a:pt x="9058842" y="1834455"/>
                  <a:pt x="9122334" y="1770963"/>
                  <a:pt x="9200657" y="1770963"/>
                </a:cubicBezTo>
                <a:close/>
                <a:moveTo>
                  <a:pt x="3579409" y="1770962"/>
                </a:moveTo>
                <a:cubicBezTo>
                  <a:pt x="3657732" y="1770962"/>
                  <a:pt x="3721224" y="1834454"/>
                  <a:pt x="3721224" y="1912776"/>
                </a:cubicBezTo>
                <a:cubicBezTo>
                  <a:pt x="3721224" y="1991099"/>
                  <a:pt x="3657732" y="2054592"/>
                  <a:pt x="3579409" y="2054592"/>
                </a:cubicBezTo>
                <a:cubicBezTo>
                  <a:pt x="3501087" y="2054592"/>
                  <a:pt x="3437595" y="1991099"/>
                  <a:pt x="3437595" y="1912776"/>
                </a:cubicBezTo>
                <a:cubicBezTo>
                  <a:pt x="3437595" y="1834454"/>
                  <a:pt x="3501087" y="1770962"/>
                  <a:pt x="3579409" y="1770962"/>
                </a:cubicBezTo>
                <a:close/>
                <a:moveTo>
                  <a:pt x="11366199" y="1760625"/>
                </a:moveTo>
                <a:cubicBezTo>
                  <a:pt x="11401572" y="1760625"/>
                  <a:pt x="11430244" y="1789297"/>
                  <a:pt x="11430244" y="1824670"/>
                </a:cubicBezTo>
                <a:cubicBezTo>
                  <a:pt x="11430244" y="1860041"/>
                  <a:pt x="11401572" y="1888715"/>
                  <a:pt x="11366199" y="1888715"/>
                </a:cubicBezTo>
                <a:cubicBezTo>
                  <a:pt x="11330827" y="1888715"/>
                  <a:pt x="11302153" y="1860041"/>
                  <a:pt x="11302153" y="1824670"/>
                </a:cubicBezTo>
                <a:cubicBezTo>
                  <a:pt x="11302153" y="1789297"/>
                  <a:pt x="11330827" y="1760625"/>
                  <a:pt x="11366199" y="1760625"/>
                </a:cubicBezTo>
                <a:close/>
                <a:moveTo>
                  <a:pt x="1413867" y="1760623"/>
                </a:moveTo>
                <a:cubicBezTo>
                  <a:pt x="1449239" y="1760623"/>
                  <a:pt x="1477913" y="1789296"/>
                  <a:pt x="1477913" y="1824668"/>
                </a:cubicBezTo>
                <a:cubicBezTo>
                  <a:pt x="1477913" y="1860040"/>
                  <a:pt x="1449239" y="1888713"/>
                  <a:pt x="1413867" y="1888713"/>
                </a:cubicBezTo>
                <a:cubicBezTo>
                  <a:pt x="1378494" y="1888713"/>
                  <a:pt x="1349822" y="1860040"/>
                  <a:pt x="1349822" y="1824668"/>
                </a:cubicBezTo>
                <a:cubicBezTo>
                  <a:pt x="1349822" y="1789296"/>
                  <a:pt x="1378494" y="1760623"/>
                  <a:pt x="1413867" y="1760623"/>
                </a:cubicBezTo>
                <a:close/>
                <a:moveTo>
                  <a:pt x="10121901" y="1746900"/>
                </a:moveTo>
                <a:cubicBezTo>
                  <a:pt x="10200222" y="1746900"/>
                  <a:pt x="10263714" y="1810393"/>
                  <a:pt x="10263714" y="1888715"/>
                </a:cubicBezTo>
                <a:cubicBezTo>
                  <a:pt x="10263714" y="1967037"/>
                  <a:pt x="10200222" y="2030530"/>
                  <a:pt x="10121901" y="2030530"/>
                </a:cubicBezTo>
                <a:cubicBezTo>
                  <a:pt x="10043578" y="2030530"/>
                  <a:pt x="9980086" y="1967037"/>
                  <a:pt x="9980086" y="1888715"/>
                </a:cubicBezTo>
                <a:cubicBezTo>
                  <a:pt x="9980086" y="1810393"/>
                  <a:pt x="10043578" y="1746900"/>
                  <a:pt x="10121901" y="1746900"/>
                </a:cubicBezTo>
                <a:close/>
                <a:moveTo>
                  <a:pt x="2658165" y="1746898"/>
                </a:moveTo>
                <a:cubicBezTo>
                  <a:pt x="2736488" y="1746898"/>
                  <a:pt x="2799980" y="1810392"/>
                  <a:pt x="2799980" y="1888713"/>
                </a:cubicBezTo>
                <a:cubicBezTo>
                  <a:pt x="2799980" y="1967035"/>
                  <a:pt x="2736488" y="2030528"/>
                  <a:pt x="2658165" y="2030528"/>
                </a:cubicBezTo>
                <a:cubicBezTo>
                  <a:pt x="2579843" y="2030528"/>
                  <a:pt x="2516351" y="1967035"/>
                  <a:pt x="2516351" y="1888713"/>
                </a:cubicBezTo>
                <a:cubicBezTo>
                  <a:pt x="2516351" y="1810392"/>
                  <a:pt x="2579843" y="1746898"/>
                  <a:pt x="2658165" y="1746898"/>
                </a:cubicBezTo>
                <a:close/>
                <a:moveTo>
                  <a:pt x="5537863" y="1744184"/>
                </a:moveTo>
                <a:cubicBezTo>
                  <a:pt x="5573234" y="1744184"/>
                  <a:pt x="5601908" y="1772855"/>
                  <a:pt x="5601908" y="1808225"/>
                </a:cubicBezTo>
                <a:cubicBezTo>
                  <a:pt x="5601908" y="1843599"/>
                  <a:pt x="5573234" y="1872272"/>
                  <a:pt x="5537863" y="1872272"/>
                </a:cubicBezTo>
                <a:cubicBezTo>
                  <a:pt x="5502492" y="1872272"/>
                  <a:pt x="5473818" y="1843599"/>
                  <a:pt x="5473818" y="1808225"/>
                </a:cubicBezTo>
                <a:cubicBezTo>
                  <a:pt x="5473818" y="1772855"/>
                  <a:pt x="5502492" y="1744184"/>
                  <a:pt x="5537863" y="1744184"/>
                </a:cubicBezTo>
                <a:close/>
                <a:moveTo>
                  <a:pt x="9525456" y="1737934"/>
                </a:moveTo>
                <a:cubicBezTo>
                  <a:pt x="9543142" y="1737934"/>
                  <a:pt x="9557479" y="1752272"/>
                  <a:pt x="9557479" y="1769958"/>
                </a:cubicBezTo>
                <a:cubicBezTo>
                  <a:pt x="9557479" y="1787643"/>
                  <a:pt x="9543142" y="1801980"/>
                  <a:pt x="9525456" y="1801980"/>
                </a:cubicBezTo>
                <a:cubicBezTo>
                  <a:pt x="9507771" y="1801980"/>
                  <a:pt x="9493434" y="1787643"/>
                  <a:pt x="9493434" y="1769958"/>
                </a:cubicBezTo>
                <a:cubicBezTo>
                  <a:pt x="9493434" y="1752272"/>
                  <a:pt x="9507771" y="1737934"/>
                  <a:pt x="9525456" y="1737934"/>
                </a:cubicBezTo>
                <a:close/>
                <a:moveTo>
                  <a:pt x="3254610" y="1737932"/>
                </a:moveTo>
                <a:cubicBezTo>
                  <a:pt x="3272295" y="1737932"/>
                  <a:pt x="3286632" y="1752270"/>
                  <a:pt x="3286632" y="1769957"/>
                </a:cubicBezTo>
                <a:cubicBezTo>
                  <a:pt x="3286632" y="1787642"/>
                  <a:pt x="3272295" y="1801978"/>
                  <a:pt x="3254610" y="1801978"/>
                </a:cubicBezTo>
                <a:cubicBezTo>
                  <a:pt x="3236924" y="1801978"/>
                  <a:pt x="3222587" y="1787642"/>
                  <a:pt x="3222587" y="1769957"/>
                </a:cubicBezTo>
                <a:cubicBezTo>
                  <a:pt x="3222587" y="1752270"/>
                  <a:pt x="3236924" y="1737932"/>
                  <a:pt x="3254610" y="1737932"/>
                </a:cubicBezTo>
                <a:close/>
                <a:moveTo>
                  <a:pt x="8130584" y="1712162"/>
                </a:moveTo>
                <a:cubicBezTo>
                  <a:pt x="8165955" y="1712162"/>
                  <a:pt x="8194630" y="1740833"/>
                  <a:pt x="8194630" y="1776204"/>
                </a:cubicBezTo>
                <a:cubicBezTo>
                  <a:pt x="8194630" y="1811575"/>
                  <a:pt x="8165955" y="1840249"/>
                  <a:pt x="8130584" y="1840249"/>
                </a:cubicBezTo>
                <a:cubicBezTo>
                  <a:pt x="8095213" y="1840249"/>
                  <a:pt x="8066539" y="1811575"/>
                  <a:pt x="8066539" y="1776204"/>
                </a:cubicBezTo>
                <a:cubicBezTo>
                  <a:pt x="8066539" y="1740833"/>
                  <a:pt x="8095213" y="1712162"/>
                  <a:pt x="8130584" y="1712162"/>
                </a:cubicBezTo>
                <a:close/>
                <a:moveTo>
                  <a:pt x="5089546" y="1712162"/>
                </a:moveTo>
                <a:cubicBezTo>
                  <a:pt x="5107232" y="1712162"/>
                  <a:pt x="5121569" y="1726496"/>
                  <a:pt x="5121569" y="1744184"/>
                </a:cubicBezTo>
                <a:cubicBezTo>
                  <a:pt x="5121569" y="1761868"/>
                  <a:pt x="5107232" y="1776204"/>
                  <a:pt x="5089546" y="1776204"/>
                </a:cubicBezTo>
                <a:cubicBezTo>
                  <a:pt x="5071861" y="1776204"/>
                  <a:pt x="5057524" y="1761868"/>
                  <a:pt x="5057524" y="1744184"/>
                </a:cubicBezTo>
                <a:cubicBezTo>
                  <a:pt x="5057524" y="1726496"/>
                  <a:pt x="5071861" y="1712162"/>
                  <a:pt x="5089546" y="1712162"/>
                </a:cubicBezTo>
                <a:close/>
                <a:moveTo>
                  <a:pt x="6344739" y="1690479"/>
                </a:moveTo>
                <a:cubicBezTo>
                  <a:pt x="6362425" y="1690479"/>
                  <a:pt x="6376762" y="1704814"/>
                  <a:pt x="6376762" y="1722498"/>
                </a:cubicBezTo>
                <a:cubicBezTo>
                  <a:pt x="6376762" y="1740183"/>
                  <a:pt x="6362425" y="1754519"/>
                  <a:pt x="6344739" y="1754519"/>
                </a:cubicBezTo>
                <a:cubicBezTo>
                  <a:pt x="6327054" y="1754519"/>
                  <a:pt x="6312718" y="1740183"/>
                  <a:pt x="6312718" y="1722498"/>
                </a:cubicBezTo>
                <a:cubicBezTo>
                  <a:pt x="6312718" y="1704814"/>
                  <a:pt x="6327054" y="1690479"/>
                  <a:pt x="6344739" y="1690479"/>
                </a:cubicBezTo>
                <a:close/>
                <a:moveTo>
                  <a:pt x="8524003" y="1661842"/>
                </a:moveTo>
                <a:cubicBezTo>
                  <a:pt x="8602325" y="1661842"/>
                  <a:pt x="8665817" y="1725332"/>
                  <a:pt x="8665817" y="1803651"/>
                </a:cubicBezTo>
                <a:cubicBezTo>
                  <a:pt x="8665817" y="1881975"/>
                  <a:pt x="8602325" y="1945467"/>
                  <a:pt x="8524003" y="1945467"/>
                </a:cubicBezTo>
                <a:cubicBezTo>
                  <a:pt x="8445682" y="1945467"/>
                  <a:pt x="8382190" y="1881975"/>
                  <a:pt x="8382190" y="1803651"/>
                </a:cubicBezTo>
                <a:cubicBezTo>
                  <a:pt x="8382190" y="1725332"/>
                  <a:pt x="8445682" y="1661842"/>
                  <a:pt x="8524003" y="1661842"/>
                </a:cubicBezTo>
                <a:close/>
                <a:moveTo>
                  <a:pt x="4321096" y="1661842"/>
                </a:moveTo>
                <a:cubicBezTo>
                  <a:pt x="4399418" y="1661842"/>
                  <a:pt x="4462910" y="1725332"/>
                  <a:pt x="4462910" y="1803651"/>
                </a:cubicBezTo>
                <a:cubicBezTo>
                  <a:pt x="4462910" y="1881975"/>
                  <a:pt x="4399418" y="1945467"/>
                  <a:pt x="4321096" y="1945467"/>
                </a:cubicBezTo>
                <a:cubicBezTo>
                  <a:pt x="4242773" y="1945467"/>
                  <a:pt x="4179281" y="1881975"/>
                  <a:pt x="4179281" y="1803651"/>
                </a:cubicBezTo>
                <a:cubicBezTo>
                  <a:pt x="4179281" y="1725332"/>
                  <a:pt x="4242773" y="1661842"/>
                  <a:pt x="4321096" y="1661842"/>
                </a:cubicBezTo>
                <a:close/>
                <a:moveTo>
                  <a:pt x="0" y="1644002"/>
                </a:moveTo>
                <a:lnTo>
                  <a:pt x="14340" y="1646897"/>
                </a:lnTo>
                <a:cubicBezTo>
                  <a:pt x="37327" y="1656620"/>
                  <a:pt x="53456" y="1679381"/>
                  <a:pt x="53456" y="1705909"/>
                </a:cubicBezTo>
                <a:cubicBezTo>
                  <a:pt x="53456" y="1732438"/>
                  <a:pt x="37327" y="1755199"/>
                  <a:pt x="14340" y="1764921"/>
                </a:cubicBezTo>
                <a:lnTo>
                  <a:pt x="0" y="1767816"/>
                </a:lnTo>
                <a:close/>
                <a:moveTo>
                  <a:pt x="12171337" y="1591362"/>
                </a:moveTo>
                <a:lnTo>
                  <a:pt x="12192000" y="1595534"/>
                </a:lnTo>
                <a:lnTo>
                  <a:pt x="12192000" y="1715281"/>
                </a:lnTo>
                <a:lnTo>
                  <a:pt x="12171337" y="1719453"/>
                </a:lnTo>
                <a:cubicBezTo>
                  <a:pt x="12135967" y="1719453"/>
                  <a:pt x="12107293" y="1690780"/>
                  <a:pt x="12107293" y="1655407"/>
                </a:cubicBezTo>
                <a:cubicBezTo>
                  <a:pt x="12107293" y="1620036"/>
                  <a:pt x="12135967" y="1591362"/>
                  <a:pt x="12171337" y="1591362"/>
                </a:cubicBezTo>
                <a:close/>
                <a:moveTo>
                  <a:pt x="608729" y="1591361"/>
                </a:moveTo>
                <a:cubicBezTo>
                  <a:pt x="644099" y="1591361"/>
                  <a:pt x="672773" y="1620034"/>
                  <a:pt x="672773" y="1655406"/>
                </a:cubicBezTo>
                <a:cubicBezTo>
                  <a:pt x="672773" y="1690779"/>
                  <a:pt x="644099" y="1719452"/>
                  <a:pt x="608729" y="1719452"/>
                </a:cubicBezTo>
                <a:cubicBezTo>
                  <a:pt x="573359" y="1719452"/>
                  <a:pt x="544685" y="1690779"/>
                  <a:pt x="544685" y="1655406"/>
                </a:cubicBezTo>
                <a:cubicBezTo>
                  <a:pt x="544685" y="1620034"/>
                  <a:pt x="573359" y="1591361"/>
                  <a:pt x="608729" y="1591361"/>
                </a:cubicBezTo>
                <a:close/>
                <a:moveTo>
                  <a:pt x="6706130" y="1548664"/>
                </a:moveTo>
                <a:cubicBezTo>
                  <a:pt x="6784453" y="1548664"/>
                  <a:pt x="6847944" y="1612158"/>
                  <a:pt x="6847944" y="1690479"/>
                </a:cubicBezTo>
                <a:cubicBezTo>
                  <a:pt x="6847944" y="1768798"/>
                  <a:pt x="6784453" y="1832289"/>
                  <a:pt x="6706130" y="1832289"/>
                </a:cubicBezTo>
                <a:cubicBezTo>
                  <a:pt x="6627809" y="1832289"/>
                  <a:pt x="6564317" y="1768798"/>
                  <a:pt x="6564317" y="1690479"/>
                </a:cubicBezTo>
                <a:cubicBezTo>
                  <a:pt x="6564317" y="1612158"/>
                  <a:pt x="6627809" y="1548664"/>
                  <a:pt x="6706130" y="1548664"/>
                </a:cubicBezTo>
                <a:close/>
                <a:moveTo>
                  <a:pt x="4668678" y="1538325"/>
                </a:moveTo>
                <a:cubicBezTo>
                  <a:pt x="4704051" y="1538325"/>
                  <a:pt x="4732723" y="1566999"/>
                  <a:pt x="4732723" y="1602371"/>
                </a:cubicBezTo>
                <a:cubicBezTo>
                  <a:pt x="4732723" y="1637744"/>
                  <a:pt x="4704051" y="1666416"/>
                  <a:pt x="4668678" y="1666416"/>
                </a:cubicBezTo>
                <a:cubicBezTo>
                  <a:pt x="4633307" y="1666416"/>
                  <a:pt x="4604634" y="1637744"/>
                  <a:pt x="4604634" y="1602371"/>
                </a:cubicBezTo>
                <a:cubicBezTo>
                  <a:pt x="4604634" y="1566999"/>
                  <a:pt x="4633307" y="1538325"/>
                  <a:pt x="4668678" y="1538325"/>
                </a:cubicBezTo>
                <a:close/>
                <a:moveTo>
                  <a:pt x="7627372" y="1524600"/>
                </a:moveTo>
                <a:cubicBezTo>
                  <a:pt x="7705693" y="1524600"/>
                  <a:pt x="7769185" y="1588094"/>
                  <a:pt x="7769185" y="1666416"/>
                </a:cubicBezTo>
                <a:cubicBezTo>
                  <a:pt x="7769185" y="1744737"/>
                  <a:pt x="7705693" y="1808225"/>
                  <a:pt x="7627372" y="1808225"/>
                </a:cubicBezTo>
                <a:cubicBezTo>
                  <a:pt x="7549051" y="1808225"/>
                  <a:pt x="7485558" y="1744737"/>
                  <a:pt x="7485558" y="1666416"/>
                </a:cubicBezTo>
                <a:cubicBezTo>
                  <a:pt x="7485558" y="1588094"/>
                  <a:pt x="7549051" y="1524600"/>
                  <a:pt x="7627372" y="1524600"/>
                </a:cubicBezTo>
                <a:close/>
                <a:moveTo>
                  <a:pt x="7030929" y="1515634"/>
                </a:moveTo>
                <a:cubicBezTo>
                  <a:pt x="7048616" y="1515634"/>
                  <a:pt x="7062954" y="1529971"/>
                  <a:pt x="7062954" y="1547658"/>
                </a:cubicBezTo>
                <a:cubicBezTo>
                  <a:pt x="7062954" y="1565343"/>
                  <a:pt x="7048616" y="1579680"/>
                  <a:pt x="7030929" y="1579680"/>
                </a:cubicBezTo>
                <a:cubicBezTo>
                  <a:pt x="7013245" y="1579680"/>
                  <a:pt x="6998907" y="1565343"/>
                  <a:pt x="6998907" y="1547658"/>
                </a:cubicBezTo>
                <a:cubicBezTo>
                  <a:pt x="6998907" y="1529971"/>
                  <a:pt x="7013245" y="1515634"/>
                  <a:pt x="7030929" y="1515634"/>
                </a:cubicBezTo>
                <a:close/>
                <a:moveTo>
                  <a:pt x="9232679" y="1469038"/>
                </a:moveTo>
                <a:cubicBezTo>
                  <a:pt x="9250366" y="1469038"/>
                  <a:pt x="9264702" y="1483373"/>
                  <a:pt x="9264702" y="1501060"/>
                </a:cubicBezTo>
                <a:cubicBezTo>
                  <a:pt x="9264702" y="1518745"/>
                  <a:pt x="9250366" y="1533082"/>
                  <a:pt x="9232679" y="1533082"/>
                </a:cubicBezTo>
                <a:cubicBezTo>
                  <a:pt x="9214994" y="1533082"/>
                  <a:pt x="9200657" y="1518745"/>
                  <a:pt x="9200657" y="1501060"/>
                </a:cubicBezTo>
                <a:cubicBezTo>
                  <a:pt x="9200657" y="1483373"/>
                  <a:pt x="9214994" y="1469038"/>
                  <a:pt x="9232679" y="1469038"/>
                </a:cubicBezTo>
                <a:close/>
                <a:moveTo>
                  <a:pt x="3547387" y="1469037"/>
                </a:moveTo>
                <a:cubicBezTo>
                  <a:pt x="3565072" y="1469037"/>
                  <a:pt x="3579409" y="1483372"/>
                  <a:pt x="3579409" y="1501059"/>
                </a:cubicBezTo>
                <a:cubicBezTo>
                  <a:pt x="3579409" y="1518744"/>
                  <a:pt x="3565072" y="1533080"/>
                  <a:pt x="3547387" y="1533080"/>
                </a:cubicBezTo>
                <a:cubicBezTo>
                  <a:pt x="3529701" y="1533080"/>
                  <a:pt x="3515364" y="1518744"/>
                  <a:pt x="3515364" y="1501059"/>
                </a:cubicBezTo>
                <a:cubicBezTo>
                  <a:pt x="3515364" y="1483372"/>
                  <a:pt x="3529701" y="1469037"/>
                  <a:pt x="3547387" y="1469037"/>
                </a:cubicBezTo>
                <a:close/>
                <a:moveTo>
                  <a:pt x="11658977" y="1449547"/>
                </a:moveTo>
                <a:cubicBezTo>
                  <a:pt x="11676664" y="1449547"/>
                  <a:pt x="11691000" y="1463885"/>
                  <a:pt x="11691000" y="1481570"/>
                </a:cubicBezTo>
                <a:cubicBezTo>
                  <a:pt x="11691000" y="1499254"/>
                  <a:pt x="11676664" y="1513592"/>
                  <a:pt x="11658977" y="1513592"/>
                </a:cubicBezTo>
                <a:cubicBezTo>
                  <a:pt x="11641291" y="1513592"/>
                  <a:pt x="11626955" y="1499254"/>
                  <a:pt x="11626955" y="1481570"/>
                </a:cubicBezTo>
                <a:cubicBezTo>
                  <a:pt x="11626955" y="1463885"/>
                  <a:pt x="11641291" y="1449547"/>
                  <a:pt x="11658977" y="1449547"/>
                </a:cubicBezTo>
                <a:close/>
                <a:moveTo>
                  <a:pt x="1121089" y="1449546"/>
                </a:moveTo>
                <a:cubicBezTo>
                  <a:pt x="1138775" y="1449546"/>
                  <a:pt x="1153111" y="1463884"/>
                  <a:pt x="1153111" y="1481569"/>
                </a:cubicBezTo>
                <a:cubicBezTo>
                  <a:pt x="1153111" y="1499253"/>
                  <a:pt x="1138775" y="1513591"/>
                  <a:pt x="1121089" y="1513591"/>
                </a:cubicBezTo>
                <a:cubicBezTo>
                  <a:pt x="1103402" y="1513591"/>
                  <a:pt x="1089066" y="1499253"/>
                  <a:pt x="1089066" y="1481569"/>
                </a:cubicBezTo>
                <a:cubicBezTo>
                  <a:pt x="1089066" y="1463884"/>
                  <a:pt x="1103402" y="1449546"/>
                  <a:pt x="1121089" y="1449546"/>
                </a:cubicBezTo>
                <a:close/>
                <a:moveTo>
                  <a:pt x="6093133" y="1419564"/>
                </a:moveTo>
                <a:cubicBezTo>
                  <a:pt x="6128505" y="1419564"/>
                  <a:pt x="6157178" y="1448237"/>
                  <a:pt x="6157178" y="1483609"/>
                </a:cubicBezTo>
                <a:cubicBezTo>
                  <a:pt x="6157178" y="1518983"/>
                  <a:pt x="6128505" y="1547657"/>
                  <a:pt x="6093133" y="1547657"/>
                </a:cubicBezTo>
                <a:cubicBezTo>
                  <a:pt x="6057762" y="1547657"/>
                  <a:pt x="6029089" y="1518983"/>
                  <a:pt x="6029089" y="1483609"/>
                </a:cubicBezTo>
                <a:cubicBezTo>
                  <a:pt x="6029089" y="1448237"/>
                  <a:pt x="6057762" y="1419564"/>
                  <a:pt x="6093133" y="1419564"/>
                </a:cubicBezTo>
                <a:close/>
                <a:moveTo>
                  <a:pt x="5473818" y="1369058"/>
                </a:moveTo>
                <a:cubicBezTo>
                  <a:pt x="5509189" y="1369058"/>
                  <a:pt x="5537863" y="1397734"/>
                  <a:pt x="5537863" y="1433103"/>
                </a:cubicBezTo>
                <a:cubicBezTo>
                  <a:pt x="5537863" y="1468476"/>
                  <a:pt x="5509189" y="1497150"/>
                  <a:pt x="5473818" y="1497150"/>
                </a:cubicBezTo>
                <a:cubicBezTo>
                  <a:pt x="5438446" y="1497150"/>
                  <a:pt x="5409773" y="1468476"/>
                  <a:pt x="5409773" y="1433103"/>
                </a:cubicBezTo>
                <a:cubicBezTo>
                  <a:pt x="5409773" y="1397734"/>
                  <a:pt x="5438446" y="1369058"/>
                  <a:pt x="5473818" y="1369058"/>
                </a:cubicBezTo>
                <a:close/>
                <a:moveTo>
                  <a:pt x="10547343" y="1307732"/>
                </a:moveTo>
                <a:cubicBezTo>
                  <a:pt x="10625665" y="1307732"/>
                  <a:pt x="10689157" y="1371225"/>
                  <a:pt x="10689157" y="1449547"/>
                </a:cubicBezTo>
                <a:cubicBezTo>
                  <a:pt x="10689157" y="1527869"/>
                  <a:pt x="10625665" y="1591362"/>
                  <a:pt x="10547343" y="1591362"/>
                </a:cubicBezTo>
                <a:cubicBezTo>
                  <a:pt x="10469020" y="1591362"/>
                  <a:pt x="10405528" y="1527869"/>
                  <a:pt x="10405528" y="1449547"/>
                </a:cubicBezTo>
                <a:cubicBezTo>
                  <a:pt x="10405528" y="1371225"/>
                  <a:pt x="10469020" y="1307732"/>
                  <a:pt x="10547343" y="1307732"/>
                </a:cubicBezTo>
                <a:close/>
                <a:moveTo>
                  <a:pt x="2232723" y="1307731"/>
                </a:moveTo>
                <a:cubicBezTo>
                  <a:pt x="2311046" y="1307731"/>
                  <a:pt x="2374538" y="1371224"/>
                  <a:pt x="2374538" y="1449546"/>
                </a:cubicBezTo>
                <a:cubicBezTo>
                  <a:pt x="2374538" y="1527868"/>
                  <a:pt x="2311046" y="1591361"/>
                  <a:pt x="2232723" y="1591361"/>
                </a:cubicBezTo>
                <a:cubicBezTo>
                  <a:pt x="2154401" y="1591361"/>
                  <a:pt x="2090909" y="1527868"/>
                  <a:pt x="2090909" y="1449546"/>
                </a:cubicBezTo>
                <a:cubicBezTo>
                  <a:pt x="2090909" y="1371224"/>
                  <a:pt x="2154401" y="1307731"/>
                  <a:pt x="2232723" y="1307731"/>
                </a:cubicBezTo>
                <a:close/>
                <a:moveTo>
                  <a:pt x="9749615" y="1276901"/>
                </a:moveTo>
                <a:cubicBezTo>
                  <a:pt x="9784987" y="1276901"/>
                  <a:pt x="9813660" y="1305573"/>
                  <a:pt x="9813660" y="1340944"/>
                </a:cubicBezTo>
                <a:cubicBezTo>
                  <a:pt x="9813660" y="1376317"/>
                  <a:pt x="9784987" y="1404991"/>
                  <a:pt x="9749615" y="1404991"/>
                </a:cubicBezTo>
                <a:cubicBezTo>
                  <a:pt x="9714244" y="1404991"/>
                  <a:pt x="9685570" y="1376317"/>
                  <a:pt x="9685570" y="1340944"/>
                </a:cubicBezTo>
                <a:cubicBezTo>
                  <a:pt x="9685570" y="1305573"/>
                  <a:pt x="9714244" y="1276901"/>
                  <a:pt x="9749615" y="1276901"/>
                </a:cubicBezTo>
                <a:close/>
                <a:moveTo>
                  <a:pt x="3030451" y="1276899"/>
                </a:moveTo>
                <a:cubicBezTo>
                  <a:pt x="3065822" y="1276899"/>
                  <a:pt x="3094496" y="1305572"/>
                  <a:pt x="3094496" y="1340943"/>
                </a:cubicBezTo>
                <a:cubicBezTo>
                  <a:pt x="3094496" y="1376316"/>
                  <a:pt x="3065822" y="1404989"/>
                  <a:pt x="3030451" y="1404989"/>
                </a:cubicBezTo>
                <a:cubicBezTo>
                  <a:pt x="2995079" y="1404989"/>
                  <a:pt x="2966406" y="1376316"/>
                  <a:pt x="2966406" y="1340943"/>
                </a:cubicBezTo>
                <a:cubicBezTo>
                  <a:pt x="2966406" y="1305572"/>
                  <a:pt x="2995079" y="1276899"/>
                  <a:pt x="3030451" y="1276899"/>
                </a:cubicBezTo>
                <a:close/>
                <a:moveTo>
                  <a:pt x="6738152" y="1246735"/>
                </a:moveTo>
                <a:cubicBezTo>
                  <a:pt x="6755836" y="1246735"/>
                  <a:pt x="6770175" y="1261073"/>
                  <a:pt x="6770175" y="1278759"/>
                </a:cubicBezTo>
                <a:cubicBezTo>
                  <a:pt x="6770175" y="1296442"/>
                  <a:pt x="6755836" y="1310781"/>
                  <a:pt x="6738152" y="1310781"/>
                </a:cubicBezTo>
                <a:cubicBezTo>
                  <a:pt x="6720465" y="1310781"/>
                  <a:pt x="6706129" y="1296442"/>
                  <a:pt x="6706129" y="1278759"/>
                </a:cubicBezTo>
                <a:cubicBezTo>
                  <a:pt x="6706129" y="1261073"/>
                  <a:pt x="6720465" y="1246735"/>
                  <a:pt x="6738152" y="1246735"/>
                </a:cubicBezTo>
                <a:close/>
                <a:moveTo>
                  <a:pt x="11146616" y="1239113"/>
                </a:moveTo>
                <a:cubicBezTo>
                  <a:pt x="11164303" y="1239113"/>
                  <a:pt x="11178641" y="1253450"/>
                  <a:pt x="11178641" y="1271135"/>
                </a:cubicBezTo>
                <a:cubicBezTo>
                  <a:pt x="11178641" y="1288819"/>
                  <a:pt x="11164303" y="1303156"/>
                  <a:pt x="11146616" y="1303156"/>
                </a:cubicBezTo>
                <a:cubicBezTo>
                  <a:pt x="11128934" y="1303156"/>
                  <a:pt x="11114596" y="1288819"/>
                  <a:pt x="11114596" y="1271135"/>
                </a:cubicBezTo>
                <a:cubicBezTo>
                  <a:pt x="11114596" y="1253450"/>
                  <a:pt x="11128934" y="1239113"/>
                  <a:pt x="11146616" y="1239113"/>
                </a:cubicBezTo>
                <a:close/>
                <a:moveTo>
                  <a:pt x="1633450" y="1239112"/>
                </a:moveTo>
                <a:cubicBezTo>
                  <a:pt x="1651132" y="1239112"/>
                  <a:pt x="1665470" y="1253449"/>
                  <a:pt x="1665470" y="1271134"/>
                </a:cubicBezTo>
                <a:cubicBezTo>
                  <a:pt x="1665470" y="1288818"/>
                  <a:pt x="1651132" y="1303154"/>
                  <a:pt x="1633450" y="1303154"/>
                </a:cubicBezTo>
                <a:cubicBezTo>
                  <a:pt x="1615763" y="1303154"/>
                  <a:pt x="1601425" y="1288818"/>
                  <a:pt x="1601425" y="1271134"/>
                </a:cubicBezTo>
                <a:cubicBezTo>
                  <a:pt x="1601425" y="1253449"/>
                  <a:pt x="1615763" y="1239112"/>
                  <a:pt x="1633450" y="1239112"/>
                </a:cubicBezTo>
                <a:close/>
                <a:moveTo>
                  <a:pt x="4961456" y="1227249"/>
                </a:moveTo>
                <a:cubicBezTo>
                  <a:pt x="4979142" y="1227249"/>
                  <a:pt x="4993479" y="1241583"/>
                  <a:pt x="4993479" y="1259271"/>
                </a:cubicBezTo>
                <a:cubicBezTo>
                  <a:pt x="4993479" y="1276955"/>
                  <a:pt x="4979142" y="1291291"/>
                  <a:pt x="4961456" y="1291291"/>
                </a:cubicBezTo>
                <a:cubicBezTo>
                  <a:pt x="4943770" y="1291291"/>
                  <a:pt x="4929434" y="1276955"/>
                  <a:pt x="4929434" y="1259271"/>
                </a:cubicBezTo>
                <a:cubicBezTo>
                  <a:pt x="4929434" y="1241583"/>
                  <a:pt x="4943770" y="1227249"/>
                  <a:pt x="4961456" y="1227249"/>
                </a:cubicBezTo>
                <a:close/>
                <a:moveTo>
                  <a:pt x="8052815" y="1085437"/>
                </a:moveTo>
                <a:cubicBezTo>
                  <a:pt x="8131137" y="1085437"/>
                  <a:pt x="8194630" y="1148923"/>
                  <a:pt x="8194630" y="1227249"/>
                </a:cubicBezTo>
                <a:cubicBezTo>
                  <a:pt x="8194630" y="1305570"/>
                  <a:pt x="8131137" y="1369058"/>
                  <a:pt x="8052815" y="1369058"/>
                </a:cubicBezTo>
                <a:cubicBezTo>
                  <a:pt x="7974492" y="1369058"/>
                  <a:pt x="7911000" y="1305570"/>
                  <a:pt x="7911000" y="1227249"/>
                </a:cubicBezTo>
                <a:cubicBezTo>
                  <a:pt x="7911000" y="1148923"/>
                  <a:pt x="7974492" y="1085437"/>
                  <a:pt x="8052815" y="1085437"/>
                </a:cubicBezTo>
                <a:close/>
                <a:moveTo>
                  <a:pt x="11787067" y="1060701"/>
                </a:moveTo>
                <a:cubicBezTo>
                  <a:pt x="11804755" y="1060701"/>
                  <a:pt x="11819091" y="1075038"/>
                  <a:pt x="11819091" y="1092723"/>
                </a:cubicBezTo>
                <a:cubicBezTo>
                  <a:pt x="11819091" y="1110409"/>
                  <a:pt x="11804755" y="1124746"/>
                  <a:pt x="11787067" y="1124746"/>
                </a:cubicBezTo>
                <a:cubicBezTo>
                  <a:pt x="11769382" y="1124746"/>
                  <a:pt x="11755045" y="1110409"/>
                  <a:pt x="11755045" y="1092723"/>
                </a:cubicBezTo>
                <a:cubicBezTo>
                  <a:pt x="11755045" y="1075038"/>
                  <a:pt x="11769382" y="1060701"/>
                  <a:pt x="11787067" y="1060701"/>
                </a:cubicBezTo>
                <a:close/>
                <a:moveTo>
                  <a:pt x="992999" y="1060700"/>
                </a:moveTo>
                <a:cubicBezTo>
                  <a:pt x="1010684" y="1060700"/>
                  <a:pt x="1025021" y="1075036"/>
                  <a:pt x="1025021" y="1092721"/>
                </a:cubicBezTo>
                <a:cubicBezTo>
                  <a:pt x="1025021" y="1110408"/>
                  <a:pt x="1010684" y="1124745"/>
                  <a:pt x="992999" y="1124745"/>
                </a:cubicBezTo>
                <a:cubicBezTo>
                  <a:pt x="975311" y="1124745"/>
                  <a:pt x="960975" y="1110408"/>
                  <a:pt x="960975" y="1092721"/>
                </a:cubicBezTo>
                <a:cubicBezTo>
                  <a:pt x="960975" y="1075036"/>
                  <a:pt x="975311" y="1060700"/>
                  <a:pt x="992999" y="1060700"/>
                </a:cubicBezTo>
                <a:close/>
                <a:moveTo>
                  <a:pt x="7255088" y="1054603"/>
                </a:moveTo>
                <a:cubicBezTo>
                  <a:pt x="7290460" y="1054603"/>
                  <a:pt x="7319133" y="1083277"/>
                  <a:pt x="7319133" y="1118647"/>
                </a:cubicBezTo>
                <a:cubicBezTo>
                  <a:pt x="7319133" y="1154014"/>
                  <a:pt x="7290460" y="1182692"/>
                  <a:pt x="7255088" y="1182692"/>
                </a:cubicBezTo>
                <a:cubicBezTo>
                  <a:pt x="7219717" y="1182692"/>
                  <a:pt x="7191042" y="1154014"/>
                  <a:pt x="7191042" y="1118647"/>
                </a:cubicBezTo>
                <a:cubicBezTo>
                  <a:pt x="7191042" y="1083277"/>
                  <a:pt x="7219717" y="1054603"/>
                  <a:pt x="7255088" y="1054603"/>
                </a:cubicBezTo>
                <a:close/>
                <a:moveTo>
                  <a:pt x="4449186" y="1016817"/>
                </a:moveTo>
                <a:cubicBezTo>
                  <a:pt x="4466873" y="1016817"/>
                  <a:pt x="4481210" y="1031154"/>
                  <a:pt x="4481210" y="1048840"/>
                </a:cubicBezTo>
                <a:cubicBezTo>
                  <a:pt x="4481210" y="1066525"/>
                  <a:pt x="4466873" y="1080862"/>
                  <a:pt x="4449186" y="1080862"/>
                </a:cubicBezTo>
                <a:cubicBezTo>
                  <a:pt x="4431501" y="1080862"/>
                  <a:pt x="4417164" y="1066525"/>
                  <a:pt x="4417164" y="1048840"/>
                </a:cubicBezTo>
                <a:cubicBezTo>
                  <a:pt x="4417164" y="1031154"/>
                  <a:pt x="4431501" y="1016817"/>
                  <a:pt x="4449186" y="1016817"/>
                </a:cubicBezTo>
                <a:close/>
                <a:moveTo>
                  <a:pt x="10133886" y="970399"/>
                </a:moveTo>
                <a:cubicBezTo>
                  <a:pt x="10169258" y="970399"/>
                  <a:pt x="10197931" y="999072"/>
                  <a:pt x="10197931" y="1034443"/>
                </a:cubicBezTo>
                <a:cubicBezTo>
                  <a:pt x="10197931" y="1069816"/>
                  <a:pt x="10169258" y="1098490"/>
                  <a:pt x="10133886" y="1098490"/>
                </a:cubicBezTo>
                <a:cubicBezTo>
                  <a:pt x="10098515" y="1098490"/>
                  <a:pt x="10069841" y="1069816"/>
                  <a:pt x="10069841" y="1034443"/>
                </a:cubicBezTo>
                <a:cubicBezTo>
                  <a:pt x="10069841" y="999072"/>
                  <a:pt x="10098515" y="970399"/>
                  <a:pt x="10133886" y="970399"/>
                </a:cubicBezTo>
                <a:close/>
                <a:moveTo>
                  <a:pt x="2646180" y="970397"/>
                </a:moveTo>
                <a:cubicBezTo>
                  <a:pt x="2681551" y="970397"/>
                  <a:pt x="2710225" y="999071"/>
                  <a:pt x="2710225" y="1034442"/>
                </a:cubicBezTo>
                <a:cubicBezTo>
                  <a:pt x="2710225" y="1069815"/>
                  <a:pt x="2681551" y="1098488"/>
                  <a:pt x="2646180" y="1098488"/>
                </a:cubicBezTo>
                <a:cubicBezTo>
                  <a:pt x="2610808" y="1098488"/>
                  <a:pt x="2582135" y="1069815"/>
                  <a:pt x="2582135" y="1034442"/>
                </a:cubicBezTo>
                <a:cubicBezTo>
                  <a:pt x="2582135" y="999071"/>
                  <a:pt x="2610808" y="970397"/>
                  <a:pt x="2646180" y="970397"/>
                </a:cubicBezTo>
                <a:close/>
                <a:moveTo>
                  <a:pt x="9685569" y="938375"/>
                </a:moveTo>
                <a:cubicBezTo>
                  <a:pt x="9703256" y="938375"/>
                  <a:pt x="9717592" y="952712"/>
                  <a:pt x="9717592" y="970399"/>
                </a:cubicBezTo>
                <a:cubicBezTo>
                  <a:pt x="9717592" y="988084"/>
                  <a:pt x="9703256" y="1002420"/>
                  <a:pt x="9685569" y="1002420"/>
                </a:cubicBezTo>
                <a:cubicBezTo>
                  <a:pt x="9667884" y="1002420"/>
                  <a:pt x="9653547" y="988084"/>
                  <a:pt x="9653547" y="970399"/>
                </a:cubicBezTo>
                <a:cubicBezTo>
                  <a:pt x="9653547" y="952712"/>
                  <a:pt x="9667884" y="938375"/>
                  <a:pt x="9685569" y="938375"/>
                </a:cubicBezTo>
                <a:close/>
                <a:moveTo>
                  <a:pt x="3094497" y="938374"/>
                </a:moveTo>
                <a:cubicBezTo>
                  <a:pt x="3112182" y="938374"/>
                  <a:pt x="3126519" y="952711"/>
                  <a:pt x="3126519" y="970397"/>
                </a:cubicBezTo>
                <a:cubicBezTo>
                  <a:pt x="3126519" y="988082"/>
                  <a:pt x="3112182" y="1002419"/>
                  <a:pt x="3094497" y="1002419"/>
                </a:cubicBezTo>
                <a:cubicBezTo>
                  <a:pt x="3076811" y="1002419"/>
                  <a:pt x="3062474" y="988082"/>
                  <a:pt x="3062474" y="970397"/>
                </a:cubicBezTo>
                <a:cubicBezTo>
                  <a:pt x="3062474" y="952711"/>
                  <a:pt x="3076811" y="938374"/>
                  <a:pt x="3094497" y="938374"/>
                </a:cubicBezTo>
                <a:close/>
                <a:moveTo>
                  <a:pt x="53456" y="938373"/>
                </a:moveTo>
                <a:cubicBezTo>
                  <a:pt x="88827" y="938373"/>
                  <a:pt x="117501" y="967046"/>
                  <a:pt x="117501" y="1002418"/>
                </a:cubicBezTo>
                <a:cubicBezTo>
                  <a:pt x="117501" y="1037791"/>
                  <a:pt x="88827" y="1066464"/>
                  <a:pt x="53456" y="1066464"/>
                </a:cubicBezTo>
                <a:cubicBezTo>
                  <a:pt x="35771" y="1066464"/>
                  <a:pt x="19759" y="1059296"/>
                  <a:pt x="8169" y="1047706"/>
                </a:cubicBezTo>
                <a:lnTo>
                  <a:pt x="0" y="1035590"/>
                </a:lnTo>
                <a:lnTo>
                  <a:pt x="0" y="969247"/>
                </a:lnTo>
                <a:lnTo>
                  <a:pt x="8169" y="957131"/>
                </a:lnTo>
                <a:cubicBezTo>
                  <a:pt x="19759" y="945541"/>
                  <a:pt x="35771" y="938373"/>
                  <a:pt x="53456" y="938373"/>
                </a:cubicBezTo>
                <a:close/>
                <a:moveTo>
                  <a:pt x="10940762" y="916598"/>
                </a:moveTo>
                <a:cubicBezTo>
                  <a:pt x="10958449" y="916598"/>
                  <a:pt x="10972786" y="930935"/>
                  <a:pt x="10972786" y="948621"/>
                </a:cubicBezTo>
                <a:cubicBezTo>
                  <a:pt x="10972786" y="966306"/>
                  <a:pt x="10958449" y="980643"/>
                  <a:pt x="10940762" y="980643"/>
                </a:cubicBezTo>
                <a:cubicBezTo>
                  <a:pt x="10923078" y="980643"/>
                  <a:pt x="10908741" y="966306"/>
                  <a:pt x="10908741" y="948621"/>
                </a:cubicBezTo>
                <a:cubicBezTo>
                  <a:pt x="10908741" y="930935"/>
                  <a:pt x="10923078" y="916598"/>
                  <a:pt x="10940762" y="916598"/>
                </a:cubicBezTo>
                <a:close/>
                <a:moveTo>
                  <a:pt x="1839303" y="916597"/>
                </a:moveTo>
                <a:cubicBezTo>
                  <a:pt x="1856989" y="916597"/>
                  <a:pt x="1871325" y="930934"/>
                  <a:pt x="1871325" y="948620"/>
                </a:cubicBezTo>
                <a:cubicBezTo>
                  <a:pt x="1871325" y="966305"/>
                  <a:pt x="1856989" y="980642"/>
                  <a:pt x="1839303" y="980642"/>
                </a:cubicBezTo>
                <a:cubicBezTo>
                  <a:pt x="1821617" y="980642"/>
                  <a:pt x="1807280" y="966305"/>
                  <a:pt x="1807280" y="948620"/>
                </a:cubicBezTo>
                <a:cubicBezTo>
                  <a:pt x="1807280" y="930934"/>
                  <a:pt x="1821617" y="916597"/>
                  <a:pt x="1839303" y="916597"/>
                </a:cubicBezTo>
                <a:close/>
                <a:moveTo>
                  <a:pt x="8917120" y="888054"/>
                </a:moveTo>
                <a:cubicBezTo>
                  <a:pt x="8995442" y="888054"/>
                  <a:pt x="9058934" y="951546"/>
                  <a:pt x="9058934" y="1029868"/>
                </a:cubicBezTo>
                <a:cubicBezTo>
                  <a:pt x="9058934" y="1108191"/>
                  <a:pt x="8995442" y="1171684"/>
                  <a:pt x="8917120" y="1171684"/>
                </a:cubicBezTo>
                <a:cubicBezTo>
                  <a:pt x="8838798" y="1171684"/>
                  <a:pt x="8775306" y="1108191"/>
                  <a:pt x="8775306" y="1029868"/>
                </a:cubicBezTo>
                <a:cubicBezTo>
                  <a:pt x="8775306" y="951546"/>
                  <a:pt x="8838798" y="888054"/>
                  <a:pt x="8917120" y="888054"/>
                </a:cubicBezTo>
                <a:close/>
                <a:moveTo>
                  <a:pt x="3862946" y="888053"/>
                </a:moveTo>
                <a:cubicBezTo>
                  <a:pt x="3941269" y="888053"/>
                  <a:pt x="4004761" y="951545"/>
                  <a:pt x="4004761" y="1029867"/>
                </a:cubicBezTo>
                <a:cubicBezTo>
                  <a:pt x="4004761" y="1108190"/>
                  <a:pt x="3941269" y="1171683"/>
                  <a:pt x="3862946" y="1171683"/>
                </a:cubicBezTo>
                <a:cubicBezTo>
                  <a:pt x="3784624" y="1171683"/>
                  <a:pt x="3721132" y="1108190"/>
                  <a:pt x="3721132" y="1029867"/>
                </a:cubicBezTo>
                <a:cubicBezTo>
                  <a:pt x="3721132" y="951545"/>
                  <a:pt x="3784624" y="888053"/>
                  <a:pt x="3862946" y="888053"/>
                </a:cubicBezTo>
                <a:close/>
                <a:moveTo>
                  <a:pt x="5089546" y="838407"/>
                </a:moveTo>
                <a:cubicBezTo>
                  <a:pt x="5107232" y="838407"/>
                  <a:pt x="5121569" y="852744"/>
                  <a:pt x="5121569" y="870430"/>
                </a:cubicBezTo>
                <a:cubicBezTo>
                  <a:pt x="5121569" y="888114"/>
                  <a:pt x="5107232" y="902451"/>
                  <a:pt x="5089546" y="902451"/>
                </a:cubicBezTo>
                <a:cubicBezTo>
                  <a:pt x="5071861" y="902451"/>
                  <a:pt x="5057524" y="888114"/>
                  <a:pt x="5057524" y="870430"/>
                </a:cubicBezTo>
                <a:cubicBezTo>
                  <a:pt x="5057524" y="852744"/>
                  <a:pt x="5071861" y="838407"/>
                  <a:pt x="5089546" y="838407"/>
                </a:cubicBezTo>
                <a:close/>
                <a:moveTo>
                  <a:pt x="11302155" y="774783"/>
                </a:moveTo>
                <a:cubicBezTo>
                  <a:pt x="11380477" y="774783"/>
                  <a:pt x="11443970" y="838275"/>
                  <a:pt x="11443970" y="916597"/>
                </a:cubicBezTo>
                <a:cubicBezTo>
                  <a:pt x="11443970" y="994919"/>
                  <a:pt x="11380477" y="1058413"/>
                  <a:pt x="11302155" y="1058413"/>
                </a:cubicBezTo>
                <a:cubicBezTo>
                  <a:pt x="11223833" y="1058413"/>
                  <a:pt x="11160342" y="994919"/>
                  <a:pt x="11160342" y="916597"/>
                </a:cubicBezTo>
                <a:cubicBezTo>
                  <a:pt x="11160342" y="838275"/>
                  <a:pt x="11223833" y="774783"/>
                  <a:pt x="11302155" y="774783"/>
                </a:cubicBezTo>
                <a:close/>
                <a:moveTo>
                  <a:pt x="1477911" y="774782"/>
                </a:moveTo>
                <a:cubicBezTo>
                  <a:pt x="1556233" y="774782"/>
                  <a:pt x="1619725" y="838274"/>
                  <a:pt x="1619725" y="916596"/>
                </a:cubicBezTo>
                <a:cubicBezTo>
                  <a:pt x="1619725" y="994917"/>
                  <a:pt x="1556233" y="1058412"/>
                  <a:pt x="1477911" y="1058412"/>
                </a:cubicBezTo>
                <a:cubicBezTo>
                  <a:pt x="1399589" y="1058412"/>
                  <a:pt x="1336096" y="994917"/>
                  <a:pt x="1336096" y="916596"/>
                </a:cubicBezTo>
                <a:cubicBezTo>
                  <a:pt x="1336096" y="838274"/>
                  <a:pt x="1399589" y="774782"/>
                  <a:pt x="1477911" y="774782"/>
                </a:cubicBezTo>
                <a:close/>
                <a:moveTo>
                  <a:pt x="9264702" y="764539"/>
                </a:moveTo>
                <a:cubicBezTo>
                  <a:pt x="9300074" y="764539"/>
                  <a:pt x="9328747" y="793213"/>
                  <a:pt x="9328747" y="828584"/>
                </a:cubicBezTo>
                <a:cubicBezTo>
                  <a:pt x="9328747" y="863955"/>
                  <a:pt x="9300074" y="892629"/>
                  <a:pt x="9264702" y="892629"/>
                </a:cubicBezTo>
                <a:cubicBezTo>
                  <a:pt x="9229331" y="892629"/>
                  <a:pt x="9200657" y="863955"/>
                  <a:pt x="9200657" y="828584"/>
                </a:cubicBezTo>
                <a:cubicBezTo>
                  <a:pt x="9200657" y="793213"/>
                  <a:pt x="9229331" y="764539"/>
                  <a:pt x="9264702" y="764539"/>
                </a:cubicBezTo>
                <a:close/>
                <a:moveTo>
                  <a:pt x="3515364" y="764537"/>
                </a:moveTo>
                <a:cubicBezTo>
                  <a:pt x="3550735" y="764537"/>
                  <a:pt x="3579409" y="793212"/>
                  <a:pt x="3579409" y="828582"/>
                </a:cubicBezTo>
                <a:cubicBezTo>
                  <a:pt x="3579409" y="863954"/>
                  <a:pt x="3550735" y="892627"/>
                  <a:pt x="3515364" y="892627"/>
                </a:cubicBezTo>
                <a:cubicBezTo>
                  <a:pt x="3479992" y="892627"/>
                  <a:pt x="3451319" y="863954"/>
                  <a:pt x="3451319" y="828582"/>
                </a:cubicBezTo>
                <a:cubicBezTo>
                  <a:pt x="3451319" y="793212"/>
                  <a:pt x="3479992" y="764537"/>
                  <a:pt x="3515364" y="764537"/>
                </a:cubicBezTo>
                <a:close/>
                <a:moveTo>
                  <a:pt x="12192000" y="757152"/>
                </a:moveTo>
                <a:lnTo>
                  <a:pt x="12192000" y="1028102"/>
                </a:lnTo>
                <a:lnTo>
                  <a:pt x="12168197" y="1023297"/>
                </a:lnTo>
                <a:cubicBezTo>
                  <a:pt x="12117299" y="1001768"/>
                  <a:pt x="12081584" y="951369"/>
                  <a:pt x="12081584" y="892627"/>
                </a:cubicBezTo>
                <a:cubicBezTo>
                  <a:pt x="12081584" y="833886"/>
                  <a:pt x="12117299" y="783487"/>
                  <a:pt x="12168197" y="761958"/>
                </a:cubicBezTo>
                <a:close/>
                <a:moveTo>
                  <a:pt x="556670" y="750812"/>
                </a:moveTo>
                <a:cubicBezTo>
                  <a:pt x="634989" y="750812"/>
                  <a:pt x="698482" y="814304"/>
                  <a:pt x="698482" y="892626"/>
                </a:cubicBezTo>
                <a:cubicBezTo>
                  <a:pt x="698482" y="970948"/>
                  <a:pt x="634989" y="1034440"/>
                  <a:pt x="556670" y="1034440"/>
                </a:cubicBezTo>
                <a:cubicBezTo>
                  <a:pt x="478347" y="1034440"/>
                  <a:pt x="414855" y="970948"/>
                  <a:pt x="414855" y="892626"/>
                </a:cubicBezTo>
                <a:cubicBezTo>
                  <a:pt x="414855" y="814304"/>
                  <a:pt x="478347" y="750812"/>
                  <a:pt x="556670" y="750812"/>
                </a:cubicBezTo>
                <a:close/>
                <a:moveTo>
                  <a:pt x="7639357" y="748103"/>
                </a:moveTo>
                <a:cubicBezTo>
                  <a:pt x="7674728" y="748103"/>
                  <a:pt x="7703403" y="776777"/>
                  <a:pt x="7703403" y="812149"/>
                </a:cubicBezTo>
                <a:cubicBezTo>
                  <a:pt x="7703403" y="847520"/>
                  <a:pt x="7674728" y="876192"/>
                  <a:pt x="7639357" y="876192"/>
                </a:cubicBezTo>
                <a:cubicBezTo>
                  <a:pt x="7603985" y="876192"/>
                  <a:pt x="7575313" y="847520"/>
                  <a:pt x="7575313" y="812149"/>
                </a:cubicBezTo>
                <a:cubicBezTo>
                  <a:pt x="7575313" y="776777"/>
                  <a:pt x="7603985" y="748103"/>
                  <a:pt x="7639357" y="748103"/>
                </a:cubicBezTo>
                <a:close/>
                <a:moveTo>
                  <a:pt x="11626955" y="741754"/>
                </a:moveTo>
                <a:cubicBezTo>
                  <a:pt x="11644642" y="741754"/>
                  <a:pt x="11658978" y="756091"/>
                  <a:pt x="11658978" y="773778"/>
                </a:cubicBezTo>
                <a:cubicBezTo>
                  <a:pt x="11658978" y="791463"/>
                  <a:pt x="11644642" y="805799"/>
                  <a:pt x="11626955" y="805799"/>
                </a:cubicBezTo>
                <a:cubicBezTo>
                  <a:pt x="11609270" y="805799"/>
                  <a:pt x="11594934" y="791463"/>
                  <a:pt x="11594934" y="773778"/>
                </a:cubicBezTo>
                <a:cubicBezTo>
                  <a:pt x="11594934" y="756091"/>
                  <a:pt x="11609270" y="741754"/>
                  <a:pt x="11626955" y="741754"/>
                </a:cubicBezTo>
                <a:close/>
                <a:moveTo>
                  <a:pt x="1153111" y="741753"/>
                </a:moveTo>
                <a:cubicBezTo>
                  <a:pt x="1170796" y="741753"/>
                  <a:pt x="1185133" y="756090"/>
                  <a:pt x="1185133" y="773776"/>
                </a:cubicBezTo>
                <a:cubicBezTo>
                  <a:pt x="1185133" y="791461"/>
                  <a:pt x="1170796" y="805798"/>
                  <a:pt x="1153111" y="805798"/>
                </a:cubicBezTo>
                <a:cubicBezTo>
                  <a:pt x="1135424" y="805798"/>
                  <a:pt x="1121088" y="791461"/>
                  <a:pt x="1121088" y="773776"/>
                </a:cubicBezTo>
                <a:cubicBezTo>
                  <a:pt x="1121088" y="756090"/>
                  <a:pt x="1135424" y="741753"/>
                  <a:pt x="1153111" y="741753"/>
                </a:cubicBezTo>
                <a:close/>
                <a:moveTo>
                  <a:pt x="7191042" y="716079"/>
                </a:moveTo>
                <a:cubicBezTo>
                  <a:pt x="7208729" y="716079"/>
                  <a:pt x="7223067" y="730416"/>
                  <a:pt x="7223067" y="748103"/>
                </a:cubicBezTo>
                <a:cubicBezTo>
                  <a:pt x="7223067" y="765788"/>
                  <a:pt x="7208729" y="780124"/>
                  <a:pt x="7191042" y="780124"/>
                </a:cubicBezTo>
                <a:cubicBezTo>
                  <a:pt x="7173357" y="780124"/>
                  <a:pt x="7159020" y="765788"/>
                  <a:pt x="7159020" y="748103"/>
                </a:cubicBezTo>
                <a:cubicBezTo>
                  <a:pt x="7159020" y="730416"/>
                  <a:pt x="7173357" y="716079"/>
                  <a:pt x="7191042" y="716079"/>
                </a:cubicBezTo>
                <a:close/>
                <a:moveTo>
                  <a:pt x="6029089" y="716079"/>
                </a:moveTo>
                <a:cubicBezTo>
                  <a:pt x="6064460" y="716079"/>
                  <a:pt x="6093133" y="744753"/>
                  <a:pt x="6093133" y="780124"/>
                </a:cubicBezTo>
                <a:cubicBezTo>
                  <a:pt x="6093133" y="815496"/>
                  <a:pt x="6064460" y="844169"/>
                  <a:pt x="6029089" y="844169"/>
                </a:cubicBezTo>
                <a:cubicBezTo>
                  <a:pt x="5993717" y="844169"/>
                  <a:pt x="5965043" y="815496"/>
                  <a:pt x="5965043" y="780124"/>
                </a:cubicBezTo>
                <a:cubicBezTo>
                  <a:pt x="5965043" y="744753"/>
                  <a:pt x="5993717" y="716079"/>
                  <a:pt x="6029089" y="716079"/>
                </a:cubicBezTo>
                <a:close/>
                <a:moveTo>
                  <a:pt x="8446236" y="694395"/>
                </a:moveTo>
                <a:cubicBezTo>
                  <a:pt x="8463922" y="694395"/>
                  <a:pt x="8478258" y="708733"/>
                  <a:pt x="8478258" y="726419"/>
                </a:cubicBezTo>
                <a:cubicBezTo>
                  <a:pt x="8478258" y="744105"/>
                  <a:pt x="8463922" y="758441"/>
                  <a:pt x="8446236" y="758441"/>
                </a:cubicBezTo>
                <a:cubicBezTo>
                  <a:pt x="8428552" y="758441"/>
                  <a:pt x="8414214" y="744105"/>
                  <a:pt x="8414214" y="726419"/>
                </a:cubicBezTo>
                <a:cubicBezTo>
                  <a:pt x="8414214" y="708733"/>
                  <a:pt x="8428552" y="694395"/>
                  <a:pt x="8446236" y="694395"/>
                </a:cubicBezTo>
                <a:close/>
                <a:moveTo>
                  <a:pt x="6422509" y="665758"/>
                </a:moveTo>
                <a:cubicBezTo>
                  <a:pt x="6500825" y="665758"/>
                  <a:pt x="6564317" y="729250"/>
                  <a:pt x="6564317" y="807573"/>
                </a:cubicBezTo>
                <a:cubicBezTo>
                  <a:pt x="6564317" y="885895"/>
                  <a:pt x="6500825" y="949387"/>
                  <a:pt x="6422509" y="949387"/>
                </a:cubicBezTo>
                <a:cubicBezTo>
                  <a:pt x="6344188" y="949387"/>
                  <a:pt x="6280694" y="885895"/>
                  <a:pt x="6280694" y="807573"/>
                </a:cubicBezTo>
                <a:cubicBezTo>
                  <a:pt x="6280694" y="729250"/>
                  <a:pt x="6344188" y="665758"/>
                  <a:pt x="6422509" y="665758"/>
                </a:cubicBezTo>
                <a:close/>
                <a:moveTo>
                  <a:pt x="10689157" y="645688"/>
                </a:moveTo>
                <a:cubicBezTo>
                  <a:pt x="10724528" y="645688"/>
                  <a:pt x="10753202" y="674361"/>
                  <a:pt x="10753202" y="709733"/>
                </a:cubicBezTo>
                <a:cubicBezTo>
                  <a:pt x="10753202" y="745104"/>
                  <a:pt x="10724528" y="773778"/>
                  <a:pt x="10689157" y="773778"/>
                </a:cubicBezTo>
                <a:cubicBezTo>
                  <a:pt x="10653786" y="773778"/>
                  <a:pt x="10625112" y="745104"/>
                  <a:pt x="10625112" y="709733"/>
                </a:cubicBezTo>
                <a:cubicBezTo>
                  <a:pt x="10625112" y="674361"/>
                  <a:pt x="10653786" y="645688"/>
                  <a:pt x="10689157" y="645688"/>
                </a:cubicBezTo>
                <a:close/>
                <a:moveTo>
                  <a:pt x="2090909" y="645686"/>
                </a:moveTo>
                <a:cubicBezTo>
                  <a:pt x="2126280" y="645686"/>
                  <a:pt x="2154954" y="674360"/>
                  <a:pt x="2154954" y="709731"/>
                </a:cubicBezTo>
                <a:cubicBezTo>
                  <a:pt x="2154954" y="745103"/>
                  <a:pt x="2126280" y="773776"/>
                  <a:pt x="2090909" y="773776"/>
                </a:cubicBezTo>
                <a:cubicBezTo>
                  <a:pt x="2055538" y="773776"/>
                  <a:pt x="2026864" y="745103"/>
                  <a:pt x="2026864" y="709731"/>
                </a:cubicBezTo>
                <a:cubicBezTo>
                  <a:pt x="2026864" y="674360"/>
                  <a:pt x="2055538" y="645686"/>
                  <a:pt x="2090909" y="645686"/>
                </a:cubicBezTo>
                <a:close/>
                <a:moveTo>
                  <a:pt x="10069841" y="595277"/>
                </a:moveTo>
                <a:cubicBezTo>
                  <a:pt x="10105213" y="595277"/>
                  <a:pt x="10133886" y="623952"/>
                  <a:pt x="10133886" y="659323"/>
                </a:cubicBezTo>
                <a:cubicBezTo>
                  <a:pt x="10133886" y="694695"/>
                  <a:pt x="10105213" y="723368"/>
                  <a:pt x="10069841" y="723368"/>
                </a:cubicBezTo>
                <a:cubicBezTo>
                  <a:pt x="10034470" y="723368"/>
                  <a:pt x="10005796" y="694695"/>
                  <a:pt x="10005796" y="659323"/>
                </a:cubicBezTo>
                <a:cubicBezTo>
                  <a:pt x="10005796" y="623952"/>
                  <a:pt x="10034470" y="595277"/>
                  <a:pt x="10069841" y="595277"/>
                </a:cubicBezTo>
                <a:close/>
                <a:moveTo>
                  <a:pt x="2710225" y="595276"/>
                </a:moveTo>
                <a:cubicBezTo>
                  <a:pt x="2745596" y="595276"/>
                  <a:pt x="2774270" y="623951"/>
                  <a:pt x="2774270" y="659322"/>
                </a:cubicBezTo>
                <a:cubicBezTo>
                  <a:pt x="2774270" y="694694"/>
                  <a:pt x="2745596" y="723367"/>
                  <a:pt x="2710225" y="723367"/>
                </a:cubicBezTo>
                <a:cubicBezTo>
                  <a:pt x="2674853" y="723367"/>
                  <a:pt x="2646180" y="694694"/>
                  <a:pt x="2646180" y="659322"/>
                </a:cubicBezTo>
                <a:cubicBezTo>
                  <a:pt x="2646180" y="623951"/>
                  <a:pt x="2674853" y="595276"/>
                  <a:pt x="2710225" y="595276"/>
                </a:cubicBezTo>
                <a:close/>
                <a:moveTo>
                  <a:pt x="4604634" y="552581"/>
                </a:moveTo>
                <a:cubicBezTo>
                  <a:pt x="4682956" y="552581"/>
                  <a:pt x="4746447" y="616073"/>
                  <a:pt x="4746447" y="694395"/>
                </a:cubicBezTo>
                <a:cubicBezTo>
                  <a:pt x="4746447" y="772718"/>
                  <a:pt x="4682956" y="836211"/>
                  <a:pt x="4604634" y="836211"/>
                </a:cubicBezTo>
                <a:cubicBezTo>
                  <a:pt x="4526311" y="836211"/>
                  <a:pt x="4462818" y="772718"/>
                  <a:pt x="4462818" y="694395"/>
                </a:cubicBezTo>
                <a:cubicBezTo>
                  <a:pt x="4462818" y="616073"/>
                  <a:pt x="4526311" y="552581"/>
                  <a:pt x="4604634" y="552581"/>
                </a:cubicBezTo>
                <a:close/>
                <a:moveTo>
                  <a:pt x="6770175" y="542243"/>
                </a:moveTo>
                <a:cubicBezTo>
                  <a:pt x="6805548" y="542243"/>
                  <a:pt x="6834220" y="570915"/>
                  <a:pt x="6834220" y="606288"/>
                </a:cubicBezTo>
                <a:cubicBezTo>
                  <a:pt x="6834220" y="641659"/>
                  <a:pt x="6805548" y="670333"/>
                  <a:pt x="6770175" y="670333"/>
                </a:cubicBezTo>
                <a:cubicBezTo>
                  <a:pt x="6734804" y="670333"/>
                  <a:pt x="6706129" y="641659"/>
                  <a:pt x="6706129" y="606288"/>
                </a:cubicBezTo>
                <a:cubicBezTo>
                  <a:pt x="6706129" y="570915"/>
                  <a:pt x="6734804" y="542243"/>
                  <a:pt x="6770175" y="542243"/>
                </a:cubicBezTo>
                <a:close/>
                <a:moveTo>
                  <a:pt x="5525877" y="528518"/>
                </a:moveTo>
                <a:cubicBezTo>
                  <a:pt x="5604199" y="528518"/>
                  <a:pt x="5667691" y="592011"/>
                  <a:pt x="5667691" y="670333"/>
                </a:cubicBezTo>
                <a:cubicBezTo>
                  <a:pt x="5667691" y="748654"/>
                  <a:pt x="5604199" y="812148"/>
                  <a:pt x="5525877" y="812148"/>
                </a:cubicBezTo>
                <a:cubicBezTo>
                  <a:pt x="5447554" y="812148"/>
                  <a:pt x="5384062" y="748654"/>
                  <a:pt x="5384062" y="670333"/>
                </a:cubicBezTo>
                <a:cubicBezTo>
                  <a:pt x="5384062" y="592011"/>
                  <a:pt x="5447554" y="528518"/>
                  <a:pt x="5525877" y="528518"/>
                </a:cubicBezTo>
                <a:close/>
                <a:moveTo>
                  <a:pt x="4929433" y="519552"/>
                </a:moveTo>
                <a:cubicBezTo>
                  <a:pt x="4947119" y="519552"/>
                  <a:pt x="4961456" y="533889"/>
                  <a:pt x="4961456" y="551576"/>
                </a:cubicBezTo>
                <a:cubicBezTo>
                  <a:pt x="4961456" y="569261"/>
                  <a:pt x="4947119" y="583598"/>
                  <a:pt x="4929433" y="583598"/>
                </a:cubicBezTo>
                <a:cubicBezTo>
                  <a:pt x="4911748" y="583598"/>
                  <a:pt x="4897411" y="569261"/>
                  <a:pt x="4897411" y="551576"/>
                </a:cubicBezTo>
                <a:cubicBezTo>
                  <a:pt x="4897411" y="533889"/>
                  <a:pt x="4911748" y="519552"/>
                  <a:pt x="4929433" y="519552"/>
                </a:cubicBezTo>
                <a:close/>
                <a:moveTo>
                  <a:pt x="11334177" y="472857"/>
                </a:moveTo>
                <a:cubicBezTo>
                  <a:pt x="11351862" y="472857"/>
                  <a:pt x="11366200" y="487193"/>
                  <a:pt x="11366200" y="504880"/>
                </a:cubicBezTo>
                <a:cubicBezTo>
                  <a:pt x="11366200" y="522565"/>
                  <a:pt x="11351862" y="536901"/>
                  <a:pt x="11334177" y="536901"/>
                </a:cubicBezTo>
                <a:cubicBezTo>
                  <a:pt x="11316491" y="536901"/>
                  <a:pt x="11302155" y="522565"/>
                  <a:pt x="11302155" y="504880"/>
                </a:cubicBezTo>
                <a:cubicBezTo>
                  <a:pt x="11302155" y="487193"/>
                  <a:pt x="11316491" y="472857"/>
                  <a:pt x="11334177" y="472857"/>
                </a:cubicBezTo>
                <a:close/>
                <a:moveTo>
                  <a:pt x="1445889" y="472855"/>
                </a:moveTo>
                <a:cubicBezTo>
                  <a:pt x="1463575" y="472855"/>
                  <a:pt x="1477911" y="487192"/>
                  <a:pt x="1477911" y="504878"/>
                </a:cubicBezTo>
                <a:cubicBezTo>
                  <a:pt x="1477911" y="522563"/>
                  <a:pt x="1463575" y="536900"/>
                  <a:pt x="1445889" y="536900"/>
                </a:cubicBezTo>
                <a:cubicBezTo>
                  <a:pt x="1428204" y="536900"/>
                  <a:pt x="1413866" y="522563"/>
                  <a:pt x="1413866" y="504878"/>
                </a:cubicBezTo>
                <a:cubicBezTo>
                  <a:pt x="1413866" y="487192"/>
                  <a:pt x="1428204" y="472855"/>
                  <a:pt x="1445889" y="472855"/>
                </a:cubicBezTo>
                <a:close/>
                <a:moveTo>
                  <a:pt x="9557479" y="453462"/>
                </a:moveTo>
                <a:cubicBezTo>
                  <a:pt x="9575166" y="453462"/>
                  <a:pt x="9589502" y="467799"/>
                  <a:pt x="9589502" y="485485"/>
                </a:cubicBezTo>
                <a:cubicBezTo>
                  <a:pt x="9589502" y="503170"/>
                  <a:pt x="9575166" y="517507"/>
                  <a:pt x="9557479" y="517507"/>
                </a:cubicBezTo>
                <a:cubicBezTo>
                  <a:pt x="9539794" y="517507"/>
                  <a:pt x="9525457" y="503170"/>
                  <a:pt x="9525457" y="485485"/>
                </a:cubicBezTo>
                <a:cubicBezTo>
                  <a:pt x="9525457" y="467799"/>
                  <a:pt x="9539794" y="453462"/>
                  <a:pt x="9557479" y="453462"/>
                </a:cubicBezTo>
                <a:close/>
                <a:moveTo>
                  <a:pt x="3222587" y="453461"/>
                </a:moveTo>
                <a:cubicBezTo>
                  <a:pt x="3240272" y="453461"/>
                  <a:pt x="3254609" y="467798"/>
                  <a:pt x="3254609" y="485484"/>
                </a:cubicBezTo>
                <a:cubicBezTo>
                  <a:pt x="3254609" y="503169"/>
                  <a:pt x="3240272" y="517506"/>
                  <a:pt x="3222587" y="517506"/>
                </a:cubicBezTo>
                <a:cubicBezTo>
                  <a:pt x="3204900" y="517506"/>
                  <a:pt x="3190564" y="503169"/>
                  <a:pt x="3190564" y="485484"/>
                </a:cubicBezTo>
                <a:cubicBezTo>
                  <a:pt x="3190564" y="467798"/>
                  <a:pt x="3204900" y="453461"/>
                  <a:pt x="3222587" y="453461"/>
                </a:cubicBezTo>
                <a:close/>
                <a:moveTo>
                  <a:pt x="8194633" y="423484"/>
                </a:moveTo>
                <a:cubicBezTo>
                  <a:pt x="8230003" y="423484"/>
                  <a:pt x="8258676" y="452157"/>
                  <a:pt x="8258676" y="487528"/>
                </a:cubicBezTo>
                <a:cubicBezTo>
                  <a:pt x="8258676" y="522900"/>
                  <a:pt x="8230003" y="551573"/>
                  <a:pt x="8194633" y="551573"/>
                </a:cubicBezTo>
                <a:cubicBezTo>
                  <a:pt x="8159260" y="551573"/>
                  <a:pt x="8130586" y="522900"/>
                  <a:pt x="8130586" y="487528"/>
                </a:cubicBezTo>
                <a:cubicBezTo>
                  <a:pt x="8130586" y="452157"/>
                  <a:pt x="8159260" y="423484"/>
                  <a:pt x="8194633" y="423484"/>
                </a:cubicBezTo>
                <a:close/>
                <a:moveTo>
                  <a:pt x="7575313" y="372980"/>
                </a:moveTo>
                <a:cubicBezTo>
                  <a:pt x="7610683" y="372980"/>
                  <a:pt x="7639357" y="401654"/>
                  <a:pt x="7639357" y="437025"/>
                </a:cubicBezTo>
                <a:cubicBezTo>
                  <a:pt x="7639357" y="472398"/>
                  <a:pt x="7610683" y="501071"/>
                  <a:pt x="7575313" y="501071"/>
                </a:cubicBezTo>
                <a:cubicBezTo>
                  <a:pt x="7539943" y="501071"/>
                  <a:pt x="7511269" y="472398"/>
                  <a:pt x="7511269" y="437025"/>
                </a:cubicBezTo>
                <a:cubicBezTo>
                  <a:pt x="7511269" y="401654"/>
                  <a:pt x="7539943" y="372980"/>
                  <a:pt x="7575313" y="372980"/>
                </a:cubicBezTo>
                <a:close/>
                <a:moveTo>
                  <a:pt x="131225" y="311646"/>
                </a:moveTo>
                <a:cubicBezTo>
                  <a:pt x="209548" y="311646"/>
                  <a:pt x="273040" y="375138"/>
                  <a:pt x="273040" y="453460"/>
                </a:cubicBezTo>
                <a:cubicBezTo>
                  <a:pt x="273040" y="531782"/>
                  <a:pt x="209548" y="595275"/>
                  <a:pt x="131225" y="595275"/>
                </a:cubicBezTo>
                <a:cubicBezTo>
                  <a:pt x="72484" y="595275"/>
                  <a:pt x="22083" y="559560"/>
                  <a:pt x="555" y="508660"/>
                </a:cubicBezTo>
                <a:lnTo>
                  <a:pt x="0" y="505913"/>
                </a:lnTo>
                <a:lnTo>
                  <a:pt x="0" y="401006"/>
                </a:lnTo>
                <a:lnTo>
                  <a:pt x="555" y="398259"/>
                </a:lnTo>
                <a:cubicBezTo>
                  <a:pt x="22083" y="347360"/>
                  <a:pt x="72484" y="311646"/>
                  <a:pt x="131225" y="311646"/>
                </a:cubicBezTo>
                <a:close/>
                <a:moveTo>
                  <a:pt x="11851113" y="280723"/>
                </a:moveTo>
                <a:cubicBezTo>
                  <a:pt x="11886486" y="280723"/>
                  <a:pt x="11915160" y="309395"/>
                  <a:pt x="11915160" y="344767"/>
                </a:cubicBezTo>
                <a:cubicBezTo>
                  <a:pt x="11915160" y="380138"/>
                  <a:pt x="11886486" y="408813"/>
                  <a:pt x="11851113" y="408813"/>
                </a:cubicBezTo>
                <a:cubicBezTo>
                  <a:pt x="11815743" y="408813"/>
                  <a:pt x="11787068" y="380138"/>
                  <a:pt x="11787068" y="344767"/>
                </a:cubicBezTo>
                <a:cubicBezTo>
                  <a:pt x="11787068" y="309395"/>
                  <a:pt x="11815743" y="280723"/>
                  <a:pt x="11851113" y="280723"/>
                </a:cubicBezTo>
                <a:close/>
                <a:moveTo>
                  <a:pt x="928953" y="280722"/>
                </a:moveTo>
                <a:cubicBezTo>
                  <a:pt x="964323" y="280722"/>
                  <a:pt x="992998" y="309394"/>
                  <a:pt x="992998" y="344765"/>
                </a:cubicBezTo>
                <a:cubicBezTo>
                  <a:pt x="992998" y="380137"/>
                  <a:pt x="964323" y="408812"/>
                  <a:pt x="928953" y="408812"/>
                </a:cubicBezTo>
                <a:cubicBezTo>
                  <a:pt x="893580" y="408812"/>
                  <a:pt x="864907" y="380137"/>
                  <a:pt x="864907" y="344765"/>
                </a:cubicBezTo>
                <a:cubicBezTo>
                  <a:pt x="864907" y="309394"/>
                  <a:pt x="893580" y="280722"/>
                  <a:pt x="928953" y="280722"/>
                </a:cubicBezTo>
                <a:close/>
                <a:moveTo>
                  <a:pt x="4636655" y="250656"/>
                </a:moveTo>
                <a:cubicBezTo>
                  <a:pt x="4654342" y="250656"/>
                  <a:pt x="4668678" y="264992"/>
                  <a:pt x="4668678" y="282678"/>
                </a:cubicBezTo>
                <a:cubicBezTo>
                  <a:pt x="4668678" y="300363"/>
                  <a:pt x="4654342" y="314700"/>
                  <a:pt x="4636655" y="314700"/>
                </a:cubicBezTo>
                <a:cubicBezTo>
                  <a:pt x="4618970" y="314700"/>
                  <a:pt x="4604634" y="300363"/>
                  <a:pt x="4604634" y="282678"/>
                </a:cubicBezTo>
                <a:cubicBezTo>
                  <a:pt x="4604634" y="264992"/>
                  <a:pt x="4618970" y="250656"/>
                  <a:pt x="4636655" y="250656"/>
                </a:cubicBezTo>
                <a:close/>
                <a:moveTo>
                  <a:pt x="9045210" y="243027"/>
                </a:moveTo>
                <a:cubicBezTo>
                  <a:pt x="9062896" y="243027"/>
                  <a:pt x="9077233" y="257364"/>
                  <a:pt x="9077233" y="275050"/>
                </a:cubicBezTo>
                <a:cubicBezTo>
                  <a:pt x="9077233" y="292735"/>
                  <a:pt x="9062896" y="307072"/>
                  <a:pt x="9045210" y="307072"/>
                </a:cubicBezTo>
                <a:cubicBezTo>
                  <a:pt x="9027525" y="307072"/>
                  <a:pt x="9013188" y="292735"/>
                  <a:pt x="9013188" y="275050"/>
                </a:cubicBezTo>
                <a:cubicBezTo>
                  <a:pt x="9013188" y="257364"/>
                  <a:pt x="9027525" y="243027"/>
                  <a:pt x="9045210" y="243027"/>
                </a:cubicBezTo>
                <a:close/>
                <a:moveTo>
                  <a:pt x="3734856" y="243026"/>
                </a:moveTo>
                <a:cubicBezTo>
                  <a:pt x="3752541" y="243026"/>
                  <a:pt x="3766878" y="257362"/>
                  <a:pt x="3766878" y="275049"/>
                </a:cubicBezTo>
                <a:cubicBezTo>
                  <a:pt x="3766878" y="292734"/>
                  <a:pt x="3752541" y="307071"/>
                  <a:pt x="3734856" y="307071"/>
                </a:cubicBezTo>
                <a:cubicBezTo>
                  <a:pt x="3717170" y="307071"/>
                  <a:pt x="3702833" y="292734"/>
                  <a:pt x="3702833" y="275049"/>
                </a:cubicBezTo>
                <a:cubicBezTo>
                  <a:pt x="3702833" y="257362"/>
                  <a:pt x="3717170" y="243026"/>
                  <a:pt x="3734856" y="243026"/>
                </a:cubicBezTo>
                <a:close/>
                <a:moveTo>
                  <a:pt x="7062954" y="231165"/>
                </a:moveTo>
                <a:cubicBezTo>
                  <a:pt x="7080640" y="231165"/>
                  <a:pt x="7094977" y="245503"/>
                  <a:pt x="7094977" y="263188"/>
                </a:cubicBezTo>
                <a:cubicBezTo>
                  <a:pt x="7094977" y="280872"/>
                  <a:pt x="7080640" y="295210"/>
                  <a:pt x="7062954" y="295210"/>
                </a:cubicBezTo>
                <a:cubicBezTo>
                  <a:pt x="7045267" y="295210"/>
                  <a:pt x="7030932" y="280872"/>
                  <a:pt x="7030932" y="263188"/>
                </a:cubicBezTo>
                <a:cubicBezTo>
                  <a:pt x="7030932" y="245503"/>
                  <a:pt x="7045267" y="231165"/>
                  <a:pt x="7062954" y="231165"/>
                </a:cubicBezTo>
                <a:close/>
                <a:moveTo>
                  <a:pt x="5951320" y="89350"/>
                </a:moveTo>
                <a:cubicBezTo>
                  <a:pt x="6029641" y="89350"/>
                  <a:pt x="6093133" y="152843"/>
                  <a:pt x="6093133" y="231165"/>
                </a:cubicBezTo>
                <a:cubicBezTo>
                  <a:pt x="6093133" y="309487"/>
                  <a:pt x="6029641" y="372980"/>
                  <a:pt x="5951320" y="372980"/>
                </a:cubicBezTo>
                <a:cubicBezTo>
                  <a:pt x="5872997" y="372980"/>
                  <a:pt x="5809505" y="309487"/>
                  <a:pt x="5809505" y="231165"/>
                </a:cubicBezTo>
                <a:cubicBezTo>
                  <a:pt x="5809505" y="152843"/>
                  <a:pt x="5872997" y="89350"/>
                  <a:pt x="5951320" y="89350"/>
                </a:cubicBezTo>
                <a:close/>
                <a:moveTo>
                  <a:pt x="9685569" y="64616"/>
                </a:moveTo>
                <a:cubicBezTo>
                  <a:pt x="9703256" y="64616"/>
                  <a:pt x="9717592" y="78953"/>
                  <a:pt x="9717592" y="96639"/>
                </a:cubicBezTo>
                <a:cubicBezTo>
                  <a:pt x="9717592" y="114324"/>
                  <a:pt x="9703256" y="128661"/>
                  <a:pt x="9685569" y="128661"/>
                </a:cubicBezTo>
                <a:cubicBezTo>
                  <a:pt x="9667884" y="128661"/>
                  <a:pt x="9653547" y="114324"/>
                  <a:pt x="9653547" y="96639"/>
                </a:cubicBezTo>
                <a:cubicBezTo>
                  <a:pt x="9653547" y="78953"/>
                  <a:pt x="9667884" y="64616"/>
                  <a:pt x="9685569" y="64616"/>
                </a:cubicBezTo>
                <a:close/>
                <a:moveTo>
                  <a:pt x="3094497" y="64615"/>
                </a:moveTo>
                <a:cubicBezTo>
                  <a:pt x="3112182" y="64615"/>
                  <a:pt x="3126519" y="78951"/>
                  <a:pt x="3126519" y="96638"/>
                </a:cubicBezTo>
                <a:cubicBezTo>
                  <a:pt x="3126519" y="114323"/>
                  <a:pt x="3112182" y="128660"/>
                  <a:pt x="3094497" y="128660"/>
                </a:cubicBezTo>
                <a:cubicBezTo>
                  <a:pt x="3076811" y="128660"/>
                  <a:pt x="3062474" y="114323"/>
                  <a:pt x="3062474" y="96638"/>
                </a:cubicBezTo>
                <a:cubicBezTo>
                  <a:pt x="3062474" y="78951"/>
                  <a:pt x="3076811" y="64615"/>
                  <a:pt x="3094497" y="64615"/>
                </a:cubicBezTo>
                <a:close/>
                <a:moveTo>
                  <a:pt x="5153592" y="58519"/>
                </a:moveTo>
                <a:cubicBezTo>
                  <a:pt x="5188964" y="58519"/>
                  <a:pt x="5217637" y="87191"/>
                  <a:pt x="5217637" y="122562"/>
                </a:cubicBezTo>
                <a:cubicBezTo>
                  <a:pt x="5217637" y="157935"/>
                  <a:pt x="5188964" y="186608"/>
                  <a:pt x="5153592" y="186608"/>
                </a:cubicBezTo>
                <a:cubicBezTo>
                  <a:pt x="5118220" y="186608"/>
                  <a:pt x="5089547" y="157935"/>
                  <a:pt x="5089547" y="122562"/>
                </a:cubicBezTo>
                <a:cubicBezTo>
                  <a:pt x="5089547" y="87191"/>
                  <a:pt x="5118220" y="58519"/>
                  <a:pt x="5153592" y="58519"/>
                </a:cubicBezTo>
                <a:close/>
                <a:moveTo>
                  <a:pt x="6550593" y="20731"/>
                </a:moveTo>
                <a:cubicBezTo>
                  <a:pt x="6568279" y="20731"/>
                  <a:pt x="6582617" y="35068"/>
                  <a:pt x="6582617" y="52753"/>
                </a:cubicBezTo>
                <a:cubicBezTo>
                  <a:pt x="6582617" y="70437"/>
                  <a:pt x="6568279" y="84774"/>
                  <a:pt x="6550593" y="84774"/>
                </a:cubicBezTo>
                <a:cubicBezTo>
                  <a:pt x="6532910" y="84774"/>
                  <a:pt x="6518572" y="70437"/>
                  <a:pt x="6518572" y="52753"/>
                </a:cubicBezTo>
                <a:cubicBezTo>
                  <a:pt x="6518572" y="35068"/>
                  <a:pt x="6532910" y="20731"/>
                  <a:pt x="6550593" y="20731"/>
                </a:cubicBezTo>
                <a:close/>
                <a:moveTo>
                  <a:pt x="12185363" y="0"/>
                </a:moveTo>
                <a:lnTo>
                  <a:pt x="12192000" y="0"/>
                </a:lnTo>
                <a:lnTo>
                  <a:pt x="12192000" y="84836"/>
                </a:lnTo>
                <a:lnTo>
                  <a:pt x="12190096" y="83553"/>
                </a:lnTo>
                <a:cubicBezTo>
                  <a:pt x="12178507" y="71963"/>
                  <a:pt x="12171338" y="55951"/>
                  <a:pt x="12171338" y="38266"/>
                </a:cubicBezTo>
                <a:cubicBezTo>
                  <a:pt x="12171338" y="29423"/>
                  <a:pt x="12173130" y="20999"/>
                  <a:pt x="12176371" y="13336"/>
                </a:cubicBezTo>
                <a:close/>
                <a:moveTo>
                  <a:pt x="10883520" y="0"/>
                </a:moveTo>
                <a:lnTo>
                  <a:pt x="11153540" y="0"/>
                </a:lnTo>
                <a:lnTo>
                  <a:pt x="11160342" y="33691"/>
                </a:lnTo>
                <a:cubicBezTo>
                  <a:pt x="11160342" y="112013"/>
                  <a:pt x="11096850" y="175506"/>
                  <a:pt x="11018532" y="175506"/>
                </a:cubicBezTo>
                <a:cubicBezTo>
                  <a:pt x="10940211" y="175506"/>
                  <a:pt x="10876718" y="112013"/>
                  <a:pt x="10876718" y="33691"/>
                </a:cubicBezTo>
                <a:close/>
                <a:moveTo>
                  <a:pt x="10562328" y="0"/>
                </a:moveTo>
                <a:lnTo>
                  <a:pt x="10687896" y="0"/>
                </a:lnTo>
                <a:lnTo>
                  <a:pt x="10689157" y="6244"/>
                </a:lnTo>
                <a:cubicBezTo>
                  <a:pt x="10689157" y="41615"/>
                  <a:pt x="10660484" y="70289"/>
                  <a:pt x="10625112" y="70289"/>
                </a:cubicBezTo>
                <a:cubicBezTo>
                  <a:pt x="10589740" y="70289"/>
                  <a:pt x="10561067" y="41615"/>
                  <a:pt x="10561067" y="6244"/>
                </a:cubicBezTo>
                <a:close/>
                <a:moveTo>
                  <a:pt x="10026473" y="0"/>
                </a:moveTo>
                <a:lnTo>
                  <a:pt x="10217328" y="0"/>
                </a:lnTo>
                <a:lnTo>
                  <a:pt x="10177101" y="27122"/>
                </a:lnTo>
                <a:cubicBezTo>
                  <a:pt x="10160135" y="34299"/>
                  <a:pt x="10141481" y="38267"/>
                  <a:pt x="10121901" y="38267"/>
                </a:cubicBezTo>
                <a:cubicBezTo>
                  <a:pt x="10102320" y="38267"/>
                  <a:pt x="10083666" y="34299"/>
                  <a:pt x="10066700" y="27122"/>
                </a:cubicBezTo>
                <a:close/>
                <a:moveTo>
                  <a:pt x="9086422" y="0"/>
                </a:moveTo>
                <a:lnTo>
                  <a:pt x="9314891" y="0"/>
                </a:lnTo>
                <a:lnTo>
                  <a:pt x="9300935" y="20701"/>
                </a:lnTo>
                <a:cubicBezTo>
                  <a:pt x="9275271" y="46364"/>
                  <a:pt x="9239818" y="62238"/>
                  <a:pt x="9200657" y="62238"/>
                </a:cubicBezTo>
                <a:cubicBezTo>
                  <a:pt x="9161495" y="62238"/>
                  <a:pt x="9126042" y="46364"/>
                  <a:pt x="9100378" y="20701"/>
                </a:cubicBezTo>
                <a:close/>
                <a:moveTo>
                  <a:pt x="3465176" y="0"/>
                </a:moveTo>
                <a:lnTo>
                  <a:pt x="3693644" y="0"/>
                </a:lnTo>
                <a:lnTo>
                  <a:pt x="3679688" y="20700"/>
                </a:lnTo>
                <a:cubicBezTo>
                  <a:pt x="3654025" y="46363"/>
                  <a:pt x="3618571" y="62237"/>
                  <a:pt x="3579409" y="62237"/>
                </a:cubicBezTo>
                <a:cubicBezTo>
                  <a:pt x="3540248" y="62237"/>
                  <a:pt x="3504795" y="46363"/>
                  <a:pt x="3479131" y="20700"/>
                </a:cubicBezTo>
                <a:close/>
                <a:moveTo>
                  <a:pt x="2562740" y="0"/>
                </a:moveTo>
                <a:lnTo>
                  <a:pt x="2753592" y="0"/>
                </a:lnTo>
                <a:lnTo>
                  <a:pt x="2713366" y="27121"/>
                </a:lnTo>
                <a:cubicBezTo>
                  <a:pt x="2696400" y="34297"/>
                  <a:pt x="2677746" y="38266"/>
                  <a:pt x="2658165" y="38266"/>
                </a:cubicBezTo>
                <a:cubicBezTo>
                  <a:pt x="2638585" y="38266"/>
                  <a:pt x="2619931" y="34297"/>
                  <a:pt x="2602965" y="27121"/>
                </a:cubicBezTo>
                <a:close/>
                <a:moveTo>
                  <a:pt x="2092170" y="0"/>
                </a:moveTo>
                <a:lnTo>
                  <a:pt x="2217739" y="0"/>
                </a:lnTo>
                <a:lnTo>
                  <a:pt x="2218999" y="6243"/>
                </a:lnTo>
                <a:cubicBezTo>
                  <a:pt x="2218999" y="41614"/>
                  <a:pt x="2190325" y="70288"/>
                  <a:pt x="2154954" y="70288"/>
                </a:cubicBezTo>
                <a:cubicBezTo>
                  <a:pt x="2119583" y="70288"/>
                  <a:pt x="2090909" y="41614"/>
                  <a:pt x="2090909" y="6243"/>
                </a:cubicBezTo>
                <a:close/>
                <a:moveTo>
                  <a:pt x="1626527" y="0"/>
                </a:moveTo>
                <a:lnTo>
                  <a:pt x="1896546" y="0"/>
                </a:lnTo>
                <a:lnTo>
                  <a:pt x="1903348" y="33690"/>
                </a:lnTo>
                <a:cubicBezTo>
                  <a:pt x="1903348" y="112012"/>
                  <a:pt x="1839855" y="175505"/>
                  <a:pt x="1761533" y="175505"/>
                </a:cubicBezTo>
                <a:cubicBezTo>
                  <a:pt x="1683217" y="175505"/>
                  <a:pt x="1619725" y="112012"/>
                  <a:pt x="1619725" y="33690"/>
                </a:cubicBezTo>
                <a:close/>
                <a:moveTo>
                  <a:pt x="494661" y="0"/>
                </a:moveTo>
                <a:lnTo>
                  <a:pt x="594705" y="0"/>
                </a:lnTo>
                <a:lnTo>
                  <a:pt x="603695" y="13335"/>
                </a:lnTo>
                <a:cubicBezTo>
                  <a:pt x="606936" y="20997"/>
                  <a:pt x="608728" y="29422"/>
                  <a:pt x="608728" y="38264"/>
                </a:cubicBezTo>
                <a:cubicBezTo>
                  <a:pt x="608728" y="73636"/>
                  <a:pt x="580054" y="102309"/>
                  <a:pt x="544683" y="102309"/>
                </a:cubicBezTo>
                <a:cubicBezTo>
                  <a:pt x="509312" y="102309"/>
                  <a:pt x="480637" y="73636"/>
                  <a:pt x="480637" y="38264"/>
                </a:cubicBezTo>
                <a:cubicBezTo>
                  <a:pt x="480637" y="29422"/>
                  <a:pt x="482429" y="20997"/>
                  <a:pt x="485670" y="13335"/>
                </a:cubicBezTo>
                <a:close/>
              </a:path>
            </a:pathLst>
          </a:custGeom>
          <a:solidFill>
            <a:srgbClr val="000000">
              <a:alpha val="11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a:p>
        </p:txBody>
      </p:sp>
      <p:grpSp>
        <p:nvGrpSpPr>
          <p:cNvPr id="1425" name="Google Shape;1425;p8"/>
          <p:cNvGrpSpPr/>
          <p:nvPr/>
        </p:nvGrpSpPr>
        <p:grpSpPr>
          <a:xfrm rot="5400000">
            <a:off x="4712784" y="-620733"/>
            <a:ext cx="2766381" cy="12192150"/>
            <a:chOff x="9044760" y="0"/>
            <a:chExt cx="3147191" cy="6871527"/>
          </a:xfrm>
        </p:grpSpPr>
        <p:sp>
          <p:nvSpPr>
            <p:cNvPr id="1426" name="Google Shape;1426;p8"/>
            <p:cNvSpPr/>
            <p:nvPr/>
          </p:nvSpPr>
          <p:spPr>
            <a:xfrm>
              <a:off x="9044760" y="0"/>
              <a:ext cx="3140100" cy="6858000"/>
            </a:xfrm>
            <a:prstGeom prst="rect">
              <a:avLst/>
            </a:prstGeom>
            <a:solidFill>
              <a:schemeClr val="accent2"/>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27" name="Google Shape;1427;p8"/>
            <p:cNvGrpSpPr/>
            <p:nvPr/>
          </p:nvGrpSpPr>
          <p:grpSpPr>
            <a:xfrm>
              <a:off x="9051747" y="0"/>
              <a:ext cx="3139895" cy="2556056"/>
              <a:chOff x="2117558" y="0"/>
              <a:chExt cx="2031900" cy="3438332"/>
            </a:xfrm>
          </p:grpSpPr>
          <p:sp>
            <p:nvSpPr>
              <p:cNvPr id="1428" name="Google Shape;1428;p8"/>
              <p:cNvSpPr/>
              <p:nvPr/>
            </p:nvSpPr>
            <p:spPr>
              <a:xfrm>
                <a:off x="2117558" y="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29" name="Google Shape;1429;p8"/>
              <p:cNvSpPr/>
              <p:nvPr/>
            </p:nvSpPr>
            <p:spPr>
              <a:xfrm>
                <a:off x="2117558" y="24124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0" name="Google Shape;1430;p8"/>
              <p:cNvSpPr/>
              <p:nvPr/>
            </p:nvSpPr>
            <p:spPr>
              <a:xfrm>
                <a:off x="2117558" y="48249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1" name="Google Shape;1431;p8"/>
              <p:cNvSpPr/>
              <p:nvPr/>
            </p:nvSpPr>
            <p:spPr>
              <a:xfrm>
                <a:off x="2117558" y="723747"/>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2" name="Google Shape;1432;p8"/>
              <p:cNvSpPr/>
              <p:nvPr/>
            </p:nvSpPr>
            <p:spPr>
              <a:xfrm>
                <a:off x="2117558" y="964996"/>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3" name="Google Shape;1433;p8"/>
              <p:cNvSpPr/>
              <p:nvPr/>
            </p:nvSpPr>
            <p:spPr>
              <a:xfrm>
                <a:off x="2117558" y="1206245"/>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4" name="Google Shape;1434;p8"/>
              <p:cNvSpPr/>
              <p:nvPr/>
            </p:nvSpPr>
            <p:spPr>
              <a:xfrm>
                <a:off x="2117558" y="1447494"/>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5" name="Google Shape;1435;p8"/>
              <p:cNvSpPr/>
              <p:nvPr/>
            </p:nvSpPr>
            <p:spPr>
              <a:xfrm>
                <a:off x="2117558" y="1688743"/>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6" name="Google Shape;1436;p8"/>
              <p:cNvSpPr/>
              <p:nvPr/>
            </p:nvSpPr>
            <p:spPr>
              <a:xfrm>
                <a:off x="2117558" y="192999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7" name="Google Shape;1437;p8"/>
              <p:cNvSpPr/>
              <p:nvPr/>
            </p:nvSpPr>
            <p:spPr>
              <a:xfrm>
                <a:off x="2117558" y="2171241"/>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8" name="Google Shape;1438;p8"/>
              <p:cNvSpPr/>
              <p:nvPr/>
            </p:nvSpPr>
            <p:spPr>
              <a:xfrm>
                <a:off x="2117558" y="241249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9" name="Google Shape;1439;p8"/>
              <p:cNvSpPr/>
              <p:nvPr/>
            </p:nvSpPr>
            <p:spPr>
              <a:xfrm>
                <a:off x="2117558" y="265373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0" name="Google Shape;1440;p8"/>
              <p:cNvSpPr/>
              <p:nvPr/>
            </p:nvSpPr>
            <p:spPr>
              <a:xfrm>
                <a:off x="2117558" y="289498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1" name="Google Shape;1441;p8"/>
              <p:cNvSpPr/>
              <p:nvPr/>
            </p:nvSpPr>
            <p:spPr>
              <a:xfrm>
                <a:off x="2117558" y="313623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1442" name="Google Shape;1442;p8"/>
            <p:cNvGrpSpPr/>
            <p:nvPr/>
          </p:nvGrpSpPr>
          <p:grpSpPr>
            <a:xfrm>
              <a:off x="9051747" y="2527006"/>
              <a:ext cx="3139895" cy="2556056"/>
              <a:chOff x="2117558" y="0"/>
              <a:chExt cx="2031900" cy="3438332"/>
            </a:xfrm>
          </p:grpSpPr>
          <p:sp>
            <p:nvSpPr>
              <p:cNvPr id="1443" name="Google Shape;1443;p8"/>
              <p:cNvSpPr/>
              <p:nvPr/>
            </p:nvSpPr>
            <p:spPr>
              <a:xfrm>
                <a:off x="2117558" y="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4" name="Google Shape;1444;p8"/>
              <p:cNvSpPr/>
              <p:nvPr/>
            </p:nvSpPr>
            <p:spPr>
              <a:xfrm>
                <a:off x="2117558" y="24124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5" name="Google Shape;1445;p8"/>
              <p:cNvSpPr/>
              <p:nvPr/>
            </p:nvSpPr>
            <p:spPr>
              <a:xfrm>
                <a:off x="2117558" y="48249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6" name="Google Shape;1446;p8"/>
              <p:cNvSpPr/>
              <p:nvPr/>
            </p:nvSpPr>
            <p:spPr>
              <a:xfrm>
                <a:off x="2117558" y="723747"/>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7" name="Google Shape;1447;p8"/>
              <p:cNvSpPr/>
              <p:nvPr/>
            </p:nvSpPr>
            <p:spPr>
              <a:xfrm>
                <a:off x="2117558" y="964996"/>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8" name="Google Shape;1448;p8"/>
              <p:cNvSpPr/>
              <p:nvPr/>
            </p:nvSpPr>
            <p:spPr>
              <a:xfrm>
                <a:off x="2117558" y="1206245"/>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9" name="Google Shape;1449;p8"/>
              <p:cNvSpPr/>
              <p:nvPr/>
            </p:nvSpPr>
            <p:spPr>
              <a:xfrm>
                <a:off x="2117558" y="1447494"/>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0" name="Google Shape;1450;p8"/>
              <p:cNvSpPr/>
              <p:nvPr/>
            </p:nvSpPr>
            <p:spPr>
              <a:xfrm>
                <a:off x="2117558" y="1688743"/>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1" name="Google Shape;1451;p8"/>
              <p:cNvSpPr/>
              <p:nvPr/>
            </p:nvSpPr>
            <p:spPr>
              <a:xfrm>
                <a:off x="2117558" y="192999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2" name="Google Shape;1452;p8"/>
              <p:cNvSpPr/>
              <p:nvPr/>
            </p:nvSpPr>
            <p:spPr>
              <a:xfrm>
                <a:off x="2117558" y="2171241"/>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3" name="Google Shape;1453;p8"/>
              <p:cNvSpPr/>
              <p:nvPr/>
            </p:nvSpPr>
            <p:spPr>
              <a:xfrm>
                <a:off x="2117558" y="241249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4" name="Google Shape;1454;p8"/>
              <p:cNvSpPr/>
              <p:nvPr/>
            </p:nvSpPr>
            <p:spPr>
              <a:xfrm>
                <a:off x="2117558" y="265373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5" name="Google Shape;1455;p8"/>
              <p:cNvSpPr/>
              <p:nvPr/>
            </p:nvSpPr>
            <p:spPr>
              <a:xfrm>
                <a:off x="2117558" y="289498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6" name="Google Shape;1456;p8"/>
              <p:cNvSpPr/>
              <p:nvPr/>
            </p:nvSpPr>
            <p:spPr>
              <a:xfrm>
                <a:off x="2117558" y="313623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457" name="Google Shape;1457;p8"/>
            <p:cNvSpPr/>
            <p:nvPr/>
          </p:nvSpPr>
          <p:spPr>
            <a:xfrm>
              <a:off x="9051851" y="5032747"/>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8" name="Google Shape;1458;p8"/>
            <p:cNvSpPr/>
            <p:nvPr/>
          </p:nvSpPr>
          <p:spPr>
            <a:xfrm>
              <a:off x="9051851" y="5212089"/>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9" name="Google Shape;1459;p8"/>
            <p:cNvSpPr/>
            <p:nvPr/>
          </p:nvSpPr>
          <p:spPr>
            <a:xfrm>
              <a:off x="9051851" y="5391431"/>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0" name="Google Shape;1460;p8"/>
            <p:cNvSpPr/>
            <p:nvPr/>
          </p:nvSpPr>
          <p:spPr>
            <a:xfrm>
              <a:off x="9051851" y="5570774"/>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1" name="Google Shape;1461;p8"/>
            <p:cNvSpPr/>
            <p:nvPr/>
          </p:nvSpPr>
          <p:spPr>
            <a:xfrm>
              <a:off x="9051851" y="5750116"/>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2" name="Google Shape;1462;p8"/>
            <p:cNvSpPr/>
            <p:nvPr/>
          </p:nvSpPr>
          <p:spPr>
            <a:xfrm>
              <a:off x="9051851" y="5929458"/>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3" name="Google Shape;1463;p8"/>
            <p:cNvSpPr/>
            <p:nvPr/>
          </p:nvSpPr>
          <p:spPr>
            <a:xfrm>
              <a:off x="9051851" y="6108800"/>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4" name="Google Shape;1464;p8"/>
            <p:cNvSpPr/>
            <p:nvPr/>
          </p:nvSpPr>
          <p:spPr>
            <a:xfrm>
              <a:off x="9051851" y="6288143"/>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5" name="Google Shape;1465;p8"/>
            <p:cNvSpPr/>
            <p:nvPr/>
          </p:nvSpPr>
          <p:spPr>
            <a:xfrm>
              <a:off x="9051851" y="6467485"/>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6" name="Google Shape;1466;p8"/>
            <p:cNvSpPr/>
            <p:nvPr/>
          </p:nvSpPr>
          <p:spPr>
            <a:xfrm>
              <a:off x="9051851" y="6646827"/>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467" name="Google Shape;1467;p8"/>
          <p:cNvSpPr/>
          <p:nvPr/>
        </p:nvSpPr>
        <p:spPr>
          <a:xfrm>
            <a:off x="2515010" y="361531"/>
            <a:ext cx="9219600" cy="6039300"/>
          </a:xfrm>
          <a:prstGeom prst="rect">
            <a:avLst/>
          </a:prstGeom>
          <a:solidFill>
            <a:schemeClr val="accen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8" name="Google Shape;1468;p8"/>
          <p:cNvSpPr txBox="1"/>
          <p:nvPr>
            <p:ph idx="1" type="body"/>
          </p:nvPr>
        </p:nvSpPr>
        <p:spPr>
          <a:xfrm>
            <a:off x="2701175" y="3227777"/>
            <a:ext cx="8826000" cy="27321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469" name="Google Shape;1469;p8"/>
          <p:cNvSpPr txBox="1"/>
          <p:nvPr>
            <p:ph type="title"/>
          </p:nvPr>
        </p:nvSpPr>
        <p:spPr>
          <a:xfrm>
            <a:off x="2701216" y="1712925"/>
            <a:ext cx="8826000" cy="14106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470" name="Google Shape;1470;p8"/>
          <p:cNvSpPr/>
          <p:nvPr/>
        </p:nvSpPr>
        <p:spPr>
          <a:xfrm rot="5400000">
            <a:off x="-3102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1" name="Google Shape;1471;p8"/>
          <p:cNvSpPr/>
          <p:nvPr/>
        </p:nvSpPr>
        <p:spPr>
          <a:xfrm>
            <a:off x="99309" y="111105"/>
            <a:ext cx="11988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1 2 1 1">
  <p:cSld name="CUSTOM_1_1_2_1_1">
    <p:bg>
      <p:bgPr>
        <a:solidFill>
          <a:schemeClr val="accent6"/>
        </a:solidFill>
      </p:bgPr>
    </p:bg>
    <p:spTree>
      <p:nvGrpSpPr>
        <p:cNvPr id="1472" name="Shape 1472"/>
        <p:cNvGrpSpPr/>
        <p:nvPr/>
      </p:nvGrpSpPr>
      <p:grpSpPr>
        <a:xfrm>
          <a:off x="0" y="0"/>
          <a:ext cx="0" cy="0"/>
          <a:chOff x="0" y="0"/>
          <a:chExt cx="0" cy="0"/>
        </a:xfrm>
      </p:grpSpPr>
      <p:grpSp>
        <p:nvGrpSpPr>
          <p:cNvPr id="1473" name="Google Shape;1473;p9"/>
          <p:cNvGrpSpPr/>
          <p:nvPr/>
        </p:nvGrpSpPr>
        <p:grpSpPr>
          <a:xfrm>
            <a:off x="99307" y="111104"/>
            <a:ext cx="12110447" cy="4270794"/>
            <a:chOff x="81557" y="2587204"/>
            <a:chExt cx="12110447" cy="4270794"/>
          </a:xfrm>
        </p:grpSpPr>
        <p:grpSp>
          <p:nvGrpSpPr>
            <p:cNvPr id="1474" name="Google Shape;1474;p9"/>
            <p:cNvGrpSpPr/>
            <p:nvPr/>
          </p:nvGrpSpPr>
          <p:grpSpPr>
            <a:xfrm rot="816607">
              <a:off x="6103733" y="2660141"/>
              <a:ext cx="715862" cy="804271"/>
              <a:chOff x="6479476" y="1449514"/>
              <a:chExt cx="954404" cy="1072133"/>
            </a:xfrm>
          </p:grpSpPr>
          <p:sp>
            <p:nvSpPr>
              <p:cNvPr id="1475" name="Google Shape;1475;p9"/>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6" name="Google Shape;1476;p9"/>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7" name="Google Shape;1477;p9"/>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78" name="Google Shape;1478;p9"/>
            <p:cNvGrpSpPr/>
            <p:nvPr/>
          </p:nvGrpSpPr>
          <p:grpSpPr>
            <a:xfrm rot="-2700000">
              <a:off x="5931886" y="5755442"/>
              <a:ext cx="778632" cy="775202"/>
              <a:chOff x="4648390" y="2921698"/>
              <a:chExt cx="1037844" cy="1033271"/>
            </a:xfrm>
          </p:grpSpPr>
          <p:sp>
            <p:nvSpPr>
              <p:cNvPr id="1479" name="Google Shape;1479;p9"/>
              <p:cNvSpPr/>
              <p:nvPr/>
            </p:nvSpPr>
            <p:spPr>
              <a:xfrm>
                <a:off x="4648390" y="2921698"/>
                <a:ext cx="1037844" cy="1033271"/>
              </a:xfrm>
              <a:custGeom>
                <a:rect b="b" l="l" r="r" t="t"/>
                <a:pathLst>
                  <a:path extrusionOk="0" h="1033271" w="1037844">
                    <a:moveTo>
                      <a:pt x="992981" y="353187"/>
                    </a:moveTo>
                    <a:lnTo>
                      <a:pt x="838962" y="353187"/>
                    </a:lnTo>
                    <a:cubicBezTo>
                      <a:pt x="805910" y="153067"/>
                      <a:pt x="631698" y="0"/>
                      <a:pt x="422338" y="0"/>
                    </a:cubicBezTo>
                    <a:cubicBezTo>
                      <a:pt x="189452" y="0"/>
                      <a:pt x="0" y="189452"/>
                      <a:pt x="0" y="422338"/>
                    </a:cubicBezTo>
                    <a:cubicBezTo>
                      <a:pt x="0" y="555212"/>
                      <a:pt x="61627" y="673894"/>
                      <a:pt x="157734" y="751237"/>
                    </a:cubicBezTo>
                    <a:lnTo>
                      <a:pt x="157734" y="919639"/>
                    </a:lnTo>
                    <a:cubicBezTo>
                      <a:pt x="157734" y="982313"/>
                      <a:pt x="208788" y="1033272"/>
                      <a:pt x="271463" y="1033272"/>
                    </a:cubicBezTo>
                    <a:lnTo>
                      <a:pt x="575596" y="1033272"/>
                    </a:lnTo>
                    <a:cubicBezTo>
                      <a:pt x="638270" y="1033272"/>
                      <a:pt x="689324" y="982313"/>
                      <a:pt x="689229" y="919639"/>
                    </a:cubicBezTo>
                    <a:lnTo>
                      <a:pt x="689229" y="890302"/>
                    </a:lnTo>
                    <a:cubicBezTo>
                      <a:pt x="836771" y="802386"/>
                      <a:pt x="935165" y="650081"/>
                      <a:pt x="954595" y="478917"/>
                    </a:cubicBezTo>
                    <a:lnTo>
                      <a:pt x="992981" y="478917"/>
                    </a:lnTo>
                    <a:cubicBezTo>
                      <a:pt x="1017746" y="478917"/>
                      <a:pt x="1037844" y="459010"/>
                      <a:pt x="1037844" y="434435"/>
                    </a:cubicBezTo>
                    <a:lnTo>
                      <a:pt x="1037844" y="397859"/>
                    </a:lnTo>
                    <a:cubicBezTo>
                      <a:pt x="1037844" y="373189"/>
                      <a:pt x="1017746" y="353187"/>
                      <a:pt x="992981" y="353187"/>
                    </a:cubicBezTo>
                    <a:close/>
                    <a:moveTo>
                      <a:pt x="29623" y="422434"/>
                    </a:moveTo>
                    <a:cubicBezTo>
                      <a:pt x="29623" y="205930"/>
                      <a:pt x="205835" y="29813"/>
                      <a:pt x="422338" y="29813"/>
                    </a:cubicBezTo>
                    <a:cubicBezTo>
                      <a:pt x="615220" y="29813"/>
                      <a:pt x="776097" y="169640"/>
                      <a:pt x="808863" y="353187"/>
                    </a:cubicBezTo>
                    <a:cubicBezTo>
                      <a:pt x="810673" y="362902"/>
                      <a:pt x="812006" y="372713"/>
                      <a:pt x="813054" y="382619"/>
                    </a:cubicBezTo>
                    <a:cubicBezTo>
                      <a:pt x="814387" y="395668"/>
                      <a:pt x="815054" y="409003"/>
                      <a:pt x="815054" y="422434"/>
                    </a:cubicBezTo>
                    <a:cubicBezTo>
                      <a:pt x="815054" y="431482"/>
                      <a:pt x="814768" y="440531"/>
                      <a:pt x="814102" y="449389"/>
                    </a:cubicBezTo>
                    <a:cubicBezTo>
                      <a:pt x="813435" y="459391"/>
                      <a:pt x="812387" y="469201"/>
                      <a:pt x="810959" y="478917"/>
                    </a:cubicBezTo>
                    <a:cubicBezTo>
                      <a:pt x="797814" y="569690"/>
                      <a:pt x="753523" y="650557"/>
                      <a:pt x="689229" y="710279"/>
                    </a:cubicBezTo>
                    <a:cubicBezTo>
                      <a:pt x="679799" y="719042"/>
                      <a:pt x="669893" y="727329"/>
                      <a:pt x="659606" y="735139"/>
                    </a:cubicBezTo>
                    <a:cubicBezTo>
                      <a:pt x="593598" y="785336"/>
                      <a:pt x="511397" y="815150"/>
                      <a:pt x="422338" y="815150"/>
                    </a:cubicBezTo>
                    <a:cubicBezTo>
                      <a:pt x="334423" y="815150"/>
                      <a:pt x="252984" y="786098"/>
                      <a:pt x="187452" y="736949"/>
                    </a:cubicBezTo>
                    <a:cubicBezTo>
                      <a:pt x="177165" y="729234"/>
                      <a:pt x="167259" y="721043"/>
                      <a:pt x="157734" y="712375"/>
                    </a:cubicBezTo>
                    <a:cubicBezTo>
                      <a:pt x="79058" y="640461"/>
                      <a:pt x="29623" y="537115"/>
                      <a:pt x="29623" y="422434"/>
                    </a:cubicBezTo>
                    <a:close/>
                    <a:moveTo>
                      <a:pt x="689229" y="749427"/>
                    </a:moveTo>
                    <a:cubicBezTo>
                      <a:pt x="770192" y="683228"/>
                      <a:pt x="826294" y="587597"/>
                      <a:pt x="840867" y="478917"/>
                    </a:cubicBezTo>
                    <a:lnTo>
                      <a:pt x="871347" y="478917"/>
                    </a:lnTo>
                    <a:cubicBezTo>
                      <a:pt x="855631" y="605885"/>
                      <a:pt x="789051" y="719995"/>
                      <a:pt x="689229" y="793242"/>
                    </a:cubicBezTo>
                    <a:lnTo>
                      <a:pt x="689229" y="749427"/>
                    </a:lnTo>
                    <a:close/>
                    <a:moveTo>
                      <a:pt x="659606" y="919543"/>
                    </a:moveTo>
                    <a:cubicBezTo>
                      <a:pt x="659606" y="965930"/>
                      <a:pt x="621887" y="1003554"/>
                      <a:pt x="575501" y="1003554"/>
                    </a:cubicBezTo>
                    <a:lnTo>
                      <a:pt x="271463" y="1003554"/>
                    </a:lnTo>
                    <a:cubicBezTo>
                      <a:pt x="225076" y="1003554"/>
                      <a:pt x="187452" y="965930"/>
                      <a:pt x="187452" y="919543"/>
                    </a:cubicBezTo>
                    <a:lnTo>
                      <a:pt x="187452" y="773144"/>
                    </a:lnTo>
                    <a:cubicBezTo>
                      <a:pt x="254698" y="818293"/>
                      <a:pt x="335471" y="844677"/>
                      <a:pt x="422338" y="844677"/>
                    </a:cubicBezTo>
                    <a:cubicBezTo>
                      <a:pt x="510254" y="844677"/>
                      <a:pt x="591884" y="817721"/>
                      <a:pt x="659606" y="771525"/>
                    </a:cubicBezTo>
                    <a:lnTo>
                      <a:pt x="659606" y="813149"/>
                    </a:lnTo>
                    <a:lnTo>
                      <a:pt x="659606" y="847344"/>
                    </a:lnTo>
                    <a:lnTo>
                      <a:pt x="659606" y="873061"/>
                    </a:lnTo>
                    <a:lnTo>
                      <a:pt x="659606" y="906780"/>
                    </a:lnTo>
                    <a:lnTo>
                      <a:pt x="659606" y="919543"/>
                    </a:lnTo>
                    <a:close/>
                    <a:moveTo>
                      <a:pt x="689229" y="855440"/>
                    </a:moveTo>
                    <a:lnTo>
                      <a:pt x="689229" y="829247"/>
                    </a:lnTo>
                    <a:cubicBezTo>
                      <a:pt x="806196" y="751522"/>
                      <a:pt x="884301" y="622744"/>
                      <a:pt x="901065" y="478917"/>
                    </a:cubicBezTo>
                    <a:lnTo>
                      <a:pt x="924782" y="478917"/>
                    </a:lnTo>
                    <a:cubicBezTo>
                      <a:pt x="906209" y="633508"/>
                      <a:pt x="819531" y="771525"/>
                      <a:pt x="689229" y="855440"/>
                    </a:cubicBezTo>
                    <a:close/>
                    <a:moveTo>
                      <a:pt x="1008126" y="434340"/>
                    </a:moveTo>
                    <a:cubicBezTo>
                      <a:pt x="1008126" y="442627"/>
                      <a:pt x="1001363" y="449389"/>
                      <a:pt x="992981" y="449389"/>
                    </a:cubicBezTo>
                    <a:lnTo>
                      <a:pt x="957167" y="449389"/>
                    </a:lnTo>
                    <a:lnTo>
                      <a:pt x="927544" y="449389"/>
                    </a:lnTo>
                    <a:lnTo>
                      <a:pt x="903637" y="449389"/>
                    </a:lnTo>
                    <a:lnTo>
                      <a:pt x="874014" y="449389"/>
                    </a:lnTo>
                    <a:lnTo>
                      <a:pt x="843820" y="449389"/>
                    </a:lnTo>
                    <a:cubicBezTo>
                      <a:pt x="844391" y="440436"/>
                      <a:pt x="844677" y="431387"/>
                      <a:pt x="844677" y="422338"/>
                    </a:cubicBezTo>
                    <a:cubicBezTo>
                      <a:pt x="844677" y="409003"/>
                      <a:pt x="844010" y="395764"/>
                      <a:pt x="842772" y="382619"/>
                    </a:cubicBezTo>
                    <a:lnTo>
                      <a:pt x="992981" y="382619"/>
                    </a:lnTo>
                    <a:lnTo>
                      <a:pt x="992981" y="382714"/>
                    </a:lnTo>
                    <a:cubicBezTo>
                      <a:pt x="1001459" y="382714"/>
                      <a:pt x="1008126" y="389572"/>
                      <a:pt x="1008126" y="397764"/>
                    </a:cubicBezTo>
                    <a:lnTo>
                      <a:pt x="1008126" y="434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0" name="Google Shape;1480;p9"/>
              <p:cNvSpPr/>
              <p:nvPr/>
            </p:nvSpPr>
            <p:spPr>
              <a:xfrm>
                <a:off x="4890706" y="3164013"/>
                <a:ext cx="361187" cy="361188"/>
              </a:xfrm>
              <a:custGeom>
                <a:rect b="b" l="l" r="r" t="t"/>
                <a:pathLst>
                  <a:path extrusionOk="0" h="361188" w="361187">
                    <a:moveTo>
                      <a:pt x="180594" y="361188"/>
                    </a:moveTo>
                    <a:cubicBezTo>
                      <a:pt x="280130" y="361188"/>
                      <a:pt x="361093" y="280226"/>
                      <a:pt x="361188" y="180594"/>
                    </a:cubicBezTo>
                    <a:cubicBezTo>
                      <a:pt x="361188" y="80963"/>
                      <a:pt x="280130" y="0"/>
                      <a:pt x="180594" y="0"/>
                    </a:cubicBezTo>
                    <a:cubicBezTo>
                      <a:pt x="80963" y="0"/>
                      <a:pt x="0" y="81058"/>
                      <a:pt x="0" y="180594"/>
                    </a:cubicBezTo>
                    <a:cubicBezTo>
                      <a:pt x="0" y="280226"/>
                      <a:pt x="81058" y="361188"/>
                      <a:pt x="180594" y="361188"/>
                    </a:cubicBezTo>
                    <a:close/>
                    <a:moveTo>
                      <a:pt x="180594" y="29718"/>
                    </a:moveTo>
                    <a:cubicBezTo>
                      <a:pt x="263747" y="29718"/>
                      <a:pt x="331565" y="97441"/>
                      <a:pt x="331565" y="180689"/>
                    </a:cubicBezTo>
                    <a:cubicBezTo>
                      <a:pt x="331565" y="263938"/>
                      <a:pt x="263842" y="331661"/>
                      <a:pt x="180594" y="331661"/>
                    </a:cubicBezTo>
                    <a:cubicBezTo>
                      <a:pt x="97345" y="331661"/>
                      <a:pt x="29623" y="263938"/>
                      <a:pt x="29623" y="180689"/>
                    </a:cubicBezTo>
                    <a:cubicBezTo>
                      <a:pt x="29623" y="97441"/>
                      <a:pt x="97345" y="29718"/>
                      <a:pt x="180594"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1" name="Google Shape;1481;p9"/>
              <p:cNvSpPr/>
              <p:nvPr/>
            </p:nvSpPr>
            <p:spPr>
              <a:xfrm>
                <a:off x="4997004" y="3262312"/>
                <a:ext cx="154305" cy="155448"/>
              </a:xfrm>
              <a:custGeom>
                <a:rect b="b" l="l" r="r" t="t"/>
                <a:pathLst>
                  <a:path extrusionOk="0" h="155448" w="154305">
                    <a:moveTo>
                      <a:pt x="77153" y="155448"/>
                    </a:moveTo>
                    <a:cubicBezTo>
                      <a:pt x="119634" y="155448"/>
                      <a:pt x="154305" y="120587"/>
                      <a:pt x="154305" y="77724"/>
                    </a:cubicBezTo>
                    <a:cubicBezTo>
                      <a:pt x="154305" y="34862"/>
                      <a:pt x="119634" y="0"/>
                      <a:pt x="77153" y="0"/>
                    </a:cubicBezTo>
                    <a:cubicBezTo>
                      <a:pt x="34671" y="0"/>
                      <a:pt x="0" y="34862"/>
                      <a:pt x="0" y="77724"/>
                    </a:cubicBezTo>
                    <a:cubicBezTo>
                      <a:pt x="0" y="120587"/>
                      <a:pt x="34576" y="155448"/>
                      <a:pt x="77153" y="155448"/>
                    </a:cubicBezTo>
                    <a:close/>
                    <a:moveTo>
                      <a:pt x="77153" y="29623"/>
                    </a:moveTo>
                    <a:cubicBezTo>
                      <a:pt x="103442" y="29623"/>
                      <a:pt x="124778" y="51149"/>
                      <a:pt x="124778" y="77629"/>
                    </a:cubicBezTo>
                    <a:cubicBezTo>
                      <a:pt x="124778" y="104108"/>
                      <a:pt x="103442" y="125635"/>
                      <a:pt x="77153" y="125635"/>
                    </a:cubicBezTo>
                    <a:cubicBezTo>
                      <a:pt x="50864" y="125635"/>
                      <a:pt x="29528" y="104108"/>
                      <a:pt x="29528" y="77629"/>
                    </a:cubicBezTo>
                    <a:cubicBezTo>
                      <a:pt x="29528" y="51149"/>
                      <a:pt x="50864" y="29623"/>
                      <a:pt x="77153" y="296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2" name="Google Shape;1482;p9"/>
              <p:cNvSpPr/>
              <p:nvPr/>
            </p:nvSpPr>
            <p:spPr>
              <a:xfrm>
                <a:off x="4872417" y="3782377"/>
                <a:ext cx="109728" cy="108584"/>
              </a:xfrm>
              <a:custGeom>
                <a:rect b="b" l="l" r="r" t="t"/>
                <a:pathLst>
                  <a:path extrusionOk="0" h="108584" w="109728">
                    <a:moveTo>
                      <a:pt x="54864" y="0"/>
                    </a:moveTo>
                    <a:cubicBezTo>
                      <a:pt x="24575" y="0"/>
                      <a:pt x="0" y="24384"/>
                      <a:pt x="0" y="54292"/>
                    </a:cubicBezTo>
                    <a:cubicBezTo>
                      <a:pt x="0" y="84201"/>
                      <a:pt x="24575" y="108585"/>
                      <a:pt x="54864" y="108585"/>
                    </a:cubicBezTo>
                    <a:cubicBezTo>
                      <a:pt x="85154" y="108585"/>
                      <a:pt x="109728" y="84106"/>
                      <a:pt x="109728" y="54292"/>
                    </a:cubicBezTo>
                    <a:cubicBezTo>
                      <a:pt x="109728" y="24384"/>
                      <a:pt x="85154" y="0"/>
                      <a:pt x="54864" y="0"/>
                    </a:cubicBezTo>
                    <a:close/>
                    <a:moveTo>
                      <a:pt x="54864" y="79057"/>
                    </a:moveTo>
                    <a:cubicBezTo>
                      <a:pt x="41053" y="79057"/>
                      <a:pt x="29718" y="68008"/>
                      <a:pt x="29718" y="54197"/>
                    </a:cubicBezTo>
                    <a:cubicBezTo>
                      <a:pt x="29718" y="40576"/>
                      <a:pt x="40958" y="29337"/>
                      <a:pt x="54864" y="29337"/>
                    </a:cubicBezTo>
                    <a:cubicBezTo>
                      <a:pt x="68675" y="29337"/>
                      <a:pt x="80010" y="40481"/>
                      <a:pt x="80010" y="54197"/>
                    </a:cubicBezTo>
                    <a:cubicBezTo>
                      <a:pt x="80010" y="67913"/>
                      <a:pt x="68771" y="79057"/>
                      <a:pt x="54864" y="7905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3" name="Google Shape;1483;p9"/>
              <p:cNvSpPr/>
              <p:nvPr/>
            </p:nvSpPr>
            <p:spPr>
              <a:xfrm>
                <a:off x="5173027" y="3777804"/>
                <a:ext cx="108585" cy="109728"/>
              </a:xfrm>
              <a:custGeom>
                <a:rect b="b" l="l" r="r" t="t"/>
                <a:pathLst>
                  <a:path extrusionOk="0" h="109728" w="108585">
                    <a:moveTo>
                      <a:pt x="54292" y="0"/>
                    </a:moveTo>
                    <a:cubicBezTo>
                      <a:pt x="24384" y="0"/>
                      <a:pt x="0" y="24575"/>
                      <a:pt x="0" y="54864"/>
                    </a:cubicBezTo>
                    <a:cubicBezTo>
                      <a:pt x="0" y="85154"/>
                      <a:pt x="24384" y="109728"/>
                      <a:pt x="54292" y="109728"/>
                    </a:cubicBezTo>
                    <a:cubicBezTo>
                      <a:pt x="84201" y="109728"/>
                      <a:pt x="108680" y="85154"/>
                      <a:pt x="108585" y="54864"/>
                    </a:cubicBezTo>
                    <a:cubicBezTo>
                      <a:pt x="108585" y="24575"/>
                      <a:pt x="84201" y="0"/>
                      <a:pt x="54292" y="0"/>
                    </a:cubicBezTo>
                    <a:close/>
                    <a:moveTo>
                      <a:pt x="54292" y="79820"/>
                    </a:moveTo>
                    <a:cubicBezTo>
                      <a:pt x="40672" y="79820"/>
                      <a:pt x="29432" y="68580"/>
                      <a:pt x="29432" y="54673"/>
                    </a:cubicBezTo>
                    <a:cubicBezTo>
                      <a:pt x="29432" y="40862"/>
                      <a:pt x="40481" y="29528"/>
                      <a:pt x="54292" y="29528"/>
                    </a:cubicBezTo>
                    <a:cubicBezTo>
                      <a:pt x="68104" y="29528"/>
                      <a:pt x="79248" y="40862"/>
                      <a:pt x="79153" y="54673"/>
                    </a:cubicBezTo>
                    <a:cubicBezTo>
                      <a:pt x="79153" y="68580"/>
                      <a:pt x="68008" y="79820"/>
                      <a:pt x="54292" y="798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84" name="Google Shape;1484;p9"/>
            <p:cNvGrpSpPr/>
            <p:nvPr/>
          </p:nvGrpSpPr>
          <p:grpSpPr>
            <a:xfrm rot="-2174752">
              <a:off x="5294226" y="3431582"/>
              <a:ext cx="772245" cy="848314"/>
              <a:chOff x="4664868" y="2881597"/>
              <a:chExt cx="998886" cy="1097280"/>
            </a:xfrm>
          </p:grpSpPr>
          <p:sp>
            <p:nvSpPr>
              <p:cNvPr id="1485" name="Google Shape;1485;p9"/>
              <p:cNvSpPr/>
              <p:nvPr/>
            </p:nvSpPr>
            <p:spPr>
              <a:xfrm>
                <a:off x="4664868" y="2881597"/>
                <a:ext cx="998886" cy="1097280"/>
              </a:xfrm>
              <a:custGeom>
                <a:rect b="b" l="l" r="r" t="t"/>
                <a:pathLst>
                  <a:path extrusionOk="0" h="1097280" w="998886">
                    <a:moveTo>
                      <a:pt x="932593" y="684752"/>
                    </a:moveTo>
                    <a:cubicBezTo>
                      <a:pt x="969073" y="684752"/>
                      <a:pt x="998887" y="655225"/>
                      <a:pt x="998887" y="618839"/>
                    </a:cubicBezTo>
                    <a:lnTo>
                      <a:pt x="998887" y="491109"/>
                    </a:lnTo>
                    <a:cubicBezTo>
                      <a:pt x="998887" y="454724"/>
                      <a:pt x="969169" y="425196"/>
                      <a:pt x="932593" y="425196"/>
                    </a:cubicBezTo>
                    <a:lnTo>
                      <a:pt x="892588" y="425196"/>
                    </a:lnTo>
                    <a:lnTo>
                      <a:pt x="892588" y="363474"/>
                    </a:lnTo>
                    <a:lnTo>
                      <a:pt x="926306" y="363474"/>
                    </a:lnTo>
                    <a:cubicBezTo>
                      <a:pt x="965740" y="363474"/>
                      <a:pt x="997839" y="331375"/>
                      <a:pt x="997744" y="291846"/>
                    </a:cubicBezTo>
                    <a:lnTo>
                      <a:pt x="997744" y="175546"/>
                    </a:lnTo>
                    <a:cubicBezTo>
                      <a:pt x="997744" y="136112"/>
                      <a:pt x="965645" y="104013"/>
                      <a:pt x="926306" y="104013"/>
                    </a:cubicBezTo>
                    <a:lnTo>
                      <a:pt x="892588" y="104013"/>
                    </a:lnTo>
                    <a:lnTo>
                      <a:pt x="892588" y="94012"/>
                    </a:lnTo>
                    <a:cubicBezTo>
                      <a:pt x="892588" y="42100"/>
                      <a:pt x="850392" y="0"/>
                      <a:pt x="798576" y="0"/>
                    </a:cubicBezTo>
                    <a:lnTo>
                      <a:pt x="222218" y="0"/>
                    </a:lnTo>
                    <a:cubicBezTo>
                      <a:pt x="221837" y="0"/>
                      <a:pt x="221456" y="95"/>
                      <a:pt x="221171" y="95"/>
                    </a:cubicBezTo>
                    <a:cubicBezTo>
                      <a:pt x="220789" y="95"/>
                      <a:pt x="220409" y="0"/>
                      <a:pt x="220123" y="0"/>
                    </a:cubicBezTo>
                    <a:lnTo>
                      <a:pt x="102965" y="0"/>
                    </a:lnTo>
                    <a:cubicBezTo>
                      <a:pt x="46196" y="0"/>
                      <a:pt x="0" y="46101"/>
                      <a:pt x="0" y="102775"/>
                    </a:cubicBezTo>
                    <a:lnTo>
                      <a:pt x="0" y="270891"/>
                    </a:lnTo>
                    <a:cubicBezTo>
                      <a:pt x="0" y="280702"/>
                      <a:pt x="7906" y="288608"/>
                      <a:pt x="17717" y="288608"/>
                    </a:cubicBezTo>
                    <a:cubicBezTo>
                      <a:pt x="27527" y="288608"/>
                      <a:pt x="35433" y="280702"/>
                      <a:pt x="35433" y="270891"/>
                    </a:cubicBezTo>
                    <a:lnTo>
                      <a:pt x="35433" y="102775"/>
                    </a:lnTo>
                    <a:cubicBezTo>
                      <a:pt x="35433" y="65627"/>
                      <a:pt x="65722" y="35433"/>
                      <a:pt x="102870" y="35433"/>
                    </a:cubicBezTo>
                    <a:lnTo>
                      <a:pt x="204502" y="35433"/>
                    </a:lnTo>
                    <a:lnTo>
                      <a:pt x="204502" y="1061847"/>
                    </a:lnTo>
                    <a:lnTo>
                      <a:pt x="102870" y="1061847"/>
                    </a:lnTo>
                    <a:cubicBezTo>
                      <a:pt x="65722" y="1061847"/>
                      <a:pt x="35433" y="1031557"/>
                      <a:pt x="35433" y="994505"/>
                    </a:cubicBezTo>
                    <a:lnTo>
                      <a:pt x="35433" y="420053"/>
                    </a:lnTo>
                    <a:cubicBezTo>
                      <a:pt x="35433" y="410242"/>
                      <a:pt x="27527" y="402336"/>
                      <a:pt x="17717" y="402336"/>
                    </a:cubicBezTo>
                    <a:cubicBezTo>
                      <a:pt x="7906" y="402336"/>
                      <a:pt x="0" y="410242"/>
                      <a:pt x="0" y="420053"/>
                    </a:cubicBezTo>
                    <a:lnTo>
                      <a:pt x="0" y="994505"/>
                    </a:lnTo>
                    <a:cubicBezTo>
                      <a:pt x="0" y="1051179"/>
                      <a:pt x="46196" y="1097280"/>
                      <a:pt x="102965" y="1097280"/>
                    </a:cubicBezTo>
                    <a:lnTo>
                      <a:pt x="220123" y="1097280"/>
                    </a:lnTo>
                    <a:cubicBezTo>
                      <a:pt x="220504" y="1097280"/>
                      <a:pt x="220885" y="1097185"/>
                      <a:pt x="221171" y="1097185"/>
                    </a:cubicBezTo>
                    <a:cubicBezTo>
                      <a:pt x="221551" y="1097185"/>
                      <a:pt x="221933" y="1097280"/>
                      <a:pt x="222218" y="1097280"/>
                    </a:cubicBezTo>
                    <a:lnTo>
                      <a:pt x="798576" y="1097280"/>
                    </a:lnTo>
                    <a:cubicBezTo>
                      <a:pt x="849154" y="1097280"/>
                      <a:pt x="890492" y="1057085"/>
                      <a:pt x="892397" y="1006983"/>
                    </a:cubicBezTo>
                    <a:lnTo>
                      <a:pt x="930307" y="1006983"/>
                    </a:lnTo>
                    <a:cubicBezTo>
                      <a:pt x="968121" y="1006983"/>
                      <a:pt x="998887" y="976503"/>
                      <a:pt x="998887" y="938879"/>
                    </a:cubicBezTo>
                    <a:lnTo>
                      <a:pt x="998887" y="815626"/>
                    </a:lnTo>
                    <a:cubicBezTo>
                      <a:pt x="998887" y="778097"/>
                      <a:pt x="968121" y="747522"/>
                      <a:pt x="930307" y="747522"/>
                    </a:cubicBezTo>
                    <a:lnTo>
                      <a:pt x="892588" y="747522"/>
                    </a:lnTo>
                    <a:lnTo>
                      <a:pt x="892588" y="684657"/>
                    </a:lnTo>
                    <a:lnTo>
                      <a:pt x="932593" y="684657"/>
                    </a:lnTo>
                    <a:close/>
                    <a:moveTo>
                      <a:pt x="892778" y="460629"/>
                    </a:moveTo>
                    <a:lnTo>
                      <a:pt x="932593" y="460629"/>
                    </a:lnTo>
                    <a:cubicBezTo>
                      <a:pt x="949452" y="460629"/>
                      <a:pt x="963263" y="474345"/>
                      <a:pt x="963263" y="491109"/>
                    </a:cubicBezTo>
                    <a:lnTo>
                      <a:pt x="963263" y="618839"/>
                    </a:lnTo>
                    <a:cubicBezTo>
                      <a:pt x="963263" y="635603"/>
                      <a:pt x="949452" y="649319"/>
                      <a:pt x="932593" y="649319"/>
                    </a:cubicBezTo>
                    <a:lnTo>
                      <a:pt x="892778" y="649319"/>
                    </a:lnTo>
                    <a:lnTo>
                      <a:pt x="892778" y="460629"/>
                    </a:lnTo>
                    <a:close/>
                    <a:moveTo>
                      <a:pt x="892588" y="139637"/>
                    </a:moveTo>
                    <a:lnTo>
                      <a:pt x="926402" y="139637"/>
                    </a:lnTo>
                    <a:cubicBezTo>
                      <a:pt x="946213" y="139637"/>
                      <a:pt x="962501" y="155829"/>
                      <a:pt x="962501" y="175736"/>
                    </a:cubicBezTo>
                    <a:lnTo>
                      <a:pt x="962501" y="292037"/>
                    </a:lnTo>
                    <a:cubicBezTo>
                      <a:pt x="962501" y="311849"/>
                      <a:pt x="946309" y="328136"/>
                      <a:pt x="926402" y="328136"/>
                    </a:cubicBezTo>
                    <a:lnTo>
                      <a:pt x="892588" y="328136"/>
                    </a:lnTo>
                    <a:lnTo>
                      <a:pt x="892588" y="139637"/>
                    </a:lnTo>
                    <a:close/>
                    <a:moveTo>
                      <a:pt x="857060" y="1003268"/>
                    </a:moveTo>
                    <a:cubicBezTo>
                      <a:pt x="857060" y="1035653"/>
                      <a:pt x="830675" y="1061847"/>
                      <a:pt x="798481" y="1061847"/>
                    </a:cubicBezTo>
                    <a:lnTo>
                      <a:pt x="246793" y="1061847"/>
                    </a:lnTo>
                    <a:lnTo>
                      <a:pt x="246793" y="35528"/>
                    </a:lnTo>
                    <a:lnTo>
                      <a:pt x="798481" y="35528"/>
                    </a:lnTo>
                    <a:cubicBezTo>
                      <a:pt x="830866" y="35528"/>
                      <a:pt x="857060" y="61913"/>
                      <a:pt x="857060" y="94107"/>
                    </a:cubicBezTo>
                    <a:lnTo>
                      <a:pt x="857060" y="1003268"/>
                    </a:lnTo>
                    <a:close/>
                    <a:moveTo>
                      <a:pt x="892778" y="782955"/>
                    </a:moveTo>
                    <a:lnTo>
                      <a:pt x="930307" y="782955"/>
                    </a:lnTo>
                    <a:cubicBezTo>
                      <a:pt x="948499" y="782955"/>
                      <a:pt x="963168" y="797624"/>
                      <a:pt x="963168" y="815626"/>
                    </a:cubicBezTo>
                    <a:lnTo>
                      <a:pt x="963168" y="938879"/>
                    </a:lnTo>
                    <a:cubicBezTo>
                      <a:pt x="963168" y="956977"/>
                      <a:pt x="948404" y="971550"/>
                      <a:pt x="930307" y="971550"/>
                    </a:cubicBezTo>
                    <a:lnTo>
                      <a:pt x="892778" y="971550"/>
                    </a:lnTo>
                    <a:lnTo>
                      <a:pt x="892778" y="7829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6" name="Google Shape;1486;p9"/>
              <p:cNvSpPr/>
              <p:nvPr/>
            </p:nvSpPr>
            <p:spPr>
              <a:xfrm>
                <a:off x="5034057" y="3079432"/>
                <a:ext cx="365664" cy="246792"/>
              </a:xfrm>
              <a:custGeom>
                <a:rect b="b" l="l" r="r" t="t"/>
                <a:pathLst>
                  <a:path extrusionOk="0" h="246792" w="365664">
                    <a:moveTo>
                      <a:pt x="309372" y="0"/>
                    </a:moveTo>
                    <a:lnTo>
                      <a:pt x="56293" y="0"/>
                    </a:lnTo>
                    <a:cubicBezTo>
                      <a:pt x="25337" y="0"/>
                      <a:pt x="0" y="25241"/>
                      <a:pt x="0" y="56293"/>
                    </a:cubicBezTo>
                    <a:lnTo>
                      <a:pt x="0" y="190500"/>
                    </a:lnTo>
                    <a:cubicBezTo>
                      <a:pt x="0" y="221551"/>
                      <a:pt x="25241" y="246793"/>
                      <a:pt x="56293" y="246793"/>
                    </a:cubicBezTo>
                    <a:lnTo>
                      <a:pt x="309372" y="246793"/>
                    </a:lnTo>
                    <a:cubicBezTo>
                      <a:pt x="340328" y="246793"/>
                      <a:pt x="365665" y="221456"/>
                      <a:pt x="365665" y="190500"/>
                    </a:cubicBezTo>
                    <a:lnTo>
                      <a:pt x="365665" y="56293"/>
                    </a:lnTo>
                    <a:cubicBezTo>
                      <a:pt x="365665" y="25241"/>
                      <a:pt x="340424" y="0"/>
                      <a:pt x="309372" y="0"/>
                    </a:cubicBezTo>
                    <a:close/>
                    <a:moveTo>
                      <a:pt x="330137" y="190405"/>
                    </a:moveTo>
                    <a:cubicBezTo>
                      <a:pt x="330137" y="201930"/>
                      <a:pt x="320802" y="211264"/>
                      <a:pt x="309277" y="211264"/>
                    </a:cubicBezTo>
                    <a:lnTo>
                      <a:pt x="56198" y="211264"/>
                    </a:lnTo>
                    <a:cubicBezTo>
                      <a:pt x="44672" y="211264"/>
                      <a:pt x="35338" y="201930"/>
                      <a:pt x="35338" y="190405"/>
                    </a:cubicBezTo>
                    <a:lnTo>
                      <a:pt x="35338" y="56197"/>
                    </a:lnTo>
                    <a:cubicBezTo>
                      <a:pt x="35338" y="44672"/>
                      <a:pt x="44672" y="35338"/>
                      <a:pt x="56198" y="35338"/>
                    </a:cubicBezTo>
                    <a:lnTo>
                      <a:pt x="309277" y="35338"/>
                    </a:lnTo>
                    <a:cubicBezTo>
                      <a:pt x="320802" y="35338"/>
                      <a:pt x="330137" y="44672"/>
                      <a:pt x="330137" y="56197"/>
                    </a:cubicBezTo>
                    <a:lnTo>
                      <a:pt x="330137" y="19040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7" name="Google Shape;1487;p9"/>
              <p:cNvSpPr/>
              <p:nvPr/>
            </p:nvSpPr>
            <p:spPr>
              <a:xfrm>
                <a:off x="5093398" y="3154870"/>
                <a:ext cx="246887" cy="35433"/>
              </a:xfrm>
              <a:custGeom>
                <a:rect b="b" l="l" r="r" t="t"/>
                <a:pathLst>
                  <a:path extrusionOk="0" h="35433" w="246887">
                    <a:moveTo>
                      <a:pt x="229171" y="571"/>
                    </a:moveTo>
                    <a:lnTo>
                      <a:pt x="17717" y="0"/>
                    </a:lnTo>
                    <a:cubicBezTo>
                      <a:pt x="7906" y="0"/>
                      <a:pt x="0" y="7810"/>
                      <a:pt x="0" y="17431"/>
                    </a:cubicBezTo>
                    <a:cubicBezTo>
                      <a:pt x="0" y="26956"/>
                      <a:pt x="7906" y="34862"/>
                      <a:pt x="17717" y="34862"/>
                    </a:cubicBezTo>
                    <a:lnTo>
                      <a:pt x="229171" y="35433"/>
                    </a:lnTo>
                    <a:cubicBezTo>
                      <a:pt x="238887" y="35433"/>
                      <a:pt x="246888" y="27622"/>
                      <a:pt x="246888" y="18002"/>
                    </a:cubicBezTo>
                    <a:cubicBezTo>
                      <a:pt x="246888" y="8477"/>
                      <a:pt x="238982" y="571"/>
                      <a:pt x="229171" y="57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8" name="Google Shape;1488;p9"/>
              <p:cNvSpPr/>
              <p:nvPr/>
            </p:nvSpPr>
            <p:spPr>
              <a:xfrm>
                <a:off x="5093398" y="3210877"/>
                <a:ext cx="246887" cy="36575"/>
              </a:xfrm>
              <a:custGeom>
                <a:rect b="b" l="l" r="r" t="t"/>
                <a:pathLst>
                  <a:path extrusionOk="0" h="36575" w="246887">
                    <a:moveTo>
                      <a:pt x="229171" y="571"/>
                    </a:moveTo>
                    <a:lnTo>
                      <a:pt x="17717" y="0"/>
                    </a:lnTo>
                    <a:cubicBezTo>
                      <a:pt x="7906" y="0"/>
                      <a:pt x="0" y="8001"/>
                      <a:pt x="0" y="18002"/>
                    </a:cubicBezTo>
                    <a:cubicBezTo>
                      <a:pt x="0" y="27813"/>
                      <a:pt x="7906" y="36004"/>
                      <a:pt x="17717" y="36004"/>
                    </a:cubicBezTo>
                    <a:lnTo>
                      <a:pt x="229171" y="36576"/>
                    </a:lnTo>
                    <a:cubicBezTo>
                      <a:pt x="238887" y="36576"/>
                      <a:pt x="246888" y="28575"/>
                      <a:pt x="246888" y="18574"/>
                    </a:cubicBezTo>
                    <a:cubicBezTo>
                      <a:pt x="246888" y="8668"/>
                      <a:pt x="238982" y="571"/>
                      <a:pt x="229171" y="57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89" name="Google Shape;1489;p9"/>
            <p:cNvGrpSpPr/>
            <p:nvPr/>
          </p:nvGrpSpPr>
          <p:grpSpPr>
            <a:xfrm>
              <a:off x="7898697" y="2769644"/>
              <a:ext cx="989891" cy="989871"/>
              <a:chOff x="8213288" y="4257484"/>
              <a:chExt cx="1305236" cy="1305210"/>
            </a:xfrm>
          </p:grpSpPr>
          <p:sp>
            <p:nvSpPr>
              <p:cNvPr id="1490" name="Google Shape;1490;p9"/>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1" name="Google Shape;1491;p9"/>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2" name="Google Shape;1492;p9"/>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3" name="Google Shape;1493;p9"/>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94" name="Google Shape;1494;p9"/>
            <p:cNvGrpSpPr/>
            <p:nvPr/>
          </p:nvGrpSpPr>
          <p:grpSpPr>
            <a:xfrm>
              <a:off x="10246012" y="3146617"/>
              <a:ext cx="884917" cy="823085"/>
              <a:chOff x="4577619" y="1347766"/>
              <a:chExt cx="1179575" cy="1097300"/>
            </a:xfrm>
          </p:grpSpPr>
          <p:sp>
            <p:nvSpPr>
              <p:cNvPr id="1495" name="Google Shape;1495;p9"/>
              <p:cNvSpPr/>
              <p:nvPr/>
            </p:nvSpPr>
            <p:spPr>
              <a:xfrm>
                <a:off x="4577619" y="1347766"/>
                <a:ext cx="1179575" cy="1097300"/>
              </a:xfrm>
              <a:custGeom>
                <a:rect b="b" l="l" r="r" t="t"/>
                <a:pathLst>
                  <a:path extrusionOk="0" h="1097300" w="1179575">
                    <a:moveTo>
                      <a:pt x="1164717" y="790786"/>
                    </a:moveTo>
                    <a:cubicBezTo>
                      <a:pt x="1172909" y="790786"/>
                      <a:pt x="1179481" y="784214"/>
                      <a:pt x="1179481" y="776023"/>
                    </a:cubicBezTo>
                    <a:lnTo>
                      <a:pt x="1179481" y="721254"/>
                    </a:lnTo>
                    <a:cubicBezTo>
                      <a:pt x="1179481" y="713062"/>
                      <a:pt x="1172909" y="706395"/>
                      <a:pt x="1164717" y="706395"/>
                    </a:cubicBezTo>
                    <a:lnTo>
                      <a:pt x="784670" y="706395"/>
                    </a:lnTo>
                    <a:cubicBezTo>
                      <a:pt x="848678" y="663437"/>
                      <a:pt x="875252" y="580855"/>
                      <a:pt x="889349" y="536945"/>
                    </a:cubicBezTo>
                    <a:cubicBezTo>
                      <a:pt x="906875" y="482272"/>
                      <a:pt x="933355" y="399690"/>
                      <a:pt x="888206" y="317870"/>
                    </a:cubicBezTo>
                    <a:cubicBezTo>
                      <a:pt x="882491" y="307583"/>
                      <a:pt x="829342" y="216810"/>
                      <a:pt x="721519" y="206618"/>
                    </a:cubicBezTo>
                    <a:cubicBezTo>
                      <a:pt x="705707" y="205189"/>
                      <a:pt x="690944" y="205761"/>
                      <a:pt x="677228" y="207571"/>
                    </a:cubicBezTo>
                    <a:cubicBezTo>
                      <a:pt x="695611" y="191759"/>
                      <a:pt x="711803" y="171661"/>
                      <a:pt x="721900" y="150611"/>
                    </a:cubicBezTo>
                    <a:cubicBezTo>
                      <a:pt x="750665" y="91461"/>
                      <a:pt x="731711" y="31930"/>
                      <a:pt x="722281" y="9165"/>
                    </a:cubicBezTo>
                    <a:cubicBezTo>
                      <a:pt x="719423" y="2307"/>
                      <a:pt x="711994" y="-1408"/>
                      <a:pt x="704850" y="497"/>
                    </a:cubicBezTo>
                    <a:cubicBezTo>
                      <a:pt x="677418" y="7831"/>
                      <a:pt x="610267" y="31930"/>
                      <a:pt x="579025" y="98986"/>
                    </a:cubicBezTo>
                    <a:cubicBezTo>
                      <a:pt x="560165" y="139562"/>
                      <a:pt x="550926" y="204618"/>
                      <a:pt x="578834" y="229859"/>
                    </a:cubicBezTo>
                    <a:cubicBezTo>
                      <a:pt x="578072" y="229573"/>
                      <a:pt x="577215" y="229383"/>
                      <a:pt x="576548" y="229097"/>
                    </a:cubicBezTo>
                    <a:cubicBezTo>
                      <a:pt x="551212" y="216334"/>
                      <a:pt x="510635" y="202141"/>
                      <a:pt x="461486" y="206618"/>
                    </a:cubicBezTo>
                    <a:cubicBezTo>
                      <a:pt x="353663" y="216715"/>
                      <a:pt x="300514" y="307583"/>
                      <a:pt x="294799" y="317870"/>
                    </a:cubicBezTo>
                    <a:cubicBezTo>
                      <a:pt x="249555" y="399690"/>
                      <a:pt x="276035" y="482367"/>
                      <a:pt x="293656" y="537040"/>
                    </a:cubicBezTo>
                    <a:cubicBezTo>
                      <a:pt x="307753" y="580855"/>
                      <a:pt x="334232" y="663342"/>
                      <a:pt x="398145" y="706395"/>
                    </a:cubicBezTo>
                    <a:lnTo>
                      <a:pt x="166021" y="706395"/>
                    </a:lnTo>
                    <a:cubicBezTo>
                      <a:pt x="74581" y="706395"/>
                      <a:pt x="0" y="772117"/>
                      <a:pt x="0" y="852889"/>
                    </a:cubicBezTo>
                    <a:lnTo>
                      <a:pt x="0" y="950902"/>
                    </a:lnTo>
                    <a:cubicBezTo>
                      <a:pt x="0" y="1031674"/>
                      <a:pt x="74390" y="1097301"/>
                      <a:pt x="166021" y="1097301"/>
                    </a:cubicBezTo>
                    <a:lnTo>
                      <a:pt x="1164812" y="1097301"/>
                    </a:lnTo>
                    <a:cubicBezTo>
                      <a:pt x="1173004" y="1097301"/>
                      <a:pt x="1179576" y="1090729"/>
                      <a:pt x="1179576" y="1082537"/>
                    </a:cubicBezTo>
                    <a:lnTo>
                      <a:pt x="1179576" y="1027768"/>
                    </a:lnTo>
                    <a:cubicBezTo>
                      <a:pt x="1179576" y="1019577"/>
                      <a:pt x="1173004" y="1013005"/>
                      <a:pt x="1164812" y="1013005"/>
                    </a:cubicBezTo>
                    <a:lnTo>
                      <a:pt x="1102995" y="1013005"/>
                    </a:lnTo>
                    <a:lnTo>
                      <a:pt x="1102995" y="790786"/>
                    </a:lnTo>
                    <a:lnTo>
                      <a:pt x="1164717" y="790786"/>
                    </a:lnTo>
                    <a:close/>
                    <a:moveTo>
                      <a:pt x="605600" y="111559"/>
                    </a:moveTo>
                    <a:cubicBezTo>
                      <a:pt x="627698" y="64315"/>
                      <a:pt x="672084" y="42407"/>
                      <a:pt x="699421" y="33073"/>
                    </a:cubicBezTo>
                    <a:cubicBezTo>
                      <a:pt x="707136" y="56885"/>
                      <a:pt x="714565" y="97652"/>
                      <a:pt x="695039" y="137562"/>
                    </a:cubicBezTo>
                    <a:cubicBezTo>
                      <a:pt x="677418" y="173947"/>
                      <a:pt x="642176" y="201284"/>
                      <a:pt x="618077" y="208428"/>
                    </a:cubicBezTo>
                    <a:cubicBezTo>
                      <a:pt x="610076" y="210904"/>
                      <a:pt x="603409" y="211000"/>
                      <a:pt x="599789" y="208809"/>
                    </a:cubicBezTo>
                    <a:cubicBezTo>
                      <a:pt x="586645" y="200998"/>
                      <a:pt x="587121" y="151373"/>
                      <a:pt x="605600" y="111559"/>
                    </a:cubicBezTo>
                    <a:close/>
                    <a:moveTo>
                      <a:pt x="321850" y="527896"/>
                    </a:moveTo>
                    <a:cubicBezTo>
                      <a:pt x="304895" y="475128"/>
                      <a:pt x="281654" y="402833"/>
                      <a:pt x="320707" y="332253"/>
                    </a:cubicBezTo>
                    <a:cubicBezTo>
                      <a:pt x="322707" y="328729"/>
                      <a:pt x="370046" y="245004"/>
                      <a:pt x="464344" y="236146"/>
                    </a:cubicBezTo>
                    <a:cubicBezTo>
                      <a:pt x="469773" y="235574"/>
                      <a:pt x="475202" y="235384"/>
                      <a:pt x="480441" y="235384"/>
                    </a:cubicBezTo>
                    <a:cubicBezTo>
                      <a:pt x="515303" y="235384"/>
                      <a:pt x="544163" y="245956"/>
                      <a:pt x="563309" y="255481"/>
                    </a:cubicBezTo>
                    <a:cubicBezTo>
                      <a:pt x="580454" y="264054"/>
                      <a:pt x="602837" y="264054"/>
                      <a:pt x="619887" y="255481"/>
                    </a:cubicBezTo>
                    <a:cubicBezTo>
                      <a:pt x="641890" y="244528"/>
                      <a:pt x="676847" y="232145"/>
                      <a:pt x="718947" y="236146"/>
                    </a:cubicBezTo>
                    <a:cubicBezTo>
                      <a:pt x="813245" y="245004"/>
                      <a:pt x="860584" y="328729"/>
                      <a:pt x="862584" y="332253"/>
                    </a:cubicBezTo>
                    <a:cubicBezTo>
                      <a:pt x="901541" y="402833"/>
                      <a:pt x="878396" y="475128"/>
                      <a:pt x="861441" y="527992"/>
                    </a:cubicBezTo>
                    <a:cubicBezTo>
                      <a:pt x="844772" y="580189"/>
                      <a:pt x="813626" y="677344"/>
                      <a:pt x="729520" y="699632"/>
                    </a:cubicBezTo>
                    <a:cubicBezTo>
                      <a:pt x="682181" y="712205"/>
                      <a:pt x="637318" y="696203"/>
                      <a:pt x="607981" y="680582"/>
                    </a:cubicBezTo>
                    <a:cubicBezTo>
                      <a:pt x="597694" y="675153"/>
                      <a:pt x="585597" y="675153"/>
                      <a:pt x="575310" y="680582"/>
                    </a:cubicBezTo>
                    <a:cubicBezTo>
                      <a:pt x="545973" y="696203"/>
                      <a:pt x="501110" y="712205"/>
                      <a:pt x="453771" y="699632"/>
                    </a:cubicBezTo>
                    <a:cubicBezTo>
                      <a:pt x="369761" y="677248"/>
                      <a:pt x="338614" y="580189"/>
                      <a:pt x="321850" y="527896"/>
                    </a:cubicBezTo>
                    <a:close/>
                    <a:moveTo>
                      <a:pt x="592646" y="706395"/>
                    </a:moveTo>
                    <a:lnTo>
                      <a:pt x="590074" y="706395"/>
                    </a:lnTo>
                    <a:cubicBezTo>
                      <a:pt x="591026" y="706109"/>
                      <a:pt x="591884" y="706109"/>
                      <a:pt x="592646" y="706395"/>
                    </a:cubicBezTo>
                    <a:close/>
                    <a:moveTo>
                      <a:pt x="1149858" y="1042723"/>
                    </a:moveTo>
                    <a:lnTo>
                      <a:pt x="1149858" y="1067869"/>
                    </a:lnTo>
                    <a:lnTo>
                      <a:pt x="165925" y="1067869"/>
                    </a:lnTo>
                    <a:cubicBezTo>
                      <a:pt x="156210" y="1067869"/>
                      <a:pt x="146685" y="1067011"/>
                      <a:pt x="137541" y="1065297"/>
                    </a:cubicBezTo>
                    <a:cubicBezTo>
                      <a:pt x="75914" y="1054057"/>
                      <a:pt x="29528" y="1007099"/>
                      <a:pt x="29528" y="950997"/>
                    </a:cubicBezTo>
                    <a:lnTo>
                      <a:pt x="29528" y="852985"/>
                    </a:lnTo>
                    <a:cubicBezTo>
                      <a:pt x="29528" y="788500"/>
                      <a:pt x="90773" y="736113"/>
                      <a:pt x="165925" y="736113"/>
                    </a:cubicBezTo>
                    <a:lnTo>
                      <a:pt x="165925" y="736018"/>
                    </a:lnTo>
                    <a:lnTo>
                      <a:pt x="1101185" y="736018"/>
                    </a:lnTo>
                    <a:lnTo>
                      <a:pt x="1149858" y="736018"/>
                    </a:lnTo>
                    <a:lnTo>
                      <a:pt x="1149858" y="761164"/>
                    </a:lnTo>
                    <a:lnTo>
                      <a:pt x="1102900" y="761164"/>
                    </a:lnTo>
                    <a:lnTo>
                      <a:pt x="1073277" y="761164"/>
                    </a:lnTo>
                    <a:lnTo>
                      <a:pt x="168307" y="761164"/>
                    </a:lnTo>
                    <a:cubicBezTo>
                      <a:pt x="110204" y="761164"/>
                      <a:pt x="62865" y="803264"/>
                      <a:pt x="62865" y="854794"/>
                    </a:cubicBezTo>
                    <a:lnTo>
                      <a:pt x="62865" y="949092"/>
                    </a:lnTo>
                    <a:cubicBezTo>
                      <a:pt x="62865" y="988049"/>
                      <a:pt x="90011" y="1021672"/>
                      <a:pt x="128397" y="1035674"/>
                    </a:cubicBezTo>
                    <a:cubicBezTo>
                      <a:pt x="140684" y="1040246"/>
                      <a:pt x="154210" y="1042723"/>
                      <a:pt x="168307" y="1042723"/>
                    </a:cubicBezTo>
                    <a:lnTo>
                      <a:pt x="1102900" y="1042723"/>
                    </a:lnTo>
                    <a:lnTo>
                      <a:pt x="1149858" y="1042723"/>
                    </a:lnTo>
                    <a:close/>
                    <a:moveTo>
                      <a:pt x="1073277" y="849365"/>
                    </a:moveTo>
                    <a:cubicBezTo>
                      <a:pt x="1072896" y="849365"/>
                      <a:pt x="1072515" y="849270"/>
                      <a:pt x="1072039" y="849270"/>
                    </a:cubicBezTo>
                    <a:lnTo>
                      <a:pt x="162116" y="849270"/>
                    </a:lnTo>
                    <a:cubicBezTo>
                      <a:pt x="153924" y="849270"/>
                      <a:pt x="147257" y="855937"/>
                      <a:pt x="147257" y="864129"/>
                    </a:cubicBezTo>
                    <a:cubicBezTo>
                      <a:pt x="147257" y="872320"/>
                      <a:pt x="153924" y="878988"/>
                      <a:pt x="162116" y="878988"/>
                    </a:cubicBezTo>
                    <a:lnTo>
                      <a:pt x="1072039" y="878988"/>
                    </a:lnTo>
                    <a:cubicBezTo>
                      <a:pt x="1072420" y="878988"/>
                      <a:pt x="1072801" y="878893"/>
                      <a:pt x="1073277" y="878893"/>
                    </a:cubicBezTo>
                    <a:lnTo>
                      <a:pt x="1073277" y="925851"/>
                    </a:lnTo>
                    <a:cubicBezTo>
                      <a:pt x="1073277" y="925851"/>
                      <a:pt x="1073277" y="925851"/>
                      <a:pt x="1073277" y="925851"/>
                    </a:cubicBezTo>
                    <a:lnTo>
                      <a:pt x="518827" y="925851"/>
                    </a:lnTo>
                    <a:cubicBezTo>
                      <a:pt x="510635" y="925851"/>
                      <a:pt x="504063" y="932518"/>
                      <a:pt x="504063" y="940710"/>
                    </a:cubicBezTo>
                    <a:cubicBezTo>
                      <a:pt x="504063" y="948901"/>
                      <a:pt x="510635" y="955569"/>
                      <a:pt x="518827" y="955569"/>
                    </a:cubicBezTo>
                    <a:lnTo>
                      <a:pt x="1073277" y="955569"/>
                    </a:lnTo>
                    <a:cubicBezTo>
                      <a:pt x="1073277" y="955569"/>
                      <a:pt x="1073277" y="955569"/>
                      <a:pt x="1073277" y="955569"/>
                    </a:cubicBezTo>
                    <a:lnTo>
                      <a:pt x="1073277" y="1013005"/>
                    </a:lnTo>
                    <a:lnTo>
                      <a:pt x="168307" y="1013005"/>
                    </a:lnTo>
                    <a:cubicBezTo>
                      <a:pt x="126492" y="1013005"/>
                      <a:pt x="92488" y="984239"/>
                      <a:pt x="92488" y="948997"/>
                    </a:cubicBezTo>
                    <a:lnTo>
                      <a:pt x="92488" y="854794"/>
                    </a:lnTo>
                    <a:cubicBezTo>
                      <a:pt x="92488" y="819457"/>
                      <a:pt x="126587" y="790786"/>
                      <a:pt x="168307" y="790786"/>
                    </a:cubicBezTo>
                    <a:lnTo>
                      <a:pt x="1073277" y="790786"/>
                    </a:lnTo>
                    <a:lnTo>
                      <a:pt x="1073277" y="8493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6" name="Google Shape;1496;p9"/>
              <p:cNvSpPr/>
              <p:nvPr/>
            </p:nvSpPr>
            <p:spPr>
              <a:xfrm>
                <a:off x="4730686" y="2273616"/>
                <a:ext cx="307562" cy="29718"/>
              </a:xfrm>
              <a:custGeom>
                <a:rect b="b" l="l" r="r" t="t"/>
                <a:pathLst>
                  <a:path extrusionOk="0" h="29718" w="307562">
                    <a:moveTo>
                      <a:pt x="14859" y="29718"/>
                    </a:moveTo>
                    <a:lnTo>
                      <a:pt x="292703" y="29718"/>
                    </a:lnTo>
                    <a:cubicBezTo>
                      <a:pt x="300800" y="29718"/>
                      <a:pt x="307562" y="23051"/>
                      <a:pt x="307562" y="14859"/>
                    </a:cubicBezTo>
                    <a:cubicBezTo>
                      <a:pt x="307562" y="6668"/>
                      <a:pt x="300895" y="0"/>
                      <a:pt x="292703" y="0"/>
                    </a:cubicBezTo>
                    <a:lnTo>
                      <a:pt x="14859" y="0"/>
                    </a:lnTo>
                    <a:cubicBezTo>
                      <a:pt x="6667" y="0"/>
                      <a:pt x="0" y="6668"/>
                      <a:pt x="0" y="14859"/>
                    </a:cubicBezTo>
                    <a:cubicBezTo>
                      <a:pt x="0" y="23051"/>
                      <a:pt x="6667" y="29718"/>
                      <a:pt x="14859"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97" name="Google Shape;1497;p9"/>
            <p:cNvGrpSpPr/>
            <p:nvPr/>
          </p:nvGrpSpPr>
          <p:grpSpPr>
            <a:xfrm>
              <a:off x="9876531" y="5738282"/>
              <a:ext cx="605323" cy="968522"/>
              <a:chOff x="6621910" y="4285247"/>
              <a:chExt cx="782982" cy="1252777"/>
            </a:xfrm>
          </p:grpSpPr>
          <p:sp>
            <p:nvSpPr>
              <p:cNvPr id="1498" name="Google Shape;1498;p9"/>
              <p:cNvSpPr/>
              <p:nvPr/>
            </p:nvSpPr>
            <p:spPr>
              <a:xfrm>
                <a:off x="6621910" y="4285247"/>
                <a:ext cx="782982" cy="1252777"/>
              </a:xfrm>
              <a:custGeom>
                <a:rect b="b" l="l" r="r" t="t"/>
                <a:pathLst>
                  <a:path extrusionOk="0" h="1252777" w="782982">
                    <a:moveTo>
                      <a:pt x="777205" y="215315"/>
                    </a:moveTo>
                    <a:cubicBezTo>
                      <a:pt x="769204" y="188264"/>
                      <a:pt x="753297" y="165213"/>
                      <a:pt x="731580" y="148449"/>
                    </a:cubicBezTo>
                    <a:cubicBezTo>
                      <a:pt x="737581" y="85489"/>
                      <a:pt x="719293" y="33197"/>
                      <a:pt x="677764" y="10813"/>
                    </a:cubicBezTo>
                    <a:cubicBezTo>
                      <a:pt x="643855" y="-7475"/>
                      <a:pt x="600897" y="-2427"/>
                      <a:pt x="556606" y="24910"/>
                    </a:cubicBezTo>
                    <a:cubicBezTo>
                      <a:pt x="515077" y="50627"/>
                      <a:pt x="476596" y="93490"/>
                      <a:pt x="448402" y="145782"/>
                    </a:cubicBezTo>
                    <a:cubicBezTo>
                      <a:pt x="445068" y="151878"/>
                      <a:pt x="442020" y="158069"/>
                      <a:pt x="439067" y="164261"/>
                    </a:cubicBezTo>
                    <a:cubicBezTo>
                      <a:pt x="429923" y="180643"/>
                      <a:pt x="342103" y="342949"/>
                      <a:pt x="332863" y="360095"/>
                    </a:cubicBezTo>
                    <a:cubicBezTo>
                      <a:pt x="332578" y="360475"/>
                      <a:pt x="332292" y="360952"/>
                      <a:pt x="332101" y="361333"/>
                    </a:cubicBezTo>
                    <a:cubicBezTo>
                      <a:pt x="322195" y="379621"/>
                      <a:pt x="311908" y="398575"/>
                      <a:pt x="301431" y="417816"/>
                    </a:cubicBezTo>
                    <a:cubicBezTo>
                      <a:pt x="300859" y="418864"/>
                      <a:pt x="300478" y="419912"/>
                      <a:pt x="300193" y="420959"/>
                    </a:cubicBezTo>
                    <a:cubicBezTo>
                      <a:pt x="231994" y="547451"/>
                      <a:pt x="154841" y="689945"/>
                      <a:pt x="110455" y="771860"/>
                    </a:cubicBezTo>
                    <a:lnTo>
                      <a:pt x="73593" y="840155"/>
                    </a:lnTo>
                    <a:cubicBezTo>
                      <a:pt x="67878" y="850632"/>
                      <a:pt x="64068" y="861872"/>
                      <a:pt x="62163" y="873492"/>
                    </a:cubicBezTo>
                    <a:cubicBezTo>
                      <a:pt x="33683" y="925880"/>
                      <a:pt x="4251" y="1004175"/>
                      <a:pt x="13014" y="1095901"/>
                    </a:cubicBezTo>
                    <a:cubicBezTo>
                      <a:pt x="13586" y="1101235"/>
                      <a:pt x="14252" y="1106569"/>
                      <a:pt x="14919" y="1111712"/>
                    </a:cubicBezTo>
                    <a:cubicBezTo>
                      <a:pt x="14824" y="1112474"/>
                      <a:pt x="14919" y="1113332"/>
                      <a:pt x="15014" y="1114189"/>
                    </a:cubicBezTo>
                    <a:cubicBezTo>
                      <a:pt x="18348" y="1135430"/>
                      <a:pt x="23396" y="1156289"/>
                      <a:pt x="30349" y="1176673"/>
                    </a:cubicBezTo>
                    <a:lnTo>
                      <a:pt x="30349" y="1176673"/>
                    </a:lnTo>
                    <a:lnTo>
                      <a:pt x="1870" y="1229632"/>
                    </a:lnTo>
                    <a:cubicBezTo>
                      <a:pt x="-2226" y="1237252"/>
                      <a:pt x="631" y="1246777"/>
                      <a:pt x="8251" y="1250873"/>
                    </a:cubicBezTo>
                    <a:cubicBezTo>
                      <a:pt x="10537" y="1252111"/>
                      <a:pt x="13109" y="1252778"/>
                      <a:pt x="15586" y="1252778"/>
                    </a:cubicBezTo>
                    <a:cubicBezTo>
                      <a:pt x="21110" y="1252778"/>
                      <a:pt x="26539" y="1249825"/>
                      <a:pt x="29302" y="1244491"/>
                    </a:cubicBezTo>
                    <a:lnTo>
                      <a:pt x="57020" y="1192961"/>
                    </a:lnTo>
                    <a:cubicBezTo>
                      <a:pt x="78451" y="1188960"/>
                      <a:pt x="99311" y="1182959"/>
                      <a:pt x="119313" y="1174863"/>
                    </a:cubicBezTo>
                    <a:cubicBezTo>
                      <a:pt x="120646" y="1174673"/>
                      <a:pt x="121885" y="1174387"/>
                      <a:pt x="123123" y="1174006"/>
                    </a:cubicBezTo>
                    <a:cubicBezTo>
                      <a:pt x="125980" y="1172672"/>
                      <a:pt x="128838" y="1171529"/>
                      <a:pt x="131600" y="1170291"/>
                    </a:cubicBezTo>
                    <a:cubicBezTo>
                      <a:pt x="231422" y="1125619"/>
                      <a:pt x="285905" y="1040084"/>
                      <a:pt x="312575" y="982363"/>
                    </a:cubicBezTo>
                    <a:cubicBezTo>
                      <a:pt x="314766" y="979220"/>
                      <a:pt x="316766" y="975981"/>
                      <a:pt x="318576" y="972647"/>
                    </a:cubicBezTo>
                    <a:cubicBezTo>
                      <a:pt x="318671" y="972552"/>
                      <a:pt x="318766" y="972171"/>
                      <a:pt x="318862" y="971981"/>
                    </a:cubicBezTo>
                    <a:lnTo>
                      <a:pt x="352295" y="909973"/>
                    </a:lnTo>
                    <a:cubicBezTo>
                      <a:pt x="396681" y="827582"/>
                      <a:pt x="477643" y="676896"/>
                      <a:pt x="549176" y="543356"/>
                    </a:cubicBezTo>
                    <a:cubicBezTo>
                      <a:pt x="549462" y="542784"/>
                      <a:pt x="549748" y="542213"/>
                      <a:pt x="549938" y="541641"/>
                    </a:cubicBezTo>
                    <a:lnTo>
                      <a:pt x="550033" y="541355"/>
                    </a:lnTo>
                    <a:lnTo>
                      <a:pt x="578608" y="487920"/>
                    </a:lnTo>
                    <a:lnTo>
                      <a:pt x="578799" y="487634"/>
                    </a:lnTo>
                    <a:cubicBezTo>
                      <a:pt x="668239" y="320661"/>
                      <a:pt x="685955" y="286181"/>
                      <a:pt x="689956" y="277703"/>
                    </a:cubicBezTo>
                    <a:cubicBezTo>
                      <a:pt x="690146" y="277227"/>
                      <a:pt x="690527" y="276751"/>
                      <a:pt x="690622" y="276465"/>
                    </a:cubicBezTo>
                    <a:cubicBezTo>
                      <a:pt x="693289" y="271417"/>
                      <a:pt x="695956" y="266464"/>
                      <a:pt x="698338" y="261415"/>
                    </a:cubicBezTo>
                    <a:cubicBezTo>
                      <a:pt x="697099" y="274941"/>
                      <a:pt x="693099" y="288181"/>
                      <a:pt x="686527" y="300468"/>
                    </a:cubicBezTo>
                    <a:lnTo>
                      <a:pt x="529364" y="590981"/>
                    </a:lnTo>
                    <a:cubicBezTo>
                      <a:pt x="499932" y="645559"/>
                      <a:pt x="511553" y="712424"/>
                      <a:pt x="557844" y="753858"/>
                    </a:cubicBezTo>
                    <a:cubicBezTo>
                      <a:pt x="560797" y="756430"/>
                      <a:pt x="564512" y="757858"/>
                      <a:pt x="568321" y="757858"/>
                    </a:cubicBezTo>
                    <a:cubicBezTo>
                      <a:pt x="571370" y="757858"/>
                      <a:pt x="574513" y="756906"/>
                      <a:pt x="577465" y="754906"/>
                    </a:cubicBezTo>
                    <a:cubicBezTo>
                      <a:pt x="583371" y="750715"/>
                      <a:pt x="585562" y="742999"/>
                      <a:pt x="582895" y="736237"/>
                    </a:cubicBezTo>
                    <a:cubicBezTo>
                      <a:pt x="577656" y="723664"/>
                      <a:pt x="575084" y="710424"/>
                      <a:pt x="575084" y="697184"/>
                    </a:cubicBezTo>
                    <a:cubicBezTo>
                      <a:pt x="575084" y="680516"/>
                      <a:pt x="579275" y="663942"/>
                      <a:pt x="587371" y="648892"/>
                    </a:cubicBezTo>
                    <a:lnTo>
                      <a:pt x="766918" y="316851"/>
                    </a:lnTo>
                    <a:cubicBezTo>
                      <a:pt x="783872" y="285514"/>
                      <a:pt x="787587" y="249414"/>
                      <a:pt x="777205" y="215315"/>
                    </a:cubicBezTo>
                    <a:close/>
                    <a:moveTo>
                      <a:pt x="425542" y="396671"/>
                    </a:moveTo>
                    <a:cubicBezTo>
                      <a:pt x="427732" y="397432"/>
                      <a:pt x="429828" y="398099"/>
                      <a:pt x="432019" y="398861"/>
                    </a:cubicBezTo>
                    <a:cubicBezTo>
                      <a:pt x="434876" y="399909"/>
                      <a:pt x="437734" y="400957"/>
                      <a:pt x="440591" y="402100"/>
                    </a:cubicBezTo>
                    <a:cubicBezTo>
                      <a:pt x="449640" y="405719"/>
                      <a:pt x="458498" y="409815"/>
                      <a:pt x="467166" y="414482"/>
                    </a:cubicBezTo>
                    <a:cubicBezTo>
                      <a:pt x="471071" y="416578"/>
                      <a:pt x="474881" y="418768"/>
                      <a:pt x="478596" y="421055"/>
                    </a:cubicBezTo>
                    <a:cubicBezTo>
                      <a:pt x="481072" y="422483"/>
                      <a:pt x="483454" y="424007"/>
                      <a:pt x="485835" y="425722"/>
                    </a:cubicBezTo>
                    <a:cubicBezTo>
                      <a:pt x="491169" y="429056"/>
                      <a:pt x="496217" y="432675"/>
                      <a:pt x="501170" y="436485"/>
                    </a:cubicBezTo>
                    <a:cubicBezTo>
                      <a:pt x="502885" y="437818"/>
                      <a:pt x="504599" y="439152"/>
                      <a:pt x="506218" y="440581"/>
                    </a:cubicBezTo>
                    <a:cubicBezTo>
                      <a:pt x="508695" y="442486"/>
                      <a:pt x="511171" y="444486"/>
                      <a:pt x="513648" y="446772"/>
                    </a:cubicBezTo>
                    <a:cubicBezTo>
                      <a:pt x="513838" y="446772"/>
                      <a:pt x="513934" y="446963"/>
                      <a:pt x="514124" y="447248"/>
                    </a:cubicBezTo>
                    <a:cubicBezTo>
                      <a:pt x="517267" y="449915"/>
                      <a:pt x="520411" y="452773"/>
                      <a:pt x="523459" y="455916"/>
                    </a:cubicBezTo>
                    <a:cubicBezTo>
                      <a:pt x="524030" y="456297"/>
                      <a:pt x="524602" y="456868"/>
                      <a:pt x="525173" y="457631"/>
                    </a:cubicBezTo>
                    <a:cubicBezTo>
                      <a:pt x="528316" y="460488"/>
                      <a:pt x="531269" y="463726"/>
                      <a:pt x="534127" y="466965"/>
                    </a:cubicBezTo>
                    <a:cubicBezTo>
                      <a:pt x="535460" y="468394"/>
                      <a:pt x="536889" y="469918"/>
                      <a:pt x="538032" y="471442"/>
                    </a:cubicBezTo>
                    <a:cubicBezTo>
                      <a:pt x="539365" y="472966"/>
                      <a:pt x="540508" y="474585"/>
                      <a:pt x="541842" y="476109"/>
                    </a:cubicBezTo>
                    <a:cubicBezTo>
                      <a:pt x="543366" y="478014"/>
                      <a:pt x="544985" y="479919"/>
                      <a:pt x="546414" y="481919"/>
                    </a:cubicBezTo>
                    <a:lnTo>
                      <a:pt x="534317" y="504493"/>
                    </a:lnTo>
                    <a:cubicBezTo>
                      <a:pt x="513648" y="475728"/>
                      <a:pt x="486883" y="452106"/>
                      <a:pt x="455736" y="435342"/>
                    </a:cubicBezTo>
                    <a:cubicBezTo>
                      <a:pt x="421827" y="417054"/>
                      <a:pt x="384298" y="407720"/>
                      <a:pt x="345722" y="407720"/>
                    </a:cubicBezTo>
                    <a:lnTo>
                      <a:pt x="342388" y="407720"/>
                    </a:lnTo>
                    <a:cubicBezTo>
                      <a:pt x="346675" y="399909"/>
                      <a:pt x="350866" y="392289"/>
                      <a:pt x="354962" y="384574"/>
                    </a:cubicBezTo>
                    <a:cubicBezTo>
                      <a:pt x="356581" y="384669"/>
                      <a:pt x="358200" y="384669"/>
                      <a:pt x="359724" y="384764"/>
                    </a:cubicBezTo>
                    <a:cubicBezTo>
                      <a:pt x="363915" y="384955"/>
                      <a:pt x="368106" y="385240"/>
                      <a:pt x="372297" y="385622"/>
                    </a:cubicBezTo>
                    <a:cubicBezTo>
                      <a:pt x="375536" y="385812"/>
                      <a:pt x="378774" y="386193"/>
                      <a:pt x="382012" y="386765"/>
                    </a:cubicBezTo>
                    <a:cubicBezTo>
                      <a:pt x="385251" y="387146"/>
                      <a:pt x="388489" y="387622"/>
                      <a:pt x="391633" y="388193"/>
                    </a:cubicBezTo>
                    <a:cubicBezTo>
                      <a:pt x="396395" y="389050"/>
                      <a:pt x="401158" y="390003"/>
                      <a:pt x="405920" y="391146"/>
                    </a:cubicBezTo>
                    <a:cubicBezTo>
                      <a:pt x="412492" y="392670"/>
                      <a:pt x="419065" y="394575"/>
                      <a:pt x="425542" y="396671"/>
                    </a:cubicBezTo>
                    <a:close/>
                    <a:moveTo>
                      <a:pt x="57877" y="1160766"/>
                    </a:moveTo>
                    <a:cubicBezTo>
                      <a:pt x="55972" y="1154575"/>
                      <a:pt x="54162" y="1148383"/>
                      <a:pt x="52543" y="1142192"/>
                    </a:cubicBezTo>
                    <a:lnTo>
                      <a:pt x="77879" y="1155908"/>
                    </a:lnTo>
                    <a:cubicBezTo>
                      <a:pt x="71402" y="1157718"/>
                      <a:pt x="64639" y="1159337"/>
                      <a:pt x="57877" y="1160766"/>
                    </a:cubicBezTo>
                    <a:close/>
                    <a:moveTo>
                      <a:pt x="118932" y="1141621"/>
                    </a:moveTo>
                    <a:cubicBezTo>
                      <a:pt x="118837" y="1141621"/>
                      <a:pt x="118741" y="1141716"/>
                      <a:pt x="118551" y="1141811"/>
                    </a:cubicBezTo>
                    <a:lnTo>
                      <a:pt x="45113" y="1101997"/>
                    </a:lnTo>
                    <a:cubicBezTo>
                      <a:pt x="44732" y="1098949"/>
                      <a:pt x="44446" y="1095996"/>
                      <a:pt x="44161" y="1092758"/>
                    </a:cubicBezTo>
                    <a:cubicBezTo>
                      <a:pt x="38446" y="1032179"/>
                      <a:pt x="50923" y="977696"/>
                      <a:pt x="68259" y="933881"/>
                    </a:cubicBezTo>
                    <a:cubicBezTo>
                      <a:pt x="75784" y="914831"/>
                      <a:pt x="84166" y="897781"/>
                      <a:pt x="92453" y="883207"/>
                    </a:cubicBezTo>
                    <a:cubicBezTo>
                      <a:pt x="97882" y="873492"/>
                      <a:pt x="103311" y="864824"/>
                      <a:pt x="108264" y="857395"/>
                    </a:cubicBezTo>
                    <a:cubicBezTo>
                      <a:pt x="127695" y="852632"/>
                      <a:pt x="174653" y="845584"/>
                      <a:pt x="221802" y="872540"/>
                    </a:cubicBezTo>
                    <a:cubicBezTo>
                      <a:pt x="265045" y="897305"/>
                      <a:pt x="283333" y="935881"/>
                      <a:pt x="290287" y="955883"/>
                    </a:cubicBezTo>
                    <a:cubicBezTo>
                      <a:pt x="288667" y="959598"/>
                      <a:pt x="286953" y="963503"/>
                      <a:pt x="285143" y="967504"/>
                    </a:cubicBezTo>
                    <a:cubicBezTo>
                      <a:pt x="277142" y="984934"/>
                      <a:pt x="266379" y="1005223"/>
                      <a:pt x="252282" y="1025987"/>
                    </a:cubicBezTo>
                    <a:cubicBezTo>
                      <a:pt x="223421" y="1068850"/>
                      <a:pt x="180654" y="1113903"/>
                      <a:pt x="118932" y="1141621"/>
                    </a:cubicBezTo>
                    <a:close/>
                    <a:moveTo>
                      <a:pt x="325053" y="895399"/>
                    </a:moveTo>
                    <a:lnTo>
                      <a:pt x="310003" y="923308"/>
                    </a:lnTo>
                    <a:cubicBezTo>
                      <a:pt x="297812" y="898829"/>
                      <a:pt x="275713" y="867587"/>
                      <a:pt x="237232" y="845584"/>
                    </a:cubicBezTo>
                    <a:cubicBezTo>
                      <a:pt x="191608" y="819485"/>
                      <a:pt x="146269" y="819771"/>
                      <a:pt x="117979" y="823867"/>
                    </a:cubicBezTo>
                    <a:lnTo>
                      <a:pt x="137982" y="786719"/>
                    </a:lnTo>
                    <a:cubicBezTo>
                      <a:pt x="181892" y="705757"/>
                      <a:pt x="257711" y="565644"/>
                      <a:pt x="325339" y="440295"/>
                    </a:cubicBezTo>
                    <a:cubicBezTo>
                      <a:pt x="365820" y="436295"/>
                      <a:pt x="405730" y="444200"/>
                      <a:pt x="441258" y="463250"/>
                    </a:cubicBezTo>
                    <a:cubicBezTo>
                      <a:pt x="472690" y="480205"/>
                      <a:pt x="499075" y="505446"/>
                      <a:pt x="517744" y="536402"/>
                    </a:cubicBezTo>
                    <a:cubicBezTo>
                      <a:pt x="447259" y="667942"/>
                      <a:pt x="368582" y="814437"/>
                      <a:pt x="325053" y="895399"/>
                    </a:cubicBezTo>
                    <a:close/>
                    <a:moveTo>
                      <a:pt x="663381" y="260939"/>
                    </a:moveTo>
                    <a:cubicBezTo>
                      <a:pt x="663000" y="261606"/>
                      <a:pt x="662619" y="262178"/>
                      <a:pt x="662238" y="262844"/>
                    </a:cubicBezTo>
                    <a:cubicBezTo>
                      <a:pt x="661952" y="263416"/>
                      <a:pt x="661666" y="264082"/>
                      <a:pt x="661476" y="264654"/>
                    </a:cubicBezTo>
                    <a:cubicBezTo>
                      <a:pt x="659857" y="267988"/>
                      <a:pt x="648141" y="291705"/>
                      <a:pt x="562416" y="451820"/>
                    </a:cubicBezTo>
                    <a:cubicBezTo>
                      <a:pt x="554034" y="441914"/>
                      <a:pt x="544985" y="432580"/>
                      <a:pt x="535174" y="424103"/>
                    </a:cubicBezTo>
                    <a:cubicBezTo>
                      <a:pt x="531936" y="421245"/>
                      <a:pt x="528697" y="418483"/>
                      <a:pt x="525268" y="415816"/>
                    </a:cubicBezTo>
                    <a:cubicBezTo>
                      <a:pt x="522125" y="413244"/>
                      <a:pt x="518982" y="410863"/>
                      <a:pt x="515743" y="408482"/>
                    </a:cubicBezTo>
                    <a:cubicBezTo>
                      <a:pt x="515362" y="408005"/>
                      <a:pt x="514886" y="407720"/>
                      <a:pt x="514505" y="407624"/>
                    </a:cubicBezTo>
                    <a:cubicBezTo>
                      <a:pt x="511362" y="405338"/>
                      <a:pt x="508219" y="403148"/>
                      <a:pt x="505075" y="400957"/>
                    </a:cubicBezTo>
                    <a:cubicBezTo>
                      <a:pt x="501837" y="398766"/>
                      <a:pt x="498598" y="396671"/>
                      <a:pt x="495265" y="394670"/>
                    </a:cubicBezTo>
                    <a:cubicBezTo>
                      <a:pt x="491264" y="392194"/>
                      <a:pt x="487264" y="389908"/>
                      <a:pt x="483168" y="387717"/>
                    </a:cubicBezTo>
                    <a:cubicBezTo>
                      <a:pt x="482787" y="387431"/>
                      <a:pt x="482406" y="387241"/>
                      <a:pt x="482025" y="387050"/>
                    </a:cubicBezTo>
                    <a:cubicBezTo>
                      <a:pt x="481930" y="387050"/>
                      <a:pt x="481930" y="386955"/>
                      <a:pt x="481834" y="386955"/>
                    </a:cubicBezTo>
                    <a:cubicBezTo>
                      <a:pt x="477548" y="384669"/>
                      <a:pt x="473262" y="382478"/>
                      <a:pt x="468880" y="380383"/>
                    </a:cubicBezTo>
                    <a:cubicBezTo>
                      <a:pt x="468880" y="380383"/>
                      <a:pt x="468880" y="380383"/>
                      <a:pt x="468785" y="380383"/>
                    </a:cubicBezTo>
                    <a:cubicBezTo>
                      <a:pt x="466023" y="379049"/>
                      <a:pt x="463261" y="377811"/>
                      <a:pt x="460498" y="376668"/>
                    </a:cubicBezTo>
                    <a:cubicBezTo>
                      <a:pt x="459737" y="376192"/>
                      <a:pt x="458974" y="375906"/>
                      <a:pt x="458212" y="375620"/>
                    </a:cubicBezTo>
                    <a:cubicBezTo>
                      <a:pt x="455450" y="374477"/>
                      <a:pt x="452783" y="373334"/>
                      <a:pt x="450021" y="372287"/>
                    </a:cubicBezTo>
                    <a:cubicBezTo>
                      <a:pt x="447354" y="371239"/>
                      <a:pt x="444592" y="370191"/>
                      <a:pt x="441829" y="369239"/>
                    </a:cubicBezTo>
                    <a:cubicBezTo>
                      <a:pt x="439067" y="368286"/>
                      <a:pt x="436305" y="367333"/>
                      <a:pt x="433543" y="366476"/>
                    </a:cubicBezTo>
                    <a:cubicBezTo>
                      <a:pt x="430114" y="365333"/>
                      <a:pt x="426589" y="364286"/>
                      <a:pt x="423065" y="363333"/>
                    </a:cubicBezTo>
                    <a:cubicBezTo>
                      <a:pt x="419827" y="362381"/>
                      <a:pt x="416493" y="361618"/>
                      <a:pt x="413159" y="360857"/>
                    </a:cubicBezTo>
                    <a:cubicBezTo>
                      <a:pt x="410587" y="360190"/>
                      <a:pt x="407920" y="359618"/>
                      <a:pt x="405253" y="359047"/>
                    </a:cubicBezTo>
                    <a:cubicBezTo>
                      <a:pt x="404872" y="358951"/>
                      <a:pt x="404491" y="358856"/>
                      <a:pt x="404015" y="358761"/>
                    </a:cubicBezTo>
                    <a:cubicBezTo>
                      <a:pt x="393252" y="356475"/>
                      <a:pt x="382393" y="354951"/>
                      <a:pt x="371440" y="354094"/>
                    </a:cubicBezTo>
                    <a:cubicBezTo>
                      <a:pt x="425637" y="254081"/>
                      <a:pt x="464213" y="182834"/>
                      <a:pt x="466309" y="179024"/>
                    </a:cubicBezTo>
                    <a:cubicBezTo>
                      <a:pt x="466499" y="178548"/>
                      <a:pt x="466690" y="178262"/>
                      <a:pt x="466880" y="177881"/>
                    </a:cubicBezTo>
                    <a:cubicBezTo>
                      <a:pt x="469738" y="172071"/>
                      <a:pt x="472595" y="166261"/>
                      <a:pt x="475738" y="160355"/>
                    </a:cubicBezTo>
                    <a:cubicBezTo>
                      <a:pt x="501456" y="112921"/>
                      <a:pt x="535937" y="74154"/>
                      <a:pt x="572989" y="51294"/>
                    </a:cubicBezTo>
                    <a:cubicBezTo>
                      <a:pt x="607279" y="30148"/>
                      <a:pt x="639187" y="25481"/>
                      <a:pt x="662809" y="38149"/>
                    </a:cubicBezTo>
                    <a:cubicBezTo>
                      <a:pt x="689384" y="52437"/>
                      <a:pt x="702053" y="87203"/>
                      <a:pt x="701005" y="130447"/>
                    </a:cubicBezTo>
                    <a:cubicBezTo>
                      <a:pt x="700719" y="141020"/>
                      <a:pt x="699671" y="152068"/>
                      <a:pt x="697671" y="163594"/>
                    </a:cubicBezTo>
                    <a:cubicBezTo>
                      <a:pt x="697671" y="163975"/>
                      <a:pt x="697576" y="164356"/>
                      <a:pt x="697480" y="164832"/>
                    </a:cubicBezTo>
                    <a:cubicBezTo>
                      <a:pt x="695195" y="177881"/>
                      <a:pt x="691861" y="191407"/>
                      <a:pt x="687384" y="205123"/>
                    </a:cubicBezTo>
                    <a:cubicBezTo>
                      <a:pt x="681383" y="223697"/>
                      <a:pt x="673382" y="242461"/>
                      <a:pt x="663381" y="260939"/>
                    </a:cubicBezTo>
                    <a:close/>
                    <a:moveTo>
                      <a:pt x="739105" y="302182"/>
                    </a:moveTo>
                    <a:lnTo>
                      <a:pt x="559558" y="634129"/>
                    </a:lnTo>
                    <a:cubicBezTo>
                      <a:pt x="553177" y="646035"/>
                      <a:pt x="548700" y="658513"/>
                      <a:pt x="546033" y="671372"/>
                    </a:cubicBezTo>
                    <a:cubicBezTo>
                      <a:pt x="542413" y="649464"/>
                      <a:pt x="545652" y="626223"/>
                      <a:pt x="556701" y="605840"/>
                    </a:cubicBezTo>
                    <a:lnTo>
                      <a:pt x="713863" y="315327"/>
                    </a:lnTo>
                    <a:cubicBezTo>
                      <a:pt x="730818" y="283895"/>
                      <a:pt x="734533" y="247985"/>
                      <a:pt x="724150" y="213695"/>
                    </a:cubicBezTo>
                    <a:cubicBezTo>
                      <a:pt x="723198" y="210362"/>
                      <a:pt x="722055" y="207028"/>
                      <a:pt x="720721" y="203884"/>
                    </a:cubicBezTo>
                    <a:cubicBezTo>
                      <a:pt x="722531" y="197693"/>
                      <a:pt x="724150" y="191692"/>
                      <a:pt x="725484" y="185597"/>
                    </a:cubicBezTo>
                    <a:cubicBezTo>
                      <a:pt x="735295" y="196646"/>
                      <a:pt x="742629" y="209790"/>
                      <a:pt x="746915" y="224363"/>
                    </a:cubicBezTo>
                    <a:cubicBezTo>
                      <a:pt x="754821" y="250557"/>
                      <a:pt x="752059" y="278180"/>
                      <a:pt x="739105" y="3021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9" name="Google Shape;1499;p9"/>
              <p:cNvSpPr/>
              <p:nvPr/>
            </p:nvSpPr>
            <p:spPr>
              <a:xfrm>
                <a:off x="6676831" y="5208793"/>
                <a:ext cx="59449" cy="140541"/>
              </a:xfrm>
              <a:custGeom>
                <a:rect b="b" l="l" r="r" t="t"/>
                <a:pathLst>
                  <a:path extrusionOk="0" h="140541" w="59449">
                    <a:moveTo>
                      <a:pt x="49723" y="1191"/>
                    </a:moveTo>
                    <a:cubicBezTo>
                      <a:pt x="47437" y="238"/>
                      <a:pt x="45056" y="-143"/>
                      <a:pt x="42865" y="48"/>
                    </a:cubicBezTo>
                    <a:cubicBezTo>
                      <a:pt x="37055" y="334"/>
                      <a:pt x="31626" y="3953"/>
                      <a:pt x="29244" y="9763"/>
                    </a:cubicBezTo>
                    <a:cubicBezTo>
                      <a:pt x="26577" y="16240"/>
                      <a:pt x="24101" y="22717"/>
                      <a:pt x="21815" y="29385"/>
                    </a:cubicBezTo>
                    <a:cubicBezTo>
                      <a:pt x="17719" y="40910"/>
                      <a:pt x="14100" y="52721"/>
                      <a:pt x="11052" y="64627"/>
                    </a:cubicBezTo>
                    <a:cubicBezTo>
                      <a:pt x="6003" y="83772"/>
                      <a:pt x="2384" y="103489"/>
                      <a:pt x="98" y="123206"/>
                    </a:cubicBezTo>
                    <a:cubicBezTo>
                      <a:pt x="-854" y="131683"/>
                      <a:pt x="5242" y="139398"/>
                      <a:pt x="13814" y="140446"/>
                    </a:cubicBezTo>
                    <a:cubicBezTo>
                      <a:pt x="14385" y="140541"/>
                      <a:pt x="14957" y="140541"/>
                      <a:pt x="15624" y="140541"/>
                    </a:cubicBezTo>
                    <a:cubicBezTo>
                      <a:pt x="23434" y="140541"/>
                      <a:pt x="30197" y="134731"/>
                      <a:pt x="31245" y="126921"/>
                    </a:cubicBezTo>
                    <a:cubicBezTo>
                      <a:pt x="33340" y="108633"/>
                      <a:pt x="36769" y="90345"/>
                      <a:pt x="41341" y="72533"/>
                    </a:cubicBezTo>
                    <a:cubicBezTo>
                      <a:pt x="42389" y="68532"/>
                      <a:pt x="43437" y="64532"/>
                      <a:pt x="44675" y="60531"/>
                    </a:cubicBezTo>
                    <a:cubicBezTo>
                      <a:pt x="48104" y="48816"/>
                      <a:pt x="52009" y="37195"/>
                      <a:pt x="56581" y="25956"/>
                    </a:cubicBezTo>
                    <a:cubicBezTo>
                      <a:pt x="57153" y="24527"/>
                      <a:pt x="57724" y="23098"/>
                      <a:pt x="58296" y="21670"/>
                    </a:cubicBezTo>
                    <a:cubicBezTo>
                      <a:pt x="61534" y="13573"/>
                      <a:pt x="57724" y="4429"/>
                      <a:pt x="49723" y="11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0" name="Google Shape;1500;p9"/>
              <p:cNvSpPr/>
              <p:nvPr/>
            </p:nvSpPr>
            <p:spPr>
              <a:xfrm>
                <a:off x="7098580" y="4430398"/>
                <a:ext cx="50333" cy="67496"/>
              </a:xfrm>
              <a:custGeom>
                <a:rect b="b" l="l" r="r" t="t"/>
                <a:pathLst>
                  <a:path extrusionOk="0" h="67496" w="50333">
                    <a:moveTo>
                      <a:pt x="42216" y="1870"/>
                    </a:moveTo>
                    <a:cubicBezTo>
                      <a:pt x="34692" y="-2226"/>
                      <a:pt x="25262" y="632"/>
                      <a:pt x="21261" y="8251"/>
                    </a:cubicBezTo>
                    <a:lnTo>
                      <a:pt x="1830" y="44446"/>
                    </a:lnTo>
                    <a:cubicBezTo>
                      <a:pt x="-2170" y="52067"/>
                      <a:pt x="592" y="61496"/>
                      <a:pt x="8117" y="65592"/>
                    </a:cubicBezTo>
                    <a:cubicBezTo>
                      <a:pt x="10403" y="66830"/>
                      <a:pt x="12975" y="67497"/>
                      <a:pt x="15451" y="67497"/>
                    </a:cubicBezTo>
                    <a:cubicBezTo>
                      <a:pt x="20880" y="67497"/>
                      <a:pt x="26309" y="64449"/>
                      <a:pt x="29072" y="59305"/>
                    </a:cubicBezTo>
                    <a:lnTo>
                      <a:pt x="48503" y="23110"/>
                    </a:lnTo>
                    <a:cubicBezTo>
                      <a:pt x="52503" y="15395"/>
                      <a:pt x="49741" y="5966"/>
                      <a:pt x="42216" y="18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1" name="Google Shape;1501;p9"/>
              <p:cNvSpPr/>
              <p:nvPr/>
            </p:nvSpPr>
            <p:spPr>
              <a:xfrm>
                <a:off x="7028818" y="4505875"/>
                <a:ext cx="80087" cy="121178"/>
              </a:xfrm>
              <a:custGeom>
                <a:rect b="b" l="l" r="r" t="t"/>
                <a:pathLst>
                  <a:path extrusionOk="0" h="121178" w="80087">
                    <a:moveTo>
                      <a:pt x="71878" y="1830"/>
                    </a:moveTo>
                    <a:cubicBezTo>
                      <a:pt x="64354" y="-2170"/>
                      <a:pt x="54829" y="592"/>
                      <a:pt x="50733" y="8117"/>
                    </a:cubicBezTo>
                    <a:lnTo>
                      <a:pt x="1870" y="98223"/>
                    </a:lnTo>
                    <a:cubicBezTo>
                      <a:pt x="-2226" y="105748"/>
                      <a:pt x="631" y="115178"/>
                      <a:pt x="8251" y="119274"/>
                    </a:cubicBezTo>
                    <a:cubicBezTo>
                      <a:pt x="10537" y="120512"/>
                      <a:pt x="13109" y="121179"/>
                      <a:pt x="15681" y="121179"/>
                    </a:cubicBezTo>
                    <a:cubicBezTo>
                      <a:pt x="21205" y="121179"/>
                      <a:pt x="26635" y="118131"/>
                      <a:pt x="29397" y="112987"/>
                    </a:cubicBezTo>
                    <a:lnTo>
                      <a:pt x="78260" y="22881"/>
                    </a:lnTo>
                    <a:cubicBezTo>
                      <a:pt x="82261" y="15261"/>
                      <a:pt x="79498" y="5831"/>
                      <a:pt x="71878" y="183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02" name="Google Shape;1502;p9"/>
            <p:cNvSpPr/>
            <p:nvPr/>
          </p:nvSpPr>
          <p:spPr>
            <a:xfrm rot="1962777">
              <a:off x="11132012" y="4408753"/>
              <a:ext cx="890069" cy="890068"/>
            </a:xfrm>
            <a:custGeom>
              <a:rect b="b" l="l" r="r" t="t"/>
              <a:pathLst>
                <a:path extrusionOk="0" h="1152143" w="1152144">
                  <a:moveTo>
                    <a:pt x="1120426" y="823150"/>
                  </a:moveTo>
                  <a:lnTo>
                    <a:pt x="852107" y="554831"/>
                  </a:lnTo>
                  <a:lnTo>
                    <a:pt x="1019080" y="387858"/>
                  </a:lnTo>
                  <a:cubicBezTo>
                    <a:pt x="1019937" y="387191"/>
                    <a:pt x="1020890" y="386429"/>
                    <a:pt x="1021651" y="385667"/>
                  </a:cubicBezTo>
                  <a:lnTo>
                    <a:pt x="1088708" y="318325"/>
                  </a:lnTo>
                  <a:cubicBezTo>
                    <a:pt x="1121664" y="285274"/>
                    <a:pt x="1121664" y="231553"/>
                    <a:pt x="1088708" y="198501"/>
                  </a:cubicBezTo>
                  <a:lnTo>
                    <a:pt x="983933" y="93345"/>
                  </a:lnTo>
                  <a:cubicBezTo>
                    <a:pt x="951071" y="60293"/>
                    <a:pt x="897541" y="60293"/>
                    <a:pt x="864584" y="93345"/>
                  </a:cubicBezTo>
                  <a:lnTo>
                    <a:pt x="806482" y="151638"/>
                  </a:lnTo>
                  <a:cubicBezTo>
                    <a:pt x="804958" y="152495"/>
                    <a:pt x="803434" y="153638"/>
                    <a:pt x="802100" y="154972"/>
                  </a:cubicBezTo>
                  <a:lnTo>
                    <a:pt x="627126" y="329946"/>
                  </a:lnTo>
                  <a:lnTo>
                    <a:pt x="605885" y="308705"/>
                  </a:lnTo>
                  <a:lnTo>
                    <a:pt x="328898" y="31718"/>
                  </a:lnTo>
                  <a:cubicBezTo>
                    <a:pt x="308420" y="11239"/>
                    <a:pt x="281178" y="0"/>
                    <a:pt x="252032" y="0"/>
                  </a:cubicBezTo>
                  <a:cubicBezTo>
                    <a:pt x="222885" y="0"/>
                    <a:pt x="195644" y="11239"/>
                    <a:pt x="175165" y="31718"/>
                  </a:cubicBezTo>
                  <a:lnTo>
                    <a:pt x="31718" y="175070"/>
                  </a:lnTo>
                  <a:cubicBezTo>
                    <a:pt x="11240" y="195548"/>
                    <a:pt x="0" y="222885"/>
                    <a:pt x="0" y="252031"/>
                  </a:cubicBezTo>
                  <a:cubicBezTo>
                    <a:pt x="0" y="281178"/>
                    <a:pt x="11240" y="308420"/>
                    <a:pt x="31718" y="328898"/>
                  </a:cubicBezTo>
                  <a:lnTo>
                    <a:pt x="329946" y="627126"/>
                  </a:lnTo>
                  <a:lnTo>
                    <a:pt x="322612" y="634460"/>
                  </a:lnTo>
                  <a:lnTo>
                    <a:pt x="216884" y="740188"/>
                  </a:lnTo>
                  <a:cubicBezTo>
                    <a:pt x="215837" y="741140"/>
                    <a:pt x="214979" y="742283"/>
                    <a:pt x="214217" y="743331"/>
                  </a:cubicBezTo>
                  <a:cubicBezTo>
                    <a:pt x="214122" y="743426"/>
                    <a:pt x="214122" y="743522"/>
                    <a:pt x="214122" y="743522"/>
                  </a:cubicBezTo>
                  <a:cubicBezTo>
                    <a:pt x="210788" y="745807"/>
                    <a:pt x="208121" y="749046"/>
                    <a:pt x="206502" y="752856"/>
                  </a:cubicBezTo>
                  <a:lnTo>
                    <a:pt x="124206" y="950500"/>
                  </a:lnTo>
                  <a:cubicBezTo>
                    <a:pt x="123825" y="951357"/>
                    <a:pt x="123539" y="952309"/>
                    <a:pt x="123254" y="953167"/>
                  </a:cubicBezTo>
                  <a:lnTo>
                    <a:pt x="68199" y="1085564"/>
                  </a:lnTo>
                  <a:cubicBezTo>
                    <a:pt x="64675" y="1093661"/>
                    <a:pt x="66580" y="1102995"/>
                    <a:pt x="72771" y="1109186"/>
                  </a:cubicBezTo>
                  <a:cubicBezTo>
                    <a:pt x="76962" y="1113377"/>
                    <a:pt x="82487" y="1115568"/>
                    <a:pt x="88106" y="1115568"/>
                  </a:cubicBezTo>
                  <a:cubicBezTo>
                    <a:pt x="90964" y="1115568"/>
                    <a:pt x="93821" y="1114901"/>
                    <a:pt x="96107" y="1113473"/>
                  </a:cubicBezTo>
                  <a:lnTo>
                    <a:pt x="226790" y="1059275"/>
                  </a:lnTo>
                  <a:cubicBezTo>
                    <a:pt x="228410" y="1058989"/>
                    <a:pt x="229934" y="1058513"/>
                    <a:pt x="231458" y="1057751"/>
                  </a:cubicBezTo>
                  <a:lnTo>
                    <a:pt x="429101" y="975455"/>
                  </a:lnTo>
                  <a:cubicBezTo>
                    <a:pt x="433102" y="973836"/>
                    <a:pt x="436340" y="971169"/>
                    <a:pt x="438626" y="967740"/>
                  </a:cubicBezTo>
                  <a:cubicBezTo>
                    <a:pt x="439769" y="966978"/>
                    <a:pt x="440817" y="966121"/>
                    <a:pt x="441770" y="965168"/>
                  </a:cubicBezTo>
                  <a:lnTo>
                    <a:pt x="547592" y="859441"/>
                  </a:lnTo>
                  <a:lnTo>
                    <a:pt x="554927" y="852106"/>
                  </a:lnTo>
                  <a:lnTo>
                    <a:pt x="823151" y="1120331"/>
                  </a:lnTo>
                  <a:cubicBezTo>
                    <a:pt x="843629" y="1140809"/>
                    <a:pt x="870966" y="1152144"/>
                    <a:pt x="900113" y="1152144"/>
                  </a:cubicBezTo>
                  <a:cubicBezTo>
                    <a:pt x="929259" y="1152144"/>
                    <a:pt x="956501" y="1140809"/>
                    <a:pt x="976979" y="1120331"/>
                  </a:cubicBezTo>
                  <a:lnTo>
                    <a:pt x="1120426" y="976979"/>
                  </a:lnTo>
                  <a:cubicBezTo>
                    <a:pt x="1140905" y="956500"/>
                    <a:pt x="1152144" y="929164"/>
                    <a:pt x="1152144" y="900017"/>
                  </a:cubicBezTo>
                  <a:cubicBezTo>
                    <a:pt x="1152144" y="870871"/>
                    <a:pt x="1140905" y="843629"/>
                    <a:pt x="1120426" y="823150"/>
                  </a:cubicBezTo>
                  <a:close/>
                  <a:moveTo>
                    <a:pt x="821531" y="524256"/>
                  </a:moveTo>
                  <a:lnTo>
                    <a:pt x="800291" y="503015"/>
                  </a:lnTo>
                  <a:lnTo>
                    <a:pt x="752951" y="455676"/>
                  </a:lnTo>
                  <a:lnTo>
                    <a:pt x="752951" y="455581"/>
                  </a:lnTo>
                  <a:lnTo>
                    <a:pt x="735425" y="438150"/>
                  </a:lnTo>
                  <a:lnTo>
                    <a:pt x="657892" y="360521"/>
                  </a:lnTo>
                  <a:lnTo>
                    <a:pt x="812387" y="206026"/>
                  </a:lnTo>
                  <a:lnTo>
                    <a:pt x="812387" y="206026"/>
                  </a:lnTo>
                  <a:lnTo>
                    <a:pt x="904494" y="298513"/>
                  </a:lnTo>
                  <a:lnTo>
                    <a:pt x="780479" y="422529"/>
                  </a:lnTo>
                  <a:cubicBezTo>
                    <a:pt x="772001" y="430911"/>
                    <a:pt x="772001" y="444627"/>
                    <a:pt x="780479" y="453104"/>
                  </a:cubicBezTo>
                  <a:cubicBezTo>
                    <a:pt x="784669" y="457295"/>
                    <a:pt x="790289" y="459486"/>
                    <a:pt x="795814" y="459486"/>
                  </a:cubicBezTo>
                  <a:cubicBezTo>
                    <a:pt x="801434" y="459486"/>
                    <a:pt x="806958" y="457295"/>
                    <a:pt x="811149" y="453104"/>
                  </a:cubicBezTo>
                  <a:lnTo>
                    <a:pt x="935069" y="329184"/>
                  </a:lnTo>
                  <a:lnTo>
                    <a:pt x="935069" y="329184"/>
                  </a:lnTo>
                  <a:lnTo>
                    <a:pt x="975836" y="370046"/>
                  </a:lnTo>
                  <a:lnTo>
                    <a:pt x="821531" y="524256"/>
                  </a:lnTo>
                  <a:close/>
                  <a:moveTo>
                    <a:pt x="894874" y="124111"/>
                  </a:moveTo>
                  <a:cubicBezTo>
                    <a:pt x="911066" y="107918"/>
                    <a:pt x="937165" y="107918"/>
                    <a:pt x="953357" y="124111"/>
                  </a:cubicBezTo>
                  <a:lnTo>
                    <a:pt x="1058132" y="229267"/>
                  </a:lnTo>
                  <a:cubicBezTo>
                    <a:pt x="1065752" y="237077"/>
                    <a:pt x="1070039" y="247459"/>
                    <a:pt x="1070039" y="258604"/>
                  </a:cubicBezTo>
                  <a:cubicBezTo>
                    <a:pt x="1070039" y="269653"/>
                    <a:pt x="1065848" y="280035"/>
                    <a:pt x="1058132" y="287846"/>
                  </a:cubicBezTo>
                  <a:lnTo>
                    <a:pt x="1012031" y="334232"/>
                  </a:lnTo>
                  <a:lnTo>
                    <a:pt x="848582" y="170783"/>
                  </a:lnTo>
                  <a:lnTo>
                    <a:pt x="894874" y="124111"/>
                  </a:lnTo>
                  <a:close/>
                  <a:moveTo>
                    <a:pt x="128302" y="1053941"/>
                  </a:moveTo>
                  <a:lnTo>
                    <a:pt x="151829" y="997172"/>
                  </a:lnTo>
                  <a:lnTo>
                    <a:pt x="185071" y="1030414"/>
                  </a:lnTo>
                  <a:lnTo>
                    <a:pt x="128302" y="1053941"/>
                  </a:lnTo>
                  <a:close/>
                  <a:moveTo>
                    <a:pt x="228410" y="1012222"/>
                  </a:moveTo>
                  <a:lnTo>
                    <a:pt x="169736" y="953643"/>
                  </a:lnTo>
                  <a:lnTo>
                    <a:pt x="233934" y="799433"/>
                  </a:lnTo>
                  <a:lnTo>
                    <a:pt x="382619" y="948023"/>
                  </a:lnTo>
                  <a:lnTo>
                    <a:pt x="228410" y="1012222"/>
                  </a:lnTo>
                  <a:close/>
                  <a:moveTo>
                    <a:pt x="426530" y="919258"/>
                  </a:moveTo>
                  <a:lnTo>
                    <a:pt x="262795" y="755523"/>
                  </a:lnTo>
                  <a:lnTo>
                    <a:pt x="353282" y="665131"/>
                  </a:lnTo>
                  <a:lnTo>
                    <a:pt x="360617" y="657797"/>
                  </a:lnTo>
                  <a:lnTo>
                    <a:pt x="503015" y="800195"/>
                  </a:lnTo>
                  <a:lnTo>
                    <a:pt x="524256" y="821436"/>
                  </a:lnTo>
                  <a:lnTo>
                    <a:pt x="516922" y="828770"/>
                  </a:lnTo>
                  <a:lnTo>
                    <a:pt x="426530" y="919258"/>
                  </a:lnTo>
                  <a:close/>
                  <a:moveTo>
                    <a:pt x="1089755" y="946213"/>
                  </a:moveTo>
                  <a:lnTo>
                    <a:pt x="946404" y="1089660"/>
                  </a:lnTo>
                  <a:cubicBezTo>
                    <a:pt x="934117" y="1101852"/>
                    <a:pt x="917639" y="1108710"/>
                    <a:pt x="900113" y="1108710"/>
                  </a:cubicBezTo>
                  <a:cubicBezTo>
                    <a:pt x="882491" y="1108710"/>
                    <a:pt x="866013" y="1101852"/>
                    <a:pt x="853726" y="1089660"/>
                  </a:cubicBezTo>
                  <a:lnTo>
                    <a:pt x="564261" y="800195"/>
                  </a:lnTo>
                  <a:lnTo>
                    <a:pt x="533686" y="769620"/>
                  </a:lnTo>
                  <a:lnTo>
                    <a:pt x="369951" y="605885"/>
                  </a:lnTo>
                  <a:lnTo>
                    <a:pt x="339376" y="575215"/>
                  </a:lnTo>
                  <a:lnTo>
                    <a:pt x="62294" y="298132"/>
                  </a:lnTo>
                  <a:cubicBezTo>
                    <a:pt x="50006" y="285940"/>
                    <a:pt x="43244" y="269462"/>
                    <a:pt x="43244" y="251841"/>
                  </a:cubicBezTo>
                  <a:cubicBezTo>
                    <a:pt x="43244" y="234220"/>
                    <a:pt x="50006" y="217837"/>
                    <a:pt x="62294" y="205549"/>
                  </a:cubicBezTo>
                  <a:lnTo>
                    <a:pt x="205740" y="62103"/>
                  </a:lnTo>
                  <a:cubicBezTo>
                    <a:pt x="217932" y="49911"/>
                    <a:pt x="234410" y="43053"/>
                    <a:pt x="252032" y="43053"/>
                  </a:cubicBezTo>
                  <a:cubicBezTo>
                    <a:pt x="269653" y="43053"/>
                    <a:pt x="286036" y="49911"/>
                    <a:pt x="298323" y="62103"/>
                  </a:cubicBezTo>
                  <a:lnTo>
                    <a:pt x="304610" y="68389"/>
                  </a:lnTo>
                  <a:lnTo>
                    <a:pt x="326041" y="89821"/>
                  </a:lnTo>
                  <a:cubicBezTo>
                    <a:pt x="325088" y="90488"/>
                    <a:pt x="324231" y="91154"/>
                    <a:pt x="323374" y="92012"/>
                  </a:cubicBezTo>
                  <a:lnTo>
                    <a:pt x="279654" y="135731"/>
                  </a:lnTo>
                  <a:cubicBezTo>
                    <a:pt x="271177" y="144113"/>
                    <a:pt x="271177" y="157734"/>
                    <a:pt x="279654" y="166211"/>
                  </a:cubicBezTo>
                  <a:cubicBezTo>
                    <a:pt x="283845" y="170402"/>
                    <a:pt x="289465" y="172498"/>
                    <a:pt x="294894" y="172498"/>
                  </a:cubicBezTo>
                  <a:cubicBezTo>
                    <a:pt x="300514" y="172498"/>
                    <a:pt x="305943" y="170307"/>
                    <a:pt x="310134" y="166211"/>
                  </a:cubicBezTo>
                  <a:lnTo>
                    <a:pt x="353854" y="122491"/>
                  </a:lnTo>
                  <a:cubicBezTo>
                    <a:pt x="354711" y="121634"/>
                    <a:pt x="355378" y="120777"/>
                    <a:pt x="356045" y="119824"/>
                  </a:cubicBezTo>
                  <a:lnTo>
                    <a:pt x="397478" y="161258"/>
                  </a:lnTo>
                  <a:lnTo>
                    <a:pt x="418910" y="182689"/>
                  </a:lnTo>
                  <a:cubicBezTo>
                    <a:pt x="418243" y="183261"/>
                    <a:pt x="417481" y="183737"/>
                    <a:pt x="416814" y="184309"/>
                  </a:cubicBezTo>
                  <a:lnTo>
                    <a:pt x="329946" y="268986"/>
                  </a:lnTo>
                  <a:cubicBezTo>
                    <a:pt x="321374" y="277368"/>
                    <a:pt x="321278" y="291084"/>
                    <a:pt x="329660" y="299656"/>
                  </a:cubicBezTo>
                  <a:cubicBezTo>
                    <a:pt x="333851" y="304038"/>
                    <a:pt x="339471" y="306133"/>
                    <a:pt x="345186" y="306133"/>
                  </a:cubicBezTo>
                  <a:cubicBezTo>
                    <a:pt x="350711" y="306133"/>
                    <a:pt x="356235" y="304133"/>
                    <a:pt x="360426" y="299942"/>
                  </a:cubicBezTo>
                  <a:lnTo>
                    <a:pt x="447294" y="215265"/>
                  </a:lnTo>
                  <a:cubicBezTo>
                    <a:pt x="448056" y="214598"/>
                    <a:pt x="448532" y="213741"/>
                    <a:pt x="449199" y="212979"/>
                  </a:cubicBezTo>
                  <a:lnTo>
                    <a:pt x="489585" y="253365"/>
                  </a:lnTo>
                  <a:lnTo>
                    <a:pt x="511112" y="274891"/>
                  </a:lnTo>
                  <a:cubicBezTo>
                    <a:pt x="510159" y="275558"/>
                    <a:pt x="509302" y="276225"/>
                    <a:pt x="508445" y="277082"/>
                  </a:cubicBezTo>
                  <a:lnTo>
                    <a:pt x="464725" y="320802"/>
                  </a:lnTo>
                  <a:cubicBezTo>
                    <a:pt x="456248" y="329184"/>
                    <a:pt x="456248" y="342805"/>
                    <a:pt x="464725" y="351282"/>
                  </a:cubicBezTo>
                  <a:cubicBezTo>
                    <a:pt x="468916" y="355473"/>
                    <a:pt x="474536" y="357568"/>
                    <a:pt x="479965" y="357568"/>
                  </a:cubicBezTo>
                  <a:cubicBezTo>
                    <a:pt x="485394" y="357568"/>
                    <a:pt x="490919" y="355378"/>
                    <a:pt x="495205" y="351282"/>
                  </a:cubicBezTo>
                  <a:lnTo>
                    <a:pt x="538925" y="307562"/>
                  </a:lnTo>
                  <a:cubicBezTo>
                    <a:pt x="539782" y="306705"/>
                    <a:pt x="540449" y="305848"/>
                    <a:pt x="541115" y="304895"/>
                  </a:cubicBezTo>
                  <a:lnTo>
                    <a:pt x="575310" y="338995"/>
                  </a:lnTo>
                  <a:lnTo>
                    <a:pt x="582644" y="346329"/>
                  </a:lnTo>
                  <a:lnTo>
                    <a:pt x="604076" y="367855"/>
                  </a:lnTo>
                  <a:cubicBezTo>
                    <a:pt x="603409" y="368332"/>
                    <a:pt x="602647" y="368808"/>
                    <a:pt x="602075" y="369475"/>
                  </a:cubicBezTo>
                  <a:lnTo>
                    <a:pt x="596551" y="374904"/>
                  </a:lnTo>
                  <a:lnTo>
                    <a:pt x="515207" y="454152"/>
                  </a:lnTo>
                  <a:cubicBezTo>
                    <a:pt x="506635" y="462534"/>
                    <a:pt x="506540" y="476250"/>
                    <a:pt x="514921" y="484727"/>
                  </a:cubicBezTo>
                  <a:cubicBezTo>
                    <a:pt x="518255" y="488251"/>
                    <a:pt x="522637" y="490252"/>
                    <a:pt x="527114" y="490918"/>
                  </a:cubicBezTo>
                  <a:cubicBezTo>
                    <a:pt x="528161" y="491109"/>
                    <a:pt x="529304" y="491204"/>
                    <a:pt x="530447" y="491204"/>
                  </a:cubicBezTo>
                  <a:cubicBezTo>
                    <a:pt x="535972" y="491204"/>
                    <a:pt x="541306" y="489109"/>
                    <a:pt x="545687" y="485013"/>
                  </a:cubicBezTo>
                  <a:lnTo>
                    <a:pt x="627126" y="405574"/>
                  </a:lnTo>
                  <a:lnTo>
                    <a:pt x="632460" y="400336"/>
                  </a:lnTo>
                  <a:cubicBezTo>
                    <a:pt x="633222" y="399669"/>
                    <a:pt x="633698" y="398812"/>
                    <a:pt x="634270" y="398050"/>
                  </a:cubicBezTo>
                  <a:lnTo>
                    <a:pt x="696277" y="460057"/>
                  </a:lnTo>
                  <a:cubicBezTo>
                    <a:pt x="695420" y="460724"/>
                    <a:pt x="694468" y="461391"/>
                    <a:pt x="693706" y="462153"/>
                  </a:cubicBezTo>
                  <a:lnTo>
                    <a:pt x="649986" y="505873"/>
                  </a:lnTo>
                  <a:cubicBezTo>
                    <a:pt x="641509" y="514255"/>
                    <a:pt x="641509" y="527875"/>
                    <a:pt x="649986" y="536353"/>
                  </a:cubicBezTo>
                  <a:cubicBezTo>
                    <a:pt x="654177" y="540544"/>
                    <a:pt x="659797" y="542639"/>
                    <a:pt x="665226" y="542639"/>
                  </a:cubicBezTo>
                  <a:cubicBezTo>
                    <a:pt x="670655" y="542639"/>
                    <a:pt x="676275" y="540448"/>
                    <a:pt x="680466" y="536353"/>
                  </a:cubicBezTo>
                  <a:lnTo>
                    <a:pt x="724186" y="492633"/>
                  </a:lnTo>
                  <a:cubicBezTo>
                    <a:pt x="725043" y="491871"/>
                    <a:pt x="725710" y="490918"/>
                    <a:pt x="726376" y="490061"/>
                  </a:cubicBezTo>
                  <a:lnTo>
                    <a:pt x="728377" y="492062"/>
                  </a:lnTo>
                  <a:lnTo>
                    <a:pt x="767429" y="531114"/>
                  </a:lnTo>
                  <a:lnTo>
                    <a:pt x="769715" y="533305"/>
                  </a:lnTo>
                  <a:lnTo>
                    <a:pt x="789051" y="552736"/>
                  </a:lnTo>
                  <a:cubicBezTo>
                    <a:pt x="788194" y="553403"/>
                    <a:pt x="787241" y="553879"/>
                    <a:pt x="786479" y="554641"/>
                  </a:cubicBezTo>
                  <a:lnTo>
                    <a:pt x="781336" y="559689"/>
                  </a:lnTo>
                  <a:lnTo>
                    <a:pt x="700373" y="639223"/>
                  </a:lnTo>
                  <a:cubicBezTo>
                    <a:pt x="696944" y="642652"/>
                    <a:pt x="694849" y="646938"/>
                    <a:pt x="694182" y="651415"/>
                  </a:cubicBezTo>
                  <a:cubicBezTo>
                    <a:pt x="693230" y="657892"/>
                    <a:pt x="695134" y="664845"/>
                    <a:pt x="700088" y="669893"/>
                  </a:cubicBezTo>
                  <a:cubicBezTo>
                    <a:pt x="704279" y="674275"/>
                    <a:pt x="709898" y="676465"/>
                    <a:pt x="715518" y="676465"/>
                  </a:cubicBezTo>
                  <a:cubicBezTo>
                    <a:pt x="720947" y="676465"/>
                    <a:pt x="726472" y="674370"/>
                    <a:pt x="730568" y="670179"/>
                  </a:cubicBezTo>
                  <a:lnTo>
                    <a:pt x="811911" y="590264"/>
                  </a:lnTo>
                  <a:lnTo>
                    <a:pt x="816674" y="585597"/>
                  </a:lnTo>
                  <a:cubicBezTo>
                    <a:pt x="817531" y="584740"/>
                    <a:pt x="818293" y="583692"/>
                    <a:pt x="819055" y="582739"/>
                  </a:cubicBezTo>
                  <a:lnTo>
                    <a:pt x="859536" y="623221"/>
                  </a:lnTo>
                  <a:lnTo>
                    <a:pt x="880967" y="644652"/>
                  </a:lnTo>
                  <a:cubicBezTo>
                    <a:pt x="880301" y="645223"/>
                    <a:pt x="879539" y="645700"/>
                    <a:pt x="878967" y="646366"/>
                  </a:cubicBezTo>
                  <a:lnTo>
                    <a:pt x="835247" y="690658"/>
                  </a:lnTo>
                  <a:cubicBezTo>
                    <a:pt x="826770" y="699135"/>
                    <a:pt x="826770" y="712946"/>
                    <a:pt x="835247" y="721519"/>
                  </a:cubicBezTo>
                  <a:cubicBezTo>
                    <a:pt x="839438" y="725710"/>
                    <a:pt x="845058" y="727900"/>
                    <a:pt x="850487" y="727900"/>
                  </a:cubicBezTo>
                  <a:cubicBezTo>
                    <a:pt x="856107" y="727900"/>
                    <a:pt x="861536" y="725710"/>
                    <a:pt x="865727" y="721519"/>
                  </a:cubicBezTo>
                  <a:lnTo>
                    <a:pt x="909447" y="677228"/>
                  </a:lnTo>
                  <a:cubicBezTo>
                    <a:pt x="910114" y="676561"/>
                    <a:pt x="910685" y="675704"/>
                    <a:pt x="911257" y="674941"/>
                  </a:cubicBezTo>
                  <a:lnTo>
                    <a:pt x="974122" y="737806"/>
                  </a:lnTo>
                  <a:cubicBezTo>
                    <a:pt x="973265" y="738378"/>
                    <a:pt x="972407" y="739045"/>
                    <a:pt x="971741" y="739712"/>
                  </a:cubicBezTo>
                  <a:lnTo>
                    <a:pt x="885634" y="823627"/>
                  </a:lnTo>
                  <a:cubicBezTo>
                    <a:pt x="877157" y="831913"/>
                    <a:pt x="876967" y="845534"/>
                    <a:pt x="885349" y="854012"/>
                  </a:cubicBezTo>
                  <a:cubicBezTo>
                    <a:pt x="889540" y="858298"/>
                    <a:pt x="895159" y="860488"/>
                    <a:pt x="900684" y="860488"/>
                  </a:cubicBezTo>
                  <a:cubicBezTo>
                    <a:pt x="906018" y="860488"/>
                    <a:pt x="911447" y="858488"/>
                    <a:pt x="915734" y="854297"/>
                  </a:cubicBezTo>
                  <a:lnTo>
                    <a:pt x="1001840" y="770382"/>
                  </a:lnTo>
                  <a:cubicBezTo>
                    <a:pt x="1002697" y="769525"/>
                    <a:pt x="1003364" y="768667"/>
                    <a:pt x="1004030" y="767715"/>
                  </a:cubicBezTo>
                  <a:lnTo>
                    <a:pt x="1044702" y="808387"/>
                  </a:lnTo>
                  <a:lnTo>
                    <a:pt x="1066133" y="829818"/>
                  </a:lnTo>
                  <a:cubicBezTo>
                    <a:pt x="1065467" y="830389"/>
                    <a:pt x="1064705" y="830866"/>
                    <a:pt x="1064133" y="831532"/>
                  </a:cubicBezTo>
                  <a:lnTo>
                    <a:pt x="1020413" y="875824"/>
                  </a:lnTo>
                  <a:cubicBezTo>
                    <a:pt x="1011936" y="884301"/>
                    <a:pt x="1011936" y="898112"/>
                    <a:pt x="1020413" y="906685"/>
                  </a:cubicBezTo>
                  <a:cubicBezTo>
                    <a:pt x="1024604" y="910876"/>
                    <a:pt x="1030224" y="913066"/>
                    <a:pt x="1035653" y="913066"/>
                  </a:cubicBezTo>
                  <a:cubicBezTo>
                    <a:pt x="1041083" y="913066"/>
                    <a:pt x="1046702" y="911066"/>
                    <a:pt x="1050893" y="906685"/>
                  </a:cubicBezTo>
                  <a:lnTo>
                    <a:pt x="1094613" y="862393"/>
                  </a:lnTo>
                  <a:cubicBezTo>
                    <a:pt x="1095089" y="861917"/>
                    <a:pt x="1095566" y="861250"/>
                    <a:pt x="1095947" y="860679"/>
                  </a:cubicBezTo>
                  <a:cubicBezTo>
                    <a:pt x="1104233" y="871823"/>
                    <a:pt x="1108805" y="885349"/>
                    <a:pt x="1108805" y="899731"/>
                  </a:cubicBezTo>
                  <a:cubicBezTo>
                    <a:pt x="1108805" y="917543"/>
                    <a:pt x="1102043" y="933926"/>
                    <a:pt x="1089755" y="94621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03" name="Google Shape;1503;p9"/>
            <p:cNvGrpSpPr/>
            <p:nvPr/>
          </p:nvGrpSpPr>
          <p:grpSpPr>
            <a:xfrm rot="1458646">
              <a:off x="9235496" y="3143052"/>
              <a:ext cx="722862" cy="1045420"/>
              <a:chOff x="6594769" y="2752153"/>
              <a:chExt cx="953209" cy="1378553"/>
            </a:xfrm>
          </p:grpSpPr>
          <p:sp>
            <p:nvSpPr>
              <p:cNvPr id="1504" name="Google Shape;1504;p9"/>
              <p:cNvSpPr/>
              <p:nvPr/>
            </p:nvSpPr>
            <p:spPr>
              <a:xfrm>
                <a:off x="6594769" y="2752153"/>
                <a:ext cx="953209" cy="1378553"/>
              </a:xfrm>
              <a:custGeom>
                <a:rect b="b" l="l" r="r" t="t"/>
                <a:pathLst>
                  <a:path extrusionOk="0" h="1378553" w="953209">
                    <a:moveTo>
                      <a:pt x="945697" y="822198"/>
                    </a:moveTo>
                    <a:cubicBezTo>
                      <a:pt x="937696" y="816673"/>
                      <a:pt x="926838" y="818674"/>
                      <a:pt x="921313" y="826580"/>
                    </a:cubicBezTo>
                    <a:cubicBezTo>
                      <a:pt x="893881" y="866299"/>
                      <a:pt x="861496" y="901541"/>
                      <a:pt x="825206" y="931926"/>
                    </a:cubicBezTo>
                    <a:lnTo>
                      <a:pt x="756626" y="784098"/>
                    </a:lnTo>
                    <a:cubicBezTo>
                      <a:pt x="752530" y="775430"/>
                      <a:pt x="742148" y="771525"/>
                      <a:pt x="733385" y="775621"/>
                    </a:cubicBezTo>
                    <a:cubicBezTo>
                      <a:pt x="724622" y="779717"/>
                      <a:pt x="720812" y="790099"/>
                      <a:pt x="724907" y="798862"/>
                    </a:cubicBezTo>
                    <a:lnTo>
                      <a:pt x="796916" y="954024"/>
                    </a:lnTo>
                    <a:lnTo>
                      <a:pt x="811775" y="986219"/>
                    </a:lnTo>
                    <a:lnTo>
                      <a:pt x="833207" y="1032320"/>
                    </a:lnTo>
                    <a:cubicBezTo>
                      <a:pt x="866258" y="1103948"/>
                      <a:pt x="839589" y="1188148"/>
                      <a:pt x="773771" y="1228249"/>
                    </a:cubicBezTo>
                    <a:lnTo>
                      <a:pt x="691665" y="1051179"/>
                    </a:lnTo>
                    <a:lnTo>
                      <a:pt x="676901" y="1019461"/>
                    </a:lnTo>
                    <a:lnTo>
                      <a:pt x="519453" y="680180"/>
                    </a:lnTo>
                    <a:cubicBezTo>
                      <a:pt x="563554" y="667226"/>
                      <a:pt x="600130" y="636460"/>
                      <a:pt x="620704" y="596170"/>
                    </a:cubicBezTo>
                    <a:cubicBezTo>
                      <a:pt x="632896" y="608457"/>
                      <a:pt x="643183" y="623030"/>
                      <a:pt x="650898" y="639604"/>
                    </a:cubicBezTo>
                    <a:lnTo>
                      <a:pt x="694523" y="733711"/>
                    </a:lnTo>
                    <a:cubicBezTo>
                      <a:pt x="698618" y="742474"/>
                      <a:pt x="709001" y="746379"/>
                      <a:pt x="717764" y="742283"/>
                    </a:cubicBezTo>
                    <a:cubicBezTo>
                      <a:pt x="726527" y="738188"/>
                      <a:pt x="730337" y="727805"/>
                      <a:pt x="726241" y="719042"/>
                    </a:cubicBezTo>
                    <a:lnTo>
                      <a:pt x="682616" y="624935"/>
                    </a:lnTo>
                    <a:cubicBezTo>
                      <a:pt x="670806" y="599504"/>
                      <a:pt x="654041" y="577882"/>
                      <a:pt x="633944" y="560832"/>
                    </a:cubicBezTo>
                    <a:cubicBezTo>
                      <a:pt x="637182" y="547973"/>
                      <a:pt x="638897" y="534543"/>
                      <a:pt x="638897" y="520637"/>
                    </a:cubicBezTo>
                    <a:cubicBezTo>
                      <a:pt x="638897" y="435007"/>
                      <a:pt x="573746" y="364236"/>
                      <a:pt x="490307" y="355283"/>
                    </a:cubicBezTo>
                    <a:lnTo>
                      <a:pt x="490307" y="205264"/>
                    </a:lnTo>
                    <a:cubicBezTo>
                      <a:pt x="538980" y="196882"/>
                      <a:pt x="576032" y="154496"/>
                      <a:pt x="576032" y="103442"/>
                    </a:cubicBezTo>
                    <a:cubicBezTo>
                      <a:pt x="576032" y="46482"/>
                      <a:pt x="529550" y="0"/>
                      <a:pt x="472590" y="0"/>
                    </a:cubicBezTo>
                    <a:cubicBezTo>
                      <a:pt x="415631" y="0"/>
                      <a:pt x="369149" y="46292"/>
                      <a:pt x="369149" y="103442"/>
                    </a:cubicBezTo>
                    <a:cubicBezTo>
                      <a:pt x="369149" y="154400"/>
                      <a:pt x="406201" y="196787"/>
                      <a:pt x="454874" y="205264"/>
                    </a:cubicBezTo>
                    <a:lnTo>
                      <a:pt x="454874" y="355283"/>
                    </a:lnTo>
                    <a:cubicBezTo>
                      <a:pt x="371530" y="364141"/>
                      <a:pt x="306284" y="435007"/>
                      <a:pt x="306284" y="520637"/>
                    </a:cubicBezTo>
                    <a:cubicBezTo>
                      <a:pt x="306284" y="535114"/>
                      <a:pt x="308093" y="549116"/>
                      <a:pt x="311618" y="562451"/>
                    </a:cubicBezTo>
                    <a:cubicBezTo>
                      <a:pt x="292091" y="579406"/>
                      <a:pt x="276089" y="600647"/>
                      <a:pt x="264850" y="624935"/>
                    </a:cubicBezTo>
                    <a:lnTo>
                      <a:pt x="125404" y="925449"/>
                    </a:lnTo>
                    <a:cubicBezTo>
                      <a:pt x="90066" y="894779"/>
                      <a:pt x="58634" y="859250"/>
                      <a:pt x="32154" y="819436"/>
                    </a:cubicBezTo>
                    <a:cubicBezTo>
                      <a:pt x="26725" y="811339"/>
                      <a:pt x="15866" y="809149"/>
                      <a:pt x="7865" y="814483"/>
                    </a:cubicBezTo>
                    <a:cubicBezTo>
                      <a:pt x="-231" y="819817"/>
                      <a:pt x="-2422" y="830675"/>
                      <a:pt x="2913" y="838772"/>
                    </a:cubicBezTo>
                    <a:cubicBezTo>
                      <a:pt x="33107" y="884110"/>
                      <a:pt x="69302" y="924211"/>
                      <a:pt x="110069" y="958405"/>
                    </a:cubicBezTo>
                    <a:lnTo>
                      <a:pt x="82637" y="1017556"/>
                    </a:lnTo>
                    <a:cubicBezTo>
                      <a:pt x="41108" y="1107091"/>
                      <a:pt x="76064" y="1212628"/>
                      <a:pt x="160170" y="1260729"/>
                    </a:cubicBezTo>
                    <a:lnTo>
                      <a:pt x="121308" y="1354455"/>
                    </a:lnTo>
                    <a:cubicBezTo>
                      <a:pt x="117689" y="1363408"/>
                      <a:pt x="121880" y="1373600"/>
                      <a:pt x="130928" y="1377315"/>
                    </a:cubicBezTo>
                    <a:cubicBezTo>
                      <a:pt x="133119" y="1378172"/>
                      <a:pt x="135405" y="1378553"/>
                      <a:pt x="137596" y="1378553"/>
                    </a:cubicBezTo>
                    <a:cubicBezTo>
                      <a:pt x="144549" y="1378553"/>
                      <a:pt x="151122" y="1374457"/>
                      <a:pt x="153884" y="1367695"/>
                    </a:cubicBezTo>
                    <a:lnTo>
                      <a:pt x="198651" y="1259777"/>
                    </a:lnTo>
                    <a:cubicBezTo>
                      <a:pt x="199223" y="1258348"/>
                      <a:pt x="199508" y="1256824"/>
                      <a:pt x="199699" y="1255395"/>
                    </a:cubicBezTo>
                    <a:lnTo>
                      <a:pt x="219987" y="1211961"/>
                    </a:lnTo>
                    <a:cubicBezTo>
                      <a:pt x="223988" y="1203198"/>
                      <a:pt x="220178" y="1192816"/>
                      <a:pt x="211415" y="1188720"/>
                    </a:cubicBezTo>
                    <a:cubicBezTo>
                      <a:pt x="202652" y="1184624"/>
                      <a:pt x="192269" y="1188530"/>
                      <a:pt x="188174" y="1197197"/>
                    </a:cubicBezTo>
                    <a:lnTo>
                      <a:pt x="173696" y="1228344"/>
                    </a:lnTo>
                    <a:cubicBezTo>
                      <a:pt x="107878" y="1188244"/>
                      <a:pt x="81113" y="1103948"/>
                      <a:pt x="114260" y="1032415"/>
                    </a:cubicBezTo>
                    <a:lnTo>
                      <a:pt x="138263" y="980599"/>
                    </a:lnTo>
                    <a:lnTo>
                      <a:pt x="153407" y="948214"/>
                    </a:lnTo>
                    <a:lnTo>
                      <a:pt x="296568" y="639699"/>
                    </a:lnTo>
                    <a:cubicBezTo>
                      <a:pt x="303807" y="624078"/>
                      <a:pt x="313427" y="609981"/>
                      <a:pt x="325239" y="597789"/>
                    </a:cubicBezTo>
                    <a:cubicBezTo>
                      <a:pt x="346289" y="637889"/>
                      <a:pt x="383341" y="668369"/>
                      <a:pt x="427823" y="680752"/>
                    </a:cubicBezTo>
                    <a:lnTo>
                      <a:pt x="272184" y="1015937"/>
                    </a:lnTo>
                    <a:lnTo>
                      <a:pt x="257421" y="1047655"/>
                    </a:lnTo>
                    <a:lnTo>
                      <a:pt x="214367" y="1140523"/>
                    </a:lnTo>
                    <a:cubicBezTo>
                      <a:pt x="210272" y="1149287"/>
                      <a:pt x="214082" y="1159669"/>
                      <a:pt x="222845" y="1163764"/>
                    </a:cubicBezTo>
                    <a:cubicBezTo>
                      <a:pt x="231608" y="1167860"/>
                      <a:pt x="241990" y="1163955"/>
                      <a:pt x="246086" y="1155192"/>
                    </a:cubicBezTo>
                    <a:lnTo>
                      <a:pt x="290186" y="1060132"/>
                    </a:lnTo>
                    <a:cubicBezTo>
                      <a:pt x="343907" y="1078611"/>
                      <a:pt x="400867" y="1089184"/>
                      <a:pt x="459350" y="1091184"/>
                    </a:cubicBezTo>
                    <a:lnTo>
                      <a:pt x="459350" y="1165574"/>
                    </a:lnTo>
                    <a:cubicBezTo>
                      <a:pt x="459350" y="1175290"/>
                      <a:pt x="466971" y="1183005"/>
                      <a:pt x="476496" y="1183005"/>
                    </a:cubicBezTo>
                    <a:cubicBezTo>
                      <a:pt x="485830" y="1183005"/>
                      <a:pt x="493640" y="1175195"/>
                      <a:pt x="493640" y="1165574"/>
                    </a:cubicBezTo>
                    <a:lnTo>
                      <a:pt x="493640" y="1091279"/>
                    </a:lnTo>
                    <a:cubicBezTo>
                      <a:pt x="550409" y="1089850"/>
                      <a:pt x="605845" y="1080230"/>
                      <a:pt x="658423" y="1063085"/>
                    </a:cubicBezTo>
                    <a:lnTo>
                      <a:pt x="747672" y="1255395"/>
                    </a:lnTo>
                    <a:cubicBezTo>
                      <a:pt x="747863" y="1256824"/>
                      <a:pt x="748148" y="1258348"/>
                      <a:pt x="748720" y="1259777"/>
                    </a:cubicBezTo>
                    <a:lnTo>
                      <a:pt x="793488" y="1367695"/>
                    </a:lnTo>
                    <a:cubicBezTo>
                      <a:pt x="796345" y="1374457"/>
                      <a:pt x="802917" y="1378553"/>
                      <a:pt x="809775" y="1378553"/>
                    </a:cubicBezTo>
                    <a:cubicBezTo>
                      <a:pt x="811966" y="1378553"/>
                      <a:pt x="814252" y="1378077"/>
                      <a:pt x="816443" y="1377315"/>
                    </a:cubicBezTo>
                    <a:cubicBezTo>
                      <a:pt x="825491" y="1373600"/>
                      <a:pt x="829682" y="1363408"/>
                      <a:pt x="826063" y="1354455"/>
                    </a:cubicBezTo>
                    <a:lnTo>
                      <a:pt x="787201" y="1260824"/>
                    </a:lnTo>
                    <a:cubicBezTo>
                      <a:pt x="871307" y="1212723"/>
                      <a:pt x="906168" y="1107091"/>
                      <a:pt x="864734" y="1017651"/>
                    </a:cubicBezTo>
                    <a:lnTo>
                      <a:pt x="840160" y="964787"/>
                    </a:lnTo>
                    <a:cubicBezTo>
                      <a:pt x="881784" y="931259"/>
                      <a:pt x="918932" y="891635"/>
                      <a:pt x="949983" y="846677"/>
                    </a:cubicBezTo>
                    <a:cubicBezTo>
                      <a:pt x="955603" y="838676"/>
                      <a:pt x="953698" y="827627"/>
                      <a:pt x="945697" y="822198"/>
                    </a:cubicBezTo>
                    <a:close/>
                    <a:moveTo>
                      <a:pt x="404296" y="103442"/>
                    </a:moveTo>
                    <a:cubicBezTo>
                      <a:pt x="404296" y="65722"/>
                      <a:pt x="434966" y="35147"/>
                      <a:pt x="472590" y="35147"/>
                    </a:cubicBezTo>
                    <a:cubicBezTo>
                      <a:pt x="510309" y="35147"/>
                      <a:pt x="540884" y="65818"/>
                      <a:pt x="540884" y="103442"/>
                    </a:cubicBezTo>
                    <a:cubicBezTo>
                      <a:pt x="540884" y="140398"/>
                      <a:pt x="511357" y="170497"/>
                      <a:pt x="474781" y="171641"/>
                    </a:cubicBezTo>
                    <a:cubicBezTo>
                      <a:pt x="474019" y="171545"/>
                      <a:pt x="473352" y="171450"/>
                      <a:pt x="472590" y="171450"/>
                    </a:cubicBezTo>
                    <a:cubicBezTo>
                      <a:pt x="471828" y="171450"/>
                      <a:pt x="471161" y="171545"/>
                      <a:pt x="470399" y="171641"/>
                    </a:cubicBezTo>
                    <a:cubicBezTo>
                      <a:pt x="433728" y="170497"/>
                      <a:pt x="404296" y="140398"/>
                      <a:pt x="404296" y="103442"/>
                    </a:cubicBezTo>
                    <a:close/>
                    <a:moveTo>
                      <a:pt x="353337" y="574834"/>
                    </a:moveTo>
                    <a:cubicBezTo>
                      <a:pt x="348289" y="563975"/>
                      <a:pt x="344765" y="552450"/>
                      <a:pt x="342955" y="540258"/>
                    </a:cubicBezTo>
                    <a:cubicBezTo>
                      <a:pt x="341907" y="533876"/>
                      <a:pt x="341431" y="527209"/>
                      <a:pt x="341431" y="520541"/>
                    </a:cubicBezTo>
                    <a:cubicBezTo>
                      <a:pt x="341431" y="448246"/>
                      <a:pt x="400200" y="389287"/>
                      <a:pt x="472590" y="389287"/>
                    </a:cubicBezTo>
                    <a:cubicBezTo>
                      <a:pt x="544980" y="389287"/>
                      <a:pt x="603845" y="448246"/>
                      <a:pt x="603845" y="520541"/>
                    </a:cubicBezTo>
                    <a:cubicBezTo>
                      <a:pt x="603845" y="526828"/>
                      <a:pt x="603368" y="533019"/>
                      <a:pt x="602511" y="539115"/>
                    </a:cubicBezTo>
                    <a:cubicBezTo>
                      <a:pt x="600797" y="551307"/>
                      <a:pt x="597368" y="562927"/>
                      <a:pt x="592415" y="573786"/>
                    </a:cubicBezTo>
                    <a:cubicBezTo>
                      <a:pt x="576222" y="610267"/>
                      <a:pt x="543837" y="637984"/>
                      <a:pt x="504404" y="647795"/>
                    </a:cubicBezTo>
                    <a:cubicBezTo>
                      <a:pt x="496498" y="649891"/>
                      <a:pt x="488306" y="651129"/>
                      <a:pt x="479924" y="651605"/>
                    </a:cubicBezTo>
                    <a:cubicBezTo>
                      <a:pt x="477448" y="651701"/>
                      <a:pt x="475067" y="651796"/>
                      <a:pt x="472590" y="651796"/>
                    </a:cubicBezTo>
                    <a:cubicBezTo>
                      <a:pt x="470876" y="651796"/>
                      <a:pt x="469256" y="651796"/>
                      <a:pt x="467542" y="651701"/>
                    </a:cubicBezTo>
                    <a:cubicBezTo>
                      <a:pt x="459160" y="651415"/>
                      <a:pt x="450873" y="650272"/>
                      <a:pt x="442967" y="648367"/>
                    </a:cubicBezTo>
                    <a:cubicBezTo>
                      <a:pt x="402963" y="639127"/>
                      <a:pt x="369911" y="611410"/>
                      <a:pt x="353337" y="574834"/>
                    </a:cubicBezTo>
                    <a:close/>
                    <a:moveTo>
                      <a:pt x="493736" y="1056323"/>
                    </a:moveTo>
                    <a:lnTo>
                      <a:pt x="493736" y="1000506"/>
                    </a:lnTo>
                    <a:cubicBezTo>
                      <a:pt x="493736" y="990790"/>
                      <a:pt x="486116" y="983075"/>
                      <a:pt x="476591" y="983075"/>
                    </a:cubicBezTo>
                    <a:cubicBezTo>
                      <a:pt x="467066" y="983075"/>
                      <a:pt x="459446" y="990886"/>
                      <a:pt x="459446" y="1000506"/>
                    </a:cubicBezTo>
                    <a:lnTo>
                      <a:pt x="459446" y="1056227"/>
                    </a:lnTo>
                    <a:cubicBezTo>
                      <a:pt x="406106" y="1054322"/>
                      <a:pt x="354194" y="1044797"/>
                      <a:pt x="305141" y="1028129"/>
                    </a:cubicBezTo>
                    <a:lnTo>
                      <a:pt x="463637" y="686752"/>
                    </a:lnTo>
                    <a:cubicBezTo>
                      <a:pt x="466589" y="686848"/>
                      <a:pt x="469638" y="686943"/>
                      <a:pt x="472590" y="686943"/>
                    </a:cubicBezTo>
                    <a:cubicBezTo>
                      <a:pt x="476305" y="686943"/>
                      <a:pt x="480020" y="686848"/>
                      <a:pt x="483734" y="686562"/>
                    </a:cubicBezTo>
                    <a:lnTo>
                      <a:pt x="643755" y="1031272"/>
                    </a:lnTo>
                    <a:cubicBezTo>
                      <a:pt x="595748" y="1046416"/>
                      <a:pt x="545361" y="1054989"/>
                      <a:pt x="493736" y="10563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5" name="Google Shape;1505;p9"/>
              <p:cNvSpPr/>
              <p:nvPr/>
            </p:nvSpPr>
            <p:spPr>
              <a:xfrm>
                <a:off x="7034783" y="3243642"/>
                <a:ext cx="58292" cy="58293"/>
              </a:xfrm>
              <a:custGeom>
                <a:rect b="b" l="l" r="r" t="t"/>
                <a:pathLst>
                  <a:path extrusionOk="0" h="58293" w="58292">
                    <a:moveTo>
                      <a:pt x="58293" y="29147"/>
                    </a:moveTo>
                    <a:cubicBezTo>
                      <a:pt x="58293" y="13049"/>
                      <a:pt x="45244" y="0"/>
                      <a:pt x="29146" y="0"/>
                    </a:cubicBezTo>
                    <a:cubicBezTo>
                      <a:pt x="13049" y="0"/>
                      <a:pt x="0" y="13049"/>
                      <a:pt x="0" y="29147"/>
                    </a:cubicBezTo>
                    <a:cubicBezTo>
                      <a:pt x="0" y="45244"/>
                      <a:pt x="13049" y="58293"/>
                      <a:pt x="29146" y="58293"/>
                    </a:cubicBezTo>
                    <a:cubicBezTo>
                      <a:pt x="45148" y="58293"/>
                      <a:pt x="58293" y="45244"/>
                      <a:pt x="58293" y="29147"/>
                    </a:cubicBezTo>
                    <a:close/>
                    <a:moveTo>
                      <a:pt x="23051" y="29147"/>
                    </a:moveTo>
                    <a:cubicBezTo>
                      <a:pt x="23051" y="25718"/>
                      <a:pt x="25718" y="23051"/>
                      <a:pt x="29146" y="23051"/>
                    </a:cubicBezTo>
                    <a:cubicBezTo>
                      <a:pt x="32480" y="23051"/>
                      <a:pt x="35243" y="25718"/>
                      <a:pt x="35243" y="29147"/>
                    </a:cubicBezTo>
                    <a:cubicBezTo>
                      <a:pt x="35243" y="32576"/>
                      <a:pt x="32576" y="35243"/>
                      <a:pt x="29146" y="35243"/>
                    </a:cubicBezTo>
                    <a:cubicBezTo>
                      <a:pt x="25718" y="35243"/>
                      <a:pt x="23051" y="32576"/>
                      <a:pt x="23051" y="291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06" name="Google Shape;1506;p9"/>
            <p:cNvGrpSpPr/>
            <p:nvPr/>
          </p:nvGrpSpPr>
          <p:grpSpPr>
            <a:xfrm rot="1155841">
              <a:off x="8380078" y="4383783"/>
              <a:ext cx="1088710" cy="940486"/>
              <a:chOff x="4473320" y="1359978"/>
              <a:chExt cx="1435607" cy="1240155"/>
            </a:xfrm>
          </p:grpSpPr>
          <p:sp>
            <p:nvSpPr>
              <p:cNvPr id="1507" name="Google Shape;1507;p9"/>
              <p:cNvSpPr/>
              <p:nvPr/>
            </p:nvSpPr>
            <p:spPr>
              <a:xfrm>
                <a:off x="4473320" y="1359978"/>
                <a:ext cx="1435607" cy="901826"/>
              </a:xfrm>
              <a:custGeom>
                <a:rect b="b" l="l" r="r" t="t"/>
                <a:pathLst>
                  <a:path extrusionOk="0" h="901826" w="1435607">
                    <a:moveTo>
                      <a:pt x="1418177" y="598361"/>
                    </a:moveTo>
                    <a:lnTo>
                      <a:pt x="1330547" y="598361"/>
                    </a:lnTo>
                    <a:cubicBezTo>
                      <a:pt x="1322642" y="267176"/>
                      <a:pt x="1050989" y="0"/>
                      <a:pt x="717804" y="0"/>
                    </a:cubicBezTo>
                    <a:cubicBezTo>
                      <a:pt x="384715" y="0"/>
                      <a:pt x="112967" y="267081"/>
                      <a:pt x="105156" y="598265"/>
                    </a:cubicBezTo>
                    <a:lnTo>
                      <a:pt x="17526" y="598265"/>
                    </a:lnTo>
                    <a:cubicBezTo>
                      <a:pt x="7811" y="598265"/>
                      <a:pt x="0" y="606076"/>
                      <a:pt x="0" y="615791"/>
                    </a:cubicBezTo>
                    <a:lnTo>
                      <a:pt x="0" y="884301"/>
                    </a:lnTo>
                    <a:cubicBezTo>
                      <a:pt x="0" y="894017"/>
                      <a:pt x="7811" y="901827"/>
                      <a:pt x="17526" y="901827"/>
                    </a:cubicBezTo>
                    <a:lnTo>
                      <a:pt x="1418082" y="901827"/>
                    </a:lnTo>
                    <a:cubicBezTo>
                      <a:pt x="1427798" y="901827"/>
                      <a:pt x="1435608" y="894017"/>
                      <a:pt x="1435608" y="884301"/>
                    </a:cubicBezTo>
                    <a:lnTo>
                      <a:pt x="1435608" y="615887"/>
                    </a:lnTo>
                    <a:cubicBezTo>
                      <a:pt x="1435608" y="606171"/>
                      <a:pt x="1427798" y="598361"/>
                      <a:pt x="1418177" y="598361"/>
                    </a:cubicBezTo>
                    <a:close/>
                    <a:moveTo>
                      <a:pt x="1400651" y="866870"/>
                    </a:moveTo>
                    <a:lnTo>
                      <a:pt x="1266444" y="866870"/>
                    </a:lnTo>
                    <a:lnTo>
                      <a:pt x="1266444" y="759333"/>
                    </a:lnTo>
                    <a:cubicBezTo>
                      <a:pt x="1266444" y="749618"/>
                      <a:pt x="1258824" y="741807"/>
                      <a:pt x="1249299" y="741807"/>
                    </a:cubicBezTo>
                    <a:cubicBezTo>
                      <a:pt x="1239774" y="741807"/>
                      <a:pt x="1232154" y="749618"/>
                      <a:pt x="1232154" y="759333"/>
                    </a:cubicBezTo>
                    <a:lnTo>
                      <a:pt x="1232154" y="866870"/>
                    </a:lnTo>
                    <a:lnTo>
                      <a:pt x="1115568" y="866870"/>
                    </a:lnTo>
                    <a:lnTo>
                      <a:pt x="1115568" y="759333"/>
                    </a:lnTo>
                    <a:cubicBezTo>
                      <a:pt x="1115568" y="749618"/>
                      <a:pt x="1107662" y="741807"/>
                      <a:pt x="1097852" y="741807"/>
                    </a:cubicBezTo>
                    <a:cubicBezTo>
                      <a:pt x="1088041" y="741807"/>
                      <a:pt x="1080135" y="749618"/>
                      <a:pt x="1080135" y="759333"/>
                    </a:cubicBezTo>
                    <a:lnTo>
                      <a:pt x="1080135" y="866870"/>
                    </a:lnTo>
                    <a:lnTo>
                      <a:pt x="963549" y="866870"/>
                    </a:lnTo>
                    <a:lnTo>
                      <a:pt x="963549" y="759333"/>
                    </a:lnTo>
                    <a:cubicBezTo>
                      <a:pt x="963549" y="749618"/>
                      <a:pt x="955643" y="741807"/>
                      <a:pt x="945833" y="741807"/>
                    </a:cubicBezTo>
                    <a:cubicBezTo>
                      <a:pt x="936022" y="741807"/>
                      <a:pt x="928116" y="749618"/>
                      <a:pt x="928116" y="759333"/>
                    </a:cubicBezTo>
                    <a:lnTo>
                      <a:pt x="928116" y="866870"/>
                    </a:lnTo>
                    <a:lnTo>
                      <a:pt x="811530" y="866870"/>
                    </a:lnTo>
                    <a:lnTo>
                      <a:pt x="811530" y="759333"/>
                    </a:lnTo>
                    <a:cubicBezTo>
                      <a:pt x="811530" y="749618"/>
                      <a:pt x="803624" y="741807"/>
                      <a:pt x="793814" y="741807"/>
                    </a:cubicBezTo>
                    <a:cubicBezTo>
                      <a:pt x="784003" y="741807"/>
                      <a:pt x="776097" y="749618"/>
                      <a:pt x="776097" y="759333"/>
                    </a:cubicBezTo>
                    <a:lnTo>
                      <a:pt x="776097" y="866870"/>
                    </a:lnTo>
                    <a:lnTo>
                      <a:pt x="659511" y="866870"/>
                    </a:lnTo>
                    <a:lnTo>
                      <a:pt x="659511" y="759333"/>
                    </a:lnTo>
                    <a:cubicBezTo>
                      <a:pt x="659511" y="749618"/>
                      <a:pt x="651891" y="741807"/>
                      <a:pt x="642366" y="741807"/>
                    </a:cubicBezTo>
                    <a:cubicBezTo>
                      <a:pt x="632841" y="741807"/>
                      <a:pt x="625221" y="749618"/>
                      <a:pt x="625221" y="759333"/>
                    </a:cubicBezTo>
                    <a:lnTo>
                      <a:pt x="625221" y="866870"/>
                    </a:lnTo>
                    <a:lnTo>
                      <a:pt x="508635" y="866870"/>
                    </a:lnTo>
                    <a:lnTo>
                      <a:pt x="508635" y="759333"/>
                    </a:lnTo>
                    <a:cubicBezTo>
                      <a:pt x="508635" y="749618"/>
                      <a:pt x="500729" y="741807"/>
                      <a:pt x="490918" y="741807"/>
                    </a:cubicBezTo>
                    <a:cubicBezTo>
                      <a:pt x="481108" y="741807"/>
                      <a:pt x="473202" y="749618"/>
                      <a:pt x="473202" y="759333"/>
                    </a:cubicBezTo>
                    <a:lnTo>
                      <a:pt x="473202" y="866870"/>
                    </a:lnTo>
                    <a:lnTo>
                      <a:pt x="356616" y="866870"/>
                    </a:lnTo>
                    <a:lnTo>
                      <a:pt x="356616" y="759333"/>
                    </a:lnTo>
                    <a:cubicBezTo>
                      <a:pt x="356616" y="749618"/>
                      <a:pt x="348710" y="741807"/>
                      <a:pt x="338900" y="741807"/>
                    </a:cubicBezTo>
                    <a:cubicBezTo>
                      <a:pt x="329089" y="741807"/>
                      <a:pt x="321183" y="749618"/>
                      <a:pt x="321183" y="759333"/>
                    </a:cubicBezTo>
                    <a:lnTo>
                      <a:pt x="321183" y="866870"/>
                    </a:lnTo>
                    <a:lnTo>
                      <a:pt x="204597" y="866870"/>
                    </a:lnTo>
                    <a:lnTo>
                      <a:pt x="204597" y="759333"/>
                    </a:lnTo>
                    <a:cubicBezTo>
                      <a:pt x="204597" y="749618"/>
                      <a:pt x="196691" y="741807"/>
                      <a:pt x="186880" y="741807"/>
                    </a:cubicBezTo>
                    <a:cubicBezTo>
                      <a:pt x="177070" y="741807"/>
                      <a:pt x="169164" y="749618"/>
                      <a:pt x="169164" y="759333"/>
                    </a:cubicBezTo>
                    <a:lnTo>
                      <a:pt x="169164" y="866870"/>
                    </a:lnTo>
                    <a:lnTo>
                      <a:pt x="35052" y="866870"/>
                    </a:lnTo>
                    <a:lnTo>
                      <a:pt x="35052" y="633317"/>
                    </a:lnTo>
                    <a:lnTo>
                      <a:pt x="122587" y="633317"/>
                    </a:lnTo>
                    <a:cubicBezTo>
                      <a:pt x="132302" y="633317"/>
                      <a:pt x="140113" y="625507"/>
                      <a:pt x="140113" y="615791"/>
                    </a:cubicBezTo>
                    <a:lnTo>
                      <a:pt x="140113" y="612839"/>
                    </a:lnTo>
                    <a:cubicBezTo>
                      <a:pt x="140113" y="294227"/>
                      <a:pt x="399383" y="34957"/>
                      <a:pt x="717899" y="34957"/>
                    </a:cubicBezTo>
                    <a:cubicBezTo>
                      <a:pt x="1036415" y="34957"/>
                      <a:pt x="1295686" y="294227"/>
                      <a:pt x="1295686" y="612839"/>
                    </a:cubicBezTo>
                    <a:lnTo>
                      <a:pt x="1295686" y="615791"/>
                    </a:lnTo>
                    <a:cubicBezTo>
                      <a:pt x="1295686" y="625507"/>
                      <a:pt x="1303496" y="633317"/>
                      <a:pt x="1313212" y="633317"/>
                    </a:cubicBezTo>
                    <a:lnTo>
                      <a:pt x="1400747" y="633317"/>
                    </a:lnTo>
                    <a:lnTo>
                      <a:pt x="1400747" y="8668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8" name="Google Shape;1508;p9"/>
              <p:cNvSpPr/>
              <p:nvPr/>
            </p:nvSpPr>
            <p:spPr>
              <a:xfrm>
                <a:off x="4829079" y="1610962"/>
                <a:ext cx="723614" cy="382333"/>
              </a:xfrm>
              <a:custGeom>
                <a:rect b="b" l="l" r="r" t="t"/>
                <a:pathLst>
                  <a:path extrusionOk="0" h="382333" w="723614">
                    <a:moveTo>
                      <a:pt x="361855" y="0"/>
                    </a:moveTo>
                    <a:cubicBezTo>
                      <a:pt x="162401" y="0"/>
                      <a:pt x="0" y="162401"/>
                      <a:pt x="0" y="361855"/>
                    </a:cubicBezTo>
                    <a:cubicBezTo>
                      <a:pt x="0" y="363474"/>
                      <a:pt x="0" y="365284"/>
                      <a:pt x="190" y="366903"/>
                    </a:cubicBezTo>
                    <a:cubicBezTo>
                      <a:pt x="1238" y="375666"/>
                      <a:pt x="8668" y="382333"/>
                      <a:pt x="17621" y="382333"/>
                    </a:cubicBezTo>
                    <a:lnTo>
                      <a:pt x="286321" y="382333"/>
                    </a:lnTo>
                    <a:cubicBezTo>
                      <a:pt x="295561" y="382333"/>
                      <a:pt x="303085" y="375190"/>
                      <a:pt x="303848" y="366141"/>
                    </a:cubicBezTo>
                    <a:cubicBezTo>
                      <a:pt x="306229" y="336042"/>
                      <a:pt x="331660" y="312325"/>
                      <a:pt x="361950" y="312325"/>
                    </a:cubicBezTo>
                    <a:cubicBezTo>
                      <a:pt x="392335" y="312325"/>
                      <a:pt x="417767" y="335947"/>
                      <a:pt x="420052" y="366141"/>
                    </a:cubicBezTo>
                    <a:cubicBezTo>
                      <a:pt x="420719" y="375380"/>
                      <a:pt x="428434" y="382333"/>
                      <a:pt x="437578" y="382333"/>
                    </a:cubicBezTo>
                    <a:lnTo>
                      <a:pt x="706279" y="382333"/>
                    </a:lnTo>
                    <a:cubicBezTo>
                      <a:pt x="715137" y="382333"/>
                      <a:pt x="722662" y="375761"/>
                      <a:pt x="723424" y="366903"/>
                    </a:cubicBezTo>
                    <a:cubicBezTo>
                      <a:pt x="723614" y="365284"/>
                      <a:pt x="723614" y="363474"/>
                      <a:pt x="723614" y="361855"/>
                    </a:cubicBezTo>
                    <a:cubicBezTo>
                      <a:pt x="723709" y="162401"/>
                      <a:pt x="561308" y="0"/>
                      <a:pt x="361855" y="0"/>
                    </a:cubicBezTo>
                    <a:close/>
                    <a:moveTo>
                      <a:pt x="452437" y="347377"/>
                    </a:moveTo>
                    <a:cubicBezTo>
                      <a:pt x="441960" y="307086"/>
                      <a:pt x="405003" y="277368"/>
                      <a:pt x="362141" y="277368"/>
                    </a:cubicBezTo>
                    <a:cubicBezTo>
                      <a:pt x="319278" y="277368"/>
                      <a:pt x="282321" y="306991"/>
                      <a:pt x="271843" y="347377"/>
                    </a:cubicBezTo>
                    <a:lnTo>
                      <a:pt x="35719" y="347377"/>
                    </a:lnTo>
                    <a:cubicBezTo>
                      <a:pt x="43339" y="173926"/>
                      <a:pt x="186880" y="35052"/>
                      <a:pt x="362141" y="35052"/>
                    </a:cubicBezTo>
                    <a:cubicBezTo>
                      <a:pt x="537115" y="35052"/>
                      <a:pt x="680466" y="173260"/>
                      <a:pt x="688562" y="347377"/>
                    </a:cubicBezTo>
                    <a:lnTo>
                      <a:pt x="452437" y="34737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9" name="Google Shape;1509;p9"/>
              <p:cNvSpPr/>
              <p:nvPr/>
            </p:nvSpPr>
            <p:spPr>
              <a:xfrm>
                <a:off x="4549806" y="2379630"/>
                <a:ext cx="1327118" cy="220503"/>
              </a:xfrm>
              <a:custGeom>
                <a:rect b="b" l="l" r="r" t="t"/>
                <a:pathLst>
                  <a:path extrusionOk="0" h="220503" w="1327118">
                    <a:moveTo>
                      <a:pt x="1315307" y="93536"/>
                    </a:moveTo>
                    <a:lnTo>
                      <a:pt x="1195197" y="51816"/>
                    </a:lnTo>
                    <a:cubicBezTo>
                      <a:pt x="1193864" y="50863"/>
                      <a:pt x="1192340" y="50006"/>
                      <a:pt x="1190720" y="49435"/>
                    </a:cubicBezTo>
                    <a:lnTo>
                      <a:pt x="1072134" y="7906"/>
                    </a:lnTo>
                    <a:cubicBezTo>
                      <a:pt x="1070419" y="6286"/>
                      <a:pt x="1068515" y="4953"/>
                      <a:pt x="1066228" y="4096"/>
                    </a:cubicBezTo>
                    <a:lnTo>
                      <a:pt x="1057275" y="952"/>
                    </a:lnTo>
                    <a:cubicBezTo>
                      <a:pt x="1055370" y="381"/>
                      <a:pt x="1053465" y="0"/>
                      <a:pt x="1051465" y="0"/>
                    </a:cubicBezTo>
                    <a:lnTo>
                      <a:pt x="350234" y="0"/>
                    </a:lnTo>
                    <a:cubicBezTo>
                      <a:pt x="350139" y="0"/>
                      <a:pt x="350044" y="0"/>
                      <a:pt x="349853" y="0"/>
                    </a:cubicBezTo>
                    <a:cubicBezTo>
                      <a:pt x="349758" y="0"/>
                      <a:pt x="349663" y="0"/>
                      <a:pt x="349472" y="0"/>
                    </a:cubicBezTo>
                    <a:lnTo>
                      <a:pt x="183737" y="0"/>
                    </a:lnTo>
                    <a:lnTo>
                      <a:pt x="183261" y="0"/>
                    </a:lnTo>
                    <a:lnTo>
                      <a:pt x="17526" y="0"/>
                    </a:lnTo>
                    <a:cubicBezTo>
                      <a:pt x="7811" y="0"/>
                      <a:pt x="0" y="7810"/>
                      <a:pt x="0" y="17526"/>
                    </a:cubicBezTo>
                    <a:lnTo>
                      <a:pt x="0" y="202978"/>
                    </a:lnTo>
                    <a:cubicBezTo>
                      <a:pt x="0" y="212693"/>
                      <a:pt x="7811" y="220504"/>
                      <a:pt x="17526" y="220504"/>
                    </a:cubicBezTo>
                    <a:lnTo>
                      <a:pt x="183261" y="220504"/>
                    </a:lnTo>
                    <a:lnTo>
                      <a:pt x="183737" y="220504"/>
                    </a:lnTo>
                    <a:lnTo>
                      <a:pt x="349472" y="220504"/>
                    </a:lnTo>
                    <a:cubicBezTo>
                      <a:pt x="349567" y="220504"/>
                      <a:pt x="349663" y="220504"/>
                      <a:pt x="349853" y="220504"/>
                    </a:cubicBezTo>
                    <a:cubicBezTo>
                      <a:pt x="349949" y="220504"/>
                      <a:pt x="350044" y="220504"/>
                      <a:pt x="350234" y="220504"/>
                    </a:cubicBezTo>
                    <a:lnTo>
                      <a:pt x="1049846" y="220504"/>
                    </a:lnTo>
                    <a:cubicBezTo>
                      <a:pt x="1051846" y="220504"/>
                      <a:pt x="1053846" y="220123"/>
                      <a:pt x="1055656" y="219551"/>
                    </a:cubicBezTo>
                    <a:lnTo>
                      <a:pt x="1066324" y="215837"/>
                    </a:lnTo>
                    <a:cubicBezTo>
                      <a:pt x="1068134" y="215170"/>
                      <a:pt x="1069848" y="214217"/>
                      <a:pt x="1071277" y="212979"/>
                    </a:cubicBezTo>
                    <a:lnTo>
                      <a:pt x="1190911" y="170402"/>
                    </a:lnTo>
                    <a:cubicBezTo>
                      <a:pt x="1191197" y="170307"/>
                      <a:pt x="1191387" y="170117"/>
                      <a:pt x="1191673" y="169926"/>
                    </a:cubicBezTo>
                    <a:lnTo>
                      <a:pt x="1315402" y="126301"/>
                    </a:lnTo>
                    <a:cubicBezTo>
                      <a:pt x="1322451" y="123730"/>
                      <a:pt x="1327118" y="117253"/>
                      <a:pt x="1327118" y="109728"/>
                    </a:cubicBezTo>
                    <a:cubicBezTo>
                      <a:pt x="1327023" y="102584"/>
                      <a:pt x="1322356" y="95917"/>
                      <a:pt x="1315307" y="93536"/>
                    </a:cubicBezTo>
                    <a:close/>
                    <a:moveTo>
                      <a:pt x="35147" y="35052"/>
                    </a:moveTo>
                    <a:lnTo>
                      <a:pt x="165925" y="35052"/>
                    </a:lnTo>
                    <a:lnTo>
                      <a:pt x="165925" y="185356"/>
                    </a:lnTo>
                    <a:lnTo>
                      <a:pt x="35147" y="185356"/>
                    </a:lnTo>
                    <a:lnTo>
                      <a:pt x="35147" y="35052"/>
                    </a:lnTo>
                    <a:close/>
                    <a:moveTo>
                      <a:pt x="1077944" y="47053"/>
                    </a:moveTo>
                    <a:lnTo>
                      <a:pt x="1167098" y="78105"/>
                    </a:lnTo>
                    <a:lnTo>
                      <a:pt x="1167098" y="141542"/>
                    </a:lnTo>
                    <a:lnTo>
                      <a:pt x="1077944" y="173260"/>
                    </a:lnTo>
                    <a:lnTo>
                      <a:pt x="1077944" y="47053"/>
                    </a:lnTo>
                    <a:close/>
                    <a:moveTo>
                      <a:pt x="332042" y="185452"/>
                    </a:moveTo>
                    <a:lnTo>
                      <a:pt x="201263" y="185452"/>
                    </a:lnTo>
                    <a:lnTo>
                      <a:pt x="201263" y="35147"/>
                    </a:lnTo>
                    <a:lnTo>
                      <a:pt x="332042" y="35147"/>
                    </a:lnTo>
                    <a:lnTo>
                      <a:pt x="332042" y="185452"/>
                    </a:lnTo>
                    <a:close/>
                    <a:moveTo>
                      <a:pt x="367760" y="35052"/>
                    </a:moveTo>
                    <a:lnTo>
                      <a:pt x="1039082" y="35052"/>
                    </a:lnTo>
                    <a:lnTo>
                      <a:pt x="1039082" y="185356"/>
                    </a:lnTo>
                    <a:lnTo>
                      <a:pt x="367760" y="185356"/>
                    </a:lnTo>
                    <a:lnTo>
                      <a:pt x="367760" y="35052"/>
                    </a:lnTo>
                    <a:close/>
                    <a:moveTo>
                      <a:pt x="1202531" y="129159"/>
                    </a:moveTo>
                    <a:lnTo>
                      <a:pt x="1202531" y="91345"/>
                    </a:lnTo>
                    <a:lnTo>
                      <a:pt x="1256728" y="110109"/>
                    </a:lnTo>
                    <a:lnTo>
                      <a:pt x="1202531" y="12915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10" name="Google Shape;1510;p9"/>
            <p:cNvGrpSpPr/>
            <p:nvPr/>
          </p:nvGrpSpPr>
          <p:grpSpPr>
            <a:xfrm rot="-465114">
              <a:off x="9759164" y="4367261"/>
              <a:ext cx="840079" cy="973459"/>
              <a:chOff x="4648224" y="2791086"/>
              <a:chExt cx="1107654" cy="1283517"/>
            </a:xfrm>
          </p:grpSpPr>
          <p:sp>
            <p:nvSpPr>
              <p:cNvPr id="1511" name="Google Shape;1511;p9"/>
              <p:cNvSpPr/>
              <p:nvPr/>
            </p:nvSpPr>
            <p:spPr>
              <a:xfrm>
                <a:off x="4648224" y="2791086"/>
                <a:ext cx="1107654" cy="1283517"/>
              </a:xfrm>
              <a:custGeom>
                <a:rect b="b" l="l" r="r" t="t"/>
                <a:pathLst>
                  <a:path extrusionOk="0" h="1283517" w="1107654">
                    <a:moveTo>
                      <a:pt x="1010673" y="51649"/>
                    </a:moveTo>
                    <a:cubicBezTo>
                      <a:pt x="908470" y="-26932"/>
                      <a:pt x="765499" y="-14645"/>
                      <a:pt x="678250" y="80319"/>
                    </a:cubicBezTo>
                    <a:lnTo>
                      <a:pt x="95511" y="714684"/>
                    </a:lnTo>
                    <a:cubicBezTo>
                      <a:pt x="95130" y="715065"/>
                      <a:pt x="94939" y="715541"/>
                      <a:pt x="94558" y="715827"/>
                    </a:cubicBezTo>
                    <a:cubicBezTo>
                      <a:pt x="84843" y="728305"/>
                      <a:pt x="80747" y="743831"/>
                      <a:pt x="82747" y="759642"/>
                    </a:cubicBezTo>
                    <a:cubicBezTo>
                      <a:pt x="84747" y="775358"/>
                      <a:pt x="92749" y="789456"/>
                      <a:pt x="105322" y="798981"/>
                    </a:cubicBezTo>
                    <a:lnTo>
                      <a:pt x="116656" y="807648"/>
                    </a:lnTo>
                    <a:lnTo>
                      <a:pt x="53696" y="979289"/>
                    </a:lnTo>
                    <a:cubicBezTo>
                      <a:pt x="51029" y="986528"/>
                      <a:pt x="53315" y="994529"/>
                      <a:pt x="59411" y="999291"/>
                    </a:cubicBezTo>
                    <a:lnTo>
                      <a:pt x="99892" y="1030533"/>
                    </a:lnTo>
                    <a:lnTo>
                      <a:pt x="60840" y="1081301"/>
                    </a:lnTo>
                    <a:cubicBezTo>
                      <a:pt x="57982" y="1085016"/>
                      <a:pt x="56744" y="1089779"/>
                      <a:pt x="57316" y="1094256"/>
                    </a:cubicBezTo>
                    <a:cubicBezTo>
                      <a:pt x="57887" y="1098828"/>
                      <a:pt x="60173" y="1103018"/>
                      <a:pt x="63983" y="1105876"/>
                    </a:cubicBezTo>
                    <a:lnTo>
                      <a:pt x="93701" y="1128736"/>
                    </a:lnTo>
                    <a:lnTo>
                      <a:pt x="3595" y="1246274"/>
                    </a:lnTo>
                    <a:cubicBezTo>
                      <a:pt x="-311" y="1251418"/>
                      <a:pt x="-1073" y="1258276"/>
                      <a:pt x="1499" y="1264182"/>
                    </a:cubicBezTo>
                    <a:cubicBezTo>
                      <a:pt x="4071" y="1269992"/>
                      <a:pt x="9786" y="1273992"/>
                      <a:pt x="16168" y="1274468"/>
                    </a:cubicBezTo>
                    <a:lnTo>
                      <a:pt x="146660" y="1283517"/>
                    </a:lnTo>
                    <a:lnTo>
                      <a:pt x="147898" y="1283517"/>
                    </a:lnTo>
                    <a:cubicBezTo>
                      <a:pt x="153232" y="1283517"/>
                      <a:pt x="158376" y="1280946"/>
                      <a:pt x="161995" y="1276755"/>
                    </a:cubicBezTo>
                    <a:lnTo>
                      <a:pt x="208096" y="1216652"/>
                    </a:lnTo>
                    <a:lnTo>
                      <a:pt x="239814" y="1241036"/>
                    </a:lnTo>
                    <a:cubicBezTo>
                      <a:pt x="242958" y="1243512"/>
                      <a:pt x="246672" y="1244655"/>
                      <a:pt x="250483" y="1244655"/>
                    </a:cubicBezTo>
                    <a:cubicBezTo>
                      <a:pt x="255626" y="1244655"/>
                      <a:pt x="260865" y="1242274"/>
                      <a:pt x="264294" y="1237892"/>
                    </a:cubicBezTo>
                    <a:lnTo>
                      <a:pt x="303251" y="1187220"/>
                    </a:lnTo>
                    <a:lnTo>
                      <a:pt x="337446" y="1213604"/>
                    </a:lnTo>
                    <a:cubicBezTo>
                      <a:pt x="340494" y="1216080"/>
                      <a:pt x="344399" y="1217223"/>
                      <a:pt x="348114" y="1217223"/>
                    </a:cubicBezTo>
                    <a:cubicBezTo>
                      <a:pt x="351448" y="1217223"/>
                      <a:pt x="354972" y="1216366"/>
                      <a:pt x="357925" y="1214175"/>
                    </a:cubicBezTo>
                    <a:lnTo>
                      <a:pt x="510420" y="1110353"/>
                    </a:lnTo>
                    <a:lnTo>
                      <a:pt x="520516" y="1118068"/>
                    </a:lnTo>
                    <a:cubicBezTo>
                      <a:pt x="531280" y="1126355"/>
                      <a:pt x="543948" y="1130355"/>
                      <a:pt x="556616" y="1130355"/>
                    </a:cubicBezTo>
                    <a:cubicBezTo>
                      <a:pt x="574523" y="1130355"/>
                      <a:pt x="592049" y="1122449"/>
                      <a:pt x="603574" y="1107209"/>
                    </a:cubicBezTo>
                    <a:cubicBezTo>
                      <a:pt x="603955" y="1106733"/>
                      <a:pt x="604241" y="1106352"/>
                      <a:pt x="604527" y="1105971"/>
                    </a:cubicBezTo>
                    <a:lnTo>
                      <a:pt x="760832" y="861369"/>
                    </a:lnTo>
                    <a:cubicBezTo>
                      <a:pt x="765976" y="853178"/>
                      <a:pt x="763594" y="842415"/>
                      <a:pt x="755498" y="837176"/>
                    </a:cubicBezTo>
                    <a:cubicBezTo>
                      <a:pt x="747402" y="832032"/>
                      <a:pt x="736543" y="834414"/>
                      <a:pt x="731305" y="842510"/>
                    </a:cubicBezTo>
                    <a:lnTo>
                      <a:pt x="575666" y="1086255"/>
                    </a:lnTo>
                    <a:cubicBezTo>
                      <a:pt x="567379" y="1096446"/>
                      <a:pt x="552425" y="1098256"/>
                      <a:pt x="542043" y="1090255"/>
                    </a:cubicBezTo>
                    <a:lnTo>
                      <a:pt x="171235" y="805172"/>
                    </a:lnTo>
                    <a:lnTo>
                      <a:pt x="148375" y="787551"/>
                    </a:lnTo>
                    <a:cubicBezTo>
                      <a:pt x="148279" y="787455"/>
                      <a:pt x="148184" y="787455"/>
                      <a:pt x="148089" y="787360"/>
                    </a:cubicBezTo>
                    <a:lnTo>
                      <a:pt x="126943" y="771072"/>
                    </a:lnTo>
                    <a:cubicBezTo>
                      <a:pt x="121800" y="767072"/>
                      <a:pt x="118561" y="761357"/>
                      <a:pt x="117704" y="754975"/>
                    </a:cubicBezTo>
                    <a:cubicBezTo>
                      <a:pt x="117037" y="748689"/>
                      <a:pt x="118561" y="742593"/>
                      <a:pt x="122181" y="737544"/>
                    </a:cubicBezTo>
                    <a:lnTo>
                      <a:pt x="704349" y="103846"/>
                    </a:lnTo>
                    <a:cubicBezTo>
                      <a:pt x="779215" y="22407"/>
                      <a:pt x="901802" y="11739"/>
                      <a:pt x="989527" y="79176"/>
                    </a:cubicBezTo>
                    <a:cubicBezTo>
                      <a:pt x="1077253" y="146613"/>
                      <a:pt x="1098493" y="267866"/>
                      <a:pt x="1038962" y="361116"/>
                    </a:cubicBezTo>
                    <a:lnTo>
                      <a:pt x="789883" y="751165"/>
                    </a:lnTo>
                    <a:cubicBezTo>
                      <a:pt x="789026" y="752498"/>
                      <a:pt x="788455" y="753832"/>
                      <a:pt x="788073" y="755261"/>
                    </a:cubicBezTo>
                    <a:lnTo>
                      <a:pt x="772262" y="780026"/>
                    </a:lnTo>
                    <a:cubicBezTo>
                      <a:pt x="767214" y="788122"/>
                      <a:pt x="769500" y="798695"/>
                      <a:pt x="777596" y="803933"/>
                    </a:cubicBezTo>
                    <a:cubicBezTo>
                      <a:pt x="780454" y="805743"/>
                      <a:pt x="783692" y="806696"/>
                      <a:pt x="786931" y="806696"/>
                    </a:cubicBezTo>
                    <a:cubicBezTo>
                      <a:pt x="792550" y="806696"/>
                      <a:pt x="798265" y="803933"/>
                      <a:pt x="801504" y="798599"/>
                    </a:cubicBezTo>
                    <a:lnTo>
                      <a:pt x="819506" y="770406"/>
                    </a:lnTo>
                    <a:cubicBezTo>
                      <a:pt x="819982" y="769644"/>
                      <a:pt x="820268" y="768977"/>
                      <a:pt x="820649" y="768215"/>
                    </a:cubicBezTo>
                    <a:lnTo>
                      <a:pt x="1068680" y="379881"/>
                    </a:lnTo>
                    <a:cubicBezTo>
                      <a:pt x="1137736" y="271391"/>
                      <a:pt x="1112971" y="130135"/>
                      <a:pt x="1010673" y="51649"/>
                    </a:cubicBezTo>
                    <a:close/>
                    <a:moveTo>
                      <a:pt x="139707" y="1247799"/>
                    </a:moveTo>
                    <a:lnTo>
                      <a:pt x="51029" y="1241607"/>
                    </a:lnTo>
                    <a:lnTo>
                      <a:pt x="121228" y="1149882"/>
                    </a:lnTo>
                    <a:lnTo>
                      <a:pt x="180093" y="1195125"/>
                    </a:lnTo>
                    <a:lnTo>
                      <a:pt x="139707" y="1247799"/>
                    </a:lnTo>
                    <a:close/>
                    <a:moveTo>
                      <a:pt x="247149" y="1202555"/>
                    </a:moveTo>
                    <a:lnTo>
                      <a:pt x="229337" y="1188839"/>
                    </a:lnTo>
                    <a:lnTo>
                      <a:pt x="115037" y="1100923"/>
                    </a:lnTo>
                    <a:lnTo>
                      <a:pt x="99130" y="1088636"/>
                    </a:lnTo>
                    <a:lnTo>
                      <a:pt x="127515" y="1051774"/>
                    </a:lnTo>
                    <a:lnTo>
                      <a:pt x="275438" y="1165788"/>
                    </a:lnTo>
                    <a:lnTo>
                      <a:pt x="247149" y="1202555"/>
                    </a:lnTo>
                    <a:close/>
                    <a:moveTo>
                      <a:pt x="480892" y="1088255"/>
                    </a:moveTo>
                    <a:lnTo>
                      <a:pt x="348781" y="1178075"/>
                    </a:lnTo>
                    <a:lnTo>
                      <a:pt x="324682" y="1159502"/>
                    </a:lnTo>
                    <a:lnTo>
                      <a:pt x="296869" y="1138071"/>
                    </a:lnTo>
                    <a:lnTo>
                      <a:pt x="148851" y="1023961"/>
                    </a:lnTo>
                    <a:lnTo>
                      <a:pt x="121228" y="1002720"/>
                    </a:lnTo>
                    <a:lnTo>
                      <a:pt x="90843" y="979289"/>
                    </a:lnTo>
                    <a:lnTo>
                      <a:pt x="145803" y="830032"/>
                    </a:lnTo>
                    <a:lnTo>
                      <a:pt x="211525" y="880610"/>
                    </a:lnTo>
                    <a:lnTo>
                      <a:pt x="480892" y="10882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2" name="Google Shape;1512;p9"/>
              <p:cNvSpPr/>
              <p:nvPr/>
            </p:nvSpPr>
            <p:spPr>
              <a:xfrm>
                <a:off x="5046004" y="2971573"/>
                <a:ext cx="536065" cy="640115"/>
              </a:xfrm>
              <a:custGeom>
                <a:rect b="b" l="l" r="r" t="t"/>
                <a:pathLst>
                  <a:path extrusionOk="0" h="640115" w="536065">
                    <a:moveTo>
                      <a:pt x="535264" y="81379"/>
                    </a:moveTo>
                    <a:cubicBezTo>
                      <a:pt x="532026" y="56519"/>
                      <a:pt x="519358" y="34611"/>
                      <a:pt x="499641" y="19371"/>
                    </a:cubicBezTo>
                    <a:cubicBezTo>
                      <a:pt x="458684" y="-12061"/>
                      <a:pt x="399914" y="-4441"/>
                      <a:pt x="368482" y="36421"/>
                    </a:cubicBezTo>
                    <a:lnTo>
                      <a:pt x="19295" y="489811"/>
                    </a:lnTo>
                    <a:cubicBezTo>
                      <a:pt x="-12042" y="530673"/>
                      <a:pt x="-4422" y="589347"/>
                      <a:pt x="36440" y="620780"/>
                    </a:cubicBezTo>
                    <a:cubicBezTo>
                      <a:pt x="53395" y="633829"/>
                      <a:pt x="73492" y="640116"/>
                      <a:pt x="93400" y="640116"/>
                    </a:cubicBezTo>
                    <a:cubicBezTo>
                      <a:pt x="121498" y="640116"/>
                      <a:pt x="149311" y="627543"/>
                      <a:pt x="167599" y="603730"/>
                    </a:cubicBezTo>
                    <a:lnTo>
                      <a:pt x="516786" y="150340"/>
                    </a:lnTo>
                    <a:cubicBezTo>
                      <a:pt x="531835" y="130623"/>
                      <a:pt x="538503" y="106239"/>
                      <a:pt x="535264" y="81379"/>
                    </a:cubicBezTo>
                    <a:close/>
                    <a:moveTo>
                      <a:pt x="489068" y="129004"/>
                    </a:moveTo>
                    <a:lnTo>
                      <a:pt x="139882" y="582394"/>
                    </a:lnTo>
                    <a:cubicBezTo>
                      <a:pt x="130452" y="594681"/>
                      <a:pt x="116641" y="602587"/>
                      <a:pt x="101115" y="604587"/>
                    </a:cubicBezTo>
                    <a:cubicBezTo>
                      <a:pt x="85589" y="606588"/>
                      <a:pt x="70254" y="602492"/>
                      <a:pt x="57967" y="593062"/>
                    </a:cubicBezTo>
                    <a:cubicBezTo>
                      <a:pt x="32344" y="573441"/>
                      <a:pt x="27582" y="536769"/>
                      <a:pt x="47203" y="511242"/>
                    </a:cubicBezTo>
                    <a:lnTo>
                      <a:pt x="396390" y="57852"/>
                    </a:lnTo>
                    <a:cubicBezTo>
                      <a:pt x="407820" y="42898"/>
                      <a:pt x="425251" y="35088"/>
                      <a:pt x="442777" y="35088"/>
                    </a:cubicBezTo>
                    <a:cubicBezTo>
                      <a:pt x="455159" y="35088"/>
                      <a:pt x="467637" y="39088"/>
                      <a:pt x="478400" y="47184"/>
                    </a:cubicBezTo>
                    <a:cubicBezTo>
                      <a:pt x="490687" y="56614"/>
                      <a:pt x="498593" y="70425"/>
                      <a:pt x="500593" y="85951"/>
                    </a:cubicBezTo>
                    <a:cubicBezTo>
                      <a:pt x="502594" y="101477"/>
                      <a:pt x="498498" y="116812"/>
                      <a:pt x="489068" y="129004"/>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13" name="Google Shape;1513;p9"/>
            <p:cNvGrpSpPr/>
            <p:nvPr/>
          </p:nvGrpSpPr>
          <p:grpSpPr>
            <a:xfrm>
              <a:off x="8261813" y="5673610"/>
              <a:ext cx="989891" cy="989871"/>
              <a:chOff x="8213288" y="4257484"/>
              <a:chExt cx="1305236" cy="1305210"/>
            </a:xfrm>
          </p:grpSpPr>
          <p:sp>
            <p:nvSpPr>
              <p:cNvPr id="1514" name="Google Shape;1514;p9"/>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5" name="Google Shape;1515;p9"/>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6" name="Google Shape;1516;p9"/>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7" name="Google Shape;1517;p9"/>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18" name="Google Shape;1518;p9"/>
            <p:cNvGrpSpPr/>
            <p:nvPr/>
          </p:nvGrpSpPr>
          <p:grpSpPr>
            <a:xfrm>
              <a:off x="11082101" y="2695260"/>
              <a:ext cx="989891" cy="989871"/>
              <a:chOff x="8213288" y="4257484"/>
              <a:chExt cx="1305236" cy="1305210"/>
            </a:xfrm>
          </p:grpSpPr>
          <p:sp>
            <p:nvSpPr>
              <p:cNvPr id="1519" name="Google Shape;1519;p9"/>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0" name="Google Shape;1520;p9"/>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1" name="Google Shape;1521;p9"/>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2" name="Google Shape;1522;p9"/>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23" name="Google Shape;1523;p9"/>
            <p:cNvGrpSpPr/>
            <p:nvPr/>
          </p:nvGrpSpPr>
          <p:grpSpPr>
            <a:xfrm rot="-2700000">
              <a:off x="11109448" y="5639292"/>
              <a:ext cx="778632" cy="775202"/>
              <a:chOff x="4648390" y="2921698"/>
              <a:chExt cx="1037844" cy="1033271"/>
            </a:xfrm>
          </p:grpSpPr>
          <p:sp>
            <p:nvSpPr>
              <p:cNvPr id="1524" name="Google Shape;1524;p9"/>
              <p:cNvSpPr/>
              <p:nvPr/>
            </p:nvSpPr>
            <p:spPr>
              <a:xfrm>
                <a:off x="4648390" y="2921698"/>
                <a:ext cx="1037844" cy="1033271"/>
              </a:xfrm>
              <a:custGeom>
                <a:rect b="b" l="l" r="r" t="t"/>
                <a:pathLst>
                  <a:path extrusionOk="0" h="1033271" w="1037844">
                    <a:moveTo>
                      <a:pt x="992981" y="353187"/>
                    </a:moveTo>
                    <a:lnTo>
                      <a:pt x="838962" y="353187"/>
                    </a:lnTo>
                    <a:cubicBezTo>
                      <a:pt x="805910" y="153067"/>
                      <a:pt x="631698" y="0"/>
                      <a:pt x="422338" y="0"/>
                    </a:cubicBezTo>
                    <a:cubicBezTo>
                      <a:pt x="189452" y="0"/>
                      <a:pt x="0" y="189452"/>
                      <a:pt x="0" y="422338"/>
                    </a:cubicBezTo>
                    <a:cubicBezTo>
                      <a:pt x="0" y="555212"/>
                      <a:pt x="61627" y="673894"/>
                      <a:pt x="157734" y="751237"/>
                    </a:cubicBezTo>
                    <a:lnTo>
                      <a:pt x="157734" y="919639"/>
                    </a:lnTo>
                    <a:cubicBezTo>
                      <a:pt x="157734" y="982313"/>
                      <a:pt x="208788" y="1033272"/>
                      <a:pt x="271463" y="1033272"/>
                    </a:cubicBezTo>
                    <a:lnTo>
                      <a:pt x="575596" y="1033272"/>
                    </a:lnTo>
                    <a:cubicBezTo>
                      <a:pt x="638270" y="1033272"/>
                      <a:pt x="689324" y="982313"/>
                      <a:pt x="689229" y="919639"/>
                    </a:cubicBezTo>
                    <a:lnTo>
                      <a:pt x="689229" y="890302"/>
                    </a:lnTo>
                    <a:cubicBezTo>
                      <a:pt x="836771" y="802386"/>
                      <a:pt x="935165" y="650081"/>
                      <a:pt x="954595" y="478917"/>
                    </a:cubicBezTo>
                    <a:lnTo>
                      <a:pt x="992981" y="478917"/>
                    </a:lnTo>
                    <a:cubicBezTo>
                      <a:pt x="1017746" y="478917"/>
                      <a:pt x="1037844" y="459010"/>
                      <a:pt x="1037844" y="434435"/>
                    </a:cubicBezTo>
                    <a:lnTo>
                      <a:pt x="1037844" y="397859"/>
                    </a:lnTo>
                    <a:cubicBezTo>
                      <a:pt x="1037844" y="373189"/>
                      <a:pt x="1017746" y="353187"/>
                      <a:pt x="992981" y="353187"/>
                    </a:cubicBezTo>
                    <a:close/>
                    <a:moveTo>
                      <a:pt x="29623" y="422434"/>
                    </a:moveTo>
                    <a:cubicBezTo>
                      <a:pt x="29623" y="205930"/>
                      <a:pt x="205835" y="29813"/>
                      <a:pt x="422338" y="29813"/>
                    </a:cubicBezTo>
                    <a:cubicBezTo>
                      <a:pt x="615220" y="29813"/>
                      <a:pt x="776097" y="169640"/>
                      <a:pt x="808863" y="353187"/>
                    </a:cubicBezTo>
                    <a:cubicBezTo>
                      <a:pt x="810673" y="362902"/>
                      <a:pt x="812006" y="372713"/>
                      <a:pt x="813054" y="382619"/>
                    </a:cubicBezTo>
                    <a:cubicBezTo>
                      <a:pt x="814387" y="395668"/>
                      <a:pt x="815054" y="409003"/>
                      <a:pt x="815054" y="422434"/>
                    </a:cubicBezTo>
                    <a:cubicBezTo>
                      <a:pt x="815054" y="431482"/>
                      <a:pt x="814768" y="440531"/>
                      <a:pt x="814102" y="449389"/>
                    </a:cubicBezTo>
                    <a:cubicBezTo>
                      <a:pt x="813435" y="459391"/>
                      <a:pt x="812387" y="469201"/>
                      <a:pt x="810959" y="478917"/>
                    </a:cubicBezTo>
                    <a:cubicBezTo>
                      <a:pt x="797814" y="569690"/>
                      <a:pt x="753523" y="650557"/>
                      <a:pt x="689229" y="710279"/>
                    </a:cubicBezTo>
                    <a:cubicBezTo>
                      <a:pt x="679799" y="719042"/>
                      <a:pt x="669893" y="727329"/>
                      <a:pt x="659606" y="735139"/>
                    </a:cubicBezTo>
                    <a:cubicBezTo>
                      <a:pt x="593598" y="785336"/>
                      <a:pt x="511397" y="815150"/>
                      <a:pt x="422338" y="815150"/>
                    </a:cubicBezTo>
                    <a:cubicBezTo>
                      <a:pt x="334423" y="815150"/>
                      <a:pt x="252984" y="786098"/>
                      <a:pt x="187452" y="736949"/>
                    </a:cubicBezTo>
                    <a:cubicBezTo>
                      <a:pt x="177165" y="729234"/>
                      <a:pt x="167259" y="721043"/>
                      <a:pt x="157734" y="712375"/>
                    </a:cubicBezTo>
                    <a:cubicBezTo>
                      <a:pt x="79058" y="640461"/>
                      <a:pt x="29623" y="537115"/>
                      <a:pt x="29623" y="422434"/>
                    </a:cubicBezTo>
                    <a:close/>
                    <a:moveTo>
                      <a:pt x="689229" y="749427"/>
                    </a:moveTo>
                    <a:cubicBezTo>
                      <a:pt x="770192" y="683228"/>
                      <a:pt x="826294" y="587597"/>
                      <a:pt x="840867" y="478917"/>
                    </a:cubicBezTo>
                    <a:lnTo>
                      <a:pt x="871347" y="478917"/>
                    </a:lnTo>
                    <a:cubicBezTo>
                      <a:pt x="855631" y="605885"/>
                      <a:pt x="789051" y="719995"/>
                      <a:pt x="689229" y="793242"/>
                    </a:cubicBezTo>
                    <a:lnTo>
                      <a:pt x="689229" y="749427"/>
                    </a:lnTo>
                    <a:close/>
                    <a:moveTo>
                      <a:pt x="659606" y="919543"/>
                    </a:moveTo>
                    <a:cubicBezTo>
                      <a:pt x="659606" y="965930"/>
                      <a:pt x="621887" y="1003554"/>
                      <a:pt x="575501" y="1003554"/>
                    </a:cubicBezTo>
                    <a:lnTo>
                      <a:pt x="271463" y="1003554"/>
                    </a:lnTo>
                    <a:cubicBezTo>
                      <a:pt x="225076" y="1003554"/>
                      <a:pt x="187452" y="965930"/>
                      <a:pt x="187452" y="919543"/>
                    </a:cubicBezTo>
                    <a:lnTo>
                      <a:pt x="187452" y="773144"/>
                    </a:lnTo>
                    <a:cubicBezTo>
                      <a:pt x="254698" y="818293"/>
                      <a:pt x="335471" y="844677"/>
                      <a:pt x="422338" y="844677"/>
                    </a:cubicBezTo>
                    <a:cubicBezTo>
                      <a:pt x="510254" y="844677"/>
                      <a:pt x="591884" y="817721"/>
                      <a:pt x="659606" y="771525"/>
                    </a:cubicBezTo>
                    <a:lnTo>
                      <a:pt x="659606" y="813149"/>
                    </a:lnTo>
                    <a:lnTo>
                      <a:pt x="659606" y="847344"/>
                    </a:lnTo>
                    <a:lnTo>
                      <a:pt x="659606" y="873061"/>
                    </a:lnTo>
                    <a:lnTo>
                      <a:pt x="659606" y="906780"/>
                    </a:lnTo>
                    <a:lnTo>
                      <a:pt x="659606" y="919543"/>
                    </a:lnTo>
                    <a:close/>
                    <a:moveTo>
                      <a:pt x="689229" y="855440"/>
                    </a:moveTo>
                    <a:lnTo>
                      <a:pt x="689229" y="829247"/>
                    </a:lnTo>
                    <a:cubicBezTo>
                      <a:pt x="806196" y="751522"/>
                      <a:pt x="884301" y="622744"/>
                      <a:pt x="901065" y="478917"/>
                    </a:cubicBezTo>
                    <a:lnTo>
                      <a:pt x="924782" y="478917"/>
                    </a:lnTo>
                    <a:cubicBezTo>
                      <a:pt x="906209" y="633508"/>
                      <a:pt x="819531" y="771525"/>
                      <a:pt x="689229" y="855440"/>
                    </a:cubicBezTo>
                    <a:close/>
                    <a:moveTo>
                      <a:pt x="1008126" y="434340"/>
                    </a:moveTo>
                    <a:cubicBezTo>
                      <a:pt x="1008126" y="442627"/>
                      <a:pt x="1001363" y="449389"/>
                      <a:pt x="992981" y="449389"/>
                    </a:cubicBezTo>
                    <a:lnTo>
                      <a:pt x="957167" y="449389"/>
                    </a:lnTo>
                    <a:lnTo>
                      <a:pt x="927544" y="449389"/>
                    </a:lnTo>
                    <a:lnTo>
                      <a:pt x="903637" y="449389"/>
                    </a:lnTo>
                    <a:lnTo>
                      <a:pt x="874014" y="449389"/>
                    </a:lnTo>
                    <a:lnTo>
                      <a:pt x="843820" y="449389"/>
                    </a:lnTo>
                    <a:cubicBezTo>
                      <a:pt x="844391" y="440436"/>
                      <a:pt x="844677" y="431387"/>
                      <a:pt x="844677" y="422338"/>
                    </a:cubicBezTo>
                    <a:cubicBezTo>
                      <a:pt x="844677" y="409003"/>
                      <a:pt x="844010" y="395764"/>
                      <a:pt x="842772" y="382619"/>
                    </a:cubicBezTo>
                    <a:lnTo>
                      <a:pt x="992981" y="382619"/>
                    </a:lnTo>
                    <a:lnTo>
                      <a:pt x="992981" y="382714"/>
                    </a:lnTo>
                    <a:cubicBezTo>
                      <a:pt x="1001459" y="382714"/>
                      <a:pt x="1008126" y="389572"/>
                      <a:pt x="1008126" y="397764"/>
                    </a:cubicBezTo>
                    <a:lnTo>
                      <a:pt x="1008126" y="434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5" name="Google Shape;1525;p9"/>
              <p:cNvSpPr/>
              <p:nvPr/>
            </p:nvSpPr>
            <p:spPr>
              <a:xfrm>
                <a:off x="4890706" y="3164013"/>
                <a:ext cx="361187" cy="361188"/>
              </a:xfrm>
              <a:custGeom>
                <a:rect b="b" l="l" r="r" t="t"/>
                <a:pathLst>
                  <a:path extrusionOk="0" h="361188" w="361187">
                    <a:moveTo>
                      <a:pt x="180594" y="361188"/>
                    </a:moveTo>
                    <a:cubicBezTo>
                      <a:pt x="280130" y="361188"/>
                      <a:pt x="361093" y="280226"/>
                      <a:pt x="361188" y="180594"/>
                    </a:cubicBezTo>
                    <a:cubicBezTo>
                      <a:pt x="361188" y="80963"/>
                      <a:pt x="280130" y="0"/>
                      <a:pt x="180594" y="0"/>
                    </a:cubicBezTo>
                    <a:cubicBezTo>
                      <a:pt x="80963" y="0"/>
                      <a:pt x="0" y="81058"/>
                      <a:pt x="0" y="180594"/>
                    </a:cubicBezTo>
                    <a:cubicBezTo>
                      <a:pt x="0" y="280226"/>
                      <a:pt x="81058" y="361188"/>
                      <a:pt x="180594" y="361188"/>
                    </a:cubicBezTo>
                    <a:close/>
                    <a:moveTo>
                      <a:pt x="180594" y="29718"/>
                    </a:moveTo>
                    <a:cubicBezTo>
                      <a:pt x="263747" y="29718"/>
                      <a:pt x="331565" y="97441"/>
                      <a:pt x="331565" y="180689"/>
                    </a:cubicBezTo>
                    <a:cubicBezTo>
                      <a:pt x="331565" y="263938"/>
                      <a:pt x="263842" y="331661"/>
                      <a:pt x="180594" y="331661"/>
                    </a:cubicBezTo>
                    <a:cubicBezTo>
                      <a:pt x="97345" y="331661"/>
                      <a:pt x="29623" y="263938"/>
                      <a:pt x="29623" y="180689"/>
                    </a:cubicBezTo>
                    <a:cubicBezTo>
                      <a:pt x="29623" y="97441"/>
                      <a:pt x="97345" y="29718"/>
                      <a:pt x="180594"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6" name="Google Shape;1526;p9"/>
              <p:cNvSpPr/>
              <p:nvPr/>
            </p:nvSpPr>
            <p:spPr>
              <a:xfrm>
                <a:off x="4997004" y="3262312"/>
                <a:ext cx="154305" cy="155448"/>
              </a:xfrm>
              <a:custGeom>
                <a:rect b="b" l="l" r="r" t="t"/>
                <a:pathLst>
                  <a:path extrusionOk="0" h="155448" w="154305">
                    <a:moveTo>
                      <a:pt x="77153" y="155448"/>
                    </a:moveTo>
                    <a:cubicBezTo>
                      <a:pt x="119634" y="155448"/>
                      <a:pt x="154305" y="120587"/>
                      <a:pt x="154305" y="77724"/>
                    </a:cubicBezTo>
                    <a:cubicBezTo>
                      <a:pt x="154305" y="34862"/>
                      <a:pt x="119634" y="0"/>
                      <a:pt x="77153" y="0"/>
                    </a:cubicBezTo>
                    <a:cubicBezTo>
                      <a:pt x="34671" y="0"/>
                      <a:pt x="0" y="34862"/>
                      <a:pt x="0" y="77724"/>
                    </a:cubicBezTo>
                    <a:cubicBezTo>
                      <a:pt x="0" y="120587"/>
                      <a:pt x="34576" y="155448"/>
                      <a:pt x="77153" y="155448"/>
                    </a:cubicBezTo>
                    <a:close/>
                    <a:moveTo>
                      <a:pt x="77153" y="29623"/>
                    </a:moveTo>
                    <a:cubicBezTo>
                      <a:pt x="103442" y="29623"/>
                      <a:pt x="124778" y="51149"/>
                      <a:pt x="124778" y="77629"/>
                    </a:cubicBezTo>
                    <a:cubicBezTo>
                      <a:pt x="124778" y="104108"/>
                      <a:pt x="103442" y="125635"/>
                      <a:pt x="77153" y="125635"/>
                    </a:cubicBezTo>
                    <a:cubicBezTo>
                      <a:pt x="50864" y="125635"/>
                      <a:pt x="29528" y="104108"/>
                      <a:pt x="29528" y="77629"/>
                    </a:cubicBezTo>
                    <a:cubicBezTo>
                      <a:pt x="29528" y="51149"/>
                      <a:pt x="50864" y="29623"/>
                      <a:pt x="77153" y="296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7" name="Google Shape;1527;p9"/>
              <p:cNvSpPr/>
              <p:nvPr/>
            </p:nvSpPr>
            <p:spPr>
              <a:xfrm>
                <a:off x="4872417" y="3782377"/>
                <a:ext cx="109728" cy="108584"/>
              </a:xfrm>
              <a:custGeom>
                <a:rect b="b" l="l" r="r" t="t"/>
                <a:pathLst>
                  <a:path extrusionOk="0" h="108584" w="109728">
                    <a:moveTo>
                      <a:pt x="54864" y="0"/>
                    </a:moveTo>
                    <a:cubicBezTo>
                      <a:pt x="24575" y="0"/>
                      <a:pt x="0" y="24384"/>
                      <a:pt x="0" y="54292"/>
                    </a:cubicBezTo>
                    <a:cubicBezTo>
                      <a:pt x="0" y="84201"/>
                      <a:pt x="24575" y="108585"/>
                      <a:pt x="54864" y="108585"/>
                    </a:cubicBezTo>
                    <a:cubicBezTo>
                      <a:pt x="85154" y="108585"/>
                      <a:pt x="109728" y="84106"/>
                      <a:pt x="109728" y="54292"/>
                    </a:cubicBezTo>
                    <a:cubicBezTo>
                      <a:pt x="109728" y="24384"/>
                      <a:pt x="85154" y="0"/>
                      <a:pt x="54864" y="0"/>
                    </a:cubicBezTo>
                    <a:close/>
                    <a:moveTo>
                      <a:pt x="54864" y="79057"/>
                    </a:moveTo>
                    <a:cubicBezTo>
                      <a:pt x="41053" y="79057"/>
                      <a:pt x="29718" y="68008"/>
                      <a:pt x="29718" y="54197"/>
                    </a:cubicBezTo>
                    <a:cubicBezTo>
                      <a:pt x="29718" y="40576"/>
                      <a:pt x="40958" y="29337"/>
                      <a:pt x="54864" y="29337"/>
                    </a:cubicBezTo>
                    <a:cubicBezTo>
                      <a:pt x="68675" y="29337"/>
                      <a:pt x="80010" y="40481"/>
                      <a:pt x="80010" y="54197"/>
                    </a:cubicBezTo>
                    <a:cubicBezTo>
                      <a:pt x="80010" y="67913"/>
                      <a:pt x="68771" y="79057"/>
                      <a:pt x="54864" y="7905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8" name="Google Shape;1528;p9"/>
              <p:cNvSpPr/>
              <p:nvPr/>
            </p:nvSpPr>
            <p:spPr>
              <a:xfrm>
                <a:off x="5173027" y="3777804"/>
                <a:ext cx="108585" cy="109728"/>
              </a:xfrm>
              <a:custGeom>
                <a:rect b="b" l="l" r="r" t="t"/>
                <a:pathLst>
                  <a:path extrusionOk="0" h="109728" w="108585">
                    <a:moveTo>
                      <a:pt x="54292" y="0"/>
                    </a:moveTo>
                    <a:cubicBezTo>
                      <a:pt x="24384" y="0"/>
                      <a:pt x="0" y="24575"/>
                      <a:pt x="0" y="54864"/>
                    </a:cubicBezTo>
                    <a:cubicBezTo>
                      <a:pt x="0" y="85154"/>
                      <a:pt x="24384" y="109728"/>
                      <a:pt x="54292" y="109728"/>
                    </a:cubicBezTo>
                    <a:cubicBezTo>
                      <a:pt x="84201" y="109728"/>
                      <a:pt x="108680" y="85154"/>
                      <a:pt x="108585" y="54864"/>
                    </a:cubicBezTo>
                    <a:cubicBezTo>
                      <a:pt x="108585" y="24575"/>
                      <a:pt x="84201" y="0"/>
                      <a:pt x="54292" y="0"/>
                    </a:cubicBezTo>
                    <a:close/>
                    <a:moveTo>
                      <a:pt x="54292" y="79820"/>
                    </a:moveTo>
                    <a:cubicBezTo>
                      <a:pt x="40672" y="79820"/>
                      <a:pt x="29432" y="68580"/>
                      <a:pt x="29432" y="54673"/>
                    </a:cubicBezTo>
                    <a:cubicBezTo>
                      <a:pt x="29432" y="40862"/>
                      <a:pt x="40481" y="29528"/>
                      <a:pt x="54292" y="29528"/>
                    </a:cubicBezTo>
                    <a:cubicBezTo>
                      <a:pt x="68104" y="29528"/>
                      <a:pt x="79248" y="40862"/>
                      <a:pt x="79153" y="54673"/>
                    </a:cubicBezTo>
                    <a:cubicBezTo>
                      <a:pt x="79153" y="68580"/>
                      <a:pt x="68008" y="79820"/>
                      <a:pt x="54292" y="798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29" name="Google Shape;1529;p9"/>
            <p:cNvGrpSpPr/>
            <p:nvPr/>
          </p:nvGrpSpPr>
          <p:grpSpPr>
            <a:xfrm rot="-2191663">
              <a:off x="6086917" y="4303862"/>
              <a:ext cx="749389" cy="733099"/>
              <a:chOff x="8352853" y="4404169"/>
              <a:chExt cx="998981" cy="977265"/>
            </a:xfrm>
          </p:grpSpPr>
          <p:sp>
            <p:nvSpPr>
              <p:cNvPr id="1530" name="Google Shape;1530;p9"/>
              <p:cNvSpPr/>
              <p:nvPr/>
            </p:nvSpPr>
            <p:spPr>
              <a:xfrm>
                <a:off x="8527832" y="4404169"/>
                <a:ext cx="638812" cy="977265"/>
              </a:xfrm>
              <a:custGeom>
                <a:rect b="b" l="l" r="r" t="t"/>
                <a:pathLst>
                  <a:path extrusionOk="0" h="977265" w="638812">
                    <a:moveTo>
                      <a:pt x="512726" y="67628"/>
                    </a:moveTo>
                    <a:cubicBezTo>
                      <a:pt x="439383" y="11335"/>
                      <a:pt x="360326" y="1048"/>
                      <a:pt x="318987" y="0"/>
                    </a:cubicBezTo>
                    <a:cubicBezTo>
                      <a:pt x="278410" y="1143"/>
                      <a:pt x="199448" y="11335"/>
                      <a:pt x="126106" y="67628"/>
                    </a:cubicBezTo>
                    <a:cubicBezTo>
                      <a:pt x="99436" y="88106"/>
                      <a:pt x="11901" y="164497"/>
                      <a:pt x="566" y="290322"/>
                    </a:cubicBezTo>
                    <a:cubicBezTo>
                      <a:pt x="281" y="295084"/>
                      <a:pt x="-8864" y="407003"/>
                      <a:pt x="58478" y="503111"/>
                    </a:cubicBezTo>
                    <a:cubicBezTo>
                      <a:pt x="71051" y="521017"/>
                      <a:pt x="82005" y="532543"/>
                      <a:pt x="92673" y="543687"/>
                    </a:cubicBezTo>
                    <a:cubicBezTo>
                      <a:pt x="106103" y="557689"/>
                      <a:pt x="117628" y="569690"/>
                      <a:pt x="130868" y="593407"/>
                    </a:cubicBezTo>
                    <a:cubicBezTo>
                      <a:pt x="149251" y="626364"/>
                      <a:pt x="160396" y="663607"/>
                      <a:pt x="164110" y="704374"/>
                    </a:cubicBezTo>
                    <a:cubicBezTo>
                      <a:pt x="162206" y="707041"/>
                      <a:pt x="161062" y="710374"/>
                      <a:pt x="161062" y="713899"/>
                    </a:cubicBezTo>
                    <a:lnTo>
                      <a:pt x="161062" y="839724"/>
                    </a:lnTo>
                    <a:cubicBezTo>
                      <a:pt x="161062" y="868489"/>
                      <a:pt x="183256" y="892207"/>
                      <a:pt x="211354" y="894779"/>
                    </a:cubicBezTo>
                    <a:lnTo>
                      <a:pt x="211354" y="908685"/>
                    </a:lnTo>
                    <a:cubicBezTo>
                      <a:pt x="211354" y="946499"/>
                      <a:pt x="242120" y="977265"/>
                      <a:pt x="280030" y="977265"/>
                    </a:cubicBezTo>
                    <a:lnTo>
                      <a:pt x="358706" y="977265"/>
                    </a:lnTo>
                    <a:cubicBezTo>
                      <a:pt x="396616" y="977265"/>
                      <a:pt x="427381" y="946499"/>
                      <a:pt x="427381" y="908685"/>
                    </a:cubicBezTo>
                    <a:lnTo>
                      <a:pt x="427381" y="894779"/>
                    </a:lnTo>
                    <a:cubicBezTo>
                      <a:pt x="455480" y="892207"/>
                      <a:pt x="477674" y="868489"/>
                      <a:pt x="477674" y="839724"/>
                    </a:cubicBezTo>
                    <a:lnTo>
                      <a:pt x="477674" y="713899"/>
                    </a:lnTo>
                    <a:cubicBezTo>
                      <a:pt x="477674" y="710374"/>
                      <a:pt x="476531" y="707041"/>
                      <a:pt x="474626" y="704374"/>
                    </a:cubicBezTo>
                    <a:cubicBezTo>
                      <a:pt x="478340" y="663702"/>
                      <a:pt x="489580" y="626364"/>
                      <a:pt x="507868" y="593503"/>
                    </a:cubicBezTo>
                    <a:cubicBezTo>
                      <a:pt x="521108" y="569786"/>
                      <a:pt x="532633" y="557879"/>
                      <a:pt x="546063" y="543782"/>
                    </a:cubicBezTo>
                    <a:cubicBezTo>
                      <a:pt x="556731" y="532638"/>
                      <a:pt x="567684" y="521113"/>
                      <a:pt x="580258" y="503206"/>
                    </a:cubicBezTo>
                    <a:cubicBezTo>
                      <a:pt x="647599" y="407098"/>
                      <a:pt x="638646" y="295084"/>
                      <a:pt x="638170" y="290417"/>
                    </a:cubicBezTo>
                    <a:cubicBezTo>
                      <a:pt x="626930" y="164592"/>
                      <a:pt x="539300" y="88106"/>
                      <a:pt x="512726" y="67628"/>
                    </a:cubicBezTo>
                    <a:close/>
                    <a:moveTo>
                      <a:pt x="264885" y="430625"/>
                    </a:moveTo>
                    <a:lnTo>
                      <a:pt x="236691" y="430625"/>
                    </a:lnTo>
                    <a:cubicBezTo>
                      <a:pt x="227166" y="430054"/>
                      <a:pt x="218403" y="425482"/>
                      <a:pt x="212497" y="418052"/>
                    </a:cubicBezTo>
                    <a:cubicBezTo>
                      <a:pt x="207163" y="411289"/>
                      <a:pt x="204973" y="403003"/>
                      <a:pt x="206306" y="395288"/>
                    </a:cubicBezTo>
                    <a:cubicBezTo>
                      <a:pt x="207926" y="385858"/>
                      <a:pt x="214783" y="379952"/>
                      <a:pt x="218594" y="377380"/>
                    </a:cubicBezTo>
                    <a:cubicBezTo>
                      <a:pt x="224213" y="373571"/>
                      <a:pt x="231071" y="371475"/>
                      <a:pt x="236881" y="371475"/>
                    </a:cubicBezTo>
                    <a:cubicBezTo>
                      <a:pt x="238310" y="371475"/>
                      <a:pt x="239834" y="371665"/>
                      <a:pt x="241453" y="371761"/>
                    </a:cubicBezTo>
                    <a:cubicBezTo>
                      <a:pt x="254693" y="374618"/>
                      <a:pt x="264504" y="387191"/>
                      <a:pt x="264885" y="401288"/>
                    </a:cubicBezTo>
                    <a:lnTo>
                      <a:pt x="264885" y="430625"/>
                    </a:lnTo>
                    <a:close/>
                    <a:moveTo>
                      <a:pt x="298222" y="464153"/>
                    </a:moveTo>
                    <a:lnTo>
                      <a:pt x="327274" y="464153"/>
                    </a:lnTo>
                    <a:cubicBezTo>
                      <a:pt x="327655" y="464153"/>
                      <a:pt x="328131" y="464058"/>
                      <a:pt x="328512" y="464058"/>
                    </a:cubicBezTo>
                    <a:lnTo>
                      <a:pt x="341656" y="464058"/>
                    </a:lnTo>
                    <a:lnTo>
                      <a:pt x="341656" y="697325"/>
                    </a:lnTo>
                    <a:lnTo>
                      <a:pt x="298222" y="697325"/>
                    </a:lnTo>
                    <a:lnTo>
                      <a:pt x="298222" y="464153"/>
                    </a:lnTo>
                    <a:close/>
                    <a:moveTo>
                      <a:pt x="394139" y="908780"/>
                    </a:moveTo>
                    <a:cubicBezTo>
                      <a:pt x="394139" y="928306"/>
                      <a:pt x="378233" y="944213"/>
                      <a:pt x="358706" y="944213"/>
                    </a:cubicBezTo>
                    <a:lnTo>
                      <a:pt x="280030" y="944213"/>
                    </a:lnTo>
                    <a:cubicBezTo>
                      <a:pt x="260503" y="944213"/>
                      <a:pt x="244597" y="928306"/>
                      <a:pt x="244597" y="908780"/>
                    </a:cubicBezTo>
                    <a:lnTo>
                      <a:pt x="244597" y="895159"/>
                    </a:lnTo>
                    <a:lnTo>
                      <a:pt x="394139" y="895159"/>
                    </a:lnTo>
                    <a:lnTo>
                      <a:pt x="394139" y="908780"/>
                    </a:lnTo>
                    <a:close/>
                    <a:moveTo>
                      <a:pt x="422428" y="861631"/>
                    </a:moveTo>
                    <a:lnTo>
                      <a:pt x="216403" y="861631"/>
                    </a:lnTo>
                    <a:cubicBezTo>
                      <a:pt x="204211" y="861631"/>
                      <a:pt x="194400" y="851821"/>
                      <a:pt x="194400" y="839629"/>
                    </a:cubicBezTo>
                    <a:lnTo>
                      <a:pt x="194400" y="739616"/>
                    </a:lnTo>
                    <a:lnTo>
                      <a:pt x="444526" y="739616"/>
                    </a:lnTo>
                    <a:lnTo>
                      <a:pt x="444526" y="839629"/>
                    </a:lnTo>
                    <a:cubicBezTo>
                      <a:pt x="444431" y="851725"/>
                      <a:pt x="434620" y="861631"/>
                      <a:pt x="422428" y="861631"/>
                    </a:cubicBezTo>
                    <a:close/>
                    <a:moveTo>
                      <a:pt x="553016" y="483965"/>
                    </a:moveTo>
                    <a:cubicBezTo>
                      <a:pt x="541872" y="499872"/>
                      <a:pt x="531776" y="510445"/>
                      <a:pt x="522060" y="520637"/>
                    </a:cubicBezTo>
                    <a:cubicBezTo>
                      <a:pt x="508344" y="534924"/>
                      <a:pt x="494247" y="549878"/>
                      <a:pt x="478912" y="577215"/>
                    </a:cubicBezTo>
                    <a:cubicBezTo>
                      <a:pt x="458814" y="613124"/>
                      <a:pt x="446527" y="653415"/>
                      <a:pt x="441955" y="697230"/>
                    </a:cubicBezTo>
                    <a:lnTo>
                      <a:pt x="374899" y="697230"/>
                    </a:lnTo>
                    <a:lnTo>
                      <a:pt x="374899" y="504158"/>
                    </a:lnTo>
                    <a:cubicBezTo>
                      <a:pt x="374994" y="503491"/>
                      <a:pt x="375089" y="502825"/>
                      <a:pt x="375089" y="502158"/>
                    </a:cubicBezTo>
                    <a:lnTo>
                      <a:pt x="375089" y="463867"/>
                    </a:lnTo>
                    <a:lnTo>
                      <a:pt x="405283" y="463867"/>
                    </a:lnTo>
                    <a:cubicBezTo>
                      <a:pt x="424333" y="462724"/>
                      <a:pt x="441955" y="453580"/>
                      <a:pt x="453670" y="438721"/>
                    </a:cubicBezTo>
                    <a:cubicBezTo>
                      <a:pt x="464910" y="424529"/>
                      <a:pt x="469672" y="406527"/>
                      <a:pt x="466529" y="389477"/>
                    </a:cubicBezTo>
                    <a:cubicBezTo>
                      <a:pt x="463767" y="373475"/>
                      <a:pt x="454337" y="359378"/>
                      <a:pt x="439954" y="349853"/>
                    </a:cubicBezTo>
                    <a:cubicBezTo>
                      <a:pt x="425286" y="340042"/>
                      <a:pt x="407188" y="336232"/>
                      <a:pt x="391663" y="339566"/>
                    </a:cubicBezTo>
                    <a:cubicBezTo>
                      <a:pt x="363564" y="345567"/>
                      <a:pt x="342609" y="371475"/>
                      <a:pt x="341847" y="401574"/>
                    </a:cubicBezTo>
                    <a:lnTo>
                      <a:pt x="341847" y="430721"/>
                    </a:lnTo>
                    <a:lnTo>
                      <a:pt x="312605" y="430721"/>
                    </a:lnTo>
                    <a:cubicBezTo>
                      <a:pt x="312129" y="430721"/>
                      <a:pt x="311748" y="430816"/>
                      <a:pt x="311272" y="430816"/>
                    </a:cubicBezTo>
                    <a:lnTo>
                      <a:pt x="298127" y="430816"/>
                    </a:lnTo>
                    <a:lnTo>
                      <a:pt x="298127" y="401193"/>
                    </a:lnTo>
                    <a:cubicBezTo>
                      <a:pt x="297365" y="371475"/>
                      <a:pt x="276410" y="345472"/>
                      <a:pt x="248311" y="339471"/>
                    </a:cubicBezTo>
                    <a:cubicBezTo>
                      <a:pt x="232690" y="336042"/>
                      <a:pt x="214688" y="340042"/>
                      <a:pt x="200020" y="349758"/>
                    </a:cubicBezTo>
                    <a:cubicBezTo>
                      <a:pt x="185828" y="359283"/>
                      <a:pt x="176398" y="373380"/>
                      <a:pt x="173445" y="389382"/>
                    </a:cubicBezTo>
                    <a:cubicBezTo>
                      <a:pt x="170492" y="406432"/>
                      <a:pt x="175064" y="424339"/>
                      <a:pt x="186304" y="438626"/>
                    </a:cubicBezTo>
                    <a:cubicBezTo>
                      <a:pt x="197924" y="453580"/>
                      <a:pt x="215641" y="462820"/>
                      <a:pt x="235643" y="463963"/>
                    </a:cubicBezTo>
                    <a:lnTo>
                      <a:pt x="264028" y="463963"/>
                    </a:lnTo>
                    <a:lnTo>
                      <a:pt x="264028" y="697230"/>
                    </a:lnTo>
                    <a:lnTo>
                      <a:pt x="196876" y="697230"/>
                    </a:lnTo>
                    <a:cubicBezTo>
                      <a:pt x="192304" y="653415"/>
                      <a:pt x="180017" y="613029"/>
                      <a:pt x="159919" y="577215"/>
                    </a:cubicBezTo>
                    <a:cubicBezTo>
                      <a:pt x="144584" y="549783"/>
                      <a:pt x="130487" y="535019"/>
                      <a:pt x="116771" y="520637"/>
                    </a:cubicBezTo>
                    <a:cubicBezTo>
                      <a:pt x="106960" y="510445"/>
                      <a:pt x="96864" y="499872"/>
                      <a:pt x="85815" y="483965"/>
                    </a:cubicBezTo>
                    <a:cubicBezTo>
                      <a:pt x="25331" y="397764"/>
                      <a:pt x="33428" y="297466"/>
                      <a:pt x="33808" y="293275"/>
                    </a:cubicBezTo>
                    <a:cubicBezTo>
                      <a:pt x="43905" y="181070"/>
                      <a:pt x="122581" y="112490"/>
                      <a:pt x="146489" y="94107"/>
                    </a:cubicBezTo>
                    <a:cubicBezTo>
                      <a:pt x="212307" y="43434"/>
                      <a:pt x="283459" y="34290"/>
                      <a:pt x="319082" y="33338"/>
                    </a:cubicBezTo>
                    <a:cubicBezTo>
                      <a:pt x="355563" y="34290"/>
                      <a:pt x="426619" y="43529"/>
                      <a:pt x="492533" y="94107"/>
                    </a:cubicBezTo>
                    <a:cubicBezTo>
                      <a:pt x="516440" y="112395"/>
                      <a:pt x="595117" y="180975"/>
                      <a:pt x="605213" y="293275"/>
                    </a:cubicBezTo>
                    <a:cubicBezTo>
                      <a:pt x="605404" y="297847"/>
                      <a:pt x="613310" y="397859"/>
                      <a:pt x="553016" y="483965"/>
                    </a:cubicBezTo>
                    <a:close/>
                    <a:moveTo>
                      <a:pt x="375089" y="430721"/>
                    </a:moveTo>
                    <a:lnTo>
                      <a:pt x="375089" y="402050"/>
                    </a:lnTo>
                    <a:cubicBezTo>
                      <a:pt x="375565" y="387477"/>
                      <a:pt x="385376" y="374904"/>
                      <a:pt x="398616" y="372046"/>
                    </a:cubicBezTo>
                    <a:cubicBezTo>
                      <a:pt x="405379" y="370618"/>
                      <a:pt x="414237" y="372713"/>
                      <a:pt x="421381" y="377476"/>
                    </a:cubicBezTo>
                    <a:cubicBezTo>
                      <a:pt x="425286" y="380143"/>
                      <a:pt x="432049" y="385953"/>
                      <a:pt x="433668" y="395383"/>
                    </a:cubicBezTo>
                    <a:cubicBezTo>
                      <a:pt x="435097" y="403003"/>
                      <a:pt x="432811" y="411385"/>
                      <a:pt x="427477" y="418147"/>
                    </a:cubicBezTo>
                    <a:cubicBezTo>
                      <a:pt x="421571" y="425577"/>
                      <a:pt x="412808" y="430149"/>
                      <a:pt x="404236" y="430721"/>
                    </a:cubicBezTo>
                    <a:lnTo>
                      <a:pt x="375089" y="430721"/>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1" name="Google Shape;1531;p9"/>
              <p:cNvSpPr/>
              <p:nvPr/>
            </p:nvSpPr>
            <p:spPr>
              <a:xfrm>
                <a:off x="9064919" y="4703636"/>
                <a:ext cx="36598" cy="54862"/>
              </a:xfrm>
              <a:custGeom>
                <a:rect b="b" l="l" r="r" t="t"/>
                <a:pathLst>
                  <a:path extrusionOk="0" h="54862" w="36598">
                    <a:moveTo>
                      <a:pt x="11453" y="856"/>
                    </a:moveTo>
                    <a:cubicBezTo>
                      <a:pt x="2785" y="3713"/>
                      <a:pt x="-1978" y="13143"/>
                      <a:pt x="785" y="21906"/>
                    </a:cubicBezTo>
                    <a:cubicBezTo>
                      <a:pt x="2594" y="27335"/>
                      <a:pt x="3451" y="32955"/>
                      <a:pt x="3451" y="38289"/>
                    </a:cubicBezTo>
                    <a:cubicBezTo>
                      <a:pt x="3451" y="47433"/>
                      <a:pt x="10976" y="54863"/>
                      <a:pt x="19929" y="54863"/>
                    </a:cubicBezTo>
                    <a:cubicBezTo>
                      <a:pt x="29074" y="54767"/>
                      <a:pt x="36408" y="47243"/>
                      <a:pt x="36598" y="38003"/>
                    </a:cubicBezTo>
                    <a:cubicBezTo>
                      <a:pt x="36503" y="29241"/>
                      <a:pt x="35074" y="20287"/>
                      <a:pt x="32312" y="11619"/>
                    </a:cubicBezTo>
                    <a:cubicBezTo>
                      <a:pt x="29454" y="2856"/>
                      <a:pt x="20215" y="-2097"/>
                      <a:pt x="11453" y="85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2" name="Google Shape;1532;p9"/>
              <p:cNvSpPr/>
              <p:nvPr/>
            </p:nvSpPr>
            <p:spPr>
              <a:xfrm>
                <a:off x="8842151" y="4478368"/>
                <a:ext cx="243324" cy="194404"/>
              </a:xfrm>
              <a:custGeom>
                <a:rect b="b" l="l" r="r" t="t"/>
                <a:pathLst>
                  <a:path extrusionOk="0" h="194404" w="243324">
                    <a:moveTo>
                      <a:pt x="231554" y="193738"/>
                    </a:moveTo>
                    <a:cubicBezTo>
                      <a:pt x="240316" y="191071"/>
                      <a:pt x="245270" y="181832"/>
                      <a:pt x="242603" y="173069"/>
                    </a:cubicBezTo>
                    <a:cubicBezTo>
                      <a:pt x="239840" y="164211"/>
                      <a:pt x="236602" y="155353"/>
                      <a:pt x="232983" y="146875"/>
                    </a:cubicBezTo>
                    <a:cubicBezTo>
                      <a:pt x="213266" y="101251"/>
                      <a:pt x="183548" y="65056"/>
                      <a:pt x="144590" y="39243"/>
                    </a:cubicBezTo>
                    <a:cubicBezTo>
                      <a:pt x="96585" y="7525"/>
                      <a:pt x="48674" y="476"/>
                      <a:pt x="16765" y="0"/>
                    </a:cubicBezTo>
                    <a:cubicBezTo>
                      <a:pt x="16670" y="0"/>
                      <a:pt x="16670" y="0"/>
                      <a:pt x="16574" y="0"/>
                    </a:cubicBezTo>
                    <a:cubicBezTo>
                      <a:pt x="7525" y="0"/>
                      <a:pt x="96" y="7334"/>
                      <a:pt x="1" y="16383"/>
                    </a:cubicBezTo>
                    <a:cubicBezTo>
                      <a:pt x="-94" y="25527"/>
                      <a:pt x="7240" y="33052"/>
                      <a:pt x="16384" y="33147"/>
                    </a:cubicBezTo>
                    <a:cubicBezTo>
                      <a:pt x="38768" y="33338"/>
                      <a:pt x="82869" y="38195"/>
                      <a:pt x="126303" y="66865"/>
                    </a:cubicBezTo>
                    <a:cubicBezTo>
                      <a:pt x="159831" y="88963"/>
                      <a:pt x="185453" y="120301"/>
                      <a:pt x="202503" y="159925"/>
                    </a:cubicBezTo>
                    <a:cubicBezTo>
                      <a:pt x="205741" y="167354"/>
                      <a:pt x="208503" y="174974"/>
                      <a:pt x="210789" y="182689"/>
                    </a:cubicBezTo>
                    <a:cubicBezTo>
                      <a:pt x="212884" y="189738"/>
                      <a:pt x="219552" y="194405"/>
                      <a:pt x="226600" y="194405"/>
                    </a:cubicBezTo>
                    <a:cubicBezTo>
                      <a:pt x="228125" y="194405"/>
                      <a:pt x="229839" y="194215"/>
                      <a:pt x="231554" y="19373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3" name="Google Shape;1533;p9"/>
              <p:cNvSpPr/>
              <p:nvPr/>
            </p:nvSpPr>
            <p:spPr>
              <a:xfrm>
                <a:off x="8438673" y="4487631"/>
                <a:ext cx="69698" cy="69699"/>
              </a:xfrm>
              <a:custGeom>
                <a:rect b="b" l="l" r="r" t="t"/>
                <a:pathLst>
                  <a:path extrusionOk="0" h="69699" w="69698">
                    <a:moveTo>
                      <a:pt x="41338" y="64842"/>
                    </a:moveTo>
                    <a:cubicBezTo>
                      <a:pt x="44577" y="68080"/>
                      <a:pt x="48863" y="69699"/>
                      <a:pt x="53054" y="69699"/>
                    </a:cubicBezTo>
                    <a:cubicBezTo>
                      <a:pt x="57245" y="69699"/>
                      <a:pt x="61436" y="68175"/>
                      <a:pt x="64770" y="64842"/>
                    </a:cubicBezTo>
                    <a:cubicBezTo>
                      <a:pt x="71342" y="58460"/>
                      <a:pt x="71342" y="47887"/>
                      <a:pt x="64770" y="41410"/>
                    </a:cubicBezTo>
                    <a:lnTo>
                      <a:pt x="28289" y="4929"/>
                    </a:lnTo>
                    <a:cubicBezTo>
                      <a:pt x="21907" y="-1643"/>
                      <a:pt x="11335" y="-1643"/>
                      <a:pt x="4858" y="4929"/>
                    </a:cubicBezTo>
                    <a:cubicBezTo>
                      <a:pt x="-1619" y="11311"/>
                      <a:pt x="-1619" y="21884"/>
                      <a:pt x="4858" y="28361"/>
                    </a:cubicBezTo>
                    <a:lnTo>
                      <a:pt x="41338" y="6484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4" name="Google Shape;1534;p9"/>
              <p:cNvSpPr/>
              <p:nvPr/>
            </p:nvSpPr>
            <p:spPr>
              <a:xfrm>
                <a:off x="8352853" y="4705920"/>
                <a:ext cx="84677" cy="34290"/>
              </a:xfrm>
              <a:custGeom>
                <a:rect b="b" l="l" r="r" t="t"/>
                <a:pathLst>
                  <a:path extrusionOk="0" h="34290" w="84677">
                    <a:moveTo>
                      <a:pt x="68199" y="476"/>
                    </a:moveTo>
                    <a:lnTo>
                      <a:pt x="16669" y="0"/>
                    </a:lnTo>
                    <a:cubicBezTo>
                      <a:pt x="7811" y="476"/>
                      <a:pt x="0" y="7429"/>
                      <a:pt x="0" y="16764"/>
                    </a:cubicBezTo>
                    <a:cubicBezTo>
                      <a:pt x="0" y="26098"/>
                      <a:pt x="7239" y="33719"/>
                      <a:pt x="16478" y="33814"/>
                    </a:cubicBezTo>
                    <a:lnTo>
                      <a:pt x="68009" y="34290"/>
                    </a:lnTo>
                    <a:lnTo>
                      <a:pt x="68104" y="34290"/>
                    </a:lnTo>
                    <a:cubicBezTo>
                      <a:pt x="77152" y="34290"/>
                      <a:pt x="84582" y="26765"/>
                      <a:pt x="84677" y="17526"/>
                    </a:cubicBezTo>
                    <a:cubicBezTo>
                      <a:pt x="84582" y="8096"/>
                      <a:pt x="77343" y="571"/>
                      <a:pt x="68199" y="47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5" name="Google Shape;1535;p9"/>
              <p:cNvSpPr/>
              <p:nvPr/>
            </p:nvSpPr>
            <p:spPr>
              <a:xfrm>
                <a:off x="8437480" y="4878519"/>
                <a:ext cx="74298" cy="65145"/>
              </a:xfrm>
              <a:custGeom>
                <a:rect b="b" l="l" r="r" t="t"/>
                <a:pathLst>
                  <a:path extrusionOk="0" h="65145" w="74298">
                    <a:moveTo>
                      <a:pt x="47103" y="3519"/>
                    </a:moveTo>
                    <a:lnTo>
                      <a:pt x="6336" y="35618"/>
                    </a:lnTo>
                    <a:cubicBezTo>
                      <a:pt x="-903" y="41333"/>
                      <a:pt x="-2141" y="51715"/>
                      <a:pt x="3669" y="58859"/>
                    </a:cubicBezTo>
                    <a:cubicBezTo>
                      <a:pt x="6908" y="63050"/>
                      <a:pt x="11765" y="65146"/>
                      <a:pt x="16719" y="65146"/>
                    </a:cubicBezTo>
                    <a:cubicBezTo>
                      <a:pt x="20433" y="65146"/>
                      <a:pt x="24052" y="63908"/>
                      <a:pt x="27196" y="61526"/>
                    </a:cubicBezTo>
                    <a:lnTo>
                      <a:pt x="67963" y="29427"/>
                    </a:lnTo>
                    <a:cubicBezTo>
                      <a:pt x="75202" y="23712"/>
                      <a:pt x="76440" y="13330"/>
                      <a:pt x="70630" y="6186"/>
                    </a:cubicBezTo>
                    <a:cubicBezTo>
                      <a:pt x="64820" y="-958"/>
                      <a:pt x="54343" y="-2005"/>
                      <a:pt x="47103" y="351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6" name="Google Shape;1536;p9"/>
              <p:cNvSpPr/>
              <p:nvPr/>
            </p:nvSpPr>
            <p:spPr>
              <a:xfrm>
                <a:off x="9195268" y="4491036"/>
                <a:ext cx="70818" cy="69723"/>
              </a:xfrm>
              <a:custGeom>
                <a:rect b="b" l="l" r="r" t="t"/>
                <a:pathLst>
                  <a:path extrusionOk="0" h="69723" w="70818">
                    <a:moveTo>
                      <a:pt x="42076" y="4858"/>
                    </a:moveTo>
                    <a:lnTo>
                      <a:pt x="4929" y="41434"/>
                    </a:lnTo>
                    <a:cubicBezTo>
                      <a:pt x="-1643" y="47816"/>
                      <a:pt x="-1643" y="58389"/>
                      <a:pt x="4929" y="64865"/>
                    </a:cubicBezTo>
                    <a:cubicBezTo>
                      <a:pt x="8167" y="68104"/>
                      <a:pt x="12549" y="69723"/>
                      <a:pt x="16835" y="69723"/>
                    </a:cubicBezTo>
                    <a:cubicBezTo>
                      <a:pt x="21121" y="69723"/>
                      <a:pt x="25408" y="68104"/>
                      <a:pt x="28742" y="64865"/>
                    </a:cubicBezTo>
                    <a:lnTo>
                      <a:pt x="65889" y="28289"/>
                    </a:lnTo>
                    <a:cubicBezTo>
                      <a:pt x="72461" y="21908"/>
                      <a:pt x="72461" y="11335"/>
                      <a:pt x="65889" y="4858"/>
                    </a:cubicBezTo>
                    <a:cubicBezTo>
                      <a:pt x="59412" y="-1714"/>
                      <a:pt x="48553" y="-1524"/>
                      <a:pt x="42076" y="485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7" name="Google Shape;1537;p9"/>
              <p:cNvSpPr/>
              <p:nvPr/>
            </p:nvSpPr>
            <p:spPr>
              <a:xfrm>
                <a:off x="9266109" y="4709329"/>
                <a:ext cx="85725" cy="34310"/>
              </a:xfrm>
              <a:custGeom>
                <a:rect b="b" l="l" r="r" t="t"/>
                <a:pathLst>
                  <a:path extrusionOk="0" h="34310" w="85725">
                    <a:moveTo>
                      <a:pt x="68866" y="21"/>
                    </a:moveTo>
                    <a:lnTo>
                      <a:pt x="16670" y="497"/>
                    </a:lnTo>
                    <a:cubicBezTo>
                      <a:pt x="7430" y="497"/>
                      <a:pt x="-94" y="8117"/>
                      <a:pt x="1" y="17547"/>
                    </a:cubicBezTo>
                    <a:cubicBezTo>
                      <a:pt x="96" y="26881"/>
                      <a:pt x="7621" y="34310"/>
                      <a:pt x="16765" y="34310"/>
                    </a:cubicBezTo>
                    <a:cubicBezTo>
                      <a:pt x="16765" y="34310"/>
                      <a:pt x="16765" y="34310"/>
                      <a:pt x="16860" y="34310"/>
                    </a:cubicBezTo>
                    <a:lnTo>
                      <a:pt x="69057" y="33834"/>
                    </a:lnTo>
                    <a:cubicBezTo>
                      <a:pt x="78296" y="33834"/>
                      <a:pt x="85726" y="26214"/>
                      <a:pt x="85726" y="16785"/>
                    </a:cubicBezTo>
                    <a:cubicBezTo>
                      <a:pt x="85726" y="7355"/>
                      <a:pt x="78391" y="-456"/>
                      <a:pt x="68866" y="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8" name="Google Shape;1538;p9"/>
              <p:cNvSpPr/>
              <p:nvPr/>
            </p:nvSpPr>
            <p:spPr>
              <a:xfrm>
                <a:off x="9191860" y="4881963"/>
                <a:ext cx="74298" cy="65130"/>
              </a:xfrm>
              <a:custGeom>
                <a:rect b="b" l="l" r="r" t="t"/>
                <a:pathLst>
                  <a:path extrusionOk="0" h="65130" w="74298">
                    <a:moveTo>
                      <a:pt x="67963" y="35603"/>
                    </a:moveTo>
                    <a:lnTo>
                      <a:pt x="27196" y="3599"/>
                    </a:lnTo>
                    <a:cubicBezTo>
                      <a:pt x="19957" y="-2116"/>
                      <a:pt x="9480" y="-877"/>
                      <a:pt x="3669" y="6266"/>
                    </a:cubicBezTo>
                    <a:cubicBezTo>
                      <a:pt x="-2141" y="13410"/>
                      <a:pt x="-903" y="23792"/>
                      <a:pt x="6336" y="29507"/>
                    </a:cubicBezTo>
                    <a:lnTo>
                      <a:pt x="47103" y="61511"/>
                    </a:lnTo>
                    <a:cubicBezTo>
                      <a:pt x="50151" y="63892"/>
                      <a:pt x="53771" y="65131"/>
                      <a:pt x="57485" y="65131"/>
                    </a:cubicBezTo>
                    <a:cubicBezTo>
                      <a:pt x="62343" y="65131"/>
                      <a:pt x="67296" y="63035"/>
                      <a:pt x="70630" y="58844"/>
                    </a:cubicBezTo>
                    <a:cubicBezTo>
                      <a:pt x="76440" y="51700"/>
                      <a:pt x="75202" y="41318"/>
                      <a:pt x="67963" y="3560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39" name="Google Shape;1539;p9"/>
            <p:cNvGrpSpPr/>
            <p:nvPr/>
          </p:nvGrpSpPr>
          <p:grpSpPr>
            <a:xfrm rot="816607">
              <a:off x="7208321" y="5223116"/>
              <a:ext cx="715862" cy="804271"/>
              <a:chOff x="6479476" y="1449514"/>
              <a:chExt cx="954404" cy="1072133"/>
            </a:xfrm>
          </p:grpSpPr>
          <p:sp>
            <p:nvSpPr>
              <p:cNvPr id="1540" name="Google Shape;1540;p9"/>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1" name="Google Shape;1541;p9"/>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2" name="Google Shape;1542;p9"/>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43" name="Google Shape;1543;p9"/>
            <p:cNvGrpSpPr/>
            <p:nvPr/>
          </p:nvGrpSpPr>
          <p:grpSpPr>
            <a:xfrm rot="-1503216">
              <a:off x="7159250" y="3543685"/>
              <a:ext cx="813890" cy="1023327"/>
              <a:chOff x="6477570" y="1322641"/>
              <a:chExt cx="1052702" cy="1323593"/>
            </a:xfrm>
          </p:grpSpPr>
          <p:sp>
            <p:nvSpPr>
              <p:cNvPr id="1544" name="Google Shape;1544;p9"/>
              <p:cNvSpPr/>
              <p:nvPr/>
            </p:nvSpPr>
            <p:spPr>
              <a:xfrm>
                <a:off x="6477570" y="1428940"/>
                <a:ext cx="121158" cy="402716"/>
              </a:xfrm>
              <a:custGeom>
                <a:rect b="b" l="l" r="r" t="t"/>
                <a:pathLst>
                  <a:path extrusionOk="0" h="402716" w="121158">
                    <a:moveTo>
                      <a:pt x="0" y="385000"/>
                    </a:moveTo>
                    <a:lnTo>
                      <a:pt x="0" y="118015"/>
                    </a:lnTo>
                    <a:cubicBezTo>
                      <a:pt x="0" y="64103"/>
                      <a:pt x="36290" y="18574"/>
                      <a:pt x="85725" y="4572"/>
                    </a:cubicBezTo>
                    <a:cubicBezTo>
                      <a:pt x="96012" y="1619"/>
                      <a:pt x="106871" y="0"/>
                      <a:pt x="118110" y="0"/>
                    </a:cubicBezTo>
                    <a:lnTo>
                      <a:pt x="121158" y="0"/>
                    </a:lnTo>
                    <a:lnTo>
                      <a:pt x="121158" y="35433"/>
                    </a:lnTo>
                    <a:lnTo>
                      <a:pt x="118110" y="35433"/>
                    </a:lnTo>
                    <a:cubicBezTo>
                      <a:pt x="106585" y="35433"/>
                      <a:pt x="95631" y="37814"/>
                      <a:pt x="85725" y="42005"/>
                    </a:cubicBezTo>
                    <a:cubicBezTo>
                      <a:pt x="56197" y="54673"/>
                      <a:pt x="35433" y="83915"/>
                      <a:pt x="35433" y="118015"/>
                    </a:cubicBezTo>
                    <a:lnTo>
                      <a:pt x="35433" y="385000"/>
                    </a:lnTo>
                    <a:cubicBezTo>
                      <a:pt x="35433" y="394811"/>
                      <a:pt x="27527" y="402717"/>
                      <a:pt x="17717" y="402717"/>
                    </a:cubicBezTo>
                    <a:cubicBezTo>
                      <a:pt x="7906" y="402717"/>
                      <a:pt x="0" y="394811"/>
                      <a:pt x="0" y="3850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5" name="Google Shape;1545;p9"/>
              <p:cNvSpPr/>
              <p:nvPr/>
            </p:nvSpPr>
            <p:spPr>
              <a:xfrm>
                <a:off x="6669595"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6" name="Google Shape;1546;p9"/>
              <p:cNvSpPr/>
              <p:nvPr/>
            </p:nvSpPr>
            <p:spPr>
              <a:xfrm>
                <a:off x="6917626"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7" name="Google Shape;1547;p9"/>
              <p:cNvSpPr/>
              <p:nvPr/>
            </p:nvSpPr>
            <p:spPr>
              <a:xfrm>
                <a:off x="7165657"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8" name="Google Shape;1548;p9"/>
              <p:cNvSpPr/>
              <p:nvPr/>
            </p:nvSpPr>
            <p:spPr>
              <a:xfrm>
                <a:off x="6477570" y="1429035"/>
                <a:ext cx="1052702" cy="1217199"/>
              </a:xfrm>
              <a:custGeom>
                <a:rect b="b" l="l" r="r" t="t"/>
                <a:pathLst>
                  <a:path extrusionOk="0" h="1217199" w="1052702">
                    <a:moveTo>
                      <a:pt x="1052703" y="117920"/>
                    </a:moveTo>
                    <a:lnTo>
                      <a:pt x="1052703" y="1099090"/>
                    </a:lnTo>
                    <a:cubicBezTo>
                      <a:pt x="1052703" y="1164241"/>
                      <a:pt x="999649" y="1217200"/>
                      <a:pt x="934498" y="1217200"/>
                    </a:cubicBezTo>
                    <a:lnTo>
                      <a:pt x="118110" y="1217200"/>
                    </a:lnTo>
                    <a:cubicBezTo>
                      <a:pt x="52959" y="1217200"/>
                      <a:pt x="0" y="1164241"/>
                      <a:pt x="0" y="1099090"/>
                    </a:cubicBezTo>
                    <a:lnTo>
                      <a:pt x="0" y="1066038"/>
                    </a:lnTo>
                    <a:cubicBezTo>
                      <a:pt x="0" y="1056227"/>
                      <a:pt x="7906" y="1048321"/>
                      <a:pt x="17717" y="1048321"/>
                    </a:cubicBezTo>
                    <a:cubicBezTo>
                      <a:pt x="27527" y="1048321"/>
                      <a:pt x="35433" y="1056227"/>
                      <a:pt x="35433" y="1066038"/>
                    </a:cubicBezTo>
                    <a:lnTo>
                      <a:pt x="35433" y="1099090"/>
                    </a:lnTo>
                    <a:cubicBezTo>
                      <a:pt x="35433" y="1144619"/>
                      <a:pt x="72485" y="1181672"/>
                      <a:pt x="118110" y="1181672"/>
                    </a:cubicBezTo>
                    <a:lnTo>
                      <a:pt x="934498" y="1181672"/>
                    </a:lnTo>
                    <a:cubicBezTo>
                      <a:pt x="980027" y="1181672"/>
                      <a:pt x="1017175" y="1144715"/>
                      <a:pt x="1017175" y="1099090"/>
                    </a:cubicBezTo>
                    <a:lnTo>
                      <a:pt x="1017175" y="117920"/>
                    </a:lnTo>
                    <a:cubicBezTo>
                      <a:pt x="1017175" y="85630"/>
                      <a:pt x="998601" y="57626"/>
                      <a:pt x="971550" y="44006"/>
                    </a:cubicBezTo>
                    <a:cubicBezTo>
                      <a:pt x="960882" y="38672"/>
                      <a:pt x="948880" y="35624"/>
                      <a:pt x="936117" y="35338"/>
                    </a:cubicBezTo>
                    <a:lnTo>
                      <a:pt x="936117" y="0"/>
                    </a:lnTo>
                    <a:cubicBezTo>
                      <a:pt x="948500" y="95"/>
                      <a:pt x="960406" y="2191"/>
                      <a:pt x="971550" y="5905"/>
                    </a:cubicBezTo>
                    <a:cubicBezTo>
                      <a:pt x="1018604" y="21431"/>
                      <a:pt x="1052703" y="65723"/>
                      <a:pt x="1052703" y="1179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9" name="Google Shape;1549;p9"/>
              <p:cNvSpPr/>
              <p:nvPr/>
            </p:nvSpPr>
            <p:spPr>
              <a:xfrm>
                <a:off x="6646830" y="1913476"/>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0" name="Google Shape;1550;p9"/>
              <p:cNvSpPr/>
              <p:nvPr/>
            </p:nvSpPr>
            <p:spPr>
              <a:xfrm>
                <a:off x="6646830" y="1747837"/>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1" name="Google Shape;1551;p9"/>
              <p:cNvSpPr/>
              <p:nvPr/>
            </p:nvSpPr>
            <p:spPr>
              <a:xfrm>
                <a:off x="6646830" y="2079307"/>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2" name="Google Shape;1552;p9"/>
              <p:cNvSpPr/>
              <p:nvPr/>
            </p:nvSpPr>
            <p:spPr>
              <a:xfrm>
                <a:off x="6646830" y="2232373"/>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3" name="Google Shape;1553;p9"/>
              <p:cNvSpPr/>
              <p:nvPr/>
            </p:nvSpPr>
            <p:spPr>
              <a:xfrm>
                <a:off x="6646830" y="2398203"/>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4" name="Google Shape;1554;p9"/>
              <p:cNvSpPr/>
              <p:nvPr/>
            </p:nvSpPr>
            <p:spPr>
              <a:xfrm>
                <a:off x="6478713" y="1870138"/>
                <a:ext cx="35433" cy="529209"/>
              </a:xfrm>
              <a:custGeom>
                <a:rect b="b" l="l" r="r" t="t"/>
                <a:pathLst>
                  <a:path extrusionOk="0" h="529209" w="35433">
                    <a:moveTo>
                      <a:pt x="17717" y="529209"/>
                    </a:moveTo>
                    <a:cubicBezTo>
                      <a:pt x="7906" y="529209"/>
                      <a:pt x="0" y="521303"/>
                      <a:pt x="0" y="511493"/>
                    </a:cubicBezTo>
                    <a:lnTo>
                      <a:pt x="0" y="17717"/>
                    </a:lnTo>
                    <a:cubicBezTo>
                      <a:pt x="0" y="7906"/>
                      <a:pt x="7906" y="0"/>
                      <a:pt x="17717" y="0"/>
                    </a:cubicBezTo>
                    <a:cubicBezTo>
                      <a:pt x="27527" y="0"/>
                      <a:pt x="35433" y="7906"/>
                      <a:pt x="35433" y="17717"/>
                    </a:cubicBezTo>
                    <a:lnTo>
                      <a:pt x="35433" y="511397"/>
                    </a:lnTo>
                    <a:cubicBezTo>
                      <a:pt x="35433" y="521208"/>
                      <a:pt x="27527" y="529209"/>
                      <a:pt x="17717" y="529209"/>
                    </a:cubicBezTo>
                    <a:lnTo>
                      <a:pt x="17717" y="52920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5" name="Google Shape;1555;p9"/>
              <p:cNvSpPr/>
              <p:nvPr/>
            </p:nvSpPr>
            <p:spPr>
              <a:xfrm>
                <a:off x="6563295"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6" name="Google Shape;1556;p9"/>
              <p:cNvSpPr/>
              <p:nvPr/>
            </p:nvSpPr>
            <p:spPr>
              <a:xfrm>
                <a:off x="6811327"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7" name="Google Shape;1557;p9"/>
              <p:cNvSpPr/>
              <p:nvPr/>
            </p:nvSpPr>
            <p:spPr>
              <a:xfrm>
                <a:off x="7059358" y="1322641"/>
                <a:ext cx="141731" cy="248030"/>
              </a:xfrm>
              <a:custGeom>
                <a:rect b="b" l="l" r="r" t="t"/>
                <a:pathLst>
                  <a:path extrusionOk="0" h="248030" w="141731">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8"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8" name="Google Shape;1558;p9"/>
              <p:cNvSpPr/>
              <p:nvPr/>
            </p:nvSpPr>
            <p:spPr>
              <a:xfrm>
                <a:off x="7307388"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59" name="Google Shape;1559;p9"/>
            <p:cNvGrpSpPr/>
            <p:nvPr/>
          </p:nvGrpSpPr>
          <p:grpSpPr>
            <a:xfrm rot="-2191663">
              <a:off x="3996262" y="5973879"/>
              <a:ext cx="749389" cy="733099"/>
              <a:chOff x="8352853" y="4404169"/>
              <a:chExt cx="998981" cy="977265"/>
            </a:xfrm>
          </p:grpSpPr>
          <p:sp>
            <p:nvSpPr>
              <p:cNvPr id="1560" name="Google Shape;1560;p9"/>
              <p:cNvSpPr/>
              <p:nvPr/>
            </p:nvSpPr>
            <p:spPr>
              <a:xfrm>
                <a:off x="8527832" y="4404169"/>
                <a:ext cx="638812" cy="977265"/>
              </a:xfrm>
              <a:custGeom>
                <a:rect b="b" l="l" r="r" t="t"/>
                <a:pathLst>
                  <a:path extrusionOk="0" h="977265" w="638812">
                    <a:moveTo>
                      <a:pt x="512726" y="67628"/>
                    </a:moveTo>
                    <a:cubicBezTo>
                      <a:pt x="439383" y="11335"/>
                      <a:pt x="360326" y="1048"/>
                      <a:pt x="318987" y="0"/>
                    </a:cubicBezTo>
                    <a:cubicBezTo>
                      <a:pt x="278410" y="1143"/>
                      <a:pt x="199448" y="11335"/>
                      <a:pt x="126106" y="67628"/>
                    </a:cubicBezTo>
                    <a:cubicBezTo>
                      <a:pt x="99436" y="88106"/>
                      <a:pt x="11901" y="164497"/>
                      <a:pt x="566" y="290322"/>
                    </a:cubicBezTo>
                    <a:cubicBezTo>
                      <a:pt x="281" y="295084"/>
                      <a:pt x="-8864" y="407003"/>
                      <a:pt x="58478" y="503111"/>
                    </a:cubicBezTo>
                    <a:cubicBezTo>
                      <a:pt x="71051" y="521017"/>
                      <a:pt x="82005" y="532543"/>
                      <a:pt x="92673" y="543687"/>
                    </a:cubicBezTo>
                    <a:cubicBezTo>
                      <a:pt x="106103" y="557689"/>
                      <a:pt x="117628" y="569690"/>
                      <a:pt x="130868" y="593407"/>
                    </a:cubicBezTo>
                    <a:cubicBezTo>
                      <a:pt x="149251" y="626364"/>
                      <a:pt x="160396" y="663607"/>
                      <a:pt x="164110" y="704374"/>
                    </a:cubicBezTo>
                    <a:cubicBezTo>
                      <a:pt x="162206" y="707041"/>
                      <a:pt x="161062" y="710374"/>
                      <a:pt x="161062" y="713899"/>
                    </a:cubicBezTo>
                    <a:lnTo>
                      <a:pt x="161062" y="839724"/>
                    </a:lnTo>
                    <a:cubicBezTo>
                      <a:pt x="161062" y="868489"/>
                      <a:pt x="183256" y="892207"/>
                      <a:pt x="211354" y="894779"/>
                    </a:cubicBezTo>
                    <a:lnTo>
                      <a:pt x="211354" y="908685"/>
                    </a:lnTo>
                    <a:cubicBezTo>
                      <a:pt x="211354" y="946499"/>
                      <a:pt x="242120" y="977265"/>
                      <a:pt x="280030" y="977265"/>
                    </a:cubicBezTo>
                    <a:lnTo>
                      <a:pt x="358706" y="977265"/>
                    </a:lnTo>
                    <a:cubicBezTo>
                      <a:pt x="396616" y="977265"/>
                      <a:pt x="427381" y="946499"/>
                      <a:pt x="427381" y="908685"/>
                    </a:cubicBezTo>
                    <a:lnTo>
                      <a:pt x="427381" y="894779"/>
                    </a:lnTo>
                    <a:cubicBezTo>
                      <a:pt x="455480" y="892207"/>
                      <a:pt x="477674" y="868489"/>
                      <a:pt x="477674" y="839724"/>
                    </a:cubicBezTo>
                    <a:lnTo>
                      <a:pt x="477674" y="713899"/>
                    </a:lnTo>
                    <a:cubicBezTo>
                      <a:pt x="477674" y="710374"/>
                      <a:pt x="476531" y="707041"/>
                      <a:pt x="474626" y="704374"/>
                    </a:cubicBezTo>
                    <a:cubicBezTo>
                      <a:pt x="478340" y="663702"/>
                      <a:pt x="489580" y="626364"/>
                      <a:pt x="507868" y="593503"/>
                    </a:cubicBezTo>
                    <a:cubicBezTo>
                      <a:pt x="521108" y="569786"/>
                      <a:pt x="532633" y="557879"/>
                      <a:pt x="546063" y="543782"/>
                    </a:cubicBezTo>
                    <a:cubicBezTo>
                      <a:pt x="556731" y="532638"/>
                      <a:pt x="567684" y="521113"/>
                      <a:pt x="580258" y="503206"/>
                    </a:cubicBezTo>
                    <a:cubicBezTo>
                      <a:pt x="647599" y="407098"/>
                      <a:pt x="638646" y="295084"/>
                      <a:pt x="638170" y="290417"/>
                    </a:cubicBezTo>
                    <a:cubicBezTo>
                      <a:pt x="626930" y="164592"/>
                      <a:pt x="539300" y="88106"/>
                      <a:pt x="512726" y="67628"/>
                    </a:cubicBezTo>
                    <a:close/>
                    <a:moveTo>
                      <a:pt x="264885" y="430625"/>
                    </a:moveTo>
                    <a:lnTo>
                      <a:pt x="236691" y="430625"/>
                    </a:lnTo>
                    <a:cubicBezTo>
                      <a:pt x="227166" y="430054"/>
                      <a:pt x="218403" y="425482"/>
                      <a:pt x="212497" y="418052"/>
                    </a:cubicBezTo>
                    <a:cubicBezTo>
                      <a:pt x="207163" y="411289"/>
                      <a:pt x="204973" y="403003"/>
                      <a:pt x="206306" y="395288"/>
                    </a:cubicBezTo>
                    <a:cubicBezTo>
                      <a:pt x="207926" y="385858"/>
                      <a:pt x="214783" y="379952"/>
                      <a:pt x="218594" y="377380"/>
                    </a:cubicBezTo>
                    <a:cubicBezTo>
                      <a:pt x="224213" y="373571"/>
                      <a:pt x="231071" y="371475"/>
                      <a:pt x="236881" y="371475"/>
                    </a:cubicBezTo>
                    <a:cubicBezTo>
                      <a:pt x="238310" y="371475"/>
                      <a:pt x="239834" y="371665"/>
                      <a:pt x="241453" y="371761"/>
                    </a:cubicBezTo>
                    <a:cubicBezTo>
                      <a:pt x="254693" y="374618"/>
                      <a:pt x="264504" y="387191"/>
                      <a:pt x="264885" y="401288"/>
                    </a:cubicBezTo>
                    <a:lnTo>
                      <a:pt x="264885" y="430625"/>
                    </a:lnTo>
                    <a:close/>
                    <a:moveTo>
                      <a:pt x="298222" y="464153"/>
                    </a:moveTo>
                    <a:lnTo>
                      <a:pt x="327274" y="464153"/>
                    </a:lnTo>
                    <a:cubicBezTo>
                      <a:pt x="327655" y="464153"/>
                      <a:pt x="328131" y="464058"/>
                      <a:pt x="328512" y="464058"/>
                    </a:cubicBezTo>
                    <a:lnTo>
                      <a:pt x="341656" y="464058"/>
                    </a:lnTo>
                    <a:lnTo>
                      <a:pt x="341656" y="697325"/>
                    </a:lnTo>
                    <a:lnTo>
                      <a:pt x="298222" y="697325"/>
                    </a:lnTo>
                    <a:lnTo>
                      <a:pt x="298222" y="464153"/>
                    </a:lnTo>
                    <a:close/>
                    <a:moveTo>
                      <a:pt x="394139" y="908780"/>
                    </a:moveTo>
                    <a:cubicBezTo>
                      <a:pt x="394139" y="928306"/>
                      <a:pt x="378233" y="944213"/>
                      <a:pt x="358706" y="944213"/>
                    </a:cubicBezTo>
                    <a:lnTo>
                      <a:pt x="280030" y="944213"/>
                    </a:lnTo>
                    <a:cubicBezTo>
                      <a:pt x="260503" y="944213"/>
                      <a:pt x="244597" y="928306"/>
                      <a:pt x="244597" y="908780"/>
                    </a:cubicBezTo>
                    <a:lnTo>
                      <a:pt x="244597" y="895159"/>
                    </a:lnTo>
                    <a:lnTo>
                      <a:pt x="394139" y="895159"/>
                    </a:lnTo>
                    <a:lnTo>
                      <a:pt x="394139" y="908780"/>
                    </a:lnTo>
                    <a:close/>
                    <a:moveTo>
                      <a:pt x="422428" y="861631"/>
                    </a:moveTo>
                    <a:lnTo>
                      <a:pt x="216403" y="861631"/>
                    </a:lnTo>
                    <a:cubicBezTo>
                      <a:pt x="204211" y="861631"/>
                      <a:pt x="194400" y="851821"/>
                      <a:pt x="194400" y="839629"/>
                    </a:cubicBezTo>
                    <a:lnTo>
                      <a:pt x="194400" y="739616"/>
                    </a:lnTo>
                    <a:lnTo>
                      <a:pt x="444526" y="739616"/>
                    </a:lnTo>
                    <a:lnTo>
                      <a:pt x="444526" y="839629"/>
                    </a:lnTo>
                    <a:cubicBezTo>
                      <a:pt x="444431" y="851725"/>
                      <a:pt x="434620" y="861631"/>
                      <a:pt x="422428" y="861631"/>
                    </a:cubicBezTo>
                    <a:close/>
                    <a:moveTo>
                      <a:pt x="553016" y="483965"/>
                    </a:moveTo>
                    <a:cubicBezTo>
                      <a:pt x="541872" y="499872"/>
                      <a:pt x="531776" y="510445"/>
                      <a:pt x="522060" y="520637"/>
                    </a:cubicBezTo>
                    <a:cubicBezTo>
                      <a:pt x="508344" y="534924"/>
                      <a:pt x="494247" y="549878"/>
                      <a:pt x="478912" y="577215"/>
                    </a:cubicBezTo>
                    <a:cubicBezTo>
                      <a:pt x="458814" y="613124"/>
                      <a:pt x="446527" y="653415"/>
                      <a:pt x="441955" y="697230"/>
                    </a:cubicBezTo>
                    <a:lnTo>
                      <a:pt x="374899" y="697230"/>
                    </a:lnTo>
                    <a:lnTo>
                      <a:pt x="374899" y="504158"/>
                    </a:lnTo>
                    <a:cubicBezTo>
                      <a:pt x="374994" y="503491"/>
                      <a:pt x="375089" y="502825"/>
                      <a:pt x="375089" y="502158"/>
                    </a:cubicBezTo>
                    <a:lnTo>
                      <a:pt x="375089" y="463867"/>
                    </a:lnTo>
                    <a:lnTo>
                      <a:pt x="405283" y="463867"/>
                    </a:lnTo>
                    <a:cubicBezTo>
                      <a:pt x="424333" y="462724"/>
                      <a:pt x="441955" y="453580"/>
                      <a:pt x="453670" y="438721"/>
                    </a:cubicBezTo>
                    <a:cubicBezTo>
                      <a:pt x="464910" y="424529"/>
                      <a:pt x="469672" y="406527"/>
                      <a:pt x="466529" y="389477"/>
                    </a:cubicBezTo>
                    <a:cubicBezTo>
                      <a:pt x="463767" y="373475"/>
                      <a:pt x="454337" y="359378"/>
                      <a:pt x="439954" y="349853"/>
                    </a:cubicBezTo>
                    <a:cubicBezTo>
                      <a:pt x="425286" y="340042"/>
                      <a:pt x="407188" y="336232"/>
                      <a:pt x="391663" y="339566"/>
                    </a:cubicBezTo>
                    <a:cubicBezTo>
                      <a:pt x="363564" y="345567"/>
                      <a:pt x="342609" y="371475"/>
                      <a:pt x="341847" y="401574"/>
                    </a:cubicBezTo>
                    <a:lnTo>
                      <a:pt x="341847" y="430721"/>
                    </a:lnTo>
                    <a:lnTo>
                      <a:pt x="312605" y="430721"/>
                    </a:lnTo>
                    <a:cubicBezTo>
                      <a:pt x="312129" y="430721"/>
                      <a:pt x="311748" y="430816"/>
                      <a:pt x="311272" y="430816"/>
                    </a:cubicBezTo>
                    <a:lnTo>
                      <a:pt x="298127" y="430816"/>
                    </a:lnTo>
                    <a:lnTo>
                      <a:pt x="298127" y="401193"/>
                    </a:lnTo>
                    <a:cubicBezTo>
                      <a:pt x="297365" y="371475"/>
                      <a:pt x="276410" y="345472"/>
                      <a:pt x="248311" y="339471"/>
                    </a:cubicBezTo>
                    <a:cubicBezTo>
                      <a:pt x="232690" y="336042"/>
                      <a:pt x="214688" y="340042"/>
                      <a:pt x="200020" y="349758"/>
                    </a:cubicBezTo>
                    <a:cubicBezTo>
                      <a:pt x="185828" y="359283"/>
                      <a:pt x="176398" y="373380"/>
                      <a:pt x="173445" y="389382"/>
                    </a:cubicBezTo>
                    <a:cubicBezTo>
                      <a:pt x="170492" y="406432"/>
                      <a:pt x="175064" y="424339"/>
                      <a:pt x="186304" y="438626"/>
                    </a:cubicBezTo>
                    <a:cubicBezTo>
                      <a:pt x="197924" y="453580"/>
                      <a:pt x="215641" y="462820"/>
                      <a:pt x="235643" y="463963"/>
                    </a:cubicBezTo>
                    <a:lnTo>
                      <a:pt x="264028" y="463963"/>
                    </a:lnTo>
                    <a:lnTo>
                      <a:pt x="264028" y="697230"/>
                    </a:lnTo>
                    <a:lnTo>
                      <a:pt x="196876" y="697230"/>
                    </a:lnTo>
                    <a:cubicBezTo>
                      <a:pt x="192304" y="653415"/>
                      <a:pt x="180017" y="613029"/>
                      <a:pt x="159919" y="577215"/>
                    </a:cubicBezTo>
                    <a:cubicBezTo>
                      <a:pt x="144584" y="549783"/>
                      <a:pt x="130487" y="535019"/>
                      <a:pt x="116771" y="520637"/>
                    </a:cubicBezTo>
                    <a:cubicBezTo>
                      <a:pt x="106960" y="510445"/>
                      <a:pt x="96864" y="499872"/>
                      <a:pt x="85815" y="483965"/>
                    </a:cubicBezTo>
                    <a:cubicBezTo>
                      <a:pt x="25331" y="397764"/>
                      <a:pt x="33428" y="297466"/>
                      <a:pt x="33808" y="293275"/>
                    </a:cubicBezTo>
                    <a:cubicBezTo>
                      <a:pt x="43905" y="181070"/>
                      <a:pt x="122581" y="112490"/>
                      <a:pt x="146489" y="94107"/>
                    </a:cubicBezTo>
                    <a:cubicBezTo>
                      <a:pt x="212307" y="43434"/>
                      <a:pt x="283459" y="34290"/>
                      <a:pt x="319082" y="33338"/>
                    </a:cubicBezTo>
                    <a:cubicBezTo>
                      <a:pt x="355563" y="34290"/>
                      <a:pt x="426619" y="43529"/>
                      <a:pt x="492533" y="94107"/>
                    </a:cubicBezTo>
                    <a:cubicBezTo>
                      <a:pt x="516440" y="112395"/>
                      <a:pt x="595117" y="180975"/>
                      <a:pt x="605213" y="293275"/>
                    </a:cubicBezTo>
                    <a:cubicBezTo>
                      <a:pt x="605404" y="297847"/>
                      <a:pt x="613310" y="397859"/>
                      <a:pt x="553016" y="483965"/>
                    </a:cubicBezTo>
                    <a:close/>
                    <a:moveTo>
                      <a:pt x="375089" y="430721"/>
                    </a:moveTo>
                    <a:lnTo>
                      <a:pt x="375089" y="402050"/>
                    </a:lnTo>
                    <a:cubicBezTo>
                      <a:pt x="375565" y="387477"/>
                      <a:pt x="385376" y="374904"/>
                      <a:pt x="398616" y="372046"/>
                    </a:cubicBezTo>
                    <a:cubicBezTo>
                      <a:pt x="405379" y="370618"/>
                      <a:pt x="414237" y="372713"/>
                      <a:pt x="421381" y="377476"/>
                    </a:cubicBezTo>
                    <a:cubicBezTo>
                      <a:pt x="425286" y="380143"/>
                      <a:pt x="432049" y="385953"/>
                      <a:pt x="433668" y="395383"/>
                    </a:cubicBezTo>
                    <a:cubicBezTo>
                      <a:pt x="435097" y="403003"/>
                      <a:pt x="432811" y="411385"/>
                      <a:pt x="427477" y="418147"/>
                    </a:cubicBezTo>
                    <a:cubicBezTo>
                      <a:pt x="421571" y="425577"/>
                      <a:pt x="412808" y="430149"/>
                      <a:pt x="404236" y="430721"/>
                    </a:cubicBezTo>
                    <a:lnTo>
                      <a:pt x="375089" y="430721"/>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1" name="Google Shape;1561;p9"/>
              <p:cNvSpPr/>
              <p:nvPr/>
            </p:nvSpPr>
            <p:spPr>
              <a:xfrm>
                <a:off x="9064919" y="4703636"/>
                <a:ext cx="36598" cy="54862"/>
              </a:xfrm>
              <a:custGeom>
                <a:rect b="b" l="l" r="r" t="t"/>
                <a:pathLst>
                  <a:path extrusionOk="0" h="54862" w="36598">
                    <a:moveTo>
                      <a:pt x="11453" y="856"/>
                    </a:moveTo>
                    <a:cubicBezTo>
                      <a:pt x="2785" y="3713"/>
                      <a:pt x="-1978" y="13143"/>
                      <a:pt x="785" y="21906"/>
                    </a:cubicBezTo>
                    <a:cubicBezTo>
                      <a:pt x="2594" y="27335"/>
                      <a:pt x="3451" y="32955"/>
                      <a:pt x="3451" y="38289"/>
                    </a:cubicBezTo>
                    <a:cubicBezTo>
                      <a:pt x="3451" y="47433"/>
                      <a:pt x="10976" y="54863"/>
                      <a:pt x="19929" y="54863"/>
                    </a:cubicBezTo>
                    <a:cubicBezTo>
                      <a:pt x="29074" y="54767"/>
                      <a:pt x="36408" y="47243"/>
                      <a:pt x="36598" y="38003"/>
                    </a:cubicBezTo>
                    <a:cubicBezTo>
                      <a:pt x="36503" y="29241"/>
                      <a:pt x="35074" y="20287"/>
                      <a:pt x="32312" y="11619"/>
                    </a:cubicBezTo>
                    <a:cubicBezTo>
                      <a:pt x="29454" y="2856"/>
                      <a:pt x="20215" y="-2097"/>
                      <a:pt x="11453" y="85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2" name="Google Shape;1562;p9"/>
              <p:cNvSpPr/>
              <p:nvPr/>
            </p:nvSpPr>
            <p:spPr>
              <a:xfrm>
                <a:off x="8842151" y="4478368"/>
                <a:ext cx="243324" cy="194404"/>
              </a:xfrm>
              <a:custGeom>
                <a:rect b="b" l="l" r="r" t="t"/>
                <a:pathLst>
                  <a:path extrusionOk="0" h="194404" w="243324">
                    <a:moveTo>
                      <a:pt x="231554" y="193738"/>
                    </a:moveTo>
                    <a:cubicBezTo>
                      <a:pt x="240316" y="191071"/>
                      <a:pt x="245270" y="181832"/>
                      <a:pt x="242603" y="173069"/>
                    </a:cubicBezTo>
                    <a:cubicBezTo>
                      <a:pt x="239840" y="164211"/>
                      <a:pt x="236602" y="155353"/>
                      <a:pt x="232983" y="146875"/>
                    </a:cubicBezTo>
                    <a:cubicBezTo>
                      <a:pt x="213266" y="101251"/>
                      <a:pt x="183548" y="65056"/>
                      <a:pt x="144590" y="39243"/>
                    </a:cubicBezTo>
                    <a:cubicBezTo>
                      <a:pt x="96585" y="7525"/>
                      <a:pt x="48674" y="476"/>
                      <a:pt x="16765" y="0"/>
                    </a:cubicBezTo>
                    <a:cubicBezTo>
                      <a:pt x="16670" y="0"/>
                      <a:pt x="16670" y="0"/>
                      <a:pt x="16574" y="0"/>
                    </a:cubicBezTo>
                    <a:cubicBezTo>
                      <a:pt x="7525" y="0"/>
                      <a:pt x="96" y="7334"/>
                      <a:pt x="1" y="16383"/>
                    </a:cubicBezTo>
                    <a:cubicBezTo>
                      <a:pt x="-94" y="25527"/>
                      <a:pt x="7240" y="33052"/>
                      <a:pt x="16384" y="33147"/>
                    </a:cubicBezTo>
                    <a:cubicBezTo>
                      <a:pt x="38768" y="33338"/>
                      <a:pt x="82869" y="38195"/>
                      <a:pt x="126303" y="66865"/>
                    </a:cubicBezTo>
                    <a:cubicBezTo>
                      <a:pt x="159831" y="88963"/>
                      <a:pt x="185453" y="120301"/>
                      <a:pt x="202503" y="159925"/>
                    </a:cubicBezTo>
                    <a:cubicBezTo>
                      <a:pt x="205741" y="167354"/>
                      <a:pt x="208503" y="174974"/>
                      <a:pt x="210789" y="182689"/>
                    </a:cubicBezTo>
                    <a:cubicBezTo>
                      <a:pt x="212884" y="189738"/>
                      <a:pt x="219552" y="194405"/>
                      <a:pt x="226600" y="194405"/>
                    </a:cubicBezTo>
                    <a:cubicBezTo>
                      <a:pt x="228125" y="194405"/>
                      <a:pt x="229839" y="194215"/>
                      <a:pt x="231554" y="19373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3" name="Google Shape;1563;p9"/>
              <p:cNvSpPr/>
              <p:nvPr/>
            </p:nvSpPr>
            <p:spPr>
              <a:xfrm>
                <a:off x="8438673" y="4487631"/>
                <a:ext cx="69698" cy="69699"/>
              </a:xfrm>
              <a:custGeom>
                <a:rect b="b" l="l" r="r" t="t"/>
                <a:pathLst>
                  <a:path extrusionOk="0" h="69699" w="69698">
                    <a:moveTo>
                      <a:pt x="41338" y="64842"/>
                    </a:moveTo>
                    <a:cubicBezTo>
                      <a:pt x="44577" y="68080"/>
                      <a:pt x="48863" y="69699"/>
                      <a:pt x="53054" y="69699"/>
                    </a:cubicBezTo>
                    <a:cubicBezTo>
                      <a:pt x="57245" y="69699"/>
                      <a:pt x="61436" y="68175"/>
                      <a:pt x="64770" y="64842"/>
                    </a:cubicBezTo>
                    <a:cubicBezTo>
                      <a:pt x="71342" y="58460"/>
                      <a:pt x="71342" y="47887"/>
                      <a:pt x="64770" y="41410"/>
                    </a:cubicBezTo>
                    <a:lnTo>
                      <a:pt x="28289" y="4929"/>
                    </a:lnTo>
                    <a:cubicBezTo>
                      <a:pt x="21907" y="-1643"/>
                      <a:pt x="11335" y="-1643"/>
                      <a:pt x="4858" y="4929"/>
                    </a:cubicBezTo>
                    <a:cubicBezTo>
                      <a:pt x="-1619" y="11311"/>
                      <a:pt x="-1619" y="21884"/>
                      <a:pt x="4858" y="28361"/>
                    </a:cubicBezTo>
                    <a:lnTo>
                      <a:pt x="41338" y="6484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4" name="Google Shape;1564;p9"/>
              <p:cNvSpPr/>
              <p:nvPr/>
            </p:nvSpPr>
            <p:spPr>
              <a:xfrm>
                <a:off x="8352853" y="4705920"/>
                <a:ext cx="84677" cy="34290"/>
              </a:xfrm>
              <a:custGeom>
                <a:rect b="b" l="l" r="r" t="t"/>
                <a:pathLst>
                  <a:path extrusionOk="0" h="34290" w="84677">
                    <a:moveTo>
                      <a:pt x="68199" y="476"/>
                    </a:moveTo>
                    <a:lnTo>
                      <a:pt x="16669" y="0"/>
                    </a:lnTo>
                    <a:cubicBezTo>
                      <a:pt x="7811" y="476"/>
                      <a:pt x="0" y="7429"/>
                      <a:pt x="0" y="16764"/>
                    </a:cubicBezTo>
                    <a:cubicBezTo>
                      <a:pt x="0" y="26098"/>
                      <a:pt x="7239" y="33719"/>
                      <a:pt x="16478" y="33814"/>
                    </a:cubicBezTo>
                    <a:lnTo>
                      <a:pt x="68009" y="34290"/>
                    </a:lnTo>
                    <a:lnTo>
                      <a:pt x="68104" y="34290"/>
                    </a:lnTo>
                    <a:cubicBezTo>
                      <a:pt x="77152" y="34290"/>
                      <a:pt x="84582" y="26765"/>
                      <a:pt x="84677" y="17526"/>
                    </a:cubicBezTo>
                    <a:cubicBezTo>
                      <a:pt x="84582" y="8096"/>
                      <a:pt x="77343" y="571"/>
                      <a:pt x="68199" y="47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5" name="Google Shape;1565;p9"/>
              <p:cNvSpPr/>
              <p:nvPr/>
            </p:nvSpPr>
            <p:spPr>
              <a:xfrm>
                <a:off x="8437480" y="4878519"/>
                <a:ext cx="74298" cy="65145"/>
              </a:xfrm>
              <a:custGeom>
                <a:rect b="b" l="l" r="r" t="t"/>
                <a:pathLst>
                  <a:path extrusionOk="0" h="65145" w="74298">
                    <a:moveTo>
                      <a:pt x="47103" y="3519"/>
                    </a:moveTo>
                    <a:lnTo>
                      <a:pt x="6336" y="35618"/>
                    </a:lnTo>
                    <a:cubicBezTo>
                      <a:pt x="-903" y="41333"/>
                      <a:pt x="-2141" y="51715"/>
                      <a:pt x="3669" y="58859"/>
                    </a:cubicBezTo>
                    <a:cubicBezTo>
                      <a:pt x="6908" y="63050"/>
                      <a:pt x="11765" y="65146"/>
                      <a:pt x="16719" y="65146"/>
                    </a:cubicBezTo>
                    <a:cubicBezTo>
                      <a:pt x="20433" y="65146"/>
                      <a:pt x="24052" y="63908"/>
                      <a:pt x="27196" y="61526"/>
                    </a:cubicBezTo>
                    <a:lnTo>
                      <a:pt x="67963" y="29427"/>
                    </a:lnTo>
                    <a:cubicBezTo>
                      <a:pt x="75202" y="23712"/>
                      <a:pt x="76440" y="13330"/>
                      <a:pt x="70630" y="6186"/>
                    </a:cubicBezTo>
                    <a:cubicBezTo>
                      <a:pt x="64820" y="-958"/>
                      <a:pt x="54343" y="-2005"/>
                      <a:pt x="47103" y="351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6" name="Google Shape;1566;p9"/>
              <p:cNvSpPr/>
              <p:nvPr/>
            </p:nvSpPr>
            <p:spPr>
              <a:xfrm>
                <a:off x="9195268" y="4491036"/>
                <a:ext cx="70818" cy="69723"/>
              </a:xfrm>
              <a:custGeom>
                <a:rect b="b" l="l" r="r" t="t"/>
                <a:pathLst>
                  <a:path extrusionOk="0" h="69723" w="70818">
                    <a:moveTo>
                      <a:pt x="42076" y="4858"/>
                    </a:moveTo>
                    <a:lnTo>
                      <a:pt x="4929" y="41434"/>
                    </a:lnTo>
                    <a:cubicBezTo>
                      <a:pt x="-1643" y="47816"/>
                      <a:pt x="-1643" y="58389"/>
                      <a:pt x="4929" y="64865"/>
                    </a:cubicBezTo>
                    <a:cubicBezTo>
                      <a:pt x="8167" y="68104"/>
                      <a:pt x="12549" y="69723"/>
                      <a:pt x="16835" y="69723"/>
                    </a:cubicBezTo>
                    <a:cubicBezTo>
                      <a:pt x="21121" y="69723"/>
                      <a:pt x="25408" y="68104"/>
                      <a:pt x="28742" y="64865"/>
                    </a:cubicBezTo>
                    <a:lnTo>
                      <a:pt x="65889" y="28289"/>
                    </a:lnTo>
                    <a:cubicBezTo>
                      <a:pt x="72461" y="21908"/>
                      <a:pt x="72461" y="11335"/>
                      <a:pt x="65889" y="4858"/>
                    </a:cubicBezTo>
                    <a:cubicBezTo>
                      <a:pt x="59412" y="-1714"/>
                      <a:pt x="48553" y="-1524"/>
                      <a:pt x="42076" y="485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7" name="Google Shape;1567;p9"/>
              <p:cNvSpPr/>
              <p:nvPr/>
            </p:nvSpPr>
            <p:spPr>
              <a:xfrm>
                <a:off x="9266109" y="4709329"/>
                <a:ext cx="85725" cy="34310"/>
              </a:xfrm>
              <a:custGeom>
                <a:rect b="b" l="l" r="r" t="t"/>
                <a:pathLst>
                  <a:path extrusionOk="0" h="34310" w="85725">
                    <a:moveTo>
                      <a:pt x="68866" y="21"/>
                    </a:moveTo>
                    <a:lnTo>
                      <a:pt x="16670" y="497"/>
                    </a:lnTo>
                    <a:cubicBezTo>
                      <a:pt x="7430" y="497"/>
                      <a:pt x="-94" y="8117"/>
                      <a:pt x="1" y="17547"/>
                    </a:cubicBezTo>
                    <a:cubicBezTo>
                      <a:pt x="96" y="26881"/>
                      <a:pt x="7621" y="34310"/>
                      <a:pt x="16765" y="34310"/>
                    </a:cubicBezTo>
                    <a:cubicBezTo>
                      <a:pt x="16765" y="34310"/>
                      <a:pt x="16765" y="34310"/>
                      <a:pt x="16860" y="34310"/>
                    </a:cubicBezTo>
                    <a:lnTo>
                      <a:pt x="69057" y="33834"/>
                    </a:lnTo>
                    <a:cubicBezTo>
                      <a:pt x="78296" y="33834"/>
                      <a:pt x="85726" y="26214"/>
                      <a:pt x="85726" y="16785"/>
                    </a:cubicBezTo>
                    <a:cubicBezTo>
                      <a:pt x="85726" y="7355"/>
                      <a:pt x="78391" y="-456"/>
                      <a:pt x="68866" y="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8" name="Google Shape;1568;p9"/>
              <p:cNvSpPr/>
              <p:nvPr/>
            </p:nvSpPr>
            <p:spPr>
              <a:xfrm>
                <a:off x="9191860" y="4881963"/>
                <a:ext cx="74298" cy="65130"/>
              </a:xfrm>
              <a:custGeom>
                <a:rect b="b" l="l" r="r" t="t"/>
                <a:pathLst>
                  <a:path extrusionOk="0" h="65130" w="74298">
                    <a:moveTo>
                      <a:pt x="67963" y="35603"/>
                    </a:moveTo>
                    <a:lnTo>
                      <a:pt x="27196" y="3599"/>
                    </a:lnTo>
                    <a:cubicBezTo>
                      <a:pt x="19957" y="-2116"/>
                      <a:pt x="9480" y="-877"/>
                      <a:pt x="3669" y="6266"/>
                    </a:cubicBezTo>
                    <a:cubicBezTo>
                      <a:pt x="-2141" y="13410"/>
                      <a:pt x="-903" y="23792"/>
                      <a:pt x="6336" y="29507"/>
                    </a:cubicBezTo>
                    <a:lnTo>
                      <a:pt x="47103" y="61511"/>
                    </a:lnTo>
                    <a:cubicBezTo>
                      <a:pt x="50151" y="63892"/>
                      <a:pt x="53771" y="65131"/>
                      <a:pt x="57485" y="65131"/>
                    </a:cubicBezTo>
                    <a:cubicBezTo>
                      <a:pt x="62343" y="65131"/>
                      <a:pt x="67296" y="63035"/>
                      <a:pt x="70630" y="58844"/>
                    </a:cubicBezTo>
                    <a:cubicBezTo>
                      <a:pt x="76440" y="51700"/>
                      <a:pt x="75202" y="41318"/>
                      <a:pt x="67963" y="3560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69" name="Google Shape;1569;p9"/>
            <p:cNvGrpSpPr/>
            <p:nvPr/>
          </p:nvGrpSpPr>
          <p:grpSpPr>
            <a:xfrm rot="816607">
              <a:off x="5044883" y="4764104"/>
              <a:ext cx="715862" cy="804271"/>
              <a:chOff x="6479476" y="1449514"/>
              <a:chExt cx="954404" cy="1072133"/>
            </a:xfrm>
          </p:grpSpPr>
          <p:sp>
            <p:nvSpPr>
              <p:cNvPr id="1570" name="Google Shape;1570;p9"/>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1" name="Google Shape;1571;p9"/>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2" name="Google Shape;1572;p9"/>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73" name="Google Shape;1573;p9"/>
            <p:cNvGrpSpPr/>
            <p:nvPr/>
          </p:nvGrpSpPr>
          <p:grpSpPr>
            <a:xfrm>
              <a:off x="866121" y="2722723"/>
              <a:ext cx="989891" cy="989871"/>
              <a:chOff x="8213288" y="4257484"/>
              <a:chExt cx="1305236" cy="1305210"/>
            </a:xfrm>
          </p:grpSpPr>
          <p:sp>
            <p:nvSpPr>
              <p:cNvPr id="1574" name="Google Shape;1574;p9"/>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5" name="Google Shape;1575;p9"/>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6" name="Google Shape;1576;p9"/>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7" name="Google Shape;1577;p9"/>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78" name="Google Shape;1578;p9"/>
            <p:cNvGrpSpPr/>
            <p:nvPr/>
          </p:nvGrpSpPr>
          <p:grpSpPr>
            <a:xfrm>
              <a:off x="3061037" y="3243630"/>
              <a:ext cx="884917" cy="823085"/>
              <a:chOff x="4577619" y="1347766"/>
              <a:chExt cx="1179575" cy="1097300"/>
            </a:xfrm>
          </p:grpSpPr>
          <p:sp>
            <p:nvSpPr>
              <p:cNvPr id="1579" name="Google Shape;1579;p9"/>
              <p:cNvSpPr/>
              <p:nvPr/>
            </p:nvSpPr>
            <p:spPr>
              <a:xfrm>
                <a:off x="4577619" y="1347766"/>
                <a:ext cx="1179575" cy="1097300"/>
              </a:xfrm>
              <a:custGeom>
                <a:rect b="b" l="l" r="r" t="t"/>
                <a:pathLst>
                  <a:path extrusionOk="0" h="1097300" w="1179575">
                    <a:moveTo>
                      <a:pt x="1164717" y="790786"/>
                    </a:moveTo>
                    <a:cubicBezTo>
                      <a:pt x="1172909" y="790786"/>
                      <a:pt x="1179481" y="784214"/>
                      <a:pt x="1179481" y="776023"/>
                    </a:cubicBezTo>
                    <a:lnTo>
                      <a:pt x="1179481" y="721254"/>
                    </a:lnTo>
                    <a:cubicBezTo>
                      <a:pt x="1179481" y="713062"/>
                      <a:pt x="1172909" y="706395"/>
                      <a:pt x="1164717" y="706395"/>
                    </a:cubicBezTo>
                    <a:lnTo>
                      <a:pt x="784670" y="706395"/>
                    </a:lnTo>
                    <a:cubicBezTo>
                      <a:pt x="848678" y="663437"/>
                      <a:pt x="875252" y="580855"/>
                      <a:pt x="889349" y="536945"/>
                    </a:cubicBezTo>
                    <a:cubicBezTo>
                      <a:pt x="906875" y="482272"/>
                      <a:pt x="933355" y="399690"/>
                      <a:pt x="888206" y="317870"/>
                    </a:cubicBezTo>
                    <a:cubicBezTo>
                      <a:pt x="882491" y="307583"/>
                      <a:pt x="829342" y="216810"/>
                      <a:pt x="721519" y="206618"/>
                    </a:cubicBezTo>
                    <a:cubicBezTo>
                      <a:pt x="705707" y="205189"/>
                      <a:pt x="690944" y="205761"/>
                      <a:pt x="677228" y="207571"/>
                    </a:cubicBezTo>
                    <a:cubicBezTo>
                      <a:pt x="695611" y="191759"/>
                      <a:pt x="711803" y="171661"/>
                      <a:pt x="721900" y="150611"/>
                    </a:cubicBezTo>
                    <a:cubicBezTo>
                      <a:pt x="750665" y="91461"/>
                      <a:pt x="731711" y="31930"/>
                      <a:pt x="722281" y="9165"/>
                    </a:cubicBezTo>
                    <a:cubicBezTo>
                      <a:pt x="719423" y="2307"/>
                      <a:pt x="711994" y="-1408"/>
                      <a:pt x="704850" y="497"/>
                    </a:cubicBezTo>
                    <a:cubicBezTo>
                      <a:pt x="677418" y="7831"/>
                      <a:pt x="610267" y="31930"/>
                      <a:pt x="579025" y="98986"/>
                    </a:cubicBezTo>
                    <a:cubicBezTo>
                      <a:pt x="560165" y="139562"/>
                      <a:pt x="550926" y="204618"/>
                      <a:pt x="578834" y="229859"/>
                    </a:cubicBezTo>
                    <a:cubicBezTo>
                      <a:pt x="578072" y="229573"/>
                      <a:pt x="577215" y="229383"/>
                      <a:pt x="576548" y="229097"/>
                    </a:cubicBezTo>
                    <a:cubicBezTo>
                      <a:pt x="551212" y="216334"/>
                      <a:pt x="510635" y="202141"/>
                      <a:pt x="461486" y="206618"/>
                    </a:cubicBezTo>
                    <a:cubicBezTo>
                      <a:pt x="353663" y="216715"/>
                      <a:pt x="300514" y="307583"/>
                      <a:pt x="294799" y="317870"/>
                    </a:cubicBezTo>
                    <a:cubicBezTo>
                      <a:pt x="249555" y="399690"/>
                      <a:pt x="276035" y="482367"/>
                      <a:pt x="293656" y="537040"/>
                    </a:cubicBezTo>
                    <a:cubicBezTo>
                      <a:pt x="307753" y="580855"/>
                      <a:pt x="334232" y="663342"/>
                      <a:pt x="398145" y="706395"/>
                    </a:cubicBezTo>
                    <a:lnTo>
                      <a:pt x="166021" y="706395"/>
                    </a:lnTo>
                    <a:cubicBezTo>
                      <a:pt x="74581" y="706395"/>
                      <a:pt x="0" y="772117"/>
                      <a:pt x="0" y="852889"/>
                    </a:cubicBezTo>
                    <a:lnTo>
                      <a:pt x="0" y="950902"/>
                    </a:lnTo>
                    <a:cubicBezTo>
                      <a:pt x="0" y="1031674"/>
                      <a:pt x="74390" y="1097301"/>
                      <a:pt x="166021" y="1097301"/>
                    </a:cubicBezTo>
                    <a:lnTo>
                      <a:pt x="1164812" y="1097301"/>
                    </a:lnTo>
                    <a:cubicBezTo>
                      <a:pt x="1173004" y="1097301"/>
                      <a:pt x="1179576" y="1090729"/>
                      <a:pt x="1179576" y="1082537"/>
                    </a:cubicBezTo>
                    <a:lnTo>
                      <a:pt x="1179576" y="1027768"/>
                    </a:lnTo>
                    <a:cubicBezTo>
                      <a:pt x="1179576" y="1019577"/>
                      <a:pt x="1173004" y="1013005"/>
                      <a:pt x="1164812" y="1013005"/>
                    </a:cubicBezTo>
                    <a:lnTo>
                      <a:pt x="1102995" y="1013005"/>
                    </a:lnTo>
                    <a:lnTo>
                      <a:pt x="1102995" y="790786"/>
                    </a:lnTo>
                    <a:lnTo>
                      <a:pt x="1164717" y="790786"/>
                    </a:lnTo>
                    <a:close/>
                    <a:moveTo>
                      <a:pt x="605600" y="111559"/>
                    </a:moveTo>
                    <a:cubicBezTo>
                      <a:pt x="627698" y="64315"/>
                      <a:pt x="672084" y="42407"/>
                      <a:pt x="699421" y="33073"/>
                    </a:cubicBezTo>
                    <a:cubicBezTo>
                      <a:pt x="707136" y="56885"/>
                      <a:pt x="714565" y="97652"/>
                      <a:pt x="695039" y="137562"/>
                    </a:cubicBezTo>
                    <a:cubicBezTo>
                      <a:pt x="677418" y="173947"/>
                      <a:pt x="642176" y="201284"/>
                      <a:pt x="618077" y="208428"/>
                    </a:cubicBezTo>
                    <a:cubicBezTo>
                      <a:pt x="610076" y="210904"/>
                      <a:pt x="603409" y="211000"/>
                      <a:pt x="599789" y="208809"/>
                    </a:cubicBezTo>
                    <a:cubicBezTo>
                      <a:pt x="586645" y="200998"/>
                      <a:pt x="587121" y="151373"/>
                      <a:pt x="605600" y="111559"/>
                    </a:cubicBezTo>
                    <a:close/>
                    <a:moveTo>
                      <a:pt x="321850" y="527896"/>
                    </a:moveTo>
                    <a:cubicBezTo>
                      <a:pt x="304895" y="475128"/>
                      <a:pt x="281654" y="402833"/>
                      <a:pt x="320707" y="332253"/>
                    </a:cubicBezTo>
                    <a:cubicBezTo>
                      <a:pt x="322707" y="328729"/>
                      <a:pt x="370046" y="245004"/>
                      <a:pt x="464344" y="236146"/>
                    </a:cubicBezTo>
                    <a:cubicBezTo>
                      <a:pt x="469773" y="235574"/>
                      <a:pt x="475202" y="235384"/>
                      <a:pt x="480441" y="235384"/>
                    </a:cubicBezTo>
                    <a:cubicBezTo>
                      <a:pt x="515303" y="235384"/>
                      <a:pt x="544163" y="245956"/>
                      <a:pt x="563309" y="255481"/>
                    </a:cubicBezTo>
                    <a:cubicBezTo>
                      <a:pt x="580454" y="264054"/>
                      <a:pt x="602837" y="264054"/>
                      <a:pt x="619887" y="255481"/>
                    </a:cubicBezTo>
                    <a:cubicBezTo>
                      <a:pt x="641890" y="244528"/>
                      <a:pt x="676847" y="232145"/>
                      <a:pt x="718947" y="236146"/>
                    </a:cubicBezTo>
                    <a:cubicBezTo>
                      <a:pt x="813245" y="245004"/>
                      <a:pt x="860584" y="328729"/>
                      <a:pt x="862584" y="332253"/>
                    </a:cubicBezTo>
                    <a:cubicBezTo>
                      <a:pt x="901541" y="402833"/>
                      <a:pt x="878396" y="475128"/>
                      <a:pt x="861441" y="527992"/>
                    </a:cubicBezTo>
                    <a:cubicBezTo>
                      <a:pt x="844772" y="580189"/>
                      <a:pt x="813626" y="677344"/>
                      <a:pt x="729520" y="699632"/>
                    </a:cubicBezTo>
                    <a:cubicBezTo>
                      <a:pt x="682181" y="712205"/>
                      <a:pt x="637318" y="696203"/>
                      <a:pt x="607981" y="680582"/>
                    </a:cubicBezTo>
                    <a:cubicBezTo>
                      <a:pt x="597694" y="675153"/>
                      <a:pt x="585597" y="675153"/>
                      <a:pt x="575310" y="680582"/>
                    </a:cubicBezTo>
                    <a:cubicBezTo>
                      <a:pt x="545973" y="696203"/>
                      <a:pt x="501110" y="712205"/>
                      <a:pt x="453771" y="699632"/>
                    </a:cubicBezTo>
                    <a:cubicBezTo>
                      <a:pt x="369761" y="677248"/>
                      <a:pt x="338614" y="580189"/>
                      <a:pt x="321850" y="527896"/>
                    </a:cubicBezTo>
                    <a:close/>
                    <a:moveTo>
                      <a:pt x="592646" y="706395"/>
                    </a:moveTo>
                    <a:lnTo>
                      <a:pt x="590074" y="706395"/>
                    </a:lnTo>
                    <a:cubicBezTo>
                      <a:pt x="591026" y="706109"/>
                      <a:pt x="591884" y="706109"/>
                      <a:pt x="592646" y="706395"/>
                    </a:cubicBezTo>
                    <a:close/>
                    <a:moveTo>
                      <a:pt x="1149858" y="1042723"/>
                    </a:moveTo>
                    <a:lnTo>
                      <a:pt x="1149858" y="1067869"/>
                    </a:lnTo>
                    <a:lnTo>
                      <a:pt x="165925" y="1067869"/>
                    </a:lnTo>
                    <a:cubicBezTo>
                      <a:pt x="156210" y="1067869"/>
                      <a:pt x="146685" y="1067011"/>
                      <a:pt x="137541" y="1065297"/>
                    </a:cubicBezTo>
                    <a:cubicBezTo>
                      <a:pt x="75914" y="1054057"/>
                      <a:pt x="29528" y="1007099"/>
                      <a:pt x="29528" y="950997"/>
                    </a:cubicBezTo>
                    <a:lnTo>
                      <a:pt x="29528" y="852985"/>
                    </a:lnTo>
                    <a:cubicBezTo>
                      <a:pt x="29528" y="788500"/>
                      <a:pt x="90773" y="736113"/>
                      <a:pt x="165925" y="736113"/>
                    </a:cubicBezTo>
                    <a:lnTo>
                      <a:pt x="165925" y="736018"/>
                    </a:lnTo>
                    <a:lnTo>
                      <a:pt x="1101185" y="736018"/>
                    </a:lnTo>
                    <a:lnTo>
                      <a:pt x="1149858" y="736018"/>
                    </a:lnTo>
                    <a:lnTo>
                      <a:pt x="1149858" y="761164"/>
                    </a:lnTo>
                    <a:lnTo>
                      <a:pt x="1102900" y="761164"/>
                    </a:lnTo>
                    <a:lnTo>
                      <a:pt x="1073277" y="761164"/>
                    </a:lnTo>
                    <a:lnTo>
                      <a:pt x="168307" y="761164"/>
                    </a:lnTo>
                    <a:cubicBezTo>
                      <a:pt x="110204" y="761164"/>
                      <a:pt x="62865" y="803264"/>
                      <a:pt x="62865" y="854794"/>
                    </a:cubicBezTo>
                    <a:lnTo>
                      <a:pt x="62865" y="949092"/>
                    </a:lnTo>
                    <a:cubicBezTo>
                      <a:pt x="62865" y="988049"/>
                      <a:pt x="90011" y="1021672"/>
                      <a:pt x="128397" y="1035674"/>
                    </a:cubicBezTo>
                    <a:cubicBezTo>
                      <a:pt x="140684" y="1040246"/>
                      <a:pt x="154210" y="1042723"/>
                      <a:pt x="168307" y="1042723"/>
                    </a:cubicBezTo>
                    <a:lnTo>
                      <a:pt x="1102900" y="1042723"/>
                    </a:lnTo>
                    <a:lnTo>
                      <a:pt x="1149858" y="1042723"/>
                    </a:lnTo>
                    <a:close/>
                    <a:moveTo>
                      <a:pt x="1073277" y="849365"/>
                    </a:moveTo>
                    <a:cubicBezTo>
                      <a:pt x="1072896" y="849365"/>
                      <a:pt x="1072515" y="849270"/>
                      <a:pt x="1072039" y="849270"/>
                    </a:cubicBezTo>
                    <a:lnTo>
                      <a:pt x="162116" y="849270"/>
                    </a:lnTo>
                    <a:cubicBezTo>
                      <a:pt x="153924" y="849270"/>
                      <a:pt x="147257" y="855937"/>
                      <a:pt x="147257" y="864129"/>
                    </a:cubicBezTo>
                    <a:cubicBezTo>
                      <a:pt x="147257" y="872320"/>
                      <a:pt x="153924" y="878988"/>
                      <a:pt x="162116" y="878988"/>
                    </a:cubicBezTo>
                    <a:lnTo>
                      <a:pt x="1072039" y="878988"/>
                    </a:lnTo>
                    <a:cubicBezTo>
                      <a:pt x="1072420" y="878988"/>
                      <a:pt x="1072801" y="878893"/>
                      <a:pt x="1073277" y="878893"/>
                    </a:cubicBezTo>
                    <a:lnTo>
                      <a:pt x="1073277" y="925851"/>
                    </a:lnTo>
                    <a:cubicBezTo>
                      <a:pt x="1073277" y="925851"/>
                      <a:pt x="1073277" y="925851"/>
                      <a:pt x="1073277" y="925851"/>
                    </a:cubicBezTo>
                    <a:lnTo>
                      <a:pt x="518827" y="925851"/>
                    </a:lnTo>
                    <a:cubicBezTo>
                      <a:pt x="510635" y="925851"/>
                      <a:pt x="504063" y="932518"/>
                      <a:pt x="504063" y="940710"/>
                    </a:cubicBezTo>
                    <a:cubicBezTo>
                      <a:pt x="504063" y="948901"/>
                      <a:pt x="510635" y="955569"/>
                      <a:pt x="518827" y="955569"/>
                    </a:cubicBezTo>
                    <a:lnTo>
                      <a:pt x="1073277" y="955569"/>
                    </a:lnTo>
                    <a:cubicBezTo>
                      <a:pt x="1073277" y="955569"/>
                      <a:pt x="1073277" y="955569"/>
                      <a:pt x="1073277" y="955569"/>
                    </a:cubicBezTo>
                    <a:lnTo>
                      <a:pt x="1073277" y="1013005"/>
                    </a:lnTo>
                    <a:lnTo>
                      <a:pt x="168307" y="1013005"/>
                    </a:lnTo>
                    <a:cubicBezTo>
                      <a:pt x="126492" y="1013005"/>
                      <a:pt x="92488" y="984239"/>
                      <a:pt x="92488" y="948997"/>
                    </a:cubicBezTo>
                    <a:lnTo>
                      <a:pt x="92488" y="854794"/>
                    </a:lnTo>
                    <a:cubicBezTo>
                      <a:pt x="92488" y="819457"/>
                      <a:pt x="126587" y="790786"/>
                      <a:pt x="168307" y="790786"/>
                    </a:cubicBezTo>
                    <a:lnTo>
                      <a:pt x="1073277" y="790786"/>
                    </a:lnTo>
                    <a:lnTo>
                      <a:pt x="1073277" y="8493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0" name="Google Shape;1580;p9"/>
              <p:cNvSpPr/>
              <p:nvPr/>
            </p:nvSpPr>
            <p:spPr>
              <a:xfrm>
                <a:off x="4730686" y="2273616"/>
                <a:ext cx="307562" cy="29718"/>
              </a:xfrm>
              <a:custGeom>
                <a:rect b="b" l="l" r="r" t="t"/>
                <a:pathLst>
                  <a:path extrusionOk="0" h="29718" w="307562">
                    <a:moveTo>
                      <a:pt x="14859" y="29718"/>
                    </a:moveTo>
                    <a:lnTo>
                      <a:pt x="292703" y="29718"/>
                    </a:lnTo>
                    <a:cubicBezTo>
                      <a:pt x="300800" y="29718"/>
                      <a:pt x="307562" y="23051"/>
                      <a:pt x="307562" y="14859"/>
                    </a:cubicBezTo>
                    <a:cubicBezTo>
                      <a:pt x="307562" y="6668"/>
                      <a:pt x="300895" y="0"/>
                      <a:pt x="292703" y="0"/>
                    </a:cubicBezTo>
                    <a:lnTo>
                      <a:pt x="14859" y="0"/>
                    </a:lnTo>
                    <a:cubicBezTo>
                      <a:pt x="6667" y="0"/>
                      <a:pt x="0" y="6668"/>
                      <a:pt x="0" y="14859"/>
                    </a:cubicBezTo>
                    <a:cubicBezTo>
                      <a:pt x="0" y="23051"/>
                      <a:pt x="6667" y="29718"/>
                      <a:pt x="14859"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81" name="Google Shape;1581;p9"/>
            <p:cNvGrpSpPr/>
            <p:nvPr/>
          </p:nvGrpSpPr>
          <p:grpSpPr>
            <a:xfrm>
              <a:off x="2691556" y="5835295"/>
              <a:ext cx="605323" cy="968522"/>
              <a:chOff x="6621910" y="4285247"/>
              <a:chExt cx="782982" cy="1252777"/>
            </a:xfrm>
          </p:grpSpPr>
          <p:sp>
            <p:nvSpPr>
              <p:cNvPr id="1582" name="Google Shape;1582;p9"/>
              <p:cNvSpPr/>
              <p:nvPr/>
            </p:nvSpPr>
            <p:spPr>
              <a:xfrm>
                <a:off x="6621910" y="4285247"/>
                <a:ext cx="782982" cy="1252777"/>
              </a:xfrm>
              <a:custGeom>
                <a:rect b="b" l="l" r="r" t="t"/>
                <a:pathLst>
                  <a:path extrusionOk="0" h="1252777" w="782982">
                    <a:moveTo>
                      <a:pt x="777205" y="215315"/>
                    </a:moveTo>
                    <a:cubicBezTo>
                      <a:pt x="769204" y="188264"/>
                      <a:pt x="753297" y="165213"/>
                      <a:pt x="731580" y="148449"/>
                    </a:cubicBezTo>
                    <a:cubicBezTo>
                      <a:pt x="737581" y="85489"/>
                      <a:pt x="719293" y="33197"/>
                      <a:pt x="677764" y="10813"/>
                    </a:cubicBezTo>
                    <a:cubicBezTo>
                      <a:pt x="643855" y="-7475"/>
                      <a:pt x="600897" y="-2427"/>
                      <a:pt x="556606" y="24910"/>
                    </a:cubicBezTo>
                    <a:cubicBezTo>
                      <a:pt x="515077" y="50627"/>
                      <a:pt x="476596" y="93490"/>
                      <a:pt x="448402" y="145782"/>
                    </a:cubicBezTo>
                    <a:cubicBezTo>
                      <a:pt x="445068" y="151878"/>
                      <a:pt x="442020" y="158069"/>
                      <a:pt x="439067" y="164261"/>
                    </a:cubicBezTo>
                    <a:cubicBezTo>
                      <a:pt x="429923" y="180643"/>
                      <a:pt x="342103" y="342949"/>
                      <a:pt x="332863" y="360095"/>
                    </a:cubicBezTo>
                    <a:cubicBezTo>
                      <a:pt x="332578" y="360475"/>
                      <a:pt x="332292" y="360952"/>
                      <a:pt x="332101" y="361333"/>
                    </a:cubicBezTo>
                    <a:cubicBezTo>
                      <a:pt x="322195" y="379621"/>
                      <a:pt x="311908" y="398575"/>
                      <a:pt x="301431" y="417816"/>
                    </a:cubicBezTo>
                    <a:cubicBezTo>
                      <a:pt x="300859" y="418864"/>
                      <a:pt x="300478" y="419912"/>
                      <a:pt x="300193" y="420959"/>
                    </a:cubicBezTo>
                    <a:cubicBezTo>
                      <a:pt x="231994" y="547451"/>
                      <a:pt x="154841" y="689945"/>
                      <a:pt x="110455" y="771860"/>
                    </a:cubicBezTo>
                    <a:lnTo>
                      <a:pt x="73593" y="840155"/>
                    </a:lnTo>
                    <a:cubicBezTo>
                      <a:pt x="67878" y="850632"/>
                      <a:pt x="64068" y="861872"/>
                      <a:pt x="62163" y="873492"/>
                    </a:cubicBezTo>
                    <a:cubicBezTo>
                      <a:pt x="33683" y="925880"/>
                      <a:pt x="4251" y="1004175"/>
                      <a:pt x="13014" y="1095901"/>
                    </a:cubicBezTo>
                    <a:cubicBezTo>
                      <a:pt x="13586" y="1101235"/>
                      <a:pt x="14252" y="1106569"/>
                      <a:pt x="14919" y="1111712"/>
                    </a:cubicBezTo>
                    <a:cubicBezTo>
                      <a:pt x="14824" y="1112474"/>
                      <a:pt x="14919" y="1113332"/>
                      <a:pt x="15014" y="1114189"/>
                    </a:cubicBezTo>
                    <a:cubicBezTo>
                      <a:pt x="18348" y="1135430"/>
                      <a:pt x="23396" y="1156289"/>
                      <a:pt x="30349" y="1176673"/>
                    </a:cubicBezTo>
                    <a:lnTo>
                      <a:pt x="30349" y="1176673"/>
                    </a:lnTo>
                    <a:lnTo>
                      <a:pt x="1870" y="1229632"/>
                    </a:lnTo>
                    <a:cubicBezTo>
                      <a:pt x="-2226" y="1237252"/>
                      <a:pt x="631" y="1246777"/>
                      <a:pt x="8251" y="1250873"/>
                    </a:cubicBezTo>
                    <a:cubicBezTo>
                      <a:pt x="10537" y="1252111"/>
                      <a:pt x="13109" y="1252778"/>
                      <a:pt x="15586" y="1252778"/>
                    </a:cubicBezTo>
                    <a:cubicBezTo>
                      <a:pt x="21110" y="1252778"/>
                      <a:pt x="26539" y="1249825"/>
                      <a:pt x="29302" y="1244491"/>
                    </a:cubicBezTo>
                    <a:lnTo>
                      <a:pt x="57020" y="1192961"/>
                    </a:lnTo>
                    <a:cubicBezTo>
                      <a:pt x="78451" y="1188960"/>
                      <a:pt x="99311" y="1182959"/>
                      <a:pt x="119313" y="1174863"/>
                    </a:cubicBezTo>
                    <a:cubicBezTo>
                      <a:pt x="120646" y="1174673"/>
                      <a:pt x="121885" y="1174387"/>
                      <a:pt x="123123" y="1174006"/>
                    </a:cubicBezTo>
                    <a:cubicBezTo>
                      <a:pt x="125980" y="1172672"/>
                      <a:pt x="128838" y="1171529"/>
                      <a:pt x="131600" y="1170291"/>
                    </a:cubicBezTo>
                    <a:cubicBezTo>
                      <a:pt x="231422" y="1125619"/>
                      <a:pt x="285905" y="1040084"/>
                      <a:pt x="312575" y="982363"/>
                    </a:cubicBezTo>
                    <a:cubicBezTo>
                      <a:pt x="314766" y="979220"/>
                      <a:pt x="316766" y="975981"/>
                      <a:pt x="318576" y="972647"/>
                    </a:cubicBezTo>
                    <a:cubicBezTo>
                      <a:pt x="318671" y="972552"/>
                      <a:pt x="318766" y="972171"/>
                      <a:pt x="318862" y="971981"/>
                    </a:cubicBezTo>
                    <a:lnTo>
                      <a:pt x="352295" y="909973"/>
                    </a:lnTo>
                    <a:cubicBezTo>
                      <a:pt x="396681" y="827582"/>
                      <a:pt x="477643" y="676896"/>
                      <a:pt x="549176" y="543356"/>
                    </a:cubicBezTo>
                    <a:cubicBezTo>
                      <a:pt x="549462" y="542784"/>
                      <a:pt x="549748" y="542213"/>
                      <a:pt x="549938" y="541641"/>
                    </a:cubicBezTo>
                    <a:lnTo>
                      <a:pt x="550033" y="541355"/>
                    </a:lnTo>
                    <a:lnTo>
                      <a:pt x="578608" y="487920"/>
                    </a:lnTo>
                    <a:lnTo>
                      <a:pt x="578799" y="487634"/>
                    </a:lnTo>
                    <a:cubicBezTo>
                      <a:pt x="668239" y="320661"/>
                      <a:pt x="685955" y="286181"/>
                      <a:pt x="689956" y="277703"/>
                    </a:cubicBezTo>
                    <a:cubicBezTo>
                      <a:pt x="690146" y="277227"/>
                      <a:pt x="690527" y="276751"/>
                      <a:pt x="690622" y="276465"/>
                    </a:cubicBezTo>
                    <a:cubicBezTo>
                      <a:pt x="693289" y="271417"/>
                      <a:pt x="695956" y="266464"/>
                      <a:pt x="698338" y="261415"/>
                    </a:cubicBezTo>
                    <a:cubicBezTo>
                      <a:pt x="697099" y="274941"/>
                      <a:pt x="693099" y="288181"/>
                      <a:pt x="686527" y="300468"/>
                    </a:cubicBezTo>
                    <a:lnTo>
                      <a:pt x="529364" y="590981"/>
                    </a:lnTo>
                    <a:cubicBezTo>
                      <a:pt x="499932" y="645559"/>
                      <a:pt x="511553" y="712424"/>
                      <a:pt x="557844" y="753858"/>
                    </a:cubicBezTo>
                    <a:cubicBezTo>
                      <a:pt x="560797" y="756430"/>
                      <a:pt x="564512" y="757858"/>
                      <a:pt x="568321" y="757858"/>
                    </a:cubicBezTo>
                    <a:cubicBezTo>
                      <a:pt x="571370" y="757858"/>
                      <a:pt x="574513" y="756906"/>
                      <a:pt x="577465" y="754906"/>
                    </a:cubicBezTo>
                    <a:cubicBezTo>
                      <a:pt x="583371" y="750715"/>
                      <a:pt x="585562" y="742999"/>
                      <a:pt x="582895" y="736237"/>
                    </a:cubicBezTo>
                    <a:cubicBezTo>
                      <a:pt x="577656" y="723664"/>
                      <a:pt x="575084" y="710424"/>
                      <a:pt x="575084" y="697184"/>
                    </a:cubicBezTo>
                    <a:cubicBezTo>
                      <a:pt x="575084" y="680516"/>
                      <a:pt x="579275" y="663942"/>
                      <a:pt x="587371" y="648892"/>
                    </a:cubicBezTo>
                    <a:lnTo>
                      <a:pt x="766918" y="316851"/>
                    </a:lnTo>
                    <a:cubicBezTo>
                      <a:pt x="783872" y="285514"/>
                      <a:pt x="787587" y="249414"/>
                      <a:pt x="777205" y="215315"/>
                    </a:cubicBezTo>
                    <a:close/>
                    <a:moveTo>
                      <a:pt x="425542" y="396671"/>
                    </a:moveTo>
                    <a:cubicBezTo>
                      <a:pt x="427732" y="397432"/>
                      <a:pt x="429828" y="398099"/>
                      <a:pt x="432019" y="398861"/>
                    </a:cubicBezTo>
                    <a:cubicBezTo>
                      <a:pt x="434876" y="399909"/>
                      <a:pt x="437734" y="400957"/>
                      <a:pt x="440591" y="402100"/>
                    </a:cubicBezTo>
                    <a:cubicBezTo>
                      <a:pt x="449640" y="405719"/>
                      <a:pt x="458498" y="409815"/>
                      <a:pt x="467166" y="414482"/>
                    </a:cubicBezTo>
                    <a:cubicBezTo>
                      <a:pt x="471071" y="416578"/>
                      <a:pt x="474881" y="418768"/>
                      <a:pt x="478596" y="421055"/>
                    </a:cubicBezTo>
                    <a:cubicBezTo>
                      <a:pt x="481072" y="422483"/>
                      <a:pt x="483454" y="424007"/>
                      <a:pt x="485835" y="425722"/>
                    </a:cubicBezTo>
                    <a:cubicBezTo>
                      <a:pt x="491169" y="429056"/>
                      <a:pt x="496217" y="432675"/>
                      <a:pt x="501170" y="436485"/>
                    </a:cubicBezTo>
                    <a:cubicBezTo>
                      <a:pt x="502885" y="437818"/>
                      <a:pt x="504599" y="439152"/>
                      <a:pt x="506218" y="440581"/>
                    </a:cubicBezTo>
                    <a:cubicBezTo>
                      <a:pt x="508695" y="442486"/>
                      <a:pt x="511171" y="444486"/>
                      <a:pt x="513648" y="446772"/>
                    </a:cubicBezTo>
                    <a:cubicBezTo>
                      <a:pt x="513838" y="446772"/>
                      <a:pt x="513934" y="446963"/>
                      <a:pt x="514124" y="447248"/>
                    </a:cubicBezTo>
                    <a:cubicBezTo>
                      <a:pt x="517267" y="449915"/>
                      <a:pt x="520411" y="452773"/>
                      <a:pt x="523459" y="455916"/>
                    </a:cubicBezTo>
                    <a:cubicBezTo>
                      <a:pt x="524030" y="456297"/>
                      <a:pt x="524602" y="456868"/>
                      <a:pt x="525173" y="457631"/>
                    </a:cubicBezTo>
                    <a:cubicBezTo>
                      <a:pt x="528316" y="460488"/>
                      <a:pt x="531269" y="463726"/>
                      <a:pt x="534127" y="466965"/>
                    </a:cubicBezTo>
                    <a:cubicBezTo>
                      <a:pt x="535460" y="468394"/>
                      <a:pt x="536889" y="469918"/>
                      <a:pt x="538032" y="471442"/>
                    </a:cubicBezTo>
                    <a:cubicBezTo>
                      <a:pt x="539365" y="472966"/>
                      <a:pt x="540508" y="474585"/>
                      <a:pt x="541842" y="476109"/>
                    </a:cubicBezTo>
                    <a:cubicBezTo>
                      <a:pt x="543366" y="478014"/>
                      <a:pt x="544985" y="479919"/>
                      <a:pt x="546414" y="481919"/>
                    </a:cubicBezTo>
                    <a:lnTo>
                      <a:pt x="534317" y="504493"/>
                    </a:lnTo>
                    <a:cubicBezTo>
                      <a:pt x="513648" y="475728"/>
                      <a:pt x="486883" y="452106"/>
                      <a:pt x="455736" y="435342"/>
                    </a:cubicBezTo>
                    <a:cubicBezTo>
                      <a:pt x="421827" y="417054"/>
                      <a:pt x="384298" y="407720"/>
                      <a:pt x="345722" y="407720"/>
                    </a:cubicBezTo>
                    <a:lnTo>
                      <a:pt x="342388" y="407720"/>
                    </a:lnTo>
                    <a:cubicBezTo>
                      <a:pt x="346675" y="399909"/>
                      <a:pt x="350866" y="392289"/>
                      <a:pt x="354962" y="384574"/>
                    </a:cubicBezTo>
                    <a:cubicBezTo>
                      <a:pt x="356581" y="384669"/>
                      <a:pt x="358200" y="384669"/>
                      <a:pt x="359724" y="384764"/>
                    </a:cubicBezTo>
                    <a:cubicBezTo>
                      <a:pt x="363915" y="384955"/>
                      <a:pt x="368106" y="385240"/>
                      <a:pt x="372297" y="385622"/>
                    </a:cubicBezTo>
                    <a:cubicBezTo>
                      <a:pt x="375536" y="385812"/>
                      <a:pt x="378774" y="386193"/>
                      <a:pt x="382012" y="386765"/>
                    </a:cubicBezTo>
                    <a:cubicBezTo>
                      <a:pt x="385251" y="387146"/>
                      <a:pt x="388489" y="387622"/>
                      <a:pt x="391633" y="388193"/>
                    </a:cubicBezTo>
                    <a:cubicBezTo>
                      <a:pt x="396395" y="389050"/>
                      <a:pt x="401158" y="390003"/>
                      <a:pt x="405920" y="391146"/>
                    </a:cubicBezTo>
                    <a:cubicBezTo>
                      <a:pt x="412492" y="392670"/>
                      <a:pt x="419065" y="394575"/>
                      <a:pt x="425542" y="396671"/>
                    </a:cubicBezTo>
                    <a:close/>
                    <a:moveTo>
                      <a:pt x="57877" y="1160766"/>
                    </a:moveTo>
                    <a:cubicBezTo>
                      <a:pt x="55972" y="1154575"/>
                      <a:pt x="54162" y="1148383"/>
                      <a:pt x="52543" y="1142192"/>
                    </a:cubicBezTo>
                    <a:lnTo>
                      <a:pt x="77879" y="1155908"/>
                    </a:lnTo>
                    <a:cubicBezTo>
                      <a:pt x="71402" y="1157718"/>
                      <a:pt x="64639" y="1159337"/>
                      <a:pt x="57877" y="1160766"/>
                    </a:cubicBezTo>
                    <a:close/>
                    <a:moveTo>
                      <a:pt x="118932" y="1141621"/>
                    </a:moveTo>
                    <a:cubicBezTo>
                      <a:pt x="118837" y="1141621"/>
                      <a:pt x="118741" y="1141716"/>
                      <a:pt x="118551" y="1141811"/>
                    </a:cubicBezTo>
                    <a:lnTo>
                      <a:pt x="45113" y="1101997"/>
                    </a:lnTo>
                    <a:cubicBezTo>
                      <a:pt x="44732" y="1098949"/>
                      <a:pt x="44446" y="1095996"/>
                      <a:pt x="44161" y="1092758"/>
                    </a:cubicBezTo>
                    <a:cubicBezTo>
                      <a:pt x="38446" y="1032179"/>
                      <a:pt x="50923" y="977696"/>
                      <a:pt x="68259" y="933881"/>
                    </a:cubicBezTo>
                    <a:cubicBezTo>
                      <a:pt x="75784" y="914831"/>
                      <a:pt x="84166" y="897781"/>
                      <a:pt x="92453" y="883207"/>
                    </a:cubicBezTo>
                    <a:cubicBezTo>
                      <a:pt x="97882" y="873492"/>
                      <a:pt x="103311" y="864824"/>
                      <a:pt x="108264" y="857395"/>
                    </a:cubicBezTo>
                    <a:cubicBezTo>
                      <a:pt x="127695" y="852632"/>
                      <a:pt x="174653" y="845584"/>
                      <a:pt x="221802" y="872540"/>
                    </a:cubicBezTo>
                    <a:cubicBezTo>
                      <a:pt x="265045" y="897305"/>
                      <a:pt x="283333" y="935881"/>
                      <a:pt x="290287" y="955883"/>
                    </a:cubicBezTo>
                    <a:cubicBezTo>
                      <a:pt x="288667" y="959598"/>
                      <a:pt x="286953" y="963503"/>
                      <a:pt x="285143" y="967504"/>
                    </a:cubicBezTo>
                    <a:cubicBezTo>
                      <a:pt x="277142" y="984934"/>
                      <a:pt x="266379" y="1005223"/>
                      <a:pt x="252282" y="1025987"/>
                    </a:cubicBezTo>
                    <a:cubicBezTo>
                      <a:pt x="223421" y="1068850"/>
                      <a:pt x="180654" y="1113903"/>
                      <a:pt x="118932" y="1141621"/>
                    </a:cubicBezTo>
                    <a:close/>
                    <a:moveTo>
                      <a:pt x="325053" y="895399"/>
                    </a:moveTo>
                    <a:lnTo>
                      <a:pt x="310003" y="923308"/>
                    </a:lnTo>
                    <a:cubicBezTo>
                      <a:pt x="297812" y="898829"/>
                      <a:pt x="275713" y="867587"/>
                      <a:pt x="237232" y="845584"/>
                    </a:cubicBezTo>
                    <a:cubicBezTo>
                      <a:pt x="191608" y="819485"/>
                      <a:pt x="146269" y="819771"/>
                      <a:pt x="117979" y="823867"/>
                    </a:cubicBezTo>
                    <a:lnTo>
                      <a:pt x="137982" y="786719"/>
                    </a:lnTo>
                    <a:cubicBezTo>
                      <a:pt x="181892" y="705757"/>
                      <a:pt x="257711" y="565644"/>
                      <a:pt x="325339" y="440295"/>
                    </a:cubicBezTo>
                    <a:cubicBezTo>
                      <a:pt x="365820" y="436295"/>
                      <a:pt x="405730" y="444200"/>
                      <a:pt x="441258" y="463250"/>
                    </a:cubicBezTo>
                    <a:cubicBezTo>
                      <a:pt x="472690" y="480205"/>
                      <a:pt x="499075" y="505446"/>
                      <a:pt x="517744" y="536402"/>
                    </a:cubicBezTo>
                    <a:cubicBezTo>
                      <a:pt x="447259" y="667942"/>
                      <a:pt x="368582" y="814437"/>
                      <a:pt x="325053" y="895399"/>
                    </a:cubicBezTo>
                    <a:close/>
                    <a:moveTo>
                      <a:pt x="663381" y="260939"/>
                    </a:moveTo>
                    <a:cubicBezTo>
                      <a:pt x="663000" y="261606"/>
                      <a:pt x="662619" y="262178"/>
                      <a:pt x="662238" y="262844"/>
                    </a:cubicBezTo>
                    <a:cubicBezTo>
                      <a:pt x="661952" y="263416"/>
                      <a:pt x="661666" y="264082"/>
                      <a:pt x="661476" y="264654"/>
                    </a:cubicBezTo>
                    <a:cubicBezTo>
                      <a:pt x="659857" y="267988"/>
                      <a:pt x="648141" y="291705"/>
                      <a:pt x="562416" y="451820"/>
                    </a:cubicBezTo>
                    <a:cubicBezTo>
                      <a:pt x="554034" y="441914"/>
                      <a:pt x="544985" y="432580"/>
                      <a:pt x="535174" y="424103"/>
                    </a:cubicBezTo>
                    <a:cubicBezTo>
                      <a:pt x="531936" y="421245"/>
                      <a:pt x="528697" y="418483"/>
                      <a:pt x="525268" y="415816"/>
                    </a:cubicBezTo>
                    <a:cubicBezTo>
                      <a:pt x="522125" y="413244"/>
                      <a:pt x="518982" y="410863"/>
                      <a:pt x="515743" y="408482"/>
                    </a:cubicBezTo>
                    <a:cubicBezTo>
                      <a:pt x="515362" y="408005"/>
                      <a:pt x="514886" y="407720"/>
                      <a:pt x="514505" y="407624"/>
                    </a:cubicBezTo>
                    <a:cubicBezTo>
                      <a:pt x="511362" y="405338"/>
                      <a:pt x="508219" y="403148"/>
                      <a:pt x="505075" y="400957"/>
                    </a:cubicBezTo>
                    <a:cubicBezTo>
                      <a:pt x="501837" y="398766"/>
                      <a:pt x="498598" y="396671"/>
                      <a:pt x="495265" y="394670"/>
                    </a:cubicBezTo>
                    <a:cubicBezTo>
                      <a:pt x="491264" y="392194"/>
                      <a:pt x="487264" y="389908"/>
                      <a:pt x="483168" y="387717"/>
                    </a:cubicBezTo>
                    <a:cubicBezTo>
                      <a:pt x="482787" y="387431"/>
                      <a:pt x="482406" y="387241"/>
                      <a:pt x="482025" y="387050"/>
                    </a:cubicBezTo>
                    <a:cubicBezTo>
                      <a:pt x="481930" y="387050"/>
                      <a:pt x="481930" y="386955"/>
                      <a:pt x="481834" y="386955"/>
                    </a:cubicBezTo>
                    <a:cubicBezTo>
                      <a:pt x="477548" y="384669"/>
                      <a:pt x="473262" y="382478"/>
                      <a:pt x="468880" y="380383"/>
                    </a:cubicBezTo>
                    <a:cubicBezTo>
                      <a:pt x="468880" y="380383"/>
                      <a:pt x="468880" y="380383"/>
                      <a:pt x="468785" y="380383"/>
                    </a:cubicBezTo>
                    <a:cubicBezTo>
                      <a:pt x="466023" y="379049"/>
                      <a:pt x="463261" y="377811"/>
                      <a:pt x="460498" y="376668"/>
                    </a:cubicBezTo>
                    <a:cubicBezTo>
                      <a:pt x="459737" y="376192"/>
                      <a:pt x="458974" y="375906"/>
                      <a:pt x="458212" y="375620"/>
                    </a:cubicBezTo>
                    <a:cubicBezTo>
                      <a:pt x="455450" y="374477"/>
                      <a:pt x="452783" y="373334"/>
                      <a:pt x="450021" y="372287"/>
                    </a:cubicBezTo>
                    <a:cubicBezTo>
                      <a:pt x="447354" y="371239"/>
                      <a:pt x="444592" y="370191"/>
                      <a:pt x="441829" y="369239"/>
                    </a:cubicBezTo>
                    <a:cubicBezTo>
                      <a:pt x="439067" y="368286"/>
                      <a:pt x="436305" y="367333"/>
                      <a:pt x="433543" y="366476"/>
                    </a:cubicBezTo>
                    <a:cubicBezTo>
                      <a:pt x="430114" y="365333"/>
                      <a:pt x="426589" y="364286"/>
                      <a:pt x="423065" y="363333"/>
                    </a:cubicBezTo>
                    <a:cubicBezTo>
                      <a:pt x="419827" y="362381"/>
                      <a:pt x="416493" y="361618"/>
                      <a:pt x="413159" y="360857"/>
                    </a:cubicBezTo>
                    <a:cubicBezTo>
                      <a:pt x="410587" y="360190"/>
                      <a:pt x="407920" y="359618"/>
                      <a:pt x="405253" y="359047"/>
                    </a:cubicBezTo>
                    <a:cubicBezTo>
                      <a:pt x="404872" y="358951"/>
                      <a:pt x="404491" y="358856"/>
                      <a:pt x="404015" y="358761"/>
                    </a:cubicBezTo>
                    <a:cubicBezTo>
                      <a:pt x="393252" y="356475"/>
                      <a:pt x="382393" y="354951"/>
                      <a:pt x="371440" y="354094"/>
                    </a:cubicBezTo>
                    <a:cubicBezTo>
                      <a:pt x="425637" y="254081"/>
                      <a:pt x="464213" y="182834"/>
                      <a:pt x="466309" y="179024"/>
                    </a:cubicBezTo>
                    <a:cubicBezTo>
                      <a:pt x="466499" y="178548"/>
                      <a:pt x="466690" y="178262"/>
                      <a:pt x="466880" y="177881"/>
                    </a:cubicBezTo>
                    <a:cubicBezTo>
                      <a:pt x="469738" y="172071"/>
                      <a:pt x="472595" y="166261"/>
                      <a:pt x="475738" y="160355"/>
                    </a:cubicBezTo>
                    <a:cubicBezTo>
                      <a:pt x="501456" y="112921"/>
                      <a:pt x="535937" y="74154"/>
                      <a:pt x="572989" y="51294"/>
                    </a:cubicBezTo>
                    <a:cubicBezTo>
                      <a:pt x="607279" y="30148"/>
                      <a:pt x="639187" y="25481"/>
                      <a:pt x="662809" y="38149"/>
                    </a:cubicBezTo>
                    <a:cubicBezTo>
                      <a:pt x="689384" y="52437"/>
                      <a:pt x="702053" y="87203"/>
                      <a:pt x="701005" y="130447"/>
                    </a:cubicBezTo>
                    <a:cubicBezTo>
                      <a:pt x="700719" y="141020"/>
                      <a:pt x="699671" y="152068"/>
                      <a:pt x="697671" y="163594"/>
                    </a:cubicBezTo>
                    <a:cubicBezTo>
                      <a:pt x="697671" y="163975"/>
                      <a:pt x="697576" y="164356"/>
                      <a:pt x="697480" y="164832"/>
                    </a:cubicBezTo>
                    <a:cubicBezTo>
                      <a:pt x="695195" y="177881"/>
                      <a:pt x="691861" y="191407"/>
                      <a:pt x="687384" y="205123"/>
                    </a:cubicBezTo>
                    <a:cubicBezTo>
                      <a:pt x="681383" y="223697"/>
                      <a:pt x="673382" y="242461"/>
                      <a:pt x="663381" y="260939"/>
                    </a:cubicBezTo>
                    <a:close/>
                    <a:moveTo>
                      <a:pt x="739105" y="302182"/>
                    </a:moveTo>
                    <a:lnTo>
                      <a:pt x="559558" y="634129"/>
                    </a:lnTo>
                    <a:cubicBezTo>
                      <a:pt x="553177" y="646035"/>
                      <a:pt x="548700" y="658513"/>
                      <a:pt x="546033" y="671372"/>
                    </a:cubicBezTo>
                    <a:cubicBezTo>
                      <a:pt x="542413" y="649464"/>
                      <a:pt x="545652" y="626223"/>
                      <a:pt x="556701" y="605840"/>
                    </a:cubicBezTo>
                    <a:lnTo>
                      <a:pt x="713863" y="315327"/>
                    </a:lnTo>
                    <a:cubicBezTo>
                      <a:pt x="730818" y="283895"/>
                      <a:pt x="734533" y="247985"/>
                      <a:pt x="724150" y="213695"/>
                    </a:cubicBezTo>
                    <a:cubicBezTo>
                      <a:pt x="723198" y="210362"/>
                      <a:pt x="722055" y="207028"/>
                      <a:pt x="720721" y="203884"/>
                    </a:cubicBezTo>
                    <a:cubicBezTo>
                      <a:pt x="722531" y="197693"/>
                      <a:pt x="724150" y="191692"/>
                      <a:pt x="725484" y="185597"/>
                    </a:cubicBezTo>
                    <a:cubicBezTo>
                      <a:pt x="735295" y="196646"/>
                      <a:pt x="742629" y="209790"/>
                      <a:pt x="746915" y="224363"/>
                    </a:cubicBezTo>
                    <a:cubicBezTo>
                      <a:pt x="754821" y="250557"/>
                      <a:pt x="752059" y="278180"/>
                      <a:pt x="739105" y="3021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3" name="Google Shape;1583;p9"/>
              <p:cNvSpPr/>
              <p:nvPr/>
            </p:nvSpPr>
            <p:spPr>
              <a:xfrm>
                <a:off x="6676831" y="5208793"/>
                <a:ext cx="59449" cy="140541"/>
              </a:xfrm>
              <a:custGeom>
                <a:rect b="b" l="l" r="r" t="t"/>
                <a:pathLst>
                  <a:path extrusionOk="0" h="140541" w="59449">
                    <a:moveTo>
                      <a:pt x="49723" y="1191"/>
                    </a:moveTo>
                    <a:cubicBezTo>
                      <a:pt x="47437" y="238"/>
                      <a:pt x="45056" y="-143"/>
                      <a:pt x="42865" y="48"/>
                    </a:cubicBezTo>
                    <a:cubicBezTo>
                      <a:pt x="37055" y="334"/>
                      <a:pt x="31626" y="3953"/>
                      <a:pt x="29244" y="9763"/>
                    </a:cubicBezTo>
                    <a:cubicBezTo>
                      <a:pt x="26577" y="16240"/>
                      <a:pt x="24101" y="22717"/>
                      <a:pt x="21815" y="29385"/>
                    </a:cubicBezTo>
                    <a:cubicBezTo>
                      <a:pt x="17719" y="40910"/>
                      <a:pt x="14100" y="52721"/>
                      <a:pt x="11052" y="64627"/>
                    </a:cubicBezTo>
                    <a:cubicBezTo>
                      <a:pt x="6003" y="83772"/>
                      <a:pt x="2384" y="103489"/>
                      <a:pt x="98" y="123206"/>
                    </a:cubicBezTo>
                    <a:cubicBezTo>
                      <a:pt x="-854" y="131683"/>
                      <a:pt x="5242" y="139398"/>
                      <a:pt x="13814" y="140446"/>
                    </a:cubicBezTo>
                    <a:cubicBezTo>
                      <a:pt x="14385" y="140541"/>
                      <a:pt x="14957" y="140541"/>
                      <a:pt x="15624" y="140541"/>
                    </a:cubicBezTo>
                    <a:cubicBezTo>
                      <a:pt x="23434" y="140541"/>
                      <a:pt x="30197" y="134731"/>
                      <a:pt x="31245" y="126921"/>
                    </a:cubicBezTo>
                    <a:cubicBezTo>
                      <a:pt x="33340" y="108633"/>
                      <a:pt x="36769" y="90345"/>
                      <a:pt x="41341" y="72533"/>
                    </a:cubicBezTo>
                    <a:cubicBezTo>
                      <a:pt x="42389" y="68532"/>
                      <a:pt x="43437" y="64532"/>
                      <a:pt x="44675" y="60531"/>
                    </a:cubicBezTo>
                    <a:cubicBezTo>
                      <a:pt x="48104" y="48816"/>
                      <a:pt x="52009" y="37195"/>
                      <a:pt x="56581" y="25956"/>
                    </a:cubicBezTo>
                    <a:cubicBezTo>
                      <a:pt x="57153" y="24527"/>
                      <a:pt x="57724" y="23098"/>
                      <a:pt x="58296" y="21670"/>
                    </a:cubicBezTo>
                    <a:cubicBezTo>
                      <a:pt x="61534" y="13573"/>
                      <a:pt x="57724" y="4429"/>
                      <a:pt x="49723" y="11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4" name="Google Shape;1584;p9"/>
              <p:cNvSpPr/>
              <p:nvPr/>
            </p:nvSpPr>
            <p:spPr>
              <a:xfrm>
                <a:off x="7098580" y="4430398"/>
                <a:ext cx="50333" cy="67496"/>
              </a:xfrm>
              <a:custGeom>
                <a:rect b="b" l="l" r="r" t="t"/>
                <a:pathLst>
                  <a:path extrusionOk="0" h="67496" w="50333">
                    <a:moveTo>
                      <a:pt x="42216" y="1870"/>
                    </a:moveTo>
                    <a:cubicBezTo>
                      <a:pt x="34692" y="-2226"/>
                      <a:pt x="25262" y="632"/>
                      <a:pt x="21261" y="8251"/>
                    </a:cubicBezTo>
                    <a:lnTo>
                      <a:pt x="1830" y="44446"/>
                    </a:lnTo>
                    <a:cubicBezTo>
                      <a:pt x="-2170" y="52067"/>
                      <a:pt x="592" y="61496"/>
                      <a:pt x="8117" y="65592"/>
                    </a:cubicBezTo>
                    <a:cubicBezTo>
                      <a:pt x="10403" y="66830"/>
                      <a:pt x="12975" y="67497"/>
                      <a:pt x="15451" y="67497"/>
                    </a:cubicBezTo>
                    <a:cubicBezTo>
                      <a:pt x="20880" y="67497"/>
                      <a:pt x="26309" y="64449"/>
                      <a:pt x="29072" y="59305"/>
                    </a:cubicBezTo>
                    <a:lnTo>
                      <a:pt x="48503" y="23110"/>
                    </a:lnTo>
                    <a:cubicBezTo>
                      <a:pt x="52503" y="15395"/>
                      <a:pt x="49741" y="5966"/>
                      <a:pt x="42216" y="18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5" name="Google Shape;1585;p9"/>
              <p:cNvSpPr/>
              <p:nvPr/>
            </p:nvSpPr>
            <p:spPr>
              <a:xfrm>
                <a:off x="7028818" y="4505875"/>
                <a:ext cx="80087" cy="121178"/>
              </a:xfrm>
              <a:custGeom>
                <a:rect b="b" l="l" r="r" t="t"/>
                <a:pathLst>
                  <a:path extrusionOk="0" h="121178" w="80087">
                    <a:moveTo>
                      <a:pt x="71878" y="1830"/>
                    </a:moveTo>
                    <a:cubicBezTo>
                      <a:pt x="64354" y="-2170"/>
                      <a:pt x="54829" y="592"/>
                      <a:pt x="50733" y="8117"/>
                    </a:cubicBezTo>
                    <a:lnTo>
                      <a:pt x="1870" y="98223"/>
                    </a:lnTo>
                    <a:cubicBezTo>
                      <a:pt x="-2226" y="105748"/>
                      <a:pt x="631" y="115178"/>
                      <a:pt x="8251" y="119274"/>
                    </a:cubicBezTo>
                    <a:cubicBezTo>
                      <a:pt x="10537" y="120512"/>
                      <a:pt x="13109" y="121179"/>
                      <a:pt x="15681" y="121179"/>
                    </a:cubicBezTo>
                    <a:cubicBezTo>
                      <a:pt x="21205" y="121179"/>
                      <a:pt x="26635" y="118131"/>
                      <a:pt x="29397" y="112987"/>
                    </a:cubicBezTo>
                    <a:lnTo>
                      <a:pt x="78260" y="22881"/>
                    </a:lnTo>
                    <a:cubicBezTo>
                      <a:pt x="82261" y="15261"/>
                      <a:pt x="79498" y="5831"/>
                      <a:pt x="71878" y="183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86" name="Google Shape;1586;p9"/>
            <p:cNvSpPr/>
            <p:nvPr/>
          </p:nvSpPr>
          <p:spPr>
            <a:xfrm rot="1962777">
              <a:off x="3947037" y="4505765"/>
              <a:ext cx="890069" cy="890068"/>
            </a:xfrm>
            <a:custGeom>
              <a:rect b="b" l="l" r="r" t="t"/>
              <a:pathLst>
                <a:path extrusionOk="0" h="1152143" w="1152144">
                  <a:moveTo>
                    <a:pt x="1120426" y="823150"/>
                  </a:moveTo>
                  <a:lnTo>
                    <a:pt x="852107" y="554831"/>
                  </a:lnTo>
                  <a:lnTo>
                    <a:pt x="1019080" y="387858"/>
                  </a:lnTo>
                  <a:cubicBezTo>
                    <a:pt x="1019937" y="387191"/>
                    <a:pt x="1020890" y="386429"/>
                    <a:pt x="1021651" y="385667"/>
                  </a:cubicBezTo>
                  <a:lnTo>
                    <a:pt x="1088708" y="318325"/>
                  </a:lnTo>
                  <a:cubicBezTo>
                    <a:pt x="1121664" y="285274"/>
                    <a:pt x="1121664" y="231553"/>
                    <a:pt x="1088708" y="198501"/>
                  </a:cubicBezTo>
                  <a:lnTo>
                    <a:pt x="983933" y="93345"/>
                  </a:lnTo>
                  <a:cubicBezTo>
                    <a:pt x="951071" y="60293"/>
                    <a:pt x="897541" y="60293"/>
                    <a:pt x="864584" y="93345"/>
                  </a:cubicBezTo>
                  <a:lnTo>
                    <a:pt x="806482" y="151638"/>
                  </a:lnTo>
                  <a:cubicBezTo>
                    <a:pt x="804958" y="152495"/>
                    <a:pt x="803434" y="153638"/>
                    <a:pt x="802100" y="154972"/>
                  </a:cubicBezTo>
                  <a:lnTo>
                    <a:pt x="627126" y="329946"/>
                  </a:lnTo>
                  <a:lnTo>
                    <a:pt x="605885" y="308705"/>
                  </a:lnTo>
                  <a:lnTo>
                    <a:pt x="328898" y="31718"/>
                  </a:lnTo>
                  <a:cubicBezTo>
                    <a:pt x="308420" y="11239"/>
                    <a:pt x="281178" y="0"/>
                    <a:pt x="252032" y="0"/>
                  </a:cubicBezTo>
                  <a:cubicBezTo>
                    <a:pt x="222885" y="0"/>
                    <a:pt x="195644" y="11239"/>
                    <a:pt x="175165" y="31718"/>
                  </a:cubicBezTo>
                  <a:lnTo>
                    <a:pt x="31718" y="175070"/>
                  </a:lnTo>
                  <a:cubicBezTo>
                    <a:pt x="11240" y="195548"/>
                    <a:pt x="0" y="222885"/>
                    <a:pt x="0" y="252031"/>
                  </a:cubicBezTo>
                  <a:cubicBezTo>
                    <a:pt x="0" y="281178"/>
                    <a:pt x="11240" y="308420"/>
                    <a:pt x="31718" y="328898"/>
                  </a:cubicBezTo>
                  <a:lnTo>
                    <a:pt x="329946" y="627126"/>
                  </a:lnTo>
                  <a:lnTo>
                    <a:pt x="322612" y="634460"/>
                  </a:lnTo>
                  <a:lnTo>
                    <a:pt x="216884" y="740188"/>
                  </a:lnTo>
                  <a:cubicBezTo>
                    <a:pt x="215837" y="741140"/>
                    <a:pt x="214979" y="742283"/>
                    <a:pt x="214217" y="743331"/>
                  </a:cubicBezTo>
                  <a:cubicBezTo>
                    <a:pt x="214122" y="743426"/>
                    <a:pt x="214122" y="743522"/>
                    <a:pt x="214122" y="743522"/>
                  </a:cubicBezTo>
                  <a:cubicBezTo>
                    <a:pt x="210788" y="745807"/>
                    <a:pt x="208121" y="749046"/>
                    <a:pt x="206502" y="752856"/>
                  </a:cubicBezTo>
                  <a:lnTo>
                    <a:pt x="124206" y="950500"/>
                  </a:lnTo>
                  <a:cubicBezTo>
                    <a:pt x="123825" y="951357"/>
                    <a:pt x="123539" y="952309"/>
                    <a:pt x="123254" y="953167"/>
                  </a:cubicBezTo>
                  <a:lnTo>
                    <a:pt x="68199" y="1085564"/>
                  </a:lnTo>
                  <a:cubicBezTo>
                    <a:pt x="64675" y="1093661"/>
                    <a:pt x="66580" y="1102995"/>
                    <a:pt x="72771" y="1109186"/>
                  </a:cubicBezTo>
                  <a:cubicBezTo>
                    <a:pt x="76962" y="1113377"/>
                    <a:pt x="82487" y="1115568"/>
                    <a:pt x="88106" y="1115568"/>
                  </a:cubicBezTo>
                  <a:cubicBezTo>
                    <a:pt x="90964" y="1115568"/>
                    <a:pt x="93821" y="1114901"/>
                    <a:pt x="96107" y="1113473"/>
                  </a:cubicBezTo>
                  <a:lnTo>
                    <a:pt x="226790" y="1059275"/>
                  </a:lnTo>
                  <a:cubicBezTo>
                    <a:pt x="228410" y="1058989"/>
                    <a:pt x="229934" y="1058513"/>
                    <a:pt x="231458" y="1057751"/>
                  </a:cubicBezTo>
                  <a:lnTo>
                    <a:pt x="429101" y="975455"/>
                  </a:lnTo>
                  <a:cubicBezTo>
                    <a:pt x="433102" y="973836"/>
                    <a:pt x="436340" y="971169"/>
                    <a:pt x="438626" y="967740"/>
                  </a:cubicBezTo>
                  <a:cubicBezTo>
                    <a:pt x="439769" y="966978"/>
                    <a:pt x="440817" y="966121"/>
                    <a:pt x="441770" y="965168"/>
                  </a:cubicBezTo>
                  <a:lnTo>
                    <a:pt x="547592" y="859441"/>
                  </a:lnTo>
                  <a:lnTo>
                    <a:pt x="554927" y="852106"/>
                  </a:lnTo>
                  <a:lnTo>
                    <a:pt x="823151" y="1120331"/>
                  </a:lnTo>
                  <a:cubicBezTo>
                    <a:pt x="843629" y="1140809"/>
                    <a:pt x="870966" y="1152144"/>
                    <a:pt x="900113" y="1152144"/>
                  </a:cubicBezTo>
                  <a:cubicBezTo>
                    <a:pt x="929259" y="1152144"/>
                    <a:pt x="956501" y="1140809"/>
                    <a:pt x="976979" y="1120331"/>
                  </a:cubicBezTo>
                  <a:lnTo>
                    <a:pt x="1120426" y="976979"/>
                  </a:lnTo>
                  <a:cubicBezTo>
                    <a:pt x="1140905" y="956500"/>
                    <a:pt x="1152144" y="929164"/>
                    <a:pt x="1152144" y="900017"/>
                  </a:cubicBezTo>
                  <a:cubicBezTo>
                    <a:pt x="1152144" y="870871"/>
                    <a:pt x="1140905" y="843629"/>
                    <a:pt x="1120426" y="823150"/>
                  </a:cubicBezTo>
                  <a:close/>
                  <a:moveTo>
                    <a:pt x="821531" y="524256"/>
                  </a:moveTo>
                  <a:lnTo>
                    <a:pt x="800291" y="503015"/>
                  </a:lnTo>
                  <a:lnTo>
                    <a:pt x="752951" y="455676"/>
                  </a:lnTo>
                  <a:lnTo>
                    <a:pt x="752951" y="455581"/>
                  </a:lnTo>
                  <a:lnTo>
                    <a:pt x="735425" y="438150"/>
                  </a:lnTo>
                  <a:lnTo>
                    <a:pt x="657892" y="360521"/>
                  </a:lnTo>
                  <a:lnTo>
                    <a:pt x="812387" y="206026"/>
                  </a:lnTo>
                  <a:lnTo>
                    <a:pt x="812387" y="206026"/>
                  </a:lnTo>
                  <a:lnTo>
                    <a:pt x="904494" y="298513"/>
                  </a:lnTo>
                  <a:lnTo>
                    <a:pt x="780479" y="422529"/>
                  </a:lnTo>
                  <a:cubicBezTo>
                    <a:pt x="772001" y="430911"/>
                    <a:pt x="772001" y="444627"/>
                    <a:pt x="780479" y="453104"/>
                  </a:cubicBezTo>
                  <a:cubicBezTo>
                    <a:pt x="784669" y="457295"/>
                    <a:pt x="790289" y="459486"/>
                    <a:pt x="795814" y="459486"/>
                  </a:cubicBezTo>
                  <a:cubicBezTo>
                    <a:pt x="801434" y="459486"/>
                    <a:pt x="806958" y="457295"/>
                    <a:pt x="811149" y="453104"/>
                  </a:cubicBezTo>
                  <a:lnTo>
                    <a:pt x="935069" y="329184"/>
                  </a:lnTo>
                  <a:lnTo>
                    <a:pt x="935069" y="329184"/>
                  </a:lnTo>
                  <a:lnTo>
                    <a:pt x="975836" y="370046"/>
                  </a:lnTo>
                  <a:lnTo>
                    <a:pt x="821531" y="524256"/>
                  </a:lnTo>
                  <a:close/>
                  <a:moveTo>
                    <a:pt x="894874" y="124111"/>
                  </a:moveTo>
                  <a:cubicBezTo>
                    <a:pt x="911066" y="107918"/>
                    <a:pt x="937165" y="107918"/>
                    <a:pt x="953357" y="124111"/>
                  </a:cubicBezTo>
                  <a:lnTo>
                    <a:pt x="1058132" y="229267"/>
                  </a:lnTo>
                  <a:cubicBezTo>
                    <a:pt x="1065752" y="237077"/>
                    <a:pt x="1070039" y="247459"/>
                    <a:pt x="1070039" y="258604"/>
                  </a:cubicBezTo>
                  <a:cubicBezTo>
                    <a:pt x="1070039" y="269653"/>
                    <a:pt x="1065848" y="280035"/>
                    <a:pt x="1058132" y="287846"/>
                  </a:cubicBezTo>
                  <a:lnTo>
                    <a:pt x="1012031" y="334232"/>
                  </a:lnTo>
                  <a:lnTo>
                    <a:pt x="848582" y="170783"/>
                  </a:lnTo>
                  <a:lnTo>
                    <a:pt x="894874" y="124111"/>
                  </a:lnTo>
                  <a:close/>
                  <a:moveTo>
                    <a:pt x="128302" y="1053941"/>
                  </a:moveTo>
                  <a:lnTo>
                    <a:pt x="151829" y="997172"/>
                  </a:lnTo>
                  <a:lnTo>
                    <a:pt x="185071" y="1030414"/>
                  </a:lnTo>
                  <a:lnTo>
                    <a:pt x="128302" y="1053941"/>
                  </a:lnTo>
                  <a:close/>
                  <a:moveTo>
                    <a:pt x="228410" y="1012222"/>
                  </a:moveTo>
                  <a:lnTo>
                    <a:pt x="169736" y="953643"/>
                  </a:lnTo>
                  <a:lnTo>
                    <a:pt x="233934" y="799433"/>
                  </a:lnTo>
                  <a:lnTo>
                    <a:pt x="382619" y="948023"/>
                  </a:lnTo>
                  <a:lnTo>
                    <a:pt x="228410" y="1012222"/>
                  </a:lnTo>
                  <a:close/>
                  <a:moveTo>
                    <a:pt x="426530" y="919258"/>
                  </a:moveTo>
                  <a:lnTo>
                    <a:pt x="262795" y="755523"/>
                  </a:lnTo>
                  <a:lnTo>
                    <a:pt x="353282" y="665131"/>
                  </a:lnTo>
                  <a:lnTo>
                    <a:pt x="360617" y="657797"/>
                  </a:lnTo>
                  <a:lnTo>
                    <a:pt x="503015" y="800195"/>
                  </a:lnTo>
                  <a:lnTo>
                    <a:pt x="524256" y="821436"/>
                  </a:lnTo>
                  <a:lnTo>
                    <a:pt x="516922" y="828770"/>
                  </a:lnTo>
                  <a:lnTo>
                    <a:pt x="426530" y="919258"/>
                  </a:lnTo>
                  <a:close/>
                  <a:moveTo>
                    <a:pt x="1089755" y="946213"/>
                  </a:moveTo>
                  <a:lnTo>
                    <a:pt x="946404" y="1089660"/>
                  </a:lnTo>
                  <a:cubicBezTo>
                    <a:pt x="934117" y="1101852"/>
                    <a:pt x="917639" y="1108710"/>
                    <a:pt x="900113" y="1108710"/>
                  </a:cubicBezTo>
                  <a:cubicBezTo>
                    <a:pt x="882491" y="1108710"/>
                    <a:pt x="866013" y="1101852"/>
                    <a:pt x="853726" y="1089660"/>
                  </a:cubicBezTo>
                  <a:lnTo>
                    <a:pt x="564261" y="800195"/>
                  </a:lnTo>
                  <a:lnTo>
                    <a:pt x="533686" y="769620"/>
                  </a:lnTo>
                  <a:lnTo>
                    <a:pt x="369951" y="605885"/>
                  </a:lnTo>
                  <a:lnTo>
                    <a:pt x="339376" y="575215"/>
                  </a:lnTo>
                  <a:lnTo>
                    <a:pt x="62294" y="298132"/>
                  </a:lnTo>
                  <a:cubicBezTo>
                    <a:pt x="50006" y="285940"/>
                    <a:pt x="43244" y="269462"/>
                    <a:pt x="43244" y="251841"/>
                  </a:cubicBezTo>
                  <a:cubicBezTo>
                    <a:pt x="43244" y="234220"/>
                    <a:pt x="50006" y="217837"/>
                    <a:pt x="62294" y="205549"/>
                  </a:cubicBezTo>
                  <a:lnTo>
                    <a:pt x="205740" y="62103"/>
                  </a:lnTo>
                  <a:cubicBezTo>
                    <a:pt x="217932" y="49911"/>
                    <a:pt x="234410" y="43053"/>
                    <a:pt x="252032" y="43053"/>
                  </a:cubicBezTo>
                  <a:cubicBezTo>
                    <a:pt x="269653" y="43053"/>
                    <a:pt x="286036" y="49911"/>
                    <a:pt x="298323" y="62103"/>
                  </a:cubicBezTo>
                  <a:lnTo>
                    <a:pt x="304610" y="68389"/>
                  </a:lnTo>
                  <a:lnTo>
                    <a:pt x="326041" y="89821"/>
                  </a:lnTo>
                  <a:cubicBezTo>
                    <a:pt x="325088" y="90488"/>
                    <a:pt x="324231" y="91154"/>
                    <a:pt x="323374" y="92012"/>
                  </a:cubicBezTo>
                  <a:lnTo>
                    <a:pt x="279654" y="135731"/>
                  </a:lnTo>
                  <a:cubicBezTo>
                    <a:pt x="271177" y="144113"/>
                    <a:pt x="271177" y="157734"/>
                    <a:pt x="279654" y="166211"/>
                  </a:cubicBezTo>
                  <a:cubicBezTo>
                    <a:pt x="283845" y="170402"/>
                    <a:pt x="289465" y="172498"/>
                    <a:pt x="294894" y="172498"/>
                  </a:cubicBezTo>
                  <a:cubicBezTo>
                    <a:pt x="300514" y="172498"/>
                    <a:pt x="305943" y="170307"/>
                    <a:pt x="310134" y="166211"/>
                  </a:cubicBezTo>
                  <a:lnTo>
                    <a:pt x="353854" y="122491"/>
                  </a:lnTo>
                  <a:cubicBezTo>
                    <a:pt x="354711" y="121634"/>
                    <a:pt x="355378" y="120777"/>
                    <a:pt x="356045" y="119824"/>
                  </a:cubicBezTo>
                  <a:lnTo>
                    <a:pt x="397478" y="161258"/>
                  </a:lnTo>
                  <a:lnTo>
                    <a:pt x="418910" y="182689"/>
                  </a:lnTo>
                  <a:cubicBezTo>
                    <a:pt x="418243" y="183261"/>
                    <a:pt x="417481" y="183737"/>
                    <a:pt x="416814" y="184309"/>
                  </a:cubicBezTo>
                  <a:lnTo>
                    <a:pt x="329946" y="268986"/>
                  </a:lnTo>
                  <a:cubicBezTo>
                    <a:pt x="321374" y="277368"/>
                    <a:pt x="321278" y="291084"/>
                    <a:pt x="329660" y="299656"/>
                  </a:cubicBezTo>
                  <a:cubicBezTo>
                    <a:pt x="333851" y="304038"/>
                    <a:pt x="339471" y="306133"/>
                    <a:pt x="345186" y="306133"/>
                  </a:cubicBezTo>
                  <a:cubicBezTo>
                    <a:pt x="350711" y="306133"/>
                    <a:pt x="356235" y="304133"/>
                    <a:pt x="360426" y="299942"/>
                  </a:cubicBezTo>
                  <a:lnTo>
                    <a:pt x="447294" y="215265"/>
                  </a:lnTo>
                  <a:cubicBezTo>
                    <a:pt x="448056" y="214598"/>
                    <a:pt x="448532" y="213741"/>
                    <a:pt x="449199" y="212979"/>
                  </a:cubicBezTo>
                  <a:lnTo>
                    <a:pt x="489585" y="253365"/>
                  </a:lnTo>
                  <a:lnTo>
                    <a:pt x="511112" y="274891"/>
                  </a:lnTo>
                  <a:cubicBezTo>
                    <a:pt x="510159" y="275558"/>
                    <a:pt x="509302" y="276225"/>
                    <a:pt x="508445" y="277082"/>
                  </a:cubicBezTo>
                  <a:lnTo>
                    <a:pt x="464725" y="320802"/>
                  </a:lnTo>
                  <a:cubicBezTo>
                    <a:pt x="456248" y="329184"/>
                    <a:pt x="456248" y="342805"/>
                    <a:pt x="464725" y="351282"/>
                  </a:cubicBezTo>
                  <a:cubicBezTo>
                    <a:pt x="468916" y="355473"/>
                    <a:pt x="474536" y="357568"/>
                    <a:pt x="479965" y="357568"/>
                  </a:cubicBezTo>
                  <a:cubicBezTo>
                    <a:pt x="485394" y="357568"/>
                    <a:pt x="490919" y="355378"/>
                    <a:pt x="495205" y="351282"/>
                  </a:cubicBezTo>
                  <a:lnTo>
                    <a:pt x="538925" y="307562"/>
                  </a:lnTo>
                  <a:cubicBezTo>
                    <a:pt x="539782" y="306705"/>
                    <a:pt x="540449" y="305848"/>
                    <a:pt x="541115" y="304895"/>
                  </a:cubicBezTo>
                  <a:lnTo>
                    <a:pt x="575310" y="338995"/>
                  </a:lnTo>
                  <a:lnTo>
                    <a:pt x="582644" y="346329"/>
                  </a:lnTo>
                  <a:lnTo>
                    <a:pt x="604076" y="367855"/>
                  </a:lnTo>
                  <a:cubicBezTo>
                    <a:pt x="603409" y="368332"/>
                    <a:pt x="602647" y="368808"/>
                    <a:pt x="602075" y="369475"/>
                  </a:cubicBezTo>
                  <a:lnTo>
                    <a:pt x="596551" y="374904"/>
                  </a:lnTo>
                  <a:lnTo>
                    <a:pt x="515207" y="454152"/>
                  </a:lnTo>
                  <a:cubicBezTo>
                    <a:pt x="506635" y="462534"/>
                    <a:pt x="506540" y="476250"/>
                    <a:pt x="514921" y="484727"/>
                  </a:cubicBezTo>
                  <a:cubicBezTo>
                    <a:pt x="518255" y="488251"/>
                    <a:pt x="522637" y="490252"/>
                    <a:pt x="527114" y="490918"/>
                  </a:cubicBezTo>
                  <a:cubicBezTo>
                    <a:pt x="528161" y="491109"/>
                    <a:pt x="529304" y="491204"/>
                    <a:pt x="530447" y="491204"/>
                  </a:cubicBezTo>
                  <a:cubicBezTo>
                    <a:pt x="535972" y="491204"/>
                    <a:pt x="541306" y="489109"/>
                    <a:pt x="545687" y="485013"/>
                  </a:cubicBezTo>
                  <a:lnTo>
                    <a:pt x="627126" y="405574"/>
                  </a:lnTo>
                  <a:lnTo>
                    <a:pt x="632460" y="400336"/>
                  </a:lnTo>
                  <a:cubicBezTo>
                    <a:pt x="633222" y="399669"/>
                    <a:pt x="633698" y="398812"/>
                    <a:pt x="634270" y="398050"/>
                  </a:cubicBezTo>
                  <a:lnTo>
                    <a:pt x="696277" y="460057"/>
                  </a:lnTo>
                  <a:cubicBezTo>
                    <a:pt x="695420" y="460724"/>
                    <a:pt x="694468" y="461391"/>
                    <a:pt x="693706" y="462153"/>
                  </a:cubicBezTo>
                  <a:lnTo>
                    <a:pt x="649986" y="505873"/>
                  </a:lnTo>
                  <a:cubicBezTo>
                    <a:pt x="641509" y="514255"/>
                    <a:pt x="641509" y="527875"/>
                    <a:pt x="649986" y="536353"/>
                  </a:cubicBezTo>
                  <a:cubicBezTo>
                    <a:pt x="654177" y="540544"/>
                    <a:pt x="659797" y="542639"/>
                    <a:pt x="665226" y="542639"/>
                  </a:cubicBezTo>
                  <a:cubicBezTo>
                    <a:pt x="670655" y="542639"/>
                    <a:pt x="676275" y="540448"/>
                    <a:pt x="680466" y="536353"/>
                  </a:cubicBezTo>
                  <a:lnTo>
                    <a:pt x="724186" y="492633"/>
                  </a:lnTo>
                  <a:cubicBezTo>
                    <a:pt x="725043" y="491871"/>
                    <a:pt x="725710" y="490918"/>
                    <a:pt x="726376" y="490061"/>
                  </a:cubicBezTo>
                  <a:lnTo>
                    <a:pt x="728377" y="492062"/>
                  </a:lnTo>
                  <a:lnTo>
                    <a:pt x="767429" y="531114"/>
                  </a:lnTo>
                  <a:lnTo>
                    <a:pt x="769715" y="533305"/>
                  </a:lnTo>
                  <a:lnTo>
                    <a:pt x="789051" y="552736"/>
                  </a:lnTo>
                  <a:cubicBezTo>
                    <a:pt x="788194" y="553403"/>
                    <a:pt x="787241" y="553879"/>
                    <a:pt x="786479" y="554641"/>
                  </a:cubicBezTo>
                  <a:lnTo>
                    <a:pt x="781336" y="559689"/>
                  </a:lnTo>
                  <a:lnTo>
                    <a:pt x="700373" y="639223"/>
                  </a:lnTo>
                  <a:cubicBezTo>
                    <a:pt x="696944" y="642652"/>
                    <a:pt x="694849" y="646938"/>
                    <a:pt x="694182" y="651415"/>
                  </a:cubicBezTo>
                  <a:cubicBezTo>
                    <a:pt x="693230" y="657892"/>
                    <a:pt x="695134" y="664845"/>
                    <a:pt x="700088" y="669893"/>
                  </a:cubicBezTo>
                  <a:cubicBezTo>
                    <a:pt x="704279" y="674275"/>
                    <a:pt x="709898" y="676465"/>
                    <a:pt x="715518" y="676465"/>
                  </a:cubicBezTo>
                  <a:cubicBezTo>
                    <a:pt x="720947" y="676465"/>
                    <a:pt x="726472" y="674370"/>
                    <a:pt x="730568" y="670179"/>
                  </a:cubicBezTo>
                  <a:lnTo>
                    <a:pt x="811911" y="590264"/>
                  </a:lnTo>
                  <a:lnTo>
                    <a:pt x="816674" y="585597"/>
                  </a:lnTo>
                  <a:cubicBezTo>
                    <a:pt x="817531" y="584740"/>
                    <a:pt x="818293" y="583692"/>
                    <a:pt x="819055" y="582739"/>
                  </a:cubicBezTo>
                  <a:lnTo>
                    <a:pt x="859536" y="623221"/>
                  </a:lnTo>
                  <a:lnTo>
                    <a:pt x="880967" y="644652"/>
                  </a:lnTo>
                  <a:cubicBezTo>
                    <a:pt x="880301" y="645223"/>
                    <a:pt x="879539" y="645700"/>
                    <a:pt x="878967" y="646366"/>
                  </a:cubicBezTo>
                  <a:lnTo>
                    <a:pt x="835247" y="690658"/>
                  </a:lnTo>
                  <a:cubicBezTo>
                    <a:pt x="826770" y="699135"/>
                    <a:pt x="826770" y="712946"/>
                    <a:pt x="835247" y="721519"/>
                  </a:cubicBezTo>
                  <a:cubicBezTo>
                    <a:pt x="839438" y="725710"/>
                    <a:pt x="845058" y="727900"/>
                    <a:pt x="850487" y="727900"/>
                  </a:cubicBezTo>
                  <a:cubicBezTo>
                    <a:pt x="856107" y="727900"/>
                    <a:pt x="861536" y="725710"/>
                    <a:pt x="865727" y="721519"/>
                  </a:cubicBezTo>
                  <a:lnTo>
                    <a:pt x="909447" y="677228"/>
                  </a:lnTo>
                  <a:cubicBezTo>
                    <a:pt x="910114" y="676561"/>
                    <a:pt x="910685" y="675704"/>
                    <a:pt x="911257" y="674941"/>
                  </a:cubicBezTo>
                  <a:lnTo>
                    <a:pt x="974122" y="737806"/>
                  </a:lnTo>
                  <a:cubicBezTo>
                    <a:pt x="973265" y="738378"/>
                    <a:pt x="972407" y="739045"/>
                    <a:pt x="971741" y="739712"/>
                  </a:cubicBezTo>
                  <a:lnTo>
                    <a:pt x="885634" y="823627"/>
                  </a:lnTo>
                  <a:cubicBezTo>
                    <a:pt x="877157" y="831913"/>
                    <a:pt x="876967" y="845534"/>
                    <a:pt x="885349" y="854012"/>
                  </a:cubicBezTo>
                  <a:cubicBezTo>
                    <a:pt x="889540" y="858298"/>
                    <a:pt x="895159" y="860488"/>
                    <a:pt x="900684" y="860488"/>
                  </a:cubicBezTo>
                  <a:cubicBezTo>
                    <a:pt x="906018" y="860488"/>
                    <a:pt x="911447" y="858488"/>
                    <a:pt x="915734" y="854297"/>
                  </a:cubicBezTo>
                  <a:lnTo>
                    <a:pt x="1001840" y="770382"/>
                  </a:lnTo>
                  <a:cubicBezTo>
                    <a:pt x="1002697" y="769525"/>
                    <a:pt x="1003364" y="768667"/>
                    <a:pt x="1004030" y="767715"/>
                  </a:cubicBezTo>
                  <a:lnTo>
                    <a:pt x="1044702" y="808387"/>
                  </a:lnTo>
                  <a:lnTo>
                    <a:pt x="1066133" y="829818"/>
                  </a:lnTo>
                  <a:cubicBezTo>
                    <a:pt x="1065467" y="830389"/>
                    <a:pt x="1064705" y="830866"/>
                    <a:pt x="1064133" y="831532"/>
                  </a:cubicBezTo>
                  <a:lnTo>
                    <a:pt x="1020413" y="875824"/>
                  </a:lnTo>
                  <a:cubicBezTo>
                    <a:pt x="1011936" y="884301"/>
                    <a:pt x="1011936" y="898112"/>
                    <a:pt x="1020413" y="906685"/>
                  </a:cubicBezTo>
                  <a:cubicBezTo>
                    <a:pt x="1024604" y="910876"/>
                    <a:pt x="1030224" y="913066"/>
                    <a:pt x="1035653" y="913066"/>
                  </a:cubicBezTo>
                  <a:cubicBezTo>
                    <a:pt x="1041083" y="913066"/>
                    <a:pt x="1046702" y="911066"/>
                    <a:pt x="1050893" y="906685"/>
                  </a:cubicBezTo>
                  <a:lnTo>
                    <a:pt x="1094613" y="862393"/>
                  </a:lnTo>
                  <a:cubicBezTo>
                    <a:pt x="1095089" y="861917"/>
                    <a:pt x="1095566" y="861250"/>
                    <a:pt x="1095947" y="860679"/>
                  </a:cubicBezTo>
                  <a:cubicBezTo>
                    <a:pt x="1104233" y="871823"/>
                    <a:pt x="1108805" y="885349"/>
                    <a:pt x="1108805" y="899731"/>
                  </a:cubicBezTo>
                  <a:cubicBezTo>
                    <a:pt x="1108805" y="917543"/>
                    <a:pt x="1102043" y="933926"/>
                    <a:pt x="1089755" y="94621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87" name="Google Shape;1587;p9"/>
            <p:cNvGrpSpPr/>
            <p:nvPr/>
          </p:nvGrpSpPr>
          <p:grpSpPr>
            <a:xfrm rot="1458646">
              <a:off x="2050521" y="3240065"/>
              <a:ext cx="722862" cy="1045420"/>
              <a:chOff x="6594769" y="2752153"/>
              <a:chExt cx="953209" cy="1378553"/>
            </a:xfrm>
          </p:grpSpPr>
          <p:sp>
            <p:nvSpPr>
              <p:cNvPr id="1588" name="Google Shape;1588;p9"/>
              <p:cNvSpPr/>
              <p:nvPr/>
            </p:nvSpPr>
            <p:spPr>
              <a:xfrm>
                <a:off x="6594769" y="2752153"/>
                <a:ext cx="953209" cy="1378553"/>
              </a:xfrm>
              <a:custGeom>
                <a:rect b="b" l="l" r="r" t="t"/>
                <a:pathLst>
                  <a:path extrusionOk="0" h="1378553" w="953209">
                    <a:moveTo>
                      <a:pt x="945697" y="822198"/>
                    </a:moveTo>
                    <a:cubicBezTo>
                      <a:pt x="937696" y="816673"/>
                      <a:pt x="926838" y="818674"/>
                      <a:pt x="921313" y="826580"/>
                    </a:cubicBezTo>
                    <a:cubicBezTo>
                      <a:pt x="893881" y="866299"/>
                      <a:pt x="861496" y="901541"/>
                      <a:pt x="825206" y="931926"/>
                    </a:cubicBezTo>
                    <a:lnTo>
                      <a:pt x="756626" y="784098"/>
                    </a:lnTo>
                    <a:cubicBezTo>
                      <a:pt x="752530" y="775430"/>
                      <a:pt x="742148" y="771525"/>
                      <a:pt x="733385" y="775621"/>
                    </a:cubicBezTo>
                    <a:cubicBezTo>
                      <a:pt x="724622" y="779717"/>
                      <a:pt x="720812" y="790099"/>
                      <a:pt x="724907" y="798862"/>
                    </a:cubicBezTo>
                    <a:lnTo>
                      <a:pt x="796916" y="954024"/>
                    </a:lnTo>
                    <a:lnTo>
                      <a:pt x="811775" y="986219"/>
                    </a:lnTo>
                    <a:lnTo>
                      <a:pt x="833207" y="1032320"/>
                    </a:lnTo>
                    <a:cubicBezTo>
                      <a:pt x="866258" y="1103948"/>
                      <a:pt x="839589" y="1188148"/>
                      <a:pt x="773771" y="1228249"/>
                    </a:cubicBezTo>
                    <a:lnTo>
                      <a:pt x="691665" y="1051179"/>
                    </a:lnTo>
                    <a:lnTo>
                      <a:pt x="676901" y="1019461"/>
                    </a:lnTo>
                    <a:lnTo>
                      <a:pt x="519453" y="680180"/>
                    </a:lnTo>
                    <a:cubicBezTo>
                      <a:pt x="563554" y="667226"/>
                      <a:pt x="600130" y="636460"/>
                      <a:pt x="620704" y="596170"/>
                    </a:cubicBezTo>
                    <a:cubicBezTo>
                      <a:pt x="632896" y="608457"/>
                      <a:pt x="643183" y="623030"/>
                      <a:pt x="650898" y="639604"/>
                    </a:cubicBezTo>
                    <a:lnTo>
                      <a:pt x="694523" y="733711"/>
                    </a:lnTo>
                    <a:cubicBezTo>
                      <a:pt x="698618" y="742474"/>
                      <a:pt x="709001" y="746379"/>
                      <a:pt x="717764" y="742283"/>
                    </a:cubicBezTo>
                    <a:cubicBezTo>
                      <a:pt x="726527" y="738188"/>
                      <a:pt x="730337" y="727805"/>
                      <a:pt x="726241" y="719042"/>
                    </a:cubicBezTo>
                    <a:lnTo>
                      <a:pt x="682616" y="624935"/>
                    </a:lnTo>
                    <a:cubicBezTo>
                      <a:pt x="670806" y="599504"/>
                      <a:pt x="654041" y="577882"/>
                      <a:pt x="633944" y="560832"/>
                    </a:cubicBezTo>
                    <a:cubicBezTo>
                      <a:pt x="637182" y="547973"/>
                      <a:pt x="638897" y="534543"/>
                      <a:pt x="638897" y="520637"/>
                    </a:cubicBezTo>
                    <a:cubicBezTo>
                      <a:pt x="638897" y="435007"/>
                      <a:pt x="573746" y="364236"/>
                      <a:pt x="490307" y="355283"/>
                    </a:cubicBezTo>
                    <a:lnTo>
                      <a:pt x="490307" y="205264"/>
                    </a:lnTo>
                    <a:cubicBezTo>
                      <a:pt x="538980" y="196882"/>
                      <a:pt x="576032" y="154496"/>
                      <a:pt x="576032" y="103442"/>
                    </a:cubicBezTo>
                    <a:cubicBezTo>
                      <a:pt x="576032" y="46482"/>
                      <a:pt x="529550" y="0"/>
                      <a:pt x="472590" y="0"/>
                    </a:cubicBezTo>
                    <a:cubicBezTo>
                      <a:pt x="415631" y="0"/>
                      <a:pt x="369149" y="46292"/>
                      <a:pt x="369149" y="103442"/>
                    </a:cubicBezTo>
                    <a:cubicBezTo>
                      <a:pt x="369149" y="154400"/>
                      <a:pt x="406201" y="196787"/>
                      <a:pt x="454874" y="205264"/>
                    </a:cubicBezTo>
                    <a:lnTo>
                      <a:pt x="454874" y="355283"/>
                    </a:lnTo>
                    <a:cubicBezTo>
                      <a:pt x="371530" y="364141"/>
                      <a:pt x="306284" y="435007"/>
                      <a:pt x="306284" y="520637"/>
                    </a:cubicBezTo>
                    <a:cubicBezTo>
                      <a:pt x="306284" y="535114"/>
                      <a:pt x="308093" y="549116"/>
                      <a:pt x="311618" y="562451"/>
                    </a:cubicBezTo>
                    <a:cubicBezTo>
                      <a:pt x="292091" y="579406"/>
                      <a:pt x="276089" y="600647"/>
                      <a:pt x="264850" y="624935"/>
                    </a:cubicBezTo>
                    <a:lnTo>
                      <a:pt x="125404" y="925449"/>
                    </a:lnTo>
                    <a:cubicBezTo>
                      <a:pt x="90066" y="894779"/>
                      <a:pt x="58634" y="859250"/>
                      <a:pt x="32154" y="819436"/>
                    </a:cubicBezTo>
                    <a:cubicBezTo>
                      <a:pt x="26725" y="811339"/>
                      <a:pt x="15866" y="809149"/>
                      <a:pt x="7865" y="814483"/>
                    </a:cubicBezTo>
                    <a:cubicBezTo>
                      <a:pt x="-231" y="819817"/>
                      <a:pt x="-2422" y="830675"/>
                      <a:pt x="2913" y="838772"/>
                    </a:cubicBezTo>
                    <a:cubicBezTo>
                      <a:pt x="33107" y="884110"/>
                      <a:pt x="69302" y="924211"/>
                      <a:pt x="110069" y="958405"/>
                    </a:cubicBezTo>
                    <a:lnTo>
                      <a:pt x="82637" y="1017556"/>
                    </a:lnTo>
                    <a:cubicBezTo>
                      <a:pt x="41108" y="1107091"/>
                      <a:pt x="76064" y="1212628"/>
                      <a:pt x="160170" y="1260729"/>
                    </a:cubicBezTo>
                    <a:lnTo>
                      <a:pt x="121308" y="1354455"/>
                    </a:lnTo>
                    <a:cubicBezTo>
                      <a:pt x="117689" y="1363408"/>
                      <a:pt x="121880" y="1373600"/>
                      <a:pt x="130928" y="1377315"/>
                    </a:cubicBezTo>
                    <a:cubicBezTo>
                      <a:pt x="133119" y="1378172"/>
                      <a:pt x="135405" y="1378553"/>
                      <a:pt x="137596" y="1378553"/>
                    </a:cubicBezTo>
                    <a:cubicBezTo>
                      <a:pt x="144549" y="1378553"/>
                      <a:pt x="151122" y="1374457"/>
                      <a:pt x="153884" y="1367695"/>
                    </a:cubicBezTo>
                    <a:lnTo>
                      <a:pt x="198651" y="1259777"/>
                    </a:lnTo>
                    <a:cubicBezTo>
                      <a:pt x="199223" y="1258348"/>
                      <a:pt x="199508" y="1256824"/>
                      <a:pt x="199699" y="1255395"/>
                    </a:cubicBezTo>
                    <a:lnTo>
                      <a:pt x="219987" y="1211961"/>
                    </a:lnTo>
                    <a:cubicBezTo>
                      <a:pt x="223988" y="1203198"/>
                      <a:pt x="220178" y="1192816"/>
                      <a:pt x="211415" y="1188720"/>
                    </a:cubicBezTo>
                    <a:cubicBezTo>
                      <a:pt x="202652" y="1184624"/>
                      <a:pt x="192269" y="1188530"/>
                      <a:pt x="188174" y="1197197"/>
                    </a:cubicBezTo>
                    <a:lnTo>
                      <a:pt x="173696" y="1228344"/>
                    </a:lnTo>
                    <a:cubicBezTo>
                      <a:pt x="107878" y="1188244"/>
                      <a:pt x="81113" y="1103948"/>
                      <a:pt x="114260" y="1032415"/>
                    </a:cubicBezTo>
                    <a:lnTo>
                      <a:pt x="138263" y="980599"/>
                    </a:lnTo>
                    <a:lnTo>
                      <a:pt x="153407" y="948214"/>
                    </a:lnTo>
                    <a:lnTo>
                      <a:pt x="296568" y="639699"/>
                    </a:lnTo>
                    <a:cubicBezTo>
                      <a:pt x="303807" y="624078"/>
                      <a:pt x="313427" y="609981"/>
                      <a:pt x="325239" y="597789"/>
                    </a:cubicBezTo>
                    <a:cubicBezTo>
                      <a:pt x="346289" y="637889"/>
                      <a:pt x="383341" y="668369"/>
                      <a:pt x="427823" y="680752"/>
                    </a:cubicBezTo>
                    <a:lnTo>
                      <a:pt x="272184" y="1015937"/>
                    </a:lnTo>
                    <a:lnTo>
                      <a:pt x="257421" y="1047655"/>
                    </a:lnTo>
                    <a:lnTo>
                      <a:pt x="214367" y="1140523"/>
                    </a:lnTo>
                    <a:cubicBezTo>
                      <a:pt x="210272" y="1149287"/>
                      <a:pt x="214082" y="1159669"/>
                      <a:pt x="222845" y="1163764"/>
                    </a:cubicBezTo>
                    <a:cubicBezTo>
                      <a:pt x="231608" y="1167860"/>
                      <a:pt x="241990" y="1163955"/>
                      <a:pt x="246086" y="1155192"/>
                    </a:cubicBezTo>
                    <a:lnTo>
                      <a:pt x="290186" y="1060132"/>
                    </a:lnTo>
                    <a:cubicBezTo>
                      <a:pt x="343907" y="1078611"/>
                      <a:pt x="400867" y="1089184"/>
                      <a:pt x="459350" y="1091184"/>
                    </a:cubicBezTo>
                    <a:lnTo>
                      <a:pt x="459350" y="1165574"/>
                    </a:lnTo>
                    <a:cubicBezTo>
                      <a:pt x="459350" y="1175290"/>
                      <a:pt x="466971" y="1183005"/>
                      <a:pt x="476496" y="1183005"/>
                    </a:cubicBezTo>
                    <a:cubicBezTo>
                      <a:pt x="485830" y="1183005"/>
                      <a:pt x="493640" y="1175195"/>
                      <a:pt x="493640" y="1165574"/>
                    </a:cubicBezTo>
                    <a:lnTo>
                      <a:pt x="493640" y="1091279"/>
                    </a:lnTo>
                    <a:cubicBezTo>
                      <a:pt x="550409" y="1089850"/>
                      <a:pt x="605845" y="1080230"/>
                      <a:pt x="658423" y="1063085"/>
                    </a:cubicBezTo>
                    <a:lnTo>
                      <a:pt x="747672" y="1255395"/>
                    </a:lnTo>
                    <a:cubicBezTo>
                      <a:pt x="747863" y="1256824"/>
                      <a:pt x="748148" y="1258348"/>
                      <a:pt x="748720" y="1259777"/>
                    </a:cubicBezTo>
                    <a:lnTo>
                      <a:pt x="793488" y="1367695"/>
                    </a:lnTo>
                    <a:cubicBezTo>
                      <a:pt x="796345" y="1374457"/>
                      <a:pt x="802917" y="1378553"/>
                      <a:pt x="809775" y="1378553"/>
                    </a:cubicBezTo>
                    <a:cubicBezTo>
                      <a:pt x="811966" y="1378553"/>
                      <a:pt x="814252" y="1378077"/>
                      <a:pt x="816443" y="1377315"/>
                    </a:cubicBezTo>
                    <a:cubicBezTo>
                      <a:pt x="825491" y="1373600"/>
                      <a:pt x="829682" y="1363408"/>
                      <a:pt x="826063" y="1354455"/>
                    </a:cubicBezTo>
                    <a:lnTo>
                      <a:pt x="787201" y="1260824"/>
                    </a:lnTo>
                    <a:cubicBezTo>
                      <a:pt x="871307" y="1212723"/>
                      <a:pt x="906168" y="1107091"/>
                      <a:pt x="864734" y="1017651"/>
                    </a:cubicBezTo>
                    <a:lnTo>
                      <a:pt x="840160" y="964787"/>
                    </a:lnTo>
                    <a:cubicBezTo>
                      <a:pt x="881784" y="931259"/>
                      <a:pt x="918932" y="891635"/>
                      <a:pt x="949983" y="846677"/>
                    </a:cubicBezTo>
                    <a:cubicBezTo>
                      <a:pt x="955603" y="838676"/>
                      <a:pt x="953698" y="827627"/>
                      <a:pt x="945697" y="822198"/>
                    </a:cubicBezTo>
                    <a:close/>
                    <a:moveTo>
                      <a:pt x="404296" y="103442"/>
                    </a:moveTo>
                    <a:cubicBezTo>
                      <a:pt x="404296" y="65722"/>
                      <a:pt x="434966" y="35147"/>
                      <a:pt x="472590" y="35147"/>
                    </a:cubicBezTo>
                    <a:cubicBezTo>
                      <a:pt x="510309" y="35147"/>
                      <a:pt x="540884" y="65818"/>
                      <a:pt x="540884" y="103442"/>
                    </a:cubicBezTo>
                    <a:cubicBezTo>
                      <a:pt x="540884" y="140398"/>
                      <a:pt x="511357" y="170497"/>
                      <a:pt x="474781" y="171641"/>
                    </a:cubicBezTo>
                    <a:cubicBezTo>
                      <a:pt x="474019" y="171545"/>
                      <a:pt x="473352" y="171450"/>
                      <a:pt x="472590" y="171450"/>
                    </a:cubicBezTo>
                    <a:cubicBezTo>
                      <a:pt x="471828" y="171450"/>
                      <a:pt x="471161" y="171545"/>
                      <a:pt x="470399" y="171641"/>
                    </a:cubicBezTo>
                    <a:cubicBezTo>
                      <a:pt x="433728" y="170497"/>
                      <a:pt x="404296" y="140398"/>
                      <a:pt x="404296" y="103442"/>
                    </a:cubicBezTo>
                    <a:close/>
                    <a:moveTo>
                      <a:pt x="353337" y="574834"/>
                    </a:moveTo>
                    <a:cubicBezTo>
                      <a:pt x="348289" y="563975"/>
                      <a:pt x="344765" y="552450"/>
                      <a:pt x="342955" y="540258"/>
                    </a:cubicBezTo>
                    <a:cubicBezTo>
                      <a:pt x="341907" y="533876"/>
                      <a:pt x="341431" y="527209"/>
                      <a:pt x="341431" y="520541"/>
                    </a:cubicBezTo>
                    <a:cubicBezTo>
                      <a:pt x="341431" y="448246"/>
                      <a:pt x="400200" y="389287"/>
                      <a:pt x="472590" y="389287"/>
                    </a:cubicBezTo>
                    <a:cubicBezTo>
                      <a:pt x="544980" y="389287"/>
                      <a:pt x="603845" y="448246"/>
                      <a:pt x="603845" y="520541"/>
                    </a:cubicBezTo>
                    <a:cubicBezTo>
                      <a:pt x="603845" y="526828"/>
                      <a:pt x="603368" y="533019"/>
                      <a:pt x="602511" y="539115"/>
                    </a:cubicBezTo>
                    <a:cubicBezTo>
                      <a:pt x="600797" y="551307"/>
                      <a:pt x="597368" y="562927"/>
                      <a:pt x="592415" y="573786"/>
                    </a:cubicBezTo>
                    <a:cubicBezTo>
                      <a:pt x="576222" y="610267"/>
                      <a:pt x="543837" y="637984"/>
                      <a:pt x="504404" y="647795"/>
                    </a:cubicBezTo>
                    <a:cubicBezTo>
                      <a:pt x="496498" y="649891"/>
                      <a:pt x="488306" y="651129"/>
                      <a:pt x="479924" y="651605"/>
                    </a:cubicBezTo>
                    <a:cubicBezTo>
                      <a:pt x="477448" y="651701"/>
                      <a:pt x="475067" y="651796"/>
                      <a:pt x="472590" y="651796"/>
                    </a:cubicBezTo>
                    <a:cubicBezTo>
                      <a:pt x="470876" y="651796"/>
                      <a:pt x="469256" y="651796"/>
                      <a:pt x="467542" y="651701"/>
                    </a:cubicBezTo>
                    <a:cubicBezTo>
                      <a:pt x="459160" y="651415"/>
                      <a:pt x="450873" y="650272"/>
                      <a:pt x="442967" y="648367"/>
                    </a:cubicBezTo>
                    <a:cubicBezTo>
                      <a:pt x="402963" y="639127"/>
                      <a:pt x="369911" y="611410"/>
                      <a:pt x="353337" y="574834"/>
                    </a:cubicBezTo>
                    <a:close/>
                    <a:moveTo>
                      <a:pt x="493736" y="1056323"/>
                    </a:moveTo>
                    <a:lnTo>
                      <a:pt x="493736" y="1000506"/>
                    </a:lnTo>
                    <a:cubicBezTo>
                      <a:pt x="493736" y="990790"/>
                      <a:pt x="486116" y="983075"/>
                      <a:pt x="476591" y="983075"/>
                    </a:cubicBezTo>
                    <a:cubicBezTo>
                      <a:pt x="467066" y="983075"/>
                      <a:pt x="459446" y="990886"/>
                      <a:pt x="459446" y="1000506"/>
                    </a:cubicBezTo>
                    <a:lnTo>
                      <a:pt x="459446" y="1056227"/>
                    </a:lnTo>
                    <a:cubicBezTo>
                      <a:pt x="406106" y="1054322"/>
                      <a:pt x="354194" y="1044797"/>
                      <a:pt x="305141" y="1028129"/>
                    </a:cubicBezTo>
                    <a:lnTo>
                      <a:pt x="463637" y="686752"/>
                    </a:lnTo>
                    <a:cubicBezTo>
                      <a:pt x="466589" y="686848"/>
                      <a:pt x="469638" y="686943"/>
                      <a:pt x="472590" y="686943"/>
                    </a:cubicBezTo>
                    <a:cubicBezTo>
                      <a:pt x="476305" y="686943"/>
                      <a:pt x="480020" y="686848"/>
                      <a:pt x="483734" y="686562"/>
                    </a:cubicBezTo>
                    <a:lnTo>
                      <a:pt x="643755" y="1031272"/>
                    </a:lnTo>
                    <a:cubicBezTo>
                      <a:pt x="595748" y="1046416"/>
                      <a:pt x="545361" y="1054989"/>
                      <a:pt x="493736" y="10563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9" name="Google Shape;1589;p9"/>
              <p:cNvSpPr/>
              <p:nvPr/>
            </p:nvSpPr>
            <p:spPr>
              <a:xfrm>
                <a:off x="7034783" y="3243642"/>
                <a:ext cx="58292" cy="58293"/>
              </a:xfrm>
              <a:custGeom>
                <a:rect b="b" l="l" r="r" t="t"/>
                <a:pathLst>
                  <a:path extrusionOk="0" h="58293" w="58292">
                    <a:moveTo>
                      <a:pt x="58293" y="29147"/>
                    </a:moveTo>
                    <a:cubicBezTo>
                      <a:pt x="58293" y="13049"/>
                      <a:pt x="45244" y="0"/>
                      <a:pt x="29146" y="0"/>
                    </a:cubicBezTo>
                    <a:cubicBezTo>
                      <a:pt x="13049" y="0"/>
                      <a:pt x="0" y="13049"/>
                      <a:pt x="0" y="29147"/>
                    </a:cubicBezTo>
                    <a:cubicBezTo>
                      <a:pt x="0" y="45244"/>
                      <a:pt x="13049" y="58293"/>
                      <a:pt x="29146" y="58293"/>
                    </a:cubicBezTo>
                    <a:cubicBezTo>
                      <a:pt x="45148" y="58293"/>
                      <a:pt x="58293" y="45244"/>
                      <a:pt x="58293" y="29147"/>
                    </a:cubicBezTo>
                    <a:close/>
                    <a:moveTo>
                      <a:pt x="23051" y="29147"/>
                    </a:moveTo>
                    <a:cubicBezTo>
                      <a:pt x="23051" y="25718"/>
                      <a:pt x="25718" y="23051"/>
                      <a:pt x="29146" y="23051"/>
                    </a:cubicBezTo>
                    <a:cubicBezTo>
                      <a:pt x="32480" y="23051"/>
                      <a:pt x="35243" y="25718"/>
                      <a:pt x="35243" y="29147"/>
                    </a:cubicBezTo>
                    <a:cubicBezTo>
                      <a:pt x="35243" y="32576"/>
                      <a:pt x="32576" y="35243"/>
                      <a:pt x="29146" y="35243"/>
                    </a:cubicBezTo>
                    <a:cubicBezTo>
                      <a:pt x="25718" y="35243"/>
                      <a:pt x="23051" y="32576"/>
                      <a:pt x="23051" y="291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90" name="Google Shape;1590;p9"/>
            <p:cNvGrpSpPr/>
            <p:nvPr/>
          </p:nvGrpSpPr>
          <p:grpSpPr>
            <a:xfrm rot="1155841">
              <a:off x="1195103" y="4480795"/>
              <a:ext cx="1088710" cy="940486"/>
              <a:chOff x="4473320" y="1359978"/>
              <a:chExt cx="1435607" cy="1240155"/>
            </a:xfrm>
          </p:grpSpPr>
          <p:sp>
            <p:nvSpPr>
              <p:cNvPr id="1591" name="Google Shape;1591;p9"/>
              <p:cNvSpPr/>
              <p:nvPr/>
            </p:nvSpPr>
            <p:spPr>
              <a:xfrm>
                <a:off x="4473320" y="1359978"/>
                <a:ext cx="1435607" cy="901826"/>
              </a:xfrm>
              <a:custGeom>
                <a:rect b="b" l="l" r="r" t="t"/>
                <a:pathLst>
                  <a:path extrusionOk="0" h="901826" w="1435607">
                    <a:moveTo>
                      <a:pt x="1418177" y="598361"/>
                    </a:moveTo>
                    <a:lnTo>
                      <a:pt x="1330547" y="598361"/>
                    </a:lnTo>
                    <a:cubicBezTo>
                      <a:pt x="1322642" y="267176"/>
                      <a:pt x="1050989" y="0"/>
                      <a:pt x="717804" y="0"/>
                    </a:cubicBezTo>
                    <a:cubicBezTo>
                      <a:pt x="384715" y="0"/>
                      <a:pt x="112967" y="267081"/>
                      <a:pt x="105156" y="598265"/>
                    </a:cubicBezTo>
                    <a:lnTo>
                      <a:pt x="17526" y="598265"/>
                    </a:lnTo>
                    <a:cubicBezTo>
                      <a:pt x="7811" y="598265"/>
                      <a:pt x="0" y="606076"/>
                      <a:pt x="0" y="615791"/>
                    </a:cubicBezTo>
                    <a:lnTo>
                      <a:pt x="0" y="884301"/>
                    </a:lnTo>
                    <a:cubicBezTo>
                      <a:pt x="0" y="894017"/>
                      <a:pt x="7811" y="901827"/>
                      <a:pt x="17526" y="901827"/>
                    </a:cubicBezTo>
                    <a:lnTo>
                      <a:pt x="1418082" y="901827"/>
                    </a:lnTo>
                    <a:cubicBezTo>
                      <a:pt x="1427798" y="901827"/>
                      <a:pt x="1435608" y="894017"/>
                      <a:pt x="1435608" y="884301"/>
                    </a:cubicBezTo>
                    <a:lnTo>
                      <a:pt x="1435608" y="615887"/>
                    </a:lnTo>
                    <a:cubicBezTo>
                      <a:pt x="1435608" y="606171"/>
                      <a:pt x="1427798" y="598361"/>
                      <a:pt x="1418177" y="598361"/>
                    </a:cubicBezTo>
                    <a:close/>
                    <a:moveTo>
                      <a:pt x="1400651" y="866870"/>
                    </a:moveTo>
                    <a:lnTo>
                      <a:pt x="1266444" y="866870"/>
                    </a:lnTo>
                    <a:lnTo>
                      <a:pt x="1266444" y="759333"/>
                    </a:lnTo>
                    <a:cubicBezTo>
                      <a:pt x="1266444" y="749618"/>
                      <a:pt x="1258824" y="741807"/>
                      <a:pt x="1249299" y="741807"/>
                    </a:cubicBezTo>
                    <a:cubicBezTo>
                      <a:pt x="1239774" y="741807"/>
                      <a:pt x="1232154" y="749618"/>
                      <a:pt x="1232154" y="759333"/>
                    </a:cubicBezTo>
                    <a:lnTo>
                      <a:pt x="1232154" y="866870"/>
                    </a:lnTo>
                    <a:lnTo>
                      <a:pt x="1115568" y="866870"/>
                    </a:lnTo>
                    <a:lnTo>
                      <a:pt x="1115568" y="759333"/>
                    </a:lnTo>
                    <a:cubicBezTo>
                      <a:pt x="1115568" y="749618"/>
                      <a:pt x="1107662" y="741807"/>
                      <a:pt x="1097852" y="741807"/>
                    </a:cubicBezTo>
                    <a:cubicBezTo>
                      <a:pt x="1088041" y="741807"/>
                      <a:pt x="1080135" y="749618"/>
                      <a:pt x="1080135" y="759333"/>
                    </a:cubicBezTo>
                    <a:lnTo>
                      <a:pt x="1080135" y="866870"/>
                    </a:lnTo>
                    <a:lnTo>
                      <a:pt x="963549" y="866870"/>
                    </a:lnTo>
                    <a:lnTo>
                      <a:pt x="963549" y="759333"/>
                    </a:lnTo>
                    <a:cubicBezTo>
                      <a:pt x="963549" y="749618"/>
                      <a:pt x="955643" y="741807"/>
                      <a:pt x="945833" y="741807"/>
                    </a:cubicBezTo>
                    <a:cubicBezTo>
                      <a:pt x="936022" y="741807"/>
                      <a:pt x="928116" y="749618"/>
                      <a:pt x="928116" y="759333"/>
                    </a:cubicBezTo>
                    <a:lnTo>
                      <a:pt x="928116" y="866870"/>
                    </a:lnTo>
                    <a:lnTo>
                      <a:pt x="811530" y="866870"/>
                    </a:lnTo>
                    <a:lnTo>
                      <a:pt x="811530" y="759333"/>
                    </a:lnTo>
                    <a:cubicBezTo>
                      <a:pt x="811530" y="749618"/>
                      <a:pt x="803624" y="741807"/>
                      <a:pt x="793814" y="741807"/>
                    </a:cubicBezTo>
                    <a:cubicBezTo>
                      <a:pt x="784003" y="741807"/>
                      <a:pt x="776097" y="749618"/>
                      <a:pt x="776097" y="759333"/>
                    </a:cubicBezTo>
                    <a:lnTo>
                      <a:pt x="776097" y="866870"/>
                    </a:lnTo>
                    <a:lnTo>
                      <a:pt x="659511" y="866870"/>
                    </a:lnTo>
                    <a:lnTo>
                      <a:pt x="659511" y="759333"/>
                    </a:lnTo>
                    <a:cubicBezTo>
                      <a:pt x="659511" y="749618"/>
                      <a:pt x="651891" y="741807"/>
                      <a:pt x="642366" y="741807"/>
                    </a:cubicBezTo>
                    <a:cubicBezTo>
                      <a:pt x="632841" y="741807"/>
                      <a:pt x="625221" y="749618"/>
                      <a:pt x="625221" y="759333"/>
                    </a:cubicBezTo>
                    <a:lnTo>
                      <a:pt x="625221" y="866870"/>
                    </a:lnTo>
                    <a:lnTo>
                      <a:pt x="508635" y="866870"/>
                    </a:lnTo>
                    <a:lnTo>
                      <a:pt x="508635" y="759333"/>
                    </a:lnTo>
                    <a:cubicBezTo>
                      <a:pt x="508635" y="749618"/>
                      <a:pt x="500729" y="741807"/>
                      <a:pt x="490918" y="741807"/>
                    </a:cubicBezTo>
                    <a:cubicBezTo>
                      <a:pt x="481108" y="741807"/>
                      <a:pt x="473202" y="749618"/>
                      <a:pt x="473202" y="759333"/>
                    </a:cubicBezTo>
                    <a:lnTo>
                      <a:pt x="473202" y="866870"/>
                    </a:lnTo>
                    <a:lnTo>
                      <a:pt x="356616" y="866870"/>
                    </a:lnTo>
                    <a:lnTo>
                      <a:pt x="356616" y="759333"/>
                    </a:lnTo>
                    <a:cubicBezTo>
                      <a:pt x="356616" y="749618"/>
                      <a:pt x="348710" y="741807"/>
                      <a:pt x="338900" y="741807"/>
                    </a:cubicBezTo>
                    <a:cubicBezTo>
                      <a:pt x="329089" y="741807"/>
                      <a:pt x="321183" y="749618"/>
                      <a:pt x="321183" y="759333"/>
                    </a:cubicBezTo>
                    <a:lnTo>
                      <a:pt x="321183" y="866870"/>
                    </a:lnTo>
                    <a:lnTo>
                      <a:pt x="204597" y="866870"/>
                    </a:lnTo>
                    <a:lnTo>
                      <a:pt x="204597" y="759333"/>
                    </a:lnTo>
                    <a:cubicBezTo>
                      <a:pt x="204597" y="749618"/>
                      <a:pt x="196691" y="741807"/>
                      <a:pt x="186880" y="741807"/>
                    </a:cubicBezTo>
                    <a:cubicBezTo>
                      <a:pt x="177070" y="741807"/>
                      <a:pt x="169164" y="749618"/>
                      <a:pt x="169164" y="759333"/>
                    </a:cubicBezTo>
                    <a:lnTo>
                      <a:pt x="169164" y="866870"/>
                    </a:lnTo>
                    <a:lnTo>
                      <a:pt x="35052" y="866870"/>
                    </a:lnTo>
                    <a:lnTo>
                      <a:pt x="35052" y="633317"/>
                    </a:lnTo>
                    <a:lnTo>
                      <a:pt x="122587" y="633317"/>
                    </a:lnTo>
                    <a:cubicBezTo>
                      <a:pt x="132302" y="633317"/>
                      <a:pt x="140113" y="625507"/>
                      <a:pt x="140113" y="615791"/>
                    </a:cubicBezTo>
                    <a:lnTo>
                      <a:pt x="140113" y="612839"/>
                    </a:lnTo>
                    <a:cubicBezTo>
                      <a:pt x="140113" y="294227"/>
                      <a:pt x="399383" y="34957"/>
                      <a:pt x="717899" y="34957"/>
                    </a:cubicBezTo>
                    <a:cubicBezTo>
                      <a:pt x="1036415" y="34957"/>
                      <a:pt x="1295686" y="294227"/>
                      <a:pt x="1295686" y="612839"/>
                    </a:cubicBezTo>
                    <a:lnTo>
                      <a:pt x="1295686" y="615791"/>
                    </a:lnTo>
                    <a:cubicBezTo>
                      <a:pt x="1295686" y="625507"/>
                      <a:pt x="1303496" y="633317"/>
                      <a:pt x="1313212" y="633317"/>
                    </a:cubicBezTo>
                    <a:lnTo>
                      <a:pt x="1400747" y="633317"/>
                    </a:lnTo>
                    <a:lnTo>
                      <a:pt x="1400747" y="8668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2" name="Google Shape;1592;p9"/>
              <p:cNvSpPr/>
              <p:nvPr/>
            </p:nvSpPr>
            <p:spPr>
              <a:xfrm>
                <a:off x="4829079" y="1610962"/>
                <a:ext cx="723614" cy="382333"/>
              </a:xfrm>
              <a:custGeom>
                <a:rect b="b" l="l" r="r" t="t"/>
                <a:pathLst>
                  <a:path extrusionOk="0" h="382333" w="723614">
                    <a:moveTo>
                      <a:pt x="361855" y="0"/>
                    </a:moveTo>
                    <a:cubicBezTo>
                      <a:pt x="162401" y="0"/>
                      <a:pt x="0" y="162401"/>
                      <a:pt x="0" y="361855"/>
                    </a:cubicBezTo>
                    <a:cubicBezTo>
                      <a:pt x="0" y="363474"/>
                      <a:pt x="0" y="365284"/>
                      <a:pt x="190" y="366903"/>
                    </a:cubicBezTo>
                    <a:cubicBezTo>
                      <a:pt x="1238" y="375666"/>
                      <a:pt x="8668" y="382333"/>
                      <a:pt x="17621" y="382333"/>
                    </a:cubicBezTo>
                    <a:lnTo>
                      <a:pt x="286321" y="382333"/>
                    </a:lnTo>
                    <a:cubicBezTo>
                      <a:pt x="295561" y="382333"/>
                      <a:pt x="303085" y="375190"/>
                      <a:pt x="303848" y="366141"/>
                    </a:cubicBezTo>
                    <a:cubicBezTo>
                      <a:pt x="306229" y="336042"/>
                      <a:pt x="331660" y="312325"/>
                      <a:pt x="361950" y="312325"/>
                    </a:cubicBezTo>
                    <a:cubicBezTo>
                      <a:pt x="392335" y="312325"/>
                      <a:pt x="417767" y="335947"/>
                      <a:pt x="420052" y="366141"/>
                    </a:cubicBezTo>
                    <a:cubicBezTo>
                      <a:pt x="420719" y="375380"/>
                      <a:pt x="428434" y="382333"/>
                      <a:pt x="437578" y="382333"/>
                    </a:cubicBezTo>
                    <a:lnTo>
                      <a:pt x="706279" y="382333"/>
                    </a:lnTo>
                    <a:cubicBezTo>
                      <a:pt x="715137" y="382333"/>
                      <a:pt x="722662" y="375761"/>
                      <a:pt x="723424" y="366903"/>
                    </a:cubicBezTo>
                    <a:cubicBezTo>
                      <a:pt x="723614" y="365284"/>
                      <a:pt x="723614" y="363474"/>
                      <a:pt x="723614" y="361855"/>
                    </a:cubicBezTo>
                    <a:cubicBezTo>
                      <a:pt x="723709" y="162401"/>
                      <a:pt x="561308" y="0"/>
                      <a:pt x="361855" y="0"/>
                    </a:cubicBezTo>
                    <a:close/>
                    <a:moveTo>
                      <a:pt x="452437" y="347377"/>
                    </a:moveTo>
                    <a:cubicBezTo>
                      <a:pt x="441960" y="307086"/>
                      <a:pt x="405003" y="277368"/>
                      <a:pt x="362141" y="277368"/>
                    </a:cubicBezTo>
                    <a:cubicBezTo>
                      <a:pt x="319278" y="277368"/>
                      <a:pt x="282321" y="306991"/>
                      <a:pt x="271843" y="347377"/>
                    </a:cubicBezTo>
                    <a:lnTo>
                      <a:pt x="35719" y="347377"/>
                    </a:lnTo>
                    <a:cubicBezTo>
                      <a:pt x="43339" y="173926"/>
                      <a:pt x="186880" y="35052"/>
                      <a:pt x="362141" y="35052"/>
                    </a:cubicBezTo>
                    <a:cubicBezTo>
                      <a:pt x="537115" y="35052"/>
                      <a:pt x="680466" y="173260"/>
                      <a:pt x="688562" y="347377"/>
                    </a:cubicBezTo>
                    <a:lnTo>
                      <a:pt x="452437" y="34737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3" name="Google Shape;1593;p9"/>
              <p:cNvSpPr/>
              <p:nvPr/>
            </p:nvSpPr>
            <p:spPr>
              <a:xfrm>
                <a:off x="4549806" y="2379630"/>
                <a:ext cx="1327118" cy="220503"/>
              </a:xfrm>
              <a:custGeom>
                <a:rect b="b" l="l" r="r" t="t"/>
                <a:pathLst>
                  <a:path extrusionOk="0" h="220503" w="1327118">
                    <a:moveTo>
                      <a:pt x="1315307" y="93536"/>
                    </a:moveTo>
                    <a:lnTo>
                      <a:pt x="1195197" y="51816"/>
                    </a:lnTo>
                    <a:cubicBezTo>
                      <a:pt x="1193864" y="50863"/>
                      <a:pt x="1192340" y="50006"/>
                      <a:pt x="1190720" y="49435"/>
                    </a:cubicBezTo>
                    <a:lnTo>
                      <a:pt x="1072134" y="7906"/>
                    </a:lnTo>
                    <a:cubicBezTo>
                      <a:pt x="1070419" y="6286"/>
                      <a:pt x="1068515" y="4953"/>
                      <a:pt x="1066228" y="4096"/>
                    </a:cubicBezTo>
                    <a:lnTo>
                      <a:pt x="1057275" y="952"/>
                    </a:lnTo>
                    <a:cubicBezTo>
                      <a:pt x="1055370" y="381"/>
                      <a:pt x="1053465" y="0"/>
                      <a:pt x="1051465" y="0"/>
                    </a:cubicBezTo>
                    <a:lnTo>
                      <a:pt x="350234" y="0"/>
                    </a:lnTo>
                    <a:cubicBezTo>
                      <a:pt x="350139" y="0"/>
                      <a:pt x="350044" y="0"/>
                      <a:pt x="349853" y="0"/>
                    </a:cubicBezTo>
                    <a:cubicBezTo>
                      <a:pt x="349758" y="0"/>
                      <a:pt x="349663" y="0"/>
                      <a:pt x="349472" y="0"/>
                    </a:cubicBezTo>
                    <a:lnTo>
                      <a:pt x="183737" y="0"/>
                    </a:lnTo>
                    <a:lnTo>
                      <a:pt x="183261" y="0"/>
                    </a:lnTo>
                    <a:lnTo>
                      <a:pt x="17526" y="0"/>
                    </a:lnTo>
                    <a:cubicBezTo>
                      <a:pt x="7811" y="0"/>
                      <a:pt x="0" y="7810"/>
                      <a:pt x="0" y="17526"/>
                    </a:cubicBezTo>
                    <a:lnTo>
                      <a:pt x="0" y="202978"/>
                    </a:lnTo>
                    <a:cubicBezTo>
                      <a:pt x="0" y="212693"/>
                      <a:pt x="7811" y="220504"/>
                      <a:pt x="17526" y="220504"/>
                    </a:cubicBezTo>
                    <a:lnTo>
                      <a:pt x="183261" y="220504"/>
                    </a:lnTo>
                    <a:lnTo>
                      <a:pt x="183737" y="220504"/>
                    </a:lnTo>
                    <a:lnTo>
                      <a:pt x="349472" y="220504"/>
                    </a:lnTo>
                    <a:cubicBezTo>
                      <a:pt x="349567" y="220504"/>
                      <a:pt x="349663" y="220504"/>
                      <a:pt x="349853" y="220504"/>
                    </a:cubicBezTo>
                    <a:cubicBezTo>
                      <a:pt x="349949" y="220504"/>
                      <a:pt x="350044" y="220504"/>
                      <a:pt x="350234" y="220504"/>
                    </a:cubicBezTo>
                    <a:lnTo>
                      <a:pt x="1049846" y="220504"/>
                    </a:lnTo>
                    <a:cubicBezTo>
                      <a:pt x="1051846" y="220504"/>
                      <a:pt x="1053846" y="220123"/>
                      <a:pt x="1055656" y="219551"/>
                    </a:cubicBezTo>
                    <a:lnTo>
                      <a:pt x="1066324" y="215837"/>
                    </a:lnTo>
                    <a:cubicBezTo>
                      <a:pt x="1068134" y="215170"/>
                      <a:pt x="1069848" y="214217"/>
                      <a:pt x="1071277" y="212979"/>
                    </a:cubicBezTo>
                    <a:lnTo>
                      <a:pt x="1190911" y="170402"/>
                    </a:lnTo>
                    <a:cubicBezTo>
                      <a:pt x="1191197" y="170307"/>
                      <a:pt x="1191387" y="170117"/>
                      <a:pt x="1191673" y="169926"/>
                    </a:cubicBezTo>
                    <a:lnTo>
                      <a:pt x="1315402" y="126301"/>
                    </a:lnTo>
                    <a:cubicBezTo>
                      <a:pt x="1322451" y="123730"/>
                      <a:pt x="1327118" y="117253"/>
                      <a:pt x="1327118" y="109728"/>
                    </a:cubicBezTo>
                    <a:cubicBezTo>
                      <a:pt x="1327023" y="102584"/>
                      <a:pt x="1322356" y="95917"/>
                      <a:pt x="1315307" y="93536"/>
                    </a:cubicBezTo>
                    <a:close/>
                    <a:moveTo>
                      <a:pt x="35147" y="35052"/>
                    </a:moveTo>
                    <a:lnTo>
                      <a:pt x="165925" y="35052"/>
                    </a:lnTo>
                    <a:lnTo>
                      <a:pt x="165925" y="185356"/>
                    </a:lnTo>
                    <a:lnTo>
                      <a:pt x="35147" y="185356"/>
                    </a:lnTo>
                    <a:lnTo>
                      <a:pt x="35147" y="35052"/>
                    </a:lnTo>
                    <a:close/>
                    <a:moveTo>
                      <a:pt x="1077944" y="47053"/>
                    </a:moveTo>
                    <a:lnTo>
                      <a:pt x="1167098" y="78105"/>
                    </a:lnTo>
                    <a:lnTo>
                      <a:pt x="1167098" y="141542"/>
                    </a:lnTo>
                    <a:lnTo>
                      <a:pt x="1077944" y="173260"/>
                    </a:lnTo>
                    <a:lnTo>
                      <a:pt x="1077944" y="47053"/>
                    </a:lnTo>
                    <a:close/>
                    <a:moveTo>
                      <a:pt x="332042" y="185452"/>
                    </a:moveTo>
                    <a:lnTo>
                      <a:pt x="201263" y="185452"/>
                    </a:lnTo>
                    <a:lnTo>
                      <a:pt x="201263" y="35147"/>
                    </a:lnTo>
                    <a:lnTo>
                      <a:pt x="332042" y="35147"/>
                    </a:lnTo>
                    <a:lnTo>
                      <a:pt x="332042" y="185452"/>
                    </a:lnTo>
                    <a:close/>
                    <a:moveTo>
                      <a:pt x="367760" y="35052"/>
                    </a:moveTo>
                    <a:lnTo>
                      <a:pt x="1039082" y="35052"/>
                    </a:lnTo>
                    <a:lnTo>
                      <a:pt x="1039082" y="185356"/>
                    </a:lnTo>
                    <a:lnTo>
                      <a:pt x="367760" y="185356"/>
                    </a:lnTo>
                    <a:lnTo>
                      <a:pt x="367760" y="35052"/>
                    </a:lnTo>
                    <a:close/>
                    <a:moveTo>
                      <a:pt x="1202531" y="129159"/>
                    </a:moveTo>
                    <a:lnTo>
                      <a:pt x="1202531" y="91345"/>
                    </a:lnTo>
                    <a:lnTo>
                      <a:pt x="1256728" y="110109"/>
                    </a:lnTo>
                    <a:lnTo>
                      <a:pt x="1202531" y="12915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94" name="Google Shape;1594;p9"/>
            <p:cNvGrpSpPr/>
            <p:nvPr/>
          </p:nvGrpSpPr>
          <p:grpSpPr>
            <a:xfrm rot="-465114">
              <a:off x="2574189" y="4464274"/>
              <a:ext cx="840079" cy="973459"/>
              <a:chOff x="4648224" y="2791086"/>
              <a:chExt cx="1107654" cy="1283517"/>
            </a:xfrm>
          </p:grpSpPr>
          <p:sp>
            <p:nvSpPr>
              <p:cNvPr id="1595" name="Google Shape;1595;p9"/>
              <p:cNvSpPr/>
              <p:nvPr/>
            </p:nvSpPr>
            <p:spPr>
              <a:xfrm>
                <a:off x="4648224" y="2791086"/>
                <a:ext cx="1107654" cy="1283517"/>
              </a:xfrm>
              <a:custGeom>
                <a:rect b="b" l="l" r="r" t="t"/>
                <a:pathLst>
                  <a:path extrusionOk="0" h="1283517" w="1107654">
                    <a:moveTo>
                      <a:pt x="1010673" y="51649"/>
                    </a:moveTo>
                    <a:cubicBezTo>
                      <a:pt x="908470" y="-26932"/>
                      <a:pt x="765499" y="-14645"/>
                      <a:pt x="678250" y="80319"/>
                    </a:cubicBezTo>
                    <a:lnTo>
                      <a:pt x="95511" y="714684"/>
                    </a:lnTo>
                    <a:cubicBezTo>
                      <a:pt x="95130" y="715065"/>
                      <a:pt x="94939" y="715541"/>
                      <a:pt x="94558" y="715827"/>
                    </a:cubicBezTo>
                    <a:cubicBezTo>
                      <a:pt x="84843" y="728305"/>
                      <a:pt x="80747" y="743831"/>
                      <a:pt x="82747" y="759642"/>
                    </a:cubicBezTo>
                    <a:cubicBezTo>
                      <a:pt x="84747" y="775358"/>
                      <a:pt x="92749" y="789456"/>
                      <a:pt x="105322" y="798981"/>
                    </a:cubicBezTo>
                    <a:lnTo>
                      <a:pt x="116656" y="807648"/>
                    </a:lnTo>
                    <a:lnTo>
                      <a:pt x="53696" y="979289"/>
                    </a:lnTo>
                    <a:cubicBezTo>
                      <a:pt x="51029" y="986528"/>
                      <a:pt x="53315" y="994529"/>
                      <a:pt x="59411" y="999291"/>
                    </a:cubicBezTo>
                    <a:lnTo>
                      <a:pt x="99892" y="1030533"/>
                    </a:lnTo>
                    <a:lnTo>
                      <a:pt x="60840" y="1081301"/>
                    </a:lnTo>
                    <a:cubicBezTo>
                      <a:pt x="57982" y="1085016"/>
                      <a:pt x="56744" y="1089779"/>
                      <a:pt x="57316" y="1094256"/>
                    </a:cubicBezTo>
                    <a:cubicBezTo>
                      <a:pt x="57887" y="1098828"/>
                      <a:pt x="60173" y="1103018"/>
                      <a:pt x="63983" y="1105876"/>
                    </a:cubicBezTo>
                    <a:lnTo>
                      <a:pt x="93701" y="1128736"/>
                    </a:lnTo>
                    <a:lnTo>
                      <a:pt x="3595" y="1246274"/>
                    </a:lnTo>
                    <a:cubicBezTo>
                      <a:pt x="-311" y="1251418"/>
                      <a:pt x="-1073" y="1258276"/>
                      <a:pt x="1499" y="1264182"/>
                    </a:cubicBezTo>
                    <a:cubicBezTo>
                      <a:pt x="4071" y="1269992"/>
                      <a:pt x="9786" y="1273992"/>
                      <a:pt x="16168" y="1274468"/>
                    </a:cubicBezTo>
                    <a:lnTo>
                      <a:pt x="146660" y="1283517"/>
                    </a:lnTo>
                    <a:lnTo>
                      <a:pt x="147898" y="1283517"/>
                    </a:lnTo>
                    <a:cubicBezTo>
                      <a:pt x="153232" y="1283517"/>
                      <a:pt x="158376" y="1280946"/>
                      <a:pt x="161995" y="1276755"/>
                    </a:cubicBezTo>
                    <a:lnTo>
                      <a:pt x="208096" y="1216652"/>
                    </a:lnTo>
                    <a:lnTo>
                      <a:pt x="239814" y="1241036"/>
                    </a:lnTo>
                    <a:cubicBezTo>
                      <a:pt x="242958" y="1243512"/>
                      <a:pt x="246672" y="1244655"/>
                      <a:pt x="250483" y="1244655"/>
                    </a:cubicBezTo>
                    <a:cubicBezTo>
                      <a:pt x="255626" y="1244655"/>
                      <a:pt x="260865" y="1242274"/>
                      <a:pt x="264294" y="1237892"/>
                    </a:cubicBezTo>
                    <a:lnTo>
                      <a:pt x="303251" y="1187220"/>
                    </a:lnTo>
                    <a:lnTo>
                      <a:pt x="337446" y="1213604"/>
                    </a:lnTo>
                    <a:cubicBezTo>
                      <a:pt x="340494" y="1216080"/>
                      <a:pt x="344399" y="1217223"/>
                      <a:pt x="348114" y="1217223"/>
                    </a:cubicBezTo>
                    <a:cubicBezTo>
                      <a:pt x="351448" y="1217223"/>
                      <a:pt x="354972" y="1216366"/>
                      <a:pt x="357925" y="1214175"/>
                    </a:cubicBezTo>
                    <a:lnTo>
                      <a:pt x="510420" y="1110353"/>
                    </a:lnTo>
                    <a:lnTo>
                      <a:pt x="520516" y="1118068"/>
                    </a:lnTo>
                    <a:cubicBezTo>
                      <a:pt x="531280" y="1126355"/>
                      <a:pt x="543948" y="1130355"/>
                      <a:pt x="556616" y="1130355"/>
                    </a:cubicBezTo>
                    <a:cubicBezTo>
                      <a:pt x="574523" y="1130355"/>
                      <a:pt x="592049" y="1122449"/>
                      <a:pt x="603574" y="1107209"/>
                    </a:cubicBezTo>
                    <a:cubicBezTo>
                      <a:pt x="603955" y="1106733"/>
                      <a:pt x="604241" y="1106352"/>
                      <a:pt x="604527" y="1105971"/>
                    </a:cubicBezTo>
                    <a:lnTo>
                      <a:pt x="760832" y="861369"/>
                    </a:lnTo>
                    <a:cubicBezTo>
                      <a:pt x="765976" y="853178"/>
                      <a:pt x="763594" y="842415"/>
                      <a:pt x="755498" y="837176"/>
                    </a:cubicBezTo>
                    <a:cubicBezTo>
                      <a:pt x="747402" y="832032"/>
                      <a:pt x="736543" y="834414"/>
                      <a:pt x="731305" y="842510"/>
                    </a:cubicBezTo>
                    <a:lnTo>
                      <a:pt x="575666" y="1086255"/>
                    </a:lnTo>
                    <a:cubicBezTo>
                      <a:pt x="567379" y="1096446"/>
                      <a:pt x="552425" y="1098256"/>
                      <a:pt x="542043" y="1090255"/>
                    </a:cubicBezTo>
                    <a:lnTo>
                      <a:pt x="171235" y="805172"/>
                    </a:lnTo>
                    <a:lnTo>
                      <a:pt x="148375" y="787551"/>
                    </a:lnTo>
                    <a:cubicBezTo>
                      <a:pt x="148279" y="787455"/>
                      <a:pt x="148184" y="787455"/>
                      <a:pt x="148089" y="787360"/>
                    </a:cubicBezTo>
                    <a:lnTo>
                      <a:pt x="126943" y="771072"/>
                    </a:lnTo>
                    <a:cubicBezTo>
                      <a:pt x="121800" y="767072"/>
                      <a:pt x="118561" y="761357"/>
                      <a:pt x="117704" y="754975"/>
                    </a:cubicBezTo>
                    <a:cubicBezTo>
                      <a:pt x="117037" y="748689"/>
                      <a:pt x="118561" y="742593"/>
                      <a:pt x="122181" y="737544"/>
                    </a:cubicBezTo>
                    <a:lnTo>
                      <a:pt x="704349" y="103846"/>
                    </a:lnTo>
                    <a:cubicBezTo>
                      <a:pt x="779215" y="22407"/>
                      <a:pt x="901802" y="11739"/>
                      <a:pt x="989527" y="79176"/>
                    </a:cubicBezTo>
                    <a:cubicBezTo>
                      <a:pt x="1077253" y="146613"/>
                      <a:pt x="1098493" y="267866"/>
                      <a:pt x="1038962" y="361116"/>
                    </a:cubicBezTo>
                    <a:lnTo>
                      <a:pt x="789883" y="751165"/>
                    </a:lnTo>
                    <a:cubicBezTo>
                      <a:pt x="789026" y="752498"/>
                      <a:pt x="788455" y="753832"/>
                      <a:pt x="788073" y="755261"/>
                    </a:cubicBezTo>
                    <a:lnTo>
                      <a:pt x="772262" y="780026"/>
                    </a:lnTo>
                    <a:cubicBezTo>
                      <a:pt x="767214" y="788122"/>
                      <a:pt x="769500" y="798695"/>
                      <a:pt x="777596" y="803933"/>
                    </a:cubicBezTo>
                    <a:cubicBezTo>
                      <a:pt x="780454" y="805743"/>
                      <a:pt x="783692" y="806696"/>
                      <a:pt x="786931" y="806696"/>
                    </a:cubicBezTo>
                    <a:cubicBezTo>
                      <a:pt x="792550" y="806696"/>
                      <a:pt x="798265" y="803933"/>
                      <a:pt x="801504" y="798599"/>
                    </a:cubicBezTo>
                    <a:lnTo>
                      <a:pt x="819506" y="770406"/>
                    </a:lnTo>
                    <a:cubicBezTo>
                      <a:pt x="819982" y="769644"/>
                      <a:pt x="820268" y="768977"/>
                      <a:pt x="820649" y="768215"/>
                    </a:cubicBezTo>
                    <a:lnTo>
                      <a:pt x="1068680" y="379881"/>
                    </a:lnTo>
                    <a:cubicBezTo>
                      <a:pt x="1137736" y="271391"/>
                      <a:pt x="1112971" y="130135"/>
                      <a:pt x="1010673" y="51649"/>
                    </a:cubicBezTo>
                    <a:close/>
                    <a:moveTo>
                      <a:pt x="139707" y="1247799"/>
                    </a:moveTo>
                    <a:lnTo>
                      <a:pt x="51029" y="1241607"/>
                    </a:lnTo>
                    <a:lnTo>
                      <a:pt x="121228" y="1149882"/>
                    </a:lnTo>
                    <a:lnTo>
                      <a:pt x="180093" y="1195125"/>
                    </a:lnTo>
                    <a:lnTo>
                      <a:pt x="139707" y="1247799"/>
                    </a:lnTo>
                    <a:close/>
                    <a:moveTo>
                      <a:pt x="247149" y="1202555"/>
                    </a:moveTo>
                    <a:lnTo>
                      <a:pt x="229337" y="1188839"/>
                    </a:lnTo>
                    <a:lnTo>
                      <a:pt x="115037" y="1100923"/>
                    </a:lnTo>
                    <a:lnTo>
                      <a:pt x="99130" y="1088636"/>
                    </a:lnTo>
                    <a:lnTo>
                      <a:pt x="127515" y="1051774"/>
                    </a:lnTo>
                    <a:lnTo>
                      <a:pt x="275438" y="1165788"/>
                    </a:lnTo>
                    <a:lnTo>
                      <a:pt x="247149" y="1202555"/>
                    </a:lnTo>
                    <a:close/>
                    <a:moveTo>
                      <a:pt x="480892" y="1088255"/>
                    </a:moveTo>
                    <a:lnTo>
                      <a:pt x="348781" y="1178075"/>
                    </a:lnTo>
                    <a:lnTo>
                      <a:pt x="324682" y="1159502"/>
                    </a:lnTo>
                    <a:lnTo>
                      <a:pt x="296869" y="1138071"/>
                    </a:lnTo>
                    <a:lnTo>
                      <a:pt x="148851" y="1023961"/>
                    </a:lnTo>
                    <a:lnTo>
                      <a:pt x="121228" y="1002720"/>
                    </a:lnTo>
                    <a:lnTo>
                      <a:pt x="90843" y="979289"/>
                    </a:lnTo>
                    <a:lnTo>
                      <a:pt x="145803" y="830032"/>
                    </a:lnTo>
                    <a:lnTo>
                      <a:pt x="211525" y="880610"/>
                    </a:lnTo>
                    <a:lnTo>
                      <a:pt x="480892" y="10882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6" name="Google Shape;1596;p9"/>
              <p:cNvSpPr/>
              <p:nvPr/>
            </p:nvSpPr>
            <p:spPr>
              <a:xfrm>
                <a:off x="5046004" y="2971573"/>
                <a:ext cx="536065" cy="640115"/>
              </a:xfrm>
              <a:custGeom>
                <a:rect b="b" l="l" r="r" t="t"/>
                <a:pathLst>
                  <a:path extrusionOk="0" h="640115" w="536065">
                    <a:moveTo>
                      <a:pt x="535264" y="81379"/>
                    </a:moveTo>
                    <a:cubicBezTo>
                      <a:pt x="532026" y="56519"/>
                      <a:pt x="519358" y="34611"/>
                      <a:pt x="499641" y="19371"/>
                    </a:cubicBezTo>
                    <a:cubicBezTo>
                      <a:pt x="458684" y="-12061"/>
                      <a:pt x="399914" y="-4441"/>
                      <a:pt x="368482" y="36421"/>
                    </a:cubicBezTo>
                    <a:lnTo>
                      <a:pt x="19295" y="489811"/>
                    </a:lnTo>
                    <a:cubicBezTo>
                      <a:pt x="-12042" y="530673"/>
                      <a:pt x="-4422" y="589347"/>
                      <a:pt x="36440" y="620780"/>
                    </a:cubicBezTo>
                    <a:cubicBezTo>
                      <a:pt x="53395" y="633829"/>
                      <a:pt x="73492" y="640116"/>
                      <a:pt x="93400" y="640116"/>
                    </a:cubicBezTo>
                    <a:cubicBezTo>
                      <a:pt x="121498" y="640116"/>
                      <a:pt x="149311" y="627543"/>
                      <a:pt x="167599" y="603730"/>
                    </a:cubicBezTo>
                    <a:lnTo>
                      <a:pt x="516786" y="150340"/>
                    </a:lnTo>
                    <a:cubicBezTo>
                      <a:pt x="531835" y="130623"/>
                      <a:pt x="538503" y="106239"/>
                      <a:pt x="535264" y="81379"/>
                    </a:cubicBezTo>
                    <a:close/>
                    <a:moveTo>
                      <a:pt x="489068" y="129004"/>
                    </a:moveTo>
                    <a:lnTo>
                      <a:pt x="139882" y="582394"/>
                    </a:lnTo>
                    <a:cubicBezTo>
                      <a:pt x="130452" y="594681"/>
                      <a:pt x="116641" y="602587"/>
                      <a:pt x="101115" y="604587"/>
                    </a:cubicBezTo>
                    <a:cubicBezTo>
                      <a:pt x="85589" y="606588"/>
                      <a:pt x="70254" y="602492"/>
                      <a:pt x="57967" y="593062"/>
                    </a:cubicBezTo>
                    <a:cubicBezTo>
                      <a:pt x="32344" y="573441"/>
                      <a:pt x="27582" y="536769"/>
                      <a:pt x="47203" y="511242"/>
                    </a:cubicBezTo>
                    <a:lnTo>
                      <a:pt x="396390" y="57852"/>
                    </a:lnTo>
                    <a:cubicBezTo>
                      <a:pt x="407820" y="42898"/>
                      <a:pt x="425251" y="35088"/>
                      <a:pt x="442777" y="35088"/>
                    </a:cubicBezTo>
                    <a:cubicBezTo>
                      <a:pt x="455159" y="35088"/>
                      <a:pt x="467637" y="39088"/>
                      <a:pt x="478400" y="47184"/>
                    </a:cubicBezTo>
                    <a:cubicBezTo>
                      <a:pt x="490687" y="56614"/>
                      <a:pt x="498593" y="70425"/>
                      <a:pt x="500593" y="85951"/>
                    </a:cubicBezTo>
                    <a:cubicBezTo>
                      <a:pt x="502594" y="101477"/>
                      <a:pt x="498498" y="116812"/>
                      <a:pt x="489068" y="129004"/>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97" name="Google Shape;1597;p9"/>
            <p:cNvGrpSpPr/>
            <p:nvPr/>
          </p:nvGrpSpPr>
          <p:grpSpPr>
            <a:xfrm>
              <a:off x="1076838" y="5770623"/>
              <a:ext cx="989891" cy="989871"/>
              <a:chOff x="8213288" y="4257484"/>
              <a:chExt cx="1305236" cy="1305210"/>
            </a:xfrm>
          </p:grpSpPr>
          <p:sp>
            <p:nvSpPr>
              <p:cNvPr id="1598" name="Google Shape;1598;p9"/>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9" name="Google Shape;1599;p9"/>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0" name="Google Shape;1600;p9"/>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1" name="Google Shape;1601;p9"/>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02" name="Google Shape;1602;p9"/>
            <p:cNvGrpSpPr/>
            <p:nvPr/>
          </p:nvGrpSpPr>
          <p:grpSpPr>
            <a:xfrm>
              <a:off x="3897126" y="2792273"/>
              <a:ext cx="989891" cy="989871"/>
              <a:chOff x="8213288" y="4257484"/>
              <a:chExt cx="1305236" cy="1305210"/>
            </a:xfrm>
          </p:grpSpPr>
          <p:sp>
            <p:nvSpPr>
              <p:cNvPr id="1603" name="Google Shape;1603;p9"/>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4" name="Google Shape;1604;p9"/>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5" name="Google Shape;1605;p9"/>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6" name="Google Shape;1606;p9"/>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07" name="Google Shape;1607;p9"/>
            <p:cNvGrpSpPr/>
            <p:nvPr/>
          </p:nvGrpSpPr>
          <p:grpSpPr>
            <a:xfrm rot="816607">
              <a:off x="166121" y="5320541"/>
              <a:ext cx="715862" cy="804271"/>
              <a:chOff x="6479476" y="1449514"/>
              <a:chExt cx="954404" cy="1072133"/>
            </a:xfrm>
          </p:grpSpPr>
          <p:sp>
            <p:nvSpPr>
              <p:cNvPr id="1608" name="Google Shape;1608;p9"/>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9" name="Google Shape;1609;p9"/>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0" name="Google Shape;1610;p9"/>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11" name="Google Shape;1611;p9"/>
            <p:cNvGrpSpPr/>
            <p:nvPr/>
          </p:nvGrpSpPr>
          <p:grpSpPr>
            <a:xfrm rot="-1503216">
              <a:off x="358738" y="3640697"/>
              <a:ext cx="813890" cy="1023327"/>
              <a:chOff x="6477570" y="1322641"/>
              <a:chExt cx="1052702" cy="1323593"/>
            </a:xfrm>
          </p:grpSpPr>
          <p:sp>
            <p:nvSpPr>
              <p:cNvPr id="1612" name="Google Shape;1612;p9"/>
              <p:cNvSpPr/>
              <p:nvPr/>
            </p:nvSpPr>
            <p:spPr>
              <a:xfrm>
                <a:off x="6477570" y="1428940"/>
                <a:ext cx="121158" cy="402716"/>
              </a:xfrm>
              <a:custGeom>
                <a:rect b="b" l="l" r="r" t="t"/>
                <a:pathLst>
                  <a:path extrusionOk="0" h="402716" w="121158">
                    <a:moveTo>
                      <a:pt x="0" y="385000"/>
                    </a:moveTo>
                    <a:lnTo>
                      <a:pt x="0" y="118015"/>
                    </a:lnTo>
                    <a:cubicBezTo>
                      <a:pt x="0" y="64103"/>
                      <a:pt x="36290" y="18574"/>
                      <a:pt x="85725" y="4572"/>
                    </a:cubicBezTo>
                    <a:cubicBezTo>
                      <a:pt x="96012" y="1619"/>
                      <a:pt x="106871" y="0"/>
                      <a:pt x="118110" y="0"/>
                    </a:cubicBezTo>
                    <a:lnTo>
                      <a:pt x="121158" y="0"/>
                    </a:lnTo>
                    <a:lnTo>
                      <a:pt x="121158" y="35433"/>
                    </a:lnTo>
                    <a:lnTo>
                      <a:pt x="118110" y="35433"/>
                    </a:lnTo>
                    <a:cubicBezTo>
                      <a:pt x="106585" y="35433"/>
                      <a:pt x="95631" y="37814"/>
                      <a:pt x="85725" y="42005"/>
                    </a:cubicBezTo>
                    <a:cubicBezTo>
                      <a:pt x="56197" y="54673"/>
                      <a:pt x="35433" y="83915"/>
                      <a:pt x="35433" y="118015"/>
                    </a:cubicBezTo>
                    <a:lnTo>
                      <a:pt x="35433" y="385000"/>
                    </a:lnTo>
                    <a:cubicBezTo>
                      <a:pt x="35433" y="394811"/>
                      <a:pt x="27527" y="402717"/>
                      <a:pt x="17717" y="402717"/>
                    </a:cubicBezTo>
                    <a:cubicBezTo>
                      <a:pt x="7906" y="402717"/>
                      <a:pt x="0" y="394811"/>
                      <a:pt x="0" y="3850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3" name="Google Shape;1613;p9"/>
              <p:cNvSpPr/>
              <p:nvPr/>
            </p:nvSpPr>
            <p:spPr>
              <a:xfrm>
                <a:off x="6669595"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4" name="Google Shape;1614;p9"/>
              <p:cNvSpPr/>
              <p:nvPr/>
            </p:nvSpPr>
            <p:spPr>
              <a:xfrm>
                <a:off x="6917626"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5" name="Google Shape;1615;p9"/>
              <p:cNvSpPr/>
              <p:nvPr/>
            </p:nvSpPr>
            <p:spPr>
              <a:xfrm>
                <a:off x="7165657"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6" name="Google Shape;1616;p9"/>
              <p:cNvSpPr/>
              <p:nvPr/>
            </p:nvSpPr>
            <p:spPr>
              <a:xfrm>
                <a:off x="6477570" y="1429035"/>
                <a:ext cx="1052702" cy="1217199"/>
              </a:xfrm>
              <a:custGeom>
                <a:rect b="b" l="l" r="r" t="t"/>
                <a:pathLst>
                  <a:path extrusionOk="0" h="1217199" w="1052702">
                    <a:moveTo>
                      <a:pt x="1052703" y="117920"/>
                    </a:moveTo>
                    <a:lnTo>
                      <a:pt x="1052703" y="1099090"/>
                    </a:lnTo>
                    <a:cubicBezTo>
                      <a:pt x="1052703" y="1164241"/>
                      <a:pt x="999649" y="1217200"/>
                      <a:pt x="934498" y="1217200"/>
                    </a:cubicBezTo>
                    <a:lnTo>
                      <a:pt x="118110" y="1217200"/>
                    </a:lnTo>
                    <a:cubicBezTo>
                      <a:pt x="52959" y="1217200"/>
                      <a:pt x="0" y="1164241"/>
                      <a:pt x="0" y="1099090"/>
                    </a:cubicBezTo>
                    <a:lnTo>
                      <a:pt x="0" y="1066038"/>
                    </a:lnTo>
                    <a:cubicBezTo>
                      <a:pt x="0" y="1056227"/>
                      <a:pt x="7906" y="1048321"/>
                      <a:pt x="17717" y="1048321"/>
                    </a:cubicBezTo>
                    <a:cubicBezTo>
                      <a:pt x="27527" y="1048321"/>
                      <a:pt x="35433" y="1056227"/>
                      <a:pt x="35433" y="1066038"/>
                    </a:cubicBezTo>
                    <a:lnTo>
                      <a:pt x="35433" y="1099090"/>
                    </a:lnTo>
                    <a:cubicBezTo>
                      <a:pt x="35433" y="1144619"/>
                      <a:pt x="72485" y="1181672"/>
                      <a:pt x="118110" y="1181672"/>
                    </a:cubicBezTo>
                    <a:lnTo>
                      <a:pt x="934498" y="1181672"/>
                    </a:lnTo>
                    <a:cubicBezTo>
                      <a:pt x="980027" y="1181672"/>
                      <a:pt x="1017175" y="1144715"/>
                      <a:pt x="1017175" y="1099090"/>
                    </a:cubicBezTo>
                    <a:lnTo>
                      <a:pt x="1017175" y="117920"/>
                    </a:lnTo>
                    <a:cubicBezTo>
                      <a:pt x="1017175" y="85630"/>
                      <a:pt x="998601" y="57626"/>
                      <a:pt x="971550" y="44006"/>
                    </a:cubicBezTo>
                    <a:cubicBezTo>
                      <a:pt x="960882" y="38672"/>
                      <a:pt x="948880" y="35624"/>
                      <a:pt x="936117" y="35338"/>
                    </a:cubicBezTo>
                    <a:lnTo>
                      <a:pt x="936117" y="0"/>
                    </a:lnTo>
                    <a:cubicBezTo>
                      <a:pt x="948500" y="95"/>
                      <a:pt x="960406" y="2191"/>
                      <a:pt x="971550" y="5905"/>
                    </a:cubicBezTo>
                    <a:cubicBezTo>
                      <a:pt x="1018604" y="21431"/>
                      <a:pt x="1052703" y="65723"/>
                      <a:pt x="1052703" y="1179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7" name="Google Shape;1617;p9"/>
              <p:cNvSpPr/>
              <p:nvPr/>
            </p:nvSpPr>
            <p:spPr>
              <a:xfrm>
                <a:off x="6646830" y="1913476"/>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8" name="Google Shape;1618;p9"/>
              <p:cNvSpPr/>
              <p:nvPr/>
            </p:nvSpPr>
            <p:spPr>
              <a:xfrm>
                <a:off x="6646830" y="1747837"/>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9" name="Google Shape;1619;p9"/>
              <p:cNvSpPr/>
              <p:nvPr/>
            </p:nvSpPr>
            <p:spPr>
              <a:xfrm>
                <a:off x="6646830" y="2079307"/>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0" name="Google Shape;1620;p9"/>
              <p:cNvSpPr/>
              <p:nvPr/>
            </p:nvSpPr>
            <p:spPr>
              <a:xfrm>
                <a:off x="6646830" y="2232373"/>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1" name="Google Shape;1621;p9"/>
              <p:cNvSpPr/>
              <p:nvPr/>
            </p:nvSpPr>
            <p:spPr>
              <a:xfrm>
                <a:off x="6646830" y="2398203"/>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2" name="Google Shape;1622;p9"/>
              <p:cNvSpPr/>
              <p:nvPr/>
            </p:nvSpPr>
            <p:spPr>
              <a:xfrm>
                <a:off x="6478713" y="1870138"/>
                <a:ext cx="35433" cy="529209"/>
              </a:xfrm>
              <a:custGeom>
                <a:rect b="b" l="l" r="r" t="t"/>
                <a:pathLst>
                  <a:path extrusionOk="0" h="529209" w="35433">
                    <a:moveTo>
                      <a:pt x="17717" y="529209"/>
                    </a:moveTo>
                    <a:cubicBezTo>
                      <a:pt x="7906" y="529209"/>
                      <a:pt x="0" y="521303"/>
                      <a:pt x="0" y="511493"/>
                    </a:cubicBezTo>
                    <a:lnTo>
                      <a:pt x="0" y="17717"/>
                    </a:lnTo>
                    <a:cubicBezTo>
                      <a:pt x="0" y="7906"/>
                      <a:pt x="7906" y="0"/>
                      <a:pt x="17717" y="0"/>
                    </a:cubicBezTo>
                    <a:cubicBezTo>
                      <a:pt x="27527" y="0"/>
                      <a:pt x="35433" y="7906"/>
                      <a:pt x="35433" y="17717"/>
                    </a:cubicBezTo>
                    <a:lnTo>
                      <a:pt x="35433" y="511397"/>
                    </a:lnTo>
                    <a:cubicBezTo>
                      <a:pt x="35433" y="521208"/>
                      <a:pt x="27527" y="529209"/>
                      <a:pt x="17717" y="529209"/>
                    </a:cubicBezTo>
                    <a:lnTo>
                      <a:pt x="17717" y="52920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3" name="Google Shape;1623;p9"/>
              <p:cNvSpPr/>
              <p:nvPr/>
            </p:nvSpPr>
            <p:spPr>
              <a:xfrm>
                <a:off x="6563295"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4" name="Google Shape;1624;p9"/>
              <p:cNvSpPr/>
              <p:nvPr/>
            </p:nvSpPr>
            <p:spPr>
              <a:xfrm>
                <a:off x="6811327"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5" name="Google Shape;1625;p9"/>
              <p:cNvSpPr/>
              <p:nvPr/>
            </p:nvSpPr>
            <p:spPr>
              <a:xfrm>
                <a:off x="7059358" y="1322641"/>
                <a:ext cx="141731" cy="248030"/>
              </a:xfrm>
              <a:custGeom>
                <a:rect b="b" l="l" r="r" t="t"/>
                <a:pathLst>
                  <a:path extrusionOk="0" h="248030" w="141731">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8"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6" name="Google Shape;1626;p9"/>
              <p:cNvSpPr/>
              <p:nvPr/>
            </p:nvSpPr>
            <p:spPr>
              <a:xfrm>
                <a:off x="7307388"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627" name="Google Shape;1627;p9"/>
          <p:cNvGrpSpPr/>
          <p:nvPr/>
        </p:nvGrpSpPr>
        <p:grpSpPr>
          <a:xfrm rot="5400000">
            <a:off x="4712784" y="-620733"/>
            <a:ext cx="2766381" cy="12192150"/>
            <a:chOff x="9044760" y="0"/>
            <a:chExt cx="3147191" cy="6871527"/>
          </a:xfrm>
        </p:grpSpPr>
        <p:sp>
          <p:nvSpPr>
            <p:cNvPr id="1628" name="Google Shape;1628;p9"/>
            <p:cNvSpPr/>
            <p:nvPr/>
          </p:nvSpPr>
          <p:spPr>
            <a:xfrm>
              <a:off x="9044760" y="0"/>
              <a:ext cx="3140100" cy="6858000"/>
            </a:xfrm>
            <a:prstGeom prst="rect">
              <a:avLst/>
            </a:prstGeom>
            <a:solidFill>
              <a:schemeClr val="accent1"/>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9" name="Google Shape;1629;p9"/>
            <p:cNvGrpSpPr/>
            <p:nvPr/>
          </p:nvGrpSpPr>
          <p:grpSpPr>
            <a:xfrm>
              <a:off x="9051747" y="0"/>
              <a:ext cx="3139895" cy="2556056"/>
              <a:chOff x="2117558" y="0"/>
              <a:chExt cx="2031900" cy="3438332"/>
            </a:xfrm>
          </p:grpSpPr>
          <p:sp>
            <p:nvSpPr>
              <p:cNvPr id="1630" name="Google Shape;1630;p9"/>
              <p:cNvSpPr/>
              <p:nvPr/>
            </p:nvSpPr>
            <p:spPr>
              <a:xfrm>
                <a:off x="2117558" y="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1" name="Google Shape;1631;p9"/>
              <p:cNvSpPr/>
              <p:nvPr/>
            </p:nvSpPr>
            <p:spPr>
              <a:xfrm>
                <a:off x="2117558" y="24124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2" name="Google Shape;1632;p9"/>
              <p:cNvSpPr/>
              <p:nvPr/>
            </p:nvSpPr>
            <p:spPr>
              <a:xfrm>
                <a:off x="2117558" y="48249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3" name="Google Shape;1633;p9"/>
              <p:cNvSpPr/>
              <p:nvPr/>
            </p:nvSpPr>
            <p:spPr>
              <a:xfrm>
                <a:off x="2117558" y="723747"/>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4" name="Google Shape;1634;p9"/>
              <p:cNvSpPr/>
              <p:nvPr/>
            </p:nvSpPr>
            <p:spPr>
              <a:xfrm>
                <a:off x="2117558" y="964996"/>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5" name="Google Shape;1635;p9"/>
              <p:cNvSpPr/>
              <p:nvPr/>
            </p:nvSpPr>
            <p:spPr>
              <a:xfrm>
                <a:off x="2117558" y="1206245"/>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6" name="Google Shape;1636;p9"/>
              <p:cNvSpPr/>
              <p:nvPr/>
            </p:nvSpPr>
            <p:spPr>
              <a:xfrm>
                <a:off x="2117558" y="1447494"/>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7" name="Google Shape;1637;p9"/>
              <p:cNvSpPr/>
              <p:nvPr/>
            </p:nvSpPr>
            <p:spPr>
              <a:xfrm>
                <a:off x="2117558" y="1688743"/>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8" name="Google Shape;1638;p9"/>
              <p:cNvSpPr/>
              <p:nvPr/>
            </p:nvSpPr>
            <p:spPr>
              <a:xfrm>
                <a:off x="2117558" y="192999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9" name="Google Shape;1639;p9"/>
              <p:cNvSpPr/>
              <p:nvPr/>
            </p:nvSpPr>
            <p:spPr>
              <a:xfrm>
                <a:off x="2117558" y="2171241"/>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0" name="Google Shape;1640;p9"/>
              <p:cNvSpPr/>
              <p:nvPr/>
            </p:nvSpPr>
            <p:spPr>
              <a:xfrm>
                <a:off x="2117558" y="241249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1" name="Google Shape;1641;p9"/>
              <p:cNvSpPr/>
              <p:nvPr/>
            </p:nvSpPr>
            <p:spPr>
              <a:xfrm>
                <a:off x="2117558" y="265373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2" name="Google Shape;1642;p9"/>
              <p:cNvSpPr/>
              <p:nvPr/>
            </p:nvSpPr>
            <p:spPr>
              <a:xfrm>
                <a:off x="2117558" y="289498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3" name="Google Shape;1643;p9"/>
              <p:cNvSpPr/>
              <p:nvPr/>
            </p:nvSpPr>
            <p:spPr>
              <a:xfrm>
                <a:off x="2117558" y="313623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1644" name="Google Shape;1644;p9"/>
            <p:cNvGrpSpPr/>
            <p:nvPr/>
          </p:nvGrpSpPr>
          <p:grpSpPr>
            <a:xfrm>
              <a:off x="9051747" y="2527006"/>
              <a:ext cx="3139895" cy="2556056"/>
              <a:chOff x="2117558" y="0"/>
              <a:chExt cx="2031900" cy="3438332"/>
            </a:xfrm>
          </p:grpSpPr>
          <p:sp>
            <p:nvSpPr>
              <p:cNvPr id="1645" name="Google Shape;1645;p9"/>
              <p:cNvSpPr/>
              <p:nvPr/>
            </p:nvSpPr>
            <p:spPr>
              <a:xfrm>
                <a:off x="2117558" y="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6" name="Google Shape;1646;p9"/>
              <p:cNvSpPr/>
              <p:nvPr/>
            </p:nvSpPr>
            <p:spPr>
              <a:xfrm>
                <a:off x="2117558" y="24124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7" name="Google Shape;1647;p9"/>
              <p:cNvSpPr/>
              <p:nvPr/>
            </p:nvSpPr>
            <p:spPr>
              <a:xfrm>
                <a:off x="2117558" y="48249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8" name="Google Shape;1648;p9"/>
              <p:cNvSpPr/>
              <p:nvPr/>
            </p:nvSpPr>
            <p:spPr>
              <a:xfrm>
                <a:off x="2117558" y="723747"/>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9" name="Google Shape;1649;p9"/>
              <p:cNvSpPr/>
              <p:nvPr/>
            </p:nvSpPr>
            <p:spPr>
              <a:xfrm>
                <a:off x="2117558" y="964996"/>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0" name="Google Shape;1650;p9"/>
              <p:cNvSpPr/>
              <p:nvPr/>
            </p:nvSpPr>
            <p:spPr>
              <a:xfrm>
                <a:off x="2117558" y="1206245"/>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1" name="Google Shape;1651;p9"/>
              <p:cNvSpPr/>
              <p:nvPr/>
            </p:nvSpPr>
            <p:spPr>
              <a:xfrm>
                <a:off x="2117558" y="1447494"/>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2" name="Google Shape;1652;p9"/>
              <p:cNvSpPr/>
              <p:nvPr/>
            </p:nvSpPr>
            <p:spPr>
              <a:xfrm>
                <a:off x="2117558" y="1688743"/>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3" name="Google Shape;1653;p9"/>
              <p:cNvSpPr/>
              <p:nvPr/>
            </p:nvSpPr>
            <p:spPr>
              <a:xfrm>
                <a:off x="2117558" y="192999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4" name="Google Shape;1654;p9"/>
              <p:cNvSpPr/>
              <p:nvPr/>
            </p:nvSpPr>
            <p:spPr>
              <a:xfrm>
                <a:off x="2117558" y="2171241"/>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5" name="Google Shape;1655;p9"/>
              <p:cNvSpPr/>
              <p:nvPr/>
            </p:nvSpPr>
            <p:spPr>
              <a:xfrm>
                <a:off x="2117558" y="241249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6" name="Google Shape;1656;p9"/>
              <p:cNvSpPr/>
              <p:nvPr/>
            </p:nvSpPr>
            <p:spPr>
              <a:xfrm>
                <a:off x="2117558" y="265373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7" name="Google Shape;1657;p9"/>
              <p:cNvSpPr/>
              <p:nvPr/>
            </p:nvSpPr>
            <p:spPr>
              <a:xfrm>
                <a:off x="2117558" y="289498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8" name="Google Shape;1658;p9"/>
              <p:cNvSpPr/>
              <p:nvPr/>
            </p:nvSpPr>
            <p:spPr>
              <a:xfrm>
                <a:off x="2117558" y="313623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659" name="Google Shape;1659;p9"/>
            <p:cNvSpPr/>
            <p:nvPr/>
          </p:nvSpPr>
          <p:spPr>
            <a:xfrm>
              <a:off x="9051851" y="5032747"/>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0" name="Google Shape;1660;p9"/>
            <p:cNvSpPr/>
            <p:nvPr/>
          </p:nvSpPr>
          <p:spPr>
            <a:xfrm>
              <a:off x="9051851" y="5212089"/>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1" name="Google Shape;1661;p9"/>
            <p:cNvSpPr/>
            <p:nvPr/>
          </p:nvSpPr>
          <p:spPr>
            <a:xfrm>
              <a:off x="9051851" y="5391431"/>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2" name="Google Shape;1662;p9"/>
            <p:cNvSpPr/>
            <p:nvPr/>
          </p:nvSpPr>
          <p:spPr>
            <a:xfrm>
              <a:off x="9051851" y="5570774"/>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3" name="Google Shape;1663;p9"/>
            <p:cNvSpPr/>
            <p:nvPr/>
          </p:nvSpPr>
          <p:spPr>
            <a:xfrm>
              <a:off x="9051851" y="5750116"/>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4" name="Google Shape;1664;p9"/>
            <p:cNvSpPr/>
            <p:nvPr/>
          </p:nvSpPr>
          <p:spPr>
            <a:xfrm>
              <a:off x="9051851" y="5929458"/>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5" name="Google Shape;1665;p9"/>
            <p:cNvSpPr/>
            <p:nvPr/>
          </p:nvSpPr>
          <p:spPr>
            <a:xfrm>
              <a:off x="9051851" y="6108800"/>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6" name="Google Shape;1666;p9"/>
            <p:cNvSpPr/>
            <p:nvPr/>
          </p:nvSpPr>
          <p:spPr>
            <a:xfrm>
              <a:off x="9051851" y="6288143"/>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7" name="Google Shape;1667;p9"/>
            <p:cNvSpPr/>
            <p:nvPr/>
          </p:nvSpPr>
          <p:spPr>
            <a:xfrm>
              <a:off x="9051851" y="6467485"/>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8" name="Google Shape;1668;p9"/>
            <p:cNvSpPr/>
            <p:nvPr/>
          </p:nvSpPr>
          <p:spPr>
            <a:xfrm>
              <a:off x="9051851" y="6646827"/>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669" name="Google Shape;1669;p9"/>
          <p:cNvSpPr/>
          <p:nvPr/>
        </p:nvSpPr>
        <p:spPr>
          <a:xfrm>
            <a:off x="2492710" y="458181"/>
            <a:ext cx="9219600" cy="6039300"/>
          </a:xfrm>
          <a:prstGeom prst="rect">
            <a:avLst/>
          </a:prstGeom>
          <a:solidFill>
            <a:schemeClr val="accen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70" name="Google Shape;1670;p9"/>
          <p:cNvSpPr txBox="1"/>
          <p:nvPr>
            <p:ph idx="1" type="body"/>
          </p:nvPr>
        </p:nvSpPr>
        <p:spPr>
          <a:xfrm>
            <a:off x="2678875" y="3324427"/>
            <a:ext cx="8826000" cy="27321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671" name="Google Shape;1671;p9"/>
          <p:cNvSpPr txBox="1"/>
          <p:nvPr>
            <p:ph type="title"/>
          </p:nvPr>
        </p:nvSpPr>
        <p:spPr>
          <a:xfrm>
            <a:off x="2678916" y="1809575"/>
            <a:ext cx="8826000" cy="14106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672" name="Google Shape;1672;p9"/>
          <p:cNvSpPr/>
          <p:nvPr/>
        </p:nvSpPr>
        <p:spPr>
          <a:xfrm rot="5400000">
            <a:off x="-3102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3" name="Google Shape;1673;p9"/>
          <p:cNvSpPr/>
          <p:nvPr/>
        </p:nvSpPr>
        <p:spPr>
          <a:xfrm>
            <a:off x="99309" y="111105"/>
            <a:ext cx="11988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1 1">
  <p:cSld name="CUSTOM_1_1_1">
    <p:bg>
      <p:bgPr>
        <a:solidFill>
          <a:schemeClr val="accent6"/>
        </a:solidFill>
      </p:bgPr>
    </p:bg>
    <p:spTree>
      <p:nvGrpSpPr>
        <p:cNvPr id="1674" name="Shape 1674"/>
        <p:cNvGrpSpPr/>
        <p:nvPr/>
      </p:nvGrpSpPr>
      <p:grpSpPr>
        <a:xfrm>
          <a:off x="0" y="0"/>
          <a:ext cx="0" cy="0"/>
          <a:chOff x="0" y="0"/>
          <a:chExt cx="0" cy="0"/>
        </a:xfrm>
      </p:grpSpPr>
      <p:sp>
        <p:nvSpPr>
          <p:cNvPr id="1675" name="Google Shape;1675;p10"/>
          <p:cNvSpPr/>
          <p:nvPr/>
        </p:nvSpPr>
        <p:spPr>
          <a:xfrm flipH="1" rot="10800000">
            <a:off x="0" y="-7492"/>
            <a:ext cx="12192000" cy="2614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76" name="Google Shape;1676;p10"/>
          <p:cNvSpPr/>
          <p:nvPr/>
        </p:nvSpPr>
        <p:spPr>
          <a:xfrm>
            <a:off x="99309" y="111105"/>
            <a:ext cx="11988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677" name="Google Shape;1677;p10"/>
          <p:cNvGrpSpPr/>
          <p:nvPr/>
        </p:nvGrpSpPr>
        <p:grpSpPr>
          <a:xfrm>
            <a:off x="81557" y="2587204"/>
            <a:ext cx="12110447" cy="4270794"/>
            <a:chOff x="81557" y="2587204"/>
            <a:chExt cx="12110447" cy="4270794"/>
          </a:xfrm>
        </p:grpSpPr>
        <p:grpSp>
          <p:nvGrpSpPr>
            <p:cNvPr id="1678" name="Google Shape;1678;p10"/>
            <p:cNvGrpSpPr/>
            <p:nvPr/>
          </p:nvGrpSpPr>
          <p:grpSpPr>
            <a:xfrm rot="816607">
              <a:off x="6103733" y="2660141"/>
              <a:ext cx="715862" cy="804271"/>
              <a:chOff x="6479476" y="1449514"/>
              <a:chExt cx="954404" cy="1072133"/>
            </a:xfrm>
          </p:grpSpPr>
          <p:sp>
            <p:nvSpPr>
              <p:cNvPr id="1679" name="Google Shape;1679;p10"/>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0" name="Google Shape;1680;p10"/>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1" name="Google Shape;1681;p10"/>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82" name="Google Shape;1682;p10"/>
            <p:cNvGrpSpPr/>
            <p:nvPr/>
          </p:nvGrpSpPr>
          <p:grpSpPr>
            <a:xfrm rot="-2700000">
              <a:off x="5931886" y="5755442"/>
              <a:ext cx="778632" cy="775202"/>
              <a:chOff x="4648390" y="2921698"/>
              <a:chExt cx="1037844" cy="1033271"/>
            </a:xfrm>
          </p:grpSpPr>
          <p:sp>
            <p:nvSpPr>
              <p:cNvPr id="1683" name="Google Shape;1683;p10"/>
              <p:cNvSpPr/>
              <p:nvPr/>
            </p:nvSpPr>
            <p:spPr>
              <a:xfrm>
                <a:off x="4648390" y="2921698"/>
                <a:ext cx="1037844" cy="1033271"/>
              </a:xfrm>
              <a:custGeom>
                <a:rect b="b" l="l" r="r" t="t"/>
                <a:pathLst>
                  <a:path extrusionOk="0" h="1033271" w="1037844">
                    <a:moveTo>
                      <a:pt x="992981" y="353187"/>
                    </a:moveTo>
                    <a:lnTo>
                      <a:pt x="838962" y="353187"/>
                    </a:lnTo>
                    <a:cubicBezTo>
                      <a:pt x="805910" y="153067"/>
                      <a:pt x="631698" y="0"/>
                      <a:pt x="422338" y="0"/>
                    </a:cubicBezTo>
                    <a:cubicBezTo>
                      <a:pt x="189452" y="0"/>
                      <a:pt x="0" y="189452"/>
                      <a:pt x="0" y="422338"/>
                    </a:cubicBezTo>
                    <a:cubicBezTo>
                      <a:pt x="0" y="555212"/>
                      <a:pt x="61627" y="673894"/>
                      <a:pt x="157734" y="751237"/>
                    </a:cubicBezTo>
                    <a:lnTo>
                      <a:pt x="157734" y="919639"/>
                    </a:lnTo>
                    <a:cubicBezTo>
                      <a:pt x="157734" y="982313"/>
                      <a:pt x="208788" y="1033272"/>
                      <a:pt x="271463" y="1033272"/>
                    </a:cubicBezTo>
                    <a:lnTo>
                      <a:pt x="575596" y="1033272"/>
                    </a:lnTo>
                    <a:cubicBezTo>
                      <a:pt x="638270" y="1033272"/>
                      <a:pt x="689324" y="982313"/>
                      <a:pt x="689229" y="919639"/>
                    </a:cubicBezTo>
                    <a:lnTo>
                      <a:pt x="689229" y="890302"/>
                    </a:lnTo>
                    <a:cubicBezTo>
                      <a:pt x="836771" y="802386"/>
                      <a:pt x="935165" y="650081"/>
                      <a:pt x="954595" y="478917"/>
                    </a:cubicBezTo>
                    <a:lnTo>
                      <a:pt x="992981" y="478917"/>
                    </a:lnTo>
                    <a:cubicBezTo>
                      <a:pt x="1017746" y="478917"/>
                      <a:pt x="1037844" y="459010"/>
                      <a:pt x="1037844" y="434435"/>
                    </a:cubicBezTo>
                    <a:lnTo>
                      <a:pt x="1037844" y="397859"/>
                    </a:lnTo>
                    <a:cubicBezTo>
                      <a:pt x="1037844" y="373189"/>
                      <a:pt x="1017746" y="353187"/>
                      <a:pt x="992981" y="353187"/>
                    </a:cubicBezTo>
                    <a:close/>
                    <a:moveTo>
                      <a:pt x="29623" y="422434"/>
                    </a:moveTo>
                    <a:cubicBezTo>
                      <a:pt x="29623" y="205930"/>
                      <a:pt x="205835" y="29813"/>
                      <a:pt x="422338" y="29813"/>
                    </a:cubicBezTo>
                    <a:cubicBezTo>
                      <a:pt x="615220" y="29813"/>
                      <a:pt x="776097" y="169640"/>
                      <a:pt x="808863" y="353187"/>
                    </a:cubicBezTo>
                    <a:cubicBezTo>
                      <a:pt x="810673" y="362902"/>
                      <a:pt x="812006" y="372713"/>
                      <a:pt x="813054" y="382619"/>
                    </a:cubicBezTo>
                    <a:cubicBezTo>
                      <a:pt x="814387" y="395668"/>
                      <a:pt x="815054" y="409003"/>
                      <a:pt x="815054" y="422434"/>
                    </a:cubicBezTo>
                    <a:cubicBezTo>
                      <a:pt x="815054" y="431482"/>
                      <a:pt x="814768" y="440531"/>
                      <a:pt x="814102" y="449389"/>
                    </a:cubicBezTo>
                    <a:cubicBezTo>
                      <a:pt x="813435" y="459391"/>
                      <a:pt x="812387" y="469201"/>
                      <a:pt x="810959" y="478917"/>
                    </a:cubicBezTo>
                    <a:cubicBezTo>
                      <a:pt x="797814" y="569690"/>
                      <a:pt x="753523" y="650557"/>
                      <a:pt x="689229" y="710279"/>
                    </a:cubicBezTo>
                    <a:cubicBezTo>
                      <a:pt x="679799" y="719042"/>
                      <a:pt x="669893" y="727329"/>
                      <a:pt x="659606" y="735139"/>
                    </a:cubicBezTo>
                    <a:cubicBezTo>
                      <a:pt x="593598" y="785336"/>
                      <a:pt x="511397" y="815150"/>
                      <a:pt x="422338" y="815150"/>
                    </a:cubicBezTo>
                    <a:cubicBezTo>
                      <a:pt x="334423" y="815150"/>
                      <a:pt x="252984" y="786098"/>
                      <a:pt x="187452" y="736949"/>
                    </a:cubicBezTo>
                    <a:cubicBezTo>
                      <a:pt x="177165" y="729234"/>
                      <a:pt x="167259" y="721043"/>
                      <a:pt x="157734" y="712375"/>
                    </a:cubicBezTo>
                    <a:cubicBezTo>
                      <a:pt x="79058" y="640461"/>
                      <a:pt x="29623" y="537115"/>
                      <a:pt x="29623" y="422434"/>
                    </a:cubicBezTo>
                    <a:close/>
                    <a:moveTo>
                      <a:pt x="689229" y="749427"/>
                    </a:moveTo>
                    <a:cubicBezTo>
                      <a:pt x="770192" y="683228"/>
                      <a:pt x="826294" y="587597"/>
                      <a:pt x="840867" y="478917"/>
                    </a:cubicBezTo>
                    <a:lnTo>
                      <a:pt x="871347" y="478917"/>
                    </a:lnTo>
                    <a:cubicBezTo>
                      <a:pt x="855631" y="605885"/>
                      <a:pt x="789051" y="719995"/>
                      <a:pt x="689229" y="793242"/>
                    </a:cubicBezTo>
                    <a:lnTo>
                      <a:pt x="689229" y="749427"/>
                    </a:lnTo>
                    <a:close/>
                    <a:moveTo>
                      <a:pt x="659606" y="919543"/>
                    </a:moveTo>
                    <a:cubicBezTo>
                      <a:pt x="659606" y="965930"/>
                      <a:pt x="621887" y="1003554"/>
                      <a:pt x="575501" y="1003554"/>
                    </a:cubicBezTo>
                    <a:lnTo>
                      <a:pt x="271463" y="1003554"/>
                    </a:lnTo>
                    <a:cubicBezTo>
                      <a:pt x="225076" y="1003554"/>
                      <a:pt x="187452" y="965930"/>
                      <a:pt x="187452" y="919543"/>
                    </a:cubicBezTo>
                    <a:lnTo>
                      <a:pt x="187452" y="773144"/>
                    </a:lnTo>
                    <a:cubicBezTo>
                      <a:pt x="254698" y="818293"/>
                      <a:pt x="335471" y="844677"/>
                      <a:pt x="422338" y="844677"/>
                    </a:cubicBezTo>
                    <a:cubicBezTo>
                      <a:pt x="510254" y="844677"/>
                      <a:pt x="591884" y="817721"/>
                      <a:pt x="659606" y="771525"/>
                    </a:cubicBezTo>
                    <a:lnTo>
                      <a:pt x="659606" y="813149"/>
                    </a:lnTo>
                    <a:lnTo>
                      <a:pt x="659606" y="847344"/>
                    </a:lnTo>
                    <a:lnTo>
                      <a:pt x="659606" y="873061"/>
                    </a:lnTo>
                    <a:lnTo>
                      <a:pt x="659606" y="906780"/>
                    </a:lnTo>
                    <a:lnTo>
                      <a:pt x="659606" y="919543"/>
                    </a:lnTo>
                    <a:close/>
                    <a:moveTo>
                      <a:pt x="689229" y="855440"/>
                    </a:moveTo>
                    <a:lnTo>
                      <a:pt x="689229" y="829247"/>
                    </a:lnTo>
                    <a:cubicBezTo>
                      <a:pt x="806196" y="751522"/>
                      <a:pt x="884301" y="622744"/>
                      <a:pt x="901065" y="478917"/>
                    </a:cubicBezTo>
                    <a:lnTo>
                      <a:pt x="924782" y="478917"/>
                    </a:lnTo>
                    <a:cubicBezTo>
                      <a:pt x="906209" y="633508"/>
                      <a:pt x="819531" y="771525"/>
                      <a:pt x="689229" y="855440"/>
                    </a:cubicBezTo>
                    <a:close/>
                    <a:moveTo>
                      <a:pt x="1008126" y="434340"/>
                    </a:moveTo>
                    <a:cubicBezTo>
                      <a:pt x="1008126" y="442627"/>
                      <a:pt x="1001363" y="449389"/>
                      <a:pt x="992981" y="449389"/>
                    </a:cubicBezTo>
                    <a:lnTo>
                      <a:pt x="957167" y="449389"/>
                    </a:lnTo>
                    <a:lnTo>
                      <a:pt x="927544" y="449389"/>
                    </a:lnTo>
                    <a:lnTo>
                      <a:pt x="903637" y="449389"/>
                    </a:lnTo>
                    <a:lnTo>
                      <a:pt x="874014" y="449389"/>
                    </a:lnTo>
                    <a:lnTo>
                      <a:pt x="843820" y="449389"/>
                    </a:lnTo>
                    <a:cubicBezTo>
                      <a:pt x="844391" y="440436"/>
                      <a:pt x="844677" y="431387"/>
                      <a:pt x="844677" y="422338"/>
                    </a:cubicBezTo>
                    <a:cubicBezTo>
                      <a:pt x="844677" y="409003"/>
                      <a:pt x="844010" y="395764"/>
                      <a:pt x="842772" y="382619"/>
                    </a:cubicBezTo>
                    <a:lnTo>
                      <a:pt x="992981" y="382619"/>
                    </a:lnTo>
                    <a:lnTo>
                      <a:pt x="992981" y="382714"/>
                    </a:lnTo>
                    <a:cubicBezTo>
                      <a:pt x="1001459" y="382714"/>
                      <a:pt x="1008126" y="389572"/>
                      <a:pt x="1008126" y="397764"/>
                    </a:cubicBezTo>
                    <a:lnTo>
                      <a:pt x="1008126" y="434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4" name="Google Shape;1684;p10"/>
              <p:cNvSpPr/>
              <p:nvPr/>
            </p:nvSpPr>
            <p:spPr>
              <a:xfrm>
                <a:off x="4890706" y="3164013"/>
                <a:ext cx="361187" cy="361188"/>
              </a:xfrm>
              <a:custGeom>
                <a:rect b="b" l="l" r="r" t="t"/>
                <a:pathLst>
                  <a:path extrusionOk="0" h="361188" w="361187">
                    <a:moveTo>
                      <a:pt x="180594" y="361188"/>
                    </a:moveTo>
                    <a:cubicBezTo>
                      <a:pt x="280130" y="361188"/>
                      <a:pt x="361093" y="280226"/>
                      <a:pt x="361188" y="180594"/>
                    </a:cubicBezTo>
                    <a:cubicBezTo>
                      <a:pt x="361188" y="80963"/>
                      <a:pt x="280130" y="0"/>
                      <a:pt x="180594" y="0"/>
                    </a:cubicBezTo>
                    <a:cubicBezTo>
                      <a:pt x="80963" y="0"/>
                      <a:pt x="0" y="81058"/>
                      <a:pt x="0" y="180594"/>
                    </a:cubicBezTo>
                    <a:cubicBezTo>
                      <a:pt x="0" y="280226"/>
                      <a:pt x="81058" y="361188"/>
                      <a:pt x="180594" y="361188"/>
                    </a:cubicBezTo>
                    <a:close/>
                    <a:moveTo>
                      <a:pt x="180594" y="29718"/>
                    </a:moveTo>
                    <a:cubicBezTo>
                      <a:pt x="263747" y="29718"/>
                      <a:pt x="331565" y="97441"/>
                      <a:pt x="331565" y="180689"/>
                    </a:cubicBezTo>
                    <a:cubicBezTo>
                      <a:pt x="331565" y="263938"/>
                      <a:pt x="263842" y="331661"/>
                      <a:pt x="180594" y="331661"/>
                    </a:cubicBezTo>
                    <a:cubicBezTo>
                      <a:pt x="97345" y="331661"/>
                      <a:pt x="29623" y="263938"/>
                      <a:pt x="29623" y="180689"/>
                    </a:cubicBezTo>
                    <a:cubicBezTo>
                      <a:pt x="29623" y="97441"/>
                      <a:pt x="97345" y="29718"/>
                      <a:pt x="180594"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5" name="Google Shape;1685;p10"/>
              <p:cNvSpPr/>
              <p:nvPr/>
            </p:nvSpPr>
            <p:spPr>
              <a:xfrm>
                <a:off x="4997004" y="3262312"/>
                <a:ext cx="154305" cy="155448"/>
              </a:xfrm>
              <a:custGeom>
                <a:rect b="b" l="l" r="r" t="t"/>
                <a:pathLst>
                  <a:path extrusionOk="0" h="155448" w="154305">
                    <a:moveTo>
                      <a:pt x="77153" y="155448"/>
                    </a:moveTo>
                    <a:cubicBezTo>
                      <a:pt x="119634" y="155448"/>
                      <a:pt x="154305" y="120587"/>
                      <a:pt x="154305" y="77724"/>
                    </a:cubicBezTo>
                    <a:cubicBezTo>
                      <a:pt x="154305" y="34862"/>
                      <a:pt x="119634" y="0"/>
                      <a:pt x="77153" y="0"/>
                    </a:cubicBezTo>
                    <a:cubicBezTo>
                      <a:pt x="34671" y="0"/>
                      <a:pt x="0" y="34862"/>
                      <a:pt x="0" y="77724"/>
                    </a:cubicBezTo>
                    <a:cubicBezTo>
                      <a:pt x="0" y="120587"/>
                      <a:pt x="34576" y="155448"/>
                      <a:pt x="77153" y="155448"/>
                    </a:cubicBezTo>
                    <a:close/>
                    <a:moveTo>
                      <a:pt x="77153" y="29623"/>
                    </a:moveTo>
                    <a:cubicBezTo>
                      <a:pt x="103442" y="29623"/>
                      <a:pt x="124778" y="51149"/>
                      <a:pt x="124778" y="77629"/>
                    </a:cubicBezTo>
                    <a:cubicBezTo>
                      <a:pt x="124778" y="104108"/>
                      <a:pt x="103442" y="125635"/>
                      <a:pt x="77153" y="125635"/>
                    </a:cubicBezTo>
                    <a:cubicBezTo>
                      <a:pt x="50864" y="125635"/>
                      <a:pt x="29528" y="104108"/>
                      <a:pt x="29528" y="77629"/>
                    </a:cubicBezTo>
                    <a:cubicBezTo>
                      <a:pt x="29528" y="51149"/>
                      <a:pt x="50864" y="29623"/>
                      <a:pt x="77153" y="296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6" name="Google Shape;1686;p10"/>
              <p:cNvSpPr/>
              <p:nvPr/>
            </p:nvSpPr>
            <p:spPr>
              <a:xfrm>
                <a:off x="4872417" y="3782377"/>
                <a:ext cx="109728" cy="108584"/>
              </a:xfrm>
              <a:custGeom>
                <a:rect b="b" l="l" r="r" t="t"/>
                <a:pathLst>
                  <a:path extrusionOk="0" h="108584" w="109728">
                    <a:moveTo>
                      <a:pt x="54864" y="0"/>
                    </a:moveTo>
                    <a:cubicBezTo>
                      <a:pt x="24575" y="0"/>
                      <a:pt x="0" y="24384"/>
                      <a:pt x="0" y="54292"/>
                    </a:cubicBezTo>
                    <a:cubicBezTo>
                      <a:pt x="0" y="84201"/>
                      <a:pt x="24575" y="108585"/>
                      <a:pt x="54864" y="108585"/>
                    </a:cubicBezTo>
                    <a:cubicBezTo>
                      <a:pt x="85154" y="108585"/>
                      <a:pt x="109728" y="84106"/>
                      <a:pt x="109728" y="54292"/>
                    </a:cubicBezTo>
                    <a:cubicBezTo>
                      <a:pt x="109728" y="24384"/>
                      <a:pt x="85154" y="0"/>
                      <a:pt x="54864" y="0"/>
                    </a:cubicBezTo>
                    <a:close/>
                    <a:moveTo>
                      <a:pt x="54864" y="79057"/>
                    </a:moveTo>
                    <a:cubicBezTo>
                      <a:pt x="41053" y="79057"/>
                      <a:pt x="29718" y="68008"/>
                      <a:pt x="29718" y="54197"/>
                    </a:cubicBezTo>
                    <a:cubicBezTo>
                      <a:pt x="29718" y="40576"/>
                      <a:pt x="40958" y="29337"/>
                      <a:pt x="54864" y="29337"/>
                    </a:cubicBezTo>
                    <a:cubicBezTo>
                      <a:pt x="68675" y="29337"/>
                      <a:pt x="80010" y="40481"/>
                      <a:pt x="80010" y="54197"/>
                    </a:cubicBezTo>
                    <a:cubicBezTo>
                      <a:pt x="80010" y="67913"/>
                      <a:pt x="68771" y="79057"/>
                      <a:pt x="54864" y="7905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7" name="Google Shape;1687;p10"/>
              <p:cNvSpPr/>
              <p:nvPr/>
            </p:nvSpPr>
            <p:spPr>
              <a:xfrm>
                <a:off x="5173027" y="3777804"/>
                <a:ext cx="108585" cy="109728"/>
              </a:xfrm>
              <a:custGeom>
                <a:rect b="b" l="l" r="r" t="t"/>
                <a:pathLst>
                  <a:path extrusionOk="0" h="109728" w="108585">
                    <a:moveTo>
                      <a:pt x="54292" y="0"/>
                    </a:moveTo>
                    <a:cubicBezTo>
                      <a:pt x="24384" y="0"/>
                      <a:pt x="0" y="24575"/>
                      <a:pt x="0" y="54864"/>
                    </a:cubicBezTo>
                    <a:cubicBezTo>
                      <a:pt x="0" y="85154"/>
                      <a:pt x="24384" y="109728"/>
                      <a:pt x="54292" y="109728"/>
                    </a:cubicBezTo>
                    <a:cubicBezTo>
                      <a:pt x="84201" y="109728"/>
                      <a:pt x="108680" y="85154"/>
                      <a:pt x="108585" y="54864"/>
                    </a:cubicBezTo>
                    <a:cubicBezTo>
                      <a:pt x="108585" y="24575"/>
                      <a:pt x="84201" y="0"/>
                      <a:pt x="54292" y="0"/>
                    </a:cubicBezTo>
                    <a:close/>
                    <a:moveTo>
                      <a:pt x="54292" y="79820"/>
                    </a:moveTo>
                    <a:cubicBezTo>
                      <a:pt x="40672" y="79820"/>
                      <a:pt x="29432" y="68580"/>
                      <a:pt x="29432" y="54673"/>
                    </a:cubicBezTo>
                    <a:cubicBezTo>
                      <a:pt x="29432" y="40862"/>
                      <a:pt x="40481" y="29528"/>
                      <a:pt x="54292" y="29528"/>
                    </a:cubicBezTo>
                    <a:cubicBezTo>
                      <a:pt x="68104" y="29528"/>
                      <a:pt x="79248" y="40862"/>
                      <a:pt x="79153" y="54673"/>
                    </a:cubicBezTo>
                    <a:cubicBezTo>
                      <a:pt x="79153" y="68580"/>
                      <a:pt x="68008" y="79820"/>
                      <a:pt x="54292" y="798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88" name="Google Shape;1688;p10"/>
            <p:cNvGrpSpPr/>
            <p:nvPr/>
          </p:nvGrpSpPr>
          <p:grpSpPr>
            <a:xfrm rot="-2174752">
              <a:off x="5294226" y="3431582"/>
              <a:ext cx="772245" cy="848314"/>
              <a:chOff x="4664868" y="2881597"/>
              <a:chExt cx="998886" cy="1097280"/>
            </a:xfrm>
          </p:grpSpPr>
          <p:sp>
            <p:nvSpPr>
              <p:cNvPr id="1689" name="Google Shape;1689;p10"/>
              <p:cNvSpPr/>
              <p:nvPr/>
            </p:nvSpPr>
            <p:spPr>
              <a:xfrm>
                <a:off x="4664868" y="2881597"/>
                <a:ext cx="998886" cy="1097280"/>
              </a:xfrm>
              <a:custGeom>
                <a:rect b="b" l="l" r="r" t="t"/>
                <a:pathLst>
                  <a:path extrusionOk="0" h="1097280" w="998886">
                    <a:moveTo>
                      <a:pt x="932593" y="684752"/>
                    </a:moveTo>
                    <a:cubicBezTo>
                      <a:pt x="969073" y="684752"/>
                      <a:pt x="998887" y="655225"/>
                      <a:pt x="998887" y="618839"/>
                    </a:cubicBezTo>
                    <a:lnTo>
                      <a:pt x="998887" y="491109"/>
                    </a:lnTo>
                    <a:cubicBezTo>
                      <a:pt x="998887" y="454724"/>
                      <a:pt x="969169" y="425196"/>
                      <a:pt x="932593" y="425196"/>
                    </a:cubicBezTo>
                    <a:lnTo>
                      <a:pt x="892588" y="425196"/>
                    </a:lnTo>
                    <a:lnTo>
                      <a:pt x="892588" y="363474"/>
                    </a:lnTo>
                    <a:lnTo>
                      <a:pt x="926306" y="363474"/>
                    </a:lnTo>
                    <a:cubicBezTo>
                      <a:pt x="965740" y="363474"/>
                      <a:pt x="997839" y="331375"/>
                      <a:pt x="997744" y="291846"/>
                    </a:cubicBezTo>
                    <a:lnTo>
                      <a:pt x="997744" y="175546"/>
                    </a:lnTo>
                    <a:cubicBezTo>
                      <a:pt x="997744" y="136112"/>
                      <a:pt x="965645" y="104013"/>
                      <a:pt x="926306" y="104013"/>
                    </a:cubicBezTo>
                    <a:lnTo>
                      <a:pt x="892588" y="104013"/>
                    </a:lnTo>
                    <a:lnTo>
                      <a:pt x="892588" y="94012"/>
                    </a:lnTo>
                    <a:cubicBezTo>
                      <a:pt x="892588" y="42100"/>
                      <a:pt x="850392" y="0"/>
                      <a:pt x="798576" y="0"/>
                    </a:cubicBezTo>
                    <a:lnTo>
                      <a:pt x="222218" y="0"/>
                    </a:lnTo>
                    <a:cubicBezTo>
                      <a:pt x="221837" y="0"/>
                      <a:pt x="221456" y="95"/>
                      <a:pt x="221171" y="95"/>
                    </a:cubicBezTo>
                    <a:cubicBezTo>
                      <a:pt x="220789" y="95"/>
                      <a:pt x="220409" y="0"/>
                      <a:pt x="220123" y="0"/>
                    </a:cubicBezTo>
                    <a:lnTo>
                      <a:pt x="102965" y="0"/>
                    </a:lnTo>
                    <a:cubicBezTo>
                      <a:pt x="46196" y="0"/>
                      <a:pt x="0" y="46101"/>
                      <a:pt x="0" y="102775"/>
                    </a:cubicBezTo>
                    <a:lnTo>
                      <a:pt x="0" y="270891"/>
                    </a:lnTo>
                    <a:cubicBezTo>
                      <a:pt x="0" y="280702"/>
                      <a:pt x="7906" y="288608"/>
                      <a:pt x="17717" y="288608"/>
                    </a:cubicBezTo>
                    <a:cubicBezTo>
                      <a:pt x="27527" y="288608"/>
                      <a:pt x="35433" y="280702"/>
                      <a:pt x="35433" y="270891"/>
                    </a:cubicBezTo>
                    <a:lnTo>
                      <a:pt x="35433" y="102775"/>
                    </a:lnTo>
                    <a:cubicBezTo>
                      <a:pt x="35433" y="65627"/>
                      <a:pt x="65722" y="35433"/>
                      <a:pt x="102870" y="35433"/>
                    </a:cubicBezTo>
                    <a:lnTo>
                      <a:pt x="204502" y="35433"/>
                    </a:lnTo>
                    <a:lnTo>
                      <a:pt x="204502" y="1061847"/>
                    </a:lnTo>
                    <a:lnTo>
                      <a:pt x="102870" y="1061847"/>
                    </a:lnTo>
                    <a:cubicBezTo>
                      <a:pt x="65722" y="1061847"/>
                      <a:pt x="35433" y="1031557"/>
                      <a:pt x="35433" y="994505"/>
                    </a:cubicBezTo>
                    <a:lnTo>
                      <a:pt x="35433" y="420053"/>
                    </a:lnTo>
                    <a:cubicBezTo>
                      <a:pt x="35433" y="410242"/>
                      <a:pt x="27527" y="402336"/>
                      <a:pt x="17717" y="402336"/>
                    </a:cubicBezTo>
                    <a:cubicBezTo>
                      <a:pt x="7906" y="402336"/>
                      <a:pt x="0" y="410242"/>
                      <a:pt x="0" y="420053"/>
                    </a:cubicBezTo>
                    <a:lnTo>
                      <a:pt x="0" y="994505"/>
                    </a:lnTo>
                    <a:cubicBezTo>
                      <a:pt x="0" y="1051179"/>
                      <a:pt x="46196" y="1097280"/>
                      <a:pt x="102965" y="1097280"/>
                    </a:cubicBezTo>
                    <a:lnTo>
                      <a:pt x="220123" y="1097280"/>
                    </a:lnTo>
                    <a:cubicBezTo>
                      <a:pt x="220504" y="1097280"/>
                      <a:pt x="220885" y="1097185"/>
                      <a:pt x="221171" y="1097185"/>
                    </a:cubicBezTo>
                    <a:cubicBezTo>
                      <a:pt x="221551" y="1097185"/>
                      <a:pt x="221933" y="1097280"/>
                      <a:pt x="222218" y="1097280"/>
                    </a:cubicBezTo>
                    <a:lnTo>
                      <a:pt x="798576" y="1097280"/>
                    </a:lnTo>
                    <a:cubicBezTo>
                      <a:pt x="849154" y="1097280"/>
                      <a:pt x="890492" y="1057085"/>
                      <a:pt x="892397" y="1006983"/>
                    </a:cubicBezTo>
                    <a:lnTo>
                      <a:pt x="930307" y="1006983"/>
                    </a:lnTo>
                    <a:cubicBezTo>
                      <a:pt x="968121" y="1006983"/>
                      <a:pt x="998887" y="976503"/>
                      <a:pt x="998887" y="938879"/>
                    </a:cubicBezTo>
                    <a:lnTo>
                      <a:pt x="998887" y="815626"/>
                    </a:lnTo>
                    <a:cubicBezTo>
                      <a:pt x="998887" y="778097"/>
                      <a:pt x="968121" y="747522"/>
                      <a:pt x="930307" y="747522"/>
                    </a:cubicBezTo>
                    <a:lnTo>
                      <a:pt x="892588" y="747522"/>
                    </a:lnTo>
                    <a:lnTo>
                      <a:pt x="892588" y="684657"/>
                    </a:lnTo>
                    <a:lnTo>
                      <a:pt x="932593" y="684657"/>
                    </a:lnTo>
                    <a:close/>
                    <a:moveTo>
                      <a:pt x="892778" y="460629"/>
                    </a:moveTo>
                    <a:lnTo>
                      <a:pt x="932593" y="460629"/>
                    </a:lnTo>
                    <a:cubicBezTo>
                      <a:pt x="949452" y="460629"/>
                      <a:pt x="963263" y="474345"/>
                      <a:pt x="963263" y="491109"/>
                    </a:cubicBezTo>
                    <a:lnTo>
                      <a:pt x="963263" y="618839"/>
                    </a:lnTo>
                    <a:cubicBezTo>
                      <a:pt x="963263" y="635603"/>
                      <a:pt x="949452" y="649319"/>
                      <a:pt x="932593" y="649319"/>
                    </a:cubicBezTo>
                    <a:lnTo>
                      <a:pt x="892778" y="649319"/>
                    </a:lnTo>
                    <a:lnTo>
                      <a:pt x="892778" y="460629"/>
                    </a:lnTo>
                    <a:close/>
                    <a:moveTo>
                      <a:pt x="892588" y="139637"/>
                    </a:moveTo>
                    <a:lnTo>
                      <a:pt x="926402" y="139637"/>
                    </a:lnTo>
                    <a:cubicBezTo>
                      <a:pt x="946213" y="139637"/>
                      <a:pt x="962501" y="155829"/>
                      <a:pt x="962501" y="175736"/>
                    </a:cubicBezTo>
                    <a:lnTo>
                      <a:pt x="962501" y="292037"/>
                    </a:lnTo>
                    <a:cubicBezTo>
                      <a:pt x="962501" y="311849"/>
                      <a:pt x="946309" y="328136"/>
                      <a:pt x="926402" y="328136"/>
                    </a:cubicBezTo>
                    <a:lnTo>
                      <a:pt x="892588" y="328136"/>
                    </a:lnTo>
                    <a:lnTo>
                      <a:pt x="892588" y="139637"/>
                    </a:lnTo>
                    <a:close/>
                    <a:moveTo>
                      <a:pt x="857060" y="1003268"/>
                    </a:moveTo>
                    <a:cubicBezTo>
                      <a:pt x="857060" y="1035653"/>
                      <a:pt x="830675" y="1061847"/>
                      <a:pt x="798481" y="1061847"/>
                    </a:cubicBezTo>
                    <a:lnTo>
                      <a:pt x="246793" y="1061847"/>
                    </a:lnTo>
                    <a:lnTo>
                      <a:pt x="246793" y="35528"/>
                    </a:lnTo>
                    <a:lnTo>
                      <a:pt x="798481" y="35528"/>
                    </a:lnTo>
                    <a:cubicBezTo>
                      <a:pt x="830866" y="35528"/>
                      <a:pt x="857060" y="61913"/>
                      <a:pt x="857060" y="94107"/>
                    </a:cubicBezTo>
                    <a:lnTo>
                      <a:pt x="857060" y="1003268"/>
                    </a:lnTo>
                    <a:close/>
                    <a:moveTo>
                      <a:pt x="892778" y="782955"/>
                    </a:moveTo>
                    <a:lnTo>
                      <a:pt x="930307" y="782955"/>
                    </a:lnTo>
                    <a:cubicBezTo>
                      <a:pt x="948499" y="782955"/>
                      <a:pt x="963168" y="797624"/>
                      <a:pt x="963168" y="815626"/>
                    </a:cubicBezTo>
                    <a:lnTo>
                      <a:pt x="963168" y="938879"/>
                    </a:lnTo>
                    <a:cubicBezTo>
                      <a:pt x="963168" y="956977"/>
                      <a:pt x="948404" y="971550"/>
                      <a:pt x="930307" y="971550"/>
                    </a:cubicBezTo>
                    <a:lnTo>
                      <a:pt x="892778" y="971550"/>
                    </a:lnTo>
                    <a:lnTo>
                      <a:pt x="892778" y="7829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0" name="Google Shape;1690;p10"/>
              <p:cNvSpPr/>
              <p:nvPr/>
            </p:nvSpPr>
            <p:spPr>
              <a:xfrm>
                <a:off x="5034057" y="3079432"/>
                <a:ext cx="365664" cy="246792"/>
              </a:xfrm>
              <a:custGeom>
                <a:rect b="b" l="l" r="r" t="t"/>
                <a:pathLst>
                  <a:path extrusionOk="0" h="246792" w="365664">
                    <a:moveTo>
                      <a:pt x="309372" y="0"/>
                    </a:moveTo>
                    <a:lnTo>
                      <a:pt x="56293" y="0"/>
                    </a:lnTo>
                    <a:cubicBezTo>
                      <a:pt x="25337" y="0"/>
                      <a:pt x="0" y="25241"/>
                      <a:pt x="0" y="56293"/>
                    </a:cubicBezTo>
                    <a:lnTo>
                      <a:pt x="0" y="190500"/>
                    </a:lnTo>
                    <a:cubicBezTo>
                      <a:pt x="0" y="221551"/>
                      <a:pt x="25241" y="246793"/>
                      <a:pt x="56293" y="246793"/>
                    </a:cubicBezTo>
                    <a:lnTo>
                      <a:pt x="309372" y="246793"/>
                    </a:lnTo>
                    <a:cubicBezTo>
                      <a:pt x="340328" y="246793"/>
                      <a:pt x="365665" y="221456"/>
                      <a:pt x="365665" y="190500"/>
                    </a:cubicBezTo>
                    <a:lnTo>
                      <a:pt x="365665" y="56293"/>
                    </a:lnTo>
                    <a:cubicBezTo>
                      <a:pt x="365665" y="25241"/>
                      <a:pt x="340424" y="0"/>
                      <a:pt x="309372" y="0"/>
                    </a:cubicBezTo>
                    <a:close/>
                    <a:moveTo>
                      <a:pt x="330137" y="190405"/>
                    </a:moveTo>
                    <a:cubicBezTo>
                      <a:pt x="330137" y="201930"/>
                      <a:pt x="320802" y="211264"/>
                      <a:pt x="309277" y="211264"/>
                    </a:cubicBezTo>
                    <a:lnTo>
                      <a:pt x="56198" y="211264"/>
                    </a:lnTo>
                    <a:cubicBezTo>
                      <a:pt x="44672" y="211264"/>
                      <a:pt x="35338" y="201930"/>
                      <a:pt x="35338" y="190405"/>
                    </a:cubicBezTo>
                    <a:lnTo>
                      <a:pt x="35338" y="56197"/>
                    </a:lnTo>
                    <a:cubicBezTo>
                      <a:pt x="35338" y="44672"/>
                      <a:pt x="44672" y="35338"/>
                      <a:pt x="56198" y="35338"/>
                    </a:cubicBezTo>
                    <a:lnTo>
                      <a:pt x="309277" y="35338"/>
                    </a:lnTo>
                    <a:cubicBezTo>
                      <a:pt x="320802" y="35338"/>
                      <a:pt x="330137" y="44672"/>
                      <a:pt x="330137" y="56197"/>
                    </a:cubicBezTo>
                    <a:lnTo>
                      <a:pt x="330137" y="19040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1" name="Google Shape;1691;p10"/>
              <p:cNvSpPr/>
              <p:nvPr/>
            </p:nvSpPr>
            <p:spPr>
              <a:xfrm>
                <a:off x="5093398" y="3154870"/>
                <a:ext cx="246887" cy="35433"/>
              </a:xfrm>
              <a:custGeom>
                <a:rect b="b" l="l" r="r" t="t"/>
                <a:pathLst>
                  <a:path extrusionOk="0" h="35433" w="246887">
                    <a:moveTo>
                      <a:pt x="229171" y="571"/>
                    </a:moveTo>
                    <a:lnTo>
                      <a:pt x="17717" y="0"/>
                    </a:lnTo>
                    <a:cubicBezTo>
                      <a:pt x="7906" y="0"/>
                      <a:pt x="0" y="7810"/>
                      <a:pt x="0" y="17431"/>
                    </a:cubicBezTo>
                    <a:cubicBezTo>
                      <a:pt x="0" y="26956"/>
                      <a:pt x="7906" y="34862"/>
                      <a:pt x="17717" y="34862"/>
                    </a:cubicBezTo>
                    <a:lnTo>
                      <a:pt x="229171" y="35433"/>
                    </a:lnTo>
                    <a:cubicBezTo>
                      <a:pt x="238887" y="35433"/>
                      <a:pt x="246888" y="27622"/>
                      <a:pt x="246888" y="18002"/>
                    </a:cubicBezTo>
                    <a:cubicBezTo>
                      <a:pt x="246888" y="8477"/>
                      <a:pt x="238982" y="571"/>
                      <a:pt x="229171" y="57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2" name="Google Shape;1692;p10"/>
              <p:cNvSpPr/>
              <p:nvPr/>
            </p:nvSpPr>
            <p:spPr>
              <a:xfrm>
                <a:off x="5093398" y="3210877"/>
                <a:ext cx="246887" cy="36575"/>
              </a:xfrm>
              <a:custGeom>
                <a:rect b="b" l="l" r="r" t="t"/>
                <a:pathLst>
                  <a:path extrusionOk="0" h="36575" w="246887">
                    <a:moveTo>
                      <a:pt x="229171" y="571"/>
                    </a:moveTo>
                    <a:lnTo>
                      <a:pt x="17717" y="0"/>
                    </a:lnTo>
                    <a:cubicBezTo>
                      <a:pt x="7906" y="0"/>
                      <a:pt x="0" y="8001"/>
                      <a:pt x="0" y="18002"/>
                    </a:cubicBezTo>
                    <a:cubicBezTo>
                      <a:pt x="0" y="27813"/>
                      <a:pt x="7906" y="36004"/>
                      <a:pt x="17717" y="36004"/>
                    </a:cubicBezTo>
                    <a:lnTo>
                      <a:pt x="229171" y="36576"/>
                    </a:lnTo>
                    <a:cubicBezTo>
                      <a:pt x="238887" y="36576"/>
                      <a:pt x="246888" y="28575"/>
                      <a:pt x="246888" y="18574"/>
                    </a:cubicBezTo>
                    <a:cubicBezTo>
                      <a:pt x="246888" y="8668"/>
                      <a:pt x="238982" y="571"/>
                      <a:pt x="229171" y="57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93" name="Google Shape;1693;p10"/>
            <p:cNvGrpSpPr/>
            <p:nvPr/>
          </p:nvGrpSpPr>
          <p:grpSpPr>
            <a:xfrm>
              <a:off x="7898697" y="2769644"/>
              <a:ext cx="989891" cy="989871"/>
              <a:chOff x="8213288" y="4257484"/>
              <a:chExt cx="1305236" cy="1305210"/>
            </a:xfrm>
          </p:grpSpPr>
          <p:sp>
            <p:nvSpPr>
              <p:cNvPr id="1694" name="Google Shape;1694;p10"/>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5" name="Google Shape;1695;p10"/>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6" name="Google Shape;1696;p10"/>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7" name="Google Shape;1697;p10"/>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98" name="Google Shape;1698;p10"/>
            <p:cNvGrpSpPr/>
            <p:nvPr/>
          </p:nvGrpSpPr>
          <p:grpSpPr>
            <a:xfrm>
              <a:off x="10246012" y="3146617"/>
              <a:ext cx="884917" cy="823085"/>
              <a:chOff x="4577619" y="1347766"/>
              <a:chExt cx="1179575" cy="1097300"/>
            </a:xfrm>
          </p:grpSpPr>
          <p:sp>
            <p:nvSpPr>
              <p:cNvPr id="1699" name="Google Shape;1699;p10"/>
              <p:cNvSpPr/>
              <p:nvPr/>
            </p:nvSpPr>
            <p:spPr>
              <a:xfrm>
                <a:off x="4577619" y="1347766"/>
                <a:ext cx="1179575" cy="1097300"/>
              </a:xfrm>
              <a:custGeom>
                <a:rect b="b" l="l" r="r" t="t"/>
                <a:pathLst>
                  <a:path extrusionOk="0" h="1097300" w="1179575">
                    <a:moveTo>
                      <a:pt x="1164717" y="790786"/>
                    </a:moveTo>
                    <a:cubicBezTo>
                      <a:pt x="1172909" y="790786"/>
                      <a:pt x="1179481" y="784214"/>
                      <a:pt x="1179481" y="776023"/>
                    </a:cubicBezTo>
                    <a:lnTo>
                      <a:pt x="1179481" y="721254"/>
                    </a:lnTo>
                    <a:cubicBezTo>
                      <a:pt x="1179481" y="713062"/>
                      <a:pt x="1172909" y="706395"/>
                      <a:pt x="1164717" y="706395"/>
                    </a:cubicBezTo>
                    <a:lnTo>
                      <a:pt x="784670" y="706395"/>
                    </a:lnTo>
                    <a:cubicBezTo>
                      <a:pt x="848678" y="663437"/>
                      <a:pt x="875252" y="580855"/>
                      <a:pt x="889349" y="536945"/>
                    </a:cubicBezTo>
                    <a:cubicBezTo>
                      <a:pt x="906875" y="482272"/>
                      <a:pt x="933355" y="399690"/>
                      <a:pt x="888206" y="317870"/>
                    </a:cubicBezTo>
                    <a:cubicBezTo>
                      <a:pt x="882491" y="307583"/>
                      <a:pt x="829342" y="216810"/>
                      <a:pt x="721519" y="206618"/>
                    </a:cubicBezTo>
                    <a:cubicBezTo>
                      <a:pt x="705707" y="205189"/>
                      <a:pt x="690944" y="205761"/>
                      <a:pt x="677228" y="207571"/>
                    </a:cubicBezTo>
                    <a:cubicBezTo>
                      <a:pt x="695611" y="191759"/>
                      <a:pt x="711803" y="171661"/>
                      <a:pt x="721900" y="150611"/>
                    </a:cubicBezTo>
                    <a:cubicBezTo>
                      <a:pt x="750665" y="91461"/>
                      <a:pt x="731711" y="31930"/>
                      <a:pt x="722281" y="9165"/>
                    </a:cubicBezTo>
                    <a:cubicBezTo>
                      <a:pt x="719423" y="2307"/>
                      <a:pt x="711994" y="-1408"/>
                      <a:pt x="704850" y="497"/>
                    </a:cubicBezTo>
                    <a:cubicBezTo>
                      <a:pt x="677418" y="7831"/>
                      <a:pt x="610267" y="31930"/>
                      <a:pt x="579025" y="98986"/>
                    </a:cubicBezTo>
                    <a:cubicBezTo>
                      <a:pt x="560165" y="139562"/>
                      <a:pt x="550926" y="204618"/>
                      <a:pt x="578834" y="229859"/>
                    </a:cubicBezTo>
                    <a:cubicBezTo>
                      <a:pt x="578072" y="229573"/>
                      <a:pt x="577215" y="229383"/>
                      <a:pt x="576548" y="229097"/>
                    </a:cubicBezTo>
                    <a:cubicBezTo>
                      <a:pt x="551212" y="216334"/>
                      <a:pt x="510635" y="202141"/>
                      <a:pt x="461486" y="206618"/>
                    </a:cubicBezTo>
                    <a:cubicBezTo>
                      <a:pt x="353663" y="216715"/>
                      <a:pt x="300514" y="307583"/>
                      <a:pt x="294799" y="317870"/>
                    </a:cubicBezTo>
                    <a:cubicBezTo>
                      <a:pt x="249555" y="399690"/>
                      <a:pt x="276035" y="482367"/>
                      <a:pt x="293656" y="537040"/>
                    </a:cubicBezTo>
                    <a:cubicBezTo>
                      <a:pt x="307753" y="580855"/>
                      <a:pt x="334232" y="663342"/>
                      <a:pt x="398145" y="706395"/>
                    </a:cubicBezTo>
                    <a:lnTo>
                      <a:pt x="166021" y="706395"/>
                    </a:lnTo>
                    <a:cubicBezTo>
                      <a:pt x="74581" y="706395"/>
                      <a:pt x="0" y="772117"/>
                      <a:pt x="0" y="852889"/>
                    </a:cubicBezTo>
                    <a:lnTo>
                      <a:pt x="0" y="950902"/>
                    </a:lnTo>
                    <a:cubicBezTo>
                      <a:pt x="0" y="1031674"/>
                      <a:pt x="74390" y="1097301"/>
                      <a:pt x="166021" y="1097301"/>
                    </a:cubicBezTo>
                    <a:lnTo>
                      <a:pt x="1164812" y="1097301"/>
                    </a:lnTo>
                    <a:cubicBezTo>
                      <a:pt x="1173004" y="1097301"/>
                      <a:pt x="1179576" y="1090729"/>
                      <a:pt x="1179576" y="1082537"/>
                    </a:cubicBezTo>
                    <a:lnTo>
                      <a:pt x="1179576" y="1027768"/>
                    </a:lnTo>
                    <a:cubicBezTo>
                      <a:pt x="1179576" y="1019577"/>
                      <a:pt x="1173004" y="1013005"/>
                      <a:pt x="1164812" y="1013005"/>
                    </a:cubicBezTo>
                    <a:lnTo>
                      <a:pt x="1102995" y="1013005"/>
                    </a:lnTo>
                    <a:lnTo>
                      <a:pt x="1102995" y="790786"/>
                    </a:lnTo>
                    <a:lnTo>
                      <a:pt x="1164717" y="790786"/>
                    </a:lnTo>
                    <a:close/>
                    <a:moveTo>
                      <a:pt x="605600" y="111559"/>
                    </a:moveTo>
                    <a:cubicBezTo>
                      <a:pt x="627698" y="64315"/>
                      <a:pt x="672084" y="42407"/>
                      <a:pt x="699421" y="33073"/>
                    </a:cubicBezTo>
                    <a:cubicBezTo>
                      <a:pt x="707136" y="56885"/>
                      <a:pt x="714565" y="97652"/>
                      <a:pt x="695039" y="137562"/>
                    </a:cubicBezTo>
                    <a:cubicBezTo>
                      <a:pt x="677418" y="173947"/>
                      <a:pt x="642176" y="201284"/>
                      <a:pt x="618077" y="208428"/>
                    </a:cubicBezTo>
                    <a:cubicBezTo>
                      <a:pt x="610076" y="210904"/>
                      <a:pt x="603409" y="211000"/>
                      <a:pt x="599789" y="208809"/>
                    </a:cubicBezTo>
                    <a:cubicBezTo>
                      <a:pt x="586645" y="200998"/>
                      <a:pt x="587121" y="151373"/>
                      <a:pt x="605600" y="111559"/>
                    </a:cubicBezTo>
                    <a:close/>
                    <a:moveTo>
                      <a:pt x="321850" y="527896"/>
                    </a:moveTo>
                    <a:cubicBezTo>
                      <a:pt x="304895" y="475128"/>
                      <a:pt x="281654" y="402833"/>
                      <a:pt x="320707" y="332253"/>
                    </a:cubicBezTo>
                    <a:cubicBezTo>
                      <a:pt x="322707" y="328729"/>
                      <a:pt x="370046" y="245004"/>
                      <a:pt x="464344" y="236146"/>
                    </a:cubicBezTo>
                    <a:cubicBezTo>
                      <a:pt x="469773" y="235574"/>
                      <a:pt x="475202" y="235384"/>
                      <a:pt x="480441" y="235384"/>
                    </a:cubicBezTo>
                    <a:cubicBezTo>
                      <a:pt x="515303" y="235384"/>
                      <a:pt x="544163" y="245956"/>
                      <a:pt x="563309" y="255481"/>
                    </a:cubicBezTo>
                    <a:cubicBezTo>
                      <a:pt x="580454" y="264054"/>
                      <a:pt x="602837" y="264054"/>
                      <a:pt x="619887" y="255481"/>
                    </a:cubicBezTo>
                    <a:cubicBezTo>
                      <a:pt x="641890" y="244528"/>
                      <a:pt x="676847" y="232145"/>
                      <a:pt x="718947" y="236146"/>
                    </a:cubicBezTo>
                    <a:cubicBezTo>
                      <a:pt x="813245" y="245004"/>
                      <a:pt x="860584" y="328729"/>
                      <a:pt x="862584" y="332253"/>
                    </a:cubicBezTo>
                    <a:cubicBezTo>
                      <a:pt x="901541" y="402833"/>
                      <a:pt x="878396" y="475128"/>
                      <a:pt x="861441" y="527992"/>
                    </a:cubicBezTo>
                    <a:cubicBezTo>
                      <a:pt x="844772" y="580189"/>
                      <a:pt x="813626" y="677344"/>
                      <a:pt x="729520" y="699632"/>
                    </a:cubicBezTo>
                    <a:cubicBezTo>
                      <a:pt x="682181" y="712205"/>
                      <a:pt x="637318" y="696203"/>
                      <a:pt x="607981" y="680582"/>
                    </a:cubicBezTo>
                    <a:cubicBezTo>
                      <a:pt x="597694" y="675153"/>
                      <a:pt x="585597" y="675153"/>
                      <a:pt x="575310" y="680582"/>
                    </a:cubicBezTo>
                    <a:cubicBezTo>
                      <a:pt x="545973" y="696203"/>
                      <a:pt x="501110" y="712205"/>
                      <a:pt x="453771" y="699632"/>
                    </a:cubicBezTo>
                    <a:cubicBezTo>
                      <a:pt x="369761" y="677248"/>
                      <a:pt x="338614" y="580189"/>
                      <a:pt x="321850" y="527896"/>
                    </a:cubicBezTo>
                    <a:close/>
                    <a:moveTo>
                      <a:pt x="592646" y="706395"/>
                    </a:moveTo>
                    <a:lnTo>
                      <a:pt x="590074" y="706395"/>
                    </a:lnTo>
                    <a:cubicBezTo>
                      <a:pt x="591026" y="706109"/>
                      <a:pt x="591884" y="706109"/>
                      <a:pt x="592646" y="706395"/>
                    </a:cubicBezTo>
                    <a:close/>
                    <a:moveTo>
                      <a:pt x="1149858" y="1042723"/>
                    </a:moveTo>
                    <a:lnTo>
                      <a:pt x="1149858" y="1067869"/>
                    </a:lnTo>
                    <a:lnTo>
                      <a:pt x="165925" y="1067869"/>
                    </a:lnTo>
                    <a:cubicBezTo>
                      <a:pt x="156210" y="1067869"/>
                      <a:pt x="146685" y="1067011"/>
                      <a:pt x="137541" y="1065297"/>
                    </a:cubicBezTo>
                    <a:cubicBezTo>
                      <a:pt x="75914" y="1054057"/>
                      <a:pt x="29528" y="1007099"/>
                      <a:pt x="29528" y="950997"/>
                    </a:cubicBezTo>
                    <a:lnTo>
                      <a:pt x="29528" y="852985"/>
                    </a:lnTo>
                    <a:cubicBezTo>
                      <a:pt x="29528" y="788500"/>
                      <a:pt x="90773" y="736113"/>
                      <a:pt x="165925" y="736113"/>
                    </a:cubicBezTo>
                    <a:lnTo>
                      <a:pt x="165925" y="736018"/>
                    </a:lnTo>
                    <a:lnTo>
                      <a:pt x="1101185" y="736018"/>
                    </a:lnTo>
                    <a:lnTo>
                      <a:pt x="1149858" y="736018"/>
                    </a:lnTo>
                    <a:lnTo>
                      <a:pt x="1149858" y="761164"/>
                    </a:lnTo>
                    <a:lnTo>
                      <a:pt x="1102900" y="761164"/>
                    </a:lnTo>
                    <a:lnTo>
                      <a:pt x="1073277" y="761164"/>
                    </a:lnTo>
                    <a:lnTo>
                      <a:pt x="168307" y="761164"/>
                    </a:lnTo>
                    <a:cubicBezTo>
                      <a:pt x="110204" y="761164"/>
                      <a:pt x="62865" y="803264"/>
                      <a:pt x="62865" y="854794"/>
                    </a:cubicBezTo>
                    <a:lnTo>
                      <a:pt x="62865" y="949092"/>
                    </a:lnTo>
                    <a:cubicBezTo>
                      <a:pt x="62865" y="988049"/>
                      <a:pt x="90011" y="1021672"/>
                      <a:pt x="128397" y="1035674"/>
                    </a:cubicBezTo>
                    <a:cubicBezTo>
                      <a:pt x="140684" y="1040246"/>
                      <a:pt x="154210" y="1042723"/>
                      <a:pt x="168307" y="1042723"/>
                    </a:cubicBezTo>
                    <a:lnTo>
                      <a:pt x="1102900" y="1042723"/>
                    </a:lnTo>
                    <a:lnTo>
                      <a:pt x="1149858" y="1042723"/>
                    </a:lnTo>
                    <a:close/>
                    <a:moveTo>
                      <a:pt x="1073277" y="849365"/>
                    </a:moveTo>
                    <a:cubicBezTo>
                      <a:pt x="1072896" y="849365"/>
                      <a:pt x="1072515" y="849270"/>
                      <a:pt x="1072039" y="849270"/>
                    </a:cubicBezTo>
                    <a:lnTo>
                      <a:pt x="162116" y="849270"/>
                    </a:lnTo>
                    <a:cubicBezTo>
                      <a:pt x="153924" y="849270"/>
                      <a:pt x="147257" y="855937"/>
                      <a:pt x="147257" y="864129"/>
                    </a:cubicBezTo>
                    <a:cubicBezTo>
                      <a:pt x="147257" y="872320"/>
                      <a:pt x="153924" y="878988"/>
                      <a:pt x="162116" y="878988"/>
                    </a:cubicBezTo>
                    <a:lnTo>
                      <a:pt x="1072039" y="878988"/>
                    </a:lnTo>
                    <a:cubicBezTo>
                      <a:pt x="1072420" y="878988"/>
                      <a:pt x="1072801" y="878893"/>
                      <a:pt x="1073277" y="878893"/>
                    </a:cubicBezTo>
                    <a:lnTo>
                      <a:pt x="1073277" y="925851"/>
                    </a:lnTo>
                    <a:cubicBezTo>
                      <a:pt x="1073277" y="925851"/>
                      <a:pt x="1073277" y="925851"/>
                      <a:pt x="1073277" y="925851"/>
                    </a:cubicBezTo>
                    <a:lnTo>
                      <a:pt x="518827" y="925851"/>
                    </a:lnTo>
                    <a:cubicBezTo>
                      <a:pt x="510635" y="925851"/>
                      <a:pt x="504063" y="932518"/>
                      <a:pt x="504063" y="940710"/>
                    </a:cubicBezTo>
                    <a:cubicBezTo>
                      <a:pt x="504063" y="948901"/>
                      <a:pt x="510635" y="955569"/>
                      <a:pt x="518827" y="955569"/>
                    </a:cubicBezTo>
                    <a:lnTo>
                      <a:pt x="1073277" y="955569"/>
                    </a:lnTo>
                    <a:cubicBezTo>
                      <a:pt x="1073277" y="955569"/>
                      <a:pt x="1073277" y="955569"/>
                      <a:pt x="1073277" y="955569"/>
                    </a:cubicBezTo>
                    <a:lnTo>
                      <a:pt x="1073277" y="1013005"/>
                    </a:lnTo>
                    <a:lnTo>
                      <a:pt x="168307" y="1013005"/>
                    </a:lnTo>
                    <a:cubicBezTo>
                      <a:pt x="126492" y="1013005"/>
                      <a:pt x="92488" y="984239"/>
                      <a:pt x="92488" y="948997"/>
                    </a:cubicBezTo>
                    <a:lnTo>
                      <a:pt x="92488" y="854794"/>
                    </a:lnTo>
                    <a:cubicBezTo>
                      <a:pt x="92488" y="819457"/>
                      <a:pt x="126587" y="790786"/>
                      <a:pt x="168307" y="790786"/>
                    </a:cubicBezTo>
                    <a:lnTo>
                      <a:pt x="1073277" y="790786"/>
                    </a:lnTo>
                    <a:lnTo>
                      <a:pt x="1073277" y="8493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0" name="Google Shape;1700;p10"/>
              <p:cNvSpPr/>
              <p:nvPr/>
            </p:nvSpPr>
            <p:spPr>
              <a:xfrm>
                <a:off x="4730686" y="2273616"/>
                <a:ext cx="307562" cy="29718"/>
              </a:xfrm>
              <a:custGeom>
                <a:rect b="b" l="l" r="r" t="t"/>
                <a:pathLst>
                  <a:path extrusionOk="0" h="29718" w="307562">
                    <a:moveTo>
                      <a:pt x="14859" y="29718"/>
                    </a:moveTo>
                    <a:lnTo>
                      <a:pt x="292703" y="29718"/>
                    </a:lnTo>
                    <a:cubicBezTo>
                      <a:pt x="300800" y="29718"/>
                      <a:pt x="307562" y="23051"/>
                      <a:pt x="307562" y="14859"/>
                    </a:cubicBezTo>
                    <a:cubicBezTo>
                      <a:pt x="307562" y="6668"/>
                      <a:pt x="300895" y="0"/>
                      <a:pt x="292703" y="0"/>
                    </a:cubicBezTo>
                    <a:lnTo>
                      <a:pt x="14859" y="0"/>
                    </a:lnTo>
                    <a:cubicBezTo>
                      <a:pt x="6667" y="0"/>
                      <a:pt x="0" y="6668"/>
                      <a:pt x="0" y="14859"/>
                    </a:cubicBezTo>
                    <a:cubicBezTo>
                      <a:pt x="0" y="23051"/>
                      <a:pt x="6667" y="29718"/>
                      <a:pt x="14859"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01" name="Google Shape;1701;p10"/>
            <p:cNvGrpSpPr/>
            <p:nvPr/>
          </p:nvGrpSpPr>
          <p:grpSpPr>
            <a:xfrm>
              <a:off x="9876531" y="5738282"/>
              <a:ext cx="605323" cy="968522"/>
              <a:chOff x="6621910" y="4285247"/>
              <a:chExt cx="782982" cy="1252777"/>
            </a:xfrm>
          </p:grpSpPr>
          <p:sp>
            <p:nvSpPr>
              <p:cNvPr id="1702" name="Google Shape;1702;p10"/>
              <p:cNvSpPr/>
              <p:nvPr/>
            </p:nvSpPr>
            <p:spPr>
              <a:xfrm>
                <a:off x="6621910" y="4285247"/>
                <a:ext cx="782982" cy="1252777"/>
              </a:xfrm>
              <a:custGeom>
                <a:rect b="b" l="l" r="r" t="t"/>
                <a:pathLst>
                  <a:path extrusionOk="0" h="1252777" w="782982">
                    <a:moveTo>
                      <a:pt x="777205" y="215315"/>
                    </a:moveTo>
                    <a:cubicBezTo>
                      <a:pt x="769204" y="188264"/>
                      <a:pt x="753297" y="165213"/>
                      <a:pt x="731580" y="148449"/>
                    </a:cubicBezTo>
                    <a:cubicBezTo>
                      <a:pt x="737581" y="85489"/>
                      <a:pt x="719293" y="33197"/>
                      <a:pt x="677764" y="10813"/>
                    </a:cubicBezTo>
                    <a:cubicBezTo>
                      <a:pt x="643855" y="-7475"/>
                      <a:pt x="600897" y="-2427"/>
                      <a:pt x="556606" y="24910"/>
                    </a:cubicBezTo>
                    <a:cubicBezTo>
                      <a:pt x="515077" y="50627"/>
                      <a:pt x="476596" y="93490"/>
                      <a:pt x="448402" y="145782"/>
                    </a:cubicBezTo>
                    <a:cubicBezTo>
                      <a:pt x="445068" y="151878"/>
                      <a:pt x="442020" y="158069"/>
                      <a:pt x="439067" y="164261"/>
                    </a:cubicBezTo>
                    <a:cubicBezTo>
                      <a:pt x="429923" y="180643"/>
                      <a:pt x="342103" y="342949"/>
                      <a:pt x="332863" y="360095"/>
                    </a:cubicBezTo>
                    <a:cubicBezTo>
                      <a:pt x="332578" y="360475"/>
                      <a:pt x="332292" y="360952"/>
                      <a:pt x="332101" y="361333"/>
                    </a:cubicBezTo>
                    <a:cubicBezTo>
                      <a:pt x="322195" y="379621"/>
                      <a:pt x="311908" y="398575"/>
                      <a:pt x="301431" y="417816"/>
                    </a:cubicBezTo>
                    <a:cubicBezTo>
                      <a:pt x="300859" y="418864"/>
                      <a:pt x="300478" y="419912"/>
                      <a:pt x="300193" y="420959"/>
                    </a:cubicBezTo>
                    <a:cubicBezTo>
                      <a:pt x="231994" y="547451"/>
                      <a:pt x="154841" y="689945"/>
                      <a:pt x="110455" y="771860"/>
                    </a:cubicBezTo>
                    <a:lnTo>
                      <a:pt x="73593" y="840155"/>
                    </a:lnTo>
                    <a:cubicBezTo>
                      <a:pt x="67878" y="850632"/>
                      <a:pt x="64068" y="861872"/>
                      <a:pt x="62163" y="873492"/>
                    </a:cubicBezTo>
                    <a:cubicBezTo>
                      <a:pt x="33683" y="925880"/>
                      <a:pt x="4251" y="1004175"/>
                      <a:pt x="13014" y="1095901"/>
                    </a:cubicBezTo>
                    <a:cubicBezTo>
                      <a:pt x="13586" y="1101235"/>
                      <a:pt x="14252" y="1106569"/>
                      <a:pt x="14919" y="1111712"/>
                    </a:cubicBezTo>
                    <a:cubicBezTo>
                      <a:pt x="14824" y="1112474"/>
                      <a:pt x="14919" y="1113332"/>
                      <a:pt x="15014" y="1114189"/>
                    </a:cubicBezTo>
                    <a:cubicBezTo>
                      <a:pt x="18348" y="1135430"/>
                      <a:pt x="23396" y="1156289"/>
                      <a:pt x="30349" y="1176673"/>
                    </a:cubicBezTo>
                    <a:lnTo>
                      <a:pt x="30349" y="1176673"/>
                    </a:lnTo>
                    <a:lnTo>
                      <a:pt x="1870" y="1229632"/>
                    </a:lnTo>
                    <a:cubicBezTo>
                      <a:pt x="-2226" y="1237252"/>
                      <a:pt x="631" y="1246777"/>
                      <a:pt x="8251" y="1250873"/>
                    </a:cubicBezTo>
                    <a:cubicBezTo>
                      <a:pt x="10537" y="1252111"/>
                      <a:pt x="13109" y="1252778"/>
                      <a:pt x="15586" y="1252778"/>
                    </a:cubicBezTo>
                    <a:cubicBezTo>
                      <a:pt x="21110" y="1252778"/>
                      <a:pt x="26539" y="1249825"/>
                      <a:pt x="29302" y="1244491"/>
                    </a:cubicBezTo>
                    <a:lnTo>
                      <a:pt x="57020" y="1192961"/>
                    </a:lnTo>
                    <a:cubicBezTo>
                      <a:pt x="78451" y="1188960"/>
                      <a:pt x="99311" y="1182959"/>
                      <a:pt x="119313" y="1174863"/>
                    </a:cubicBezTo>
                    <a:cubicBezTo>
                      <a:pt x="120646" y="1174673"/>
                      <a:pt x="121885" y="1174387"/>
                      <a:pt x="123123" y="1174006"/>
                    </a:cubicBezTo>
                    <a:cubicBezTo>
                      <a:pt x="125980" y="1172672"/>
                      <a:pt x="128838" y="1171529"/>
                      <a:pt x="131600" y="1170291"/>
                    </a:cubicBezTo>
                    <a:cubicBezTo>
                      <a:pt x="231422" y="1125619"/>
                      <a:pt x="285905" y="1040084"/>
                      <a:pt x="312575" y="982363"/>
                    </a:cubicBezTo>
                    <a:cubicBezTo>
                      <a:pt x="314766" y="979220"/>
                      <a:pt x="316766" y="975981"/>
                      <a:pt x="318576" y="972647"/>
                    </a:cubicBezTo>
                    <a:cubicBezTo>
                      <a:pt x="318671" y="972552"/>
                      <a:pt x="318766" y="972171"/>
                      <a:pt x="318862" y="971981"/>
                    </a:cubicBezTo>
                    <a:lnTo>
                      <a:pt x="352295" y="909973"/>
                    </a:lnTo>
                    <a:cubicBezTo>
                      <a:pt x="396681" y="827582"/>
                      <a:pt x="477643" y="676896"/>
                      <a:pt x="549176" y="543356"/>
                    </a:cubicBezTo>
                    <a:cubicBezTo>
                      <a:pt x="549462" y="542784"/>
                      <a:pt x="549748" y="542213"/>
                      <a:pt x="549938" y="541641"/>
                    </a:cubicBezTo>
                    <a:lnTo>
                      <a:pt x="550033" y="541355"/>
                    </a:lnTo>
                    <a:lnTo>
                      <a:pt x="578608" y="487920"/>
                    </a:lnTo>
                    <a:lnTo>
                      <a:pt x="578799" y="487634"/>
                    </a:lnTo>
                    <a:cubicBezTo>
                      <a:pt x="668239" y="320661"/>
                      <a:pt x="685955" y="286181"/>
                      <a:pt x="689956" y="277703"/>
                    </a:cubicBezTo>
                    <a:cubicBezTo>
                      <a:pt x="690146" y="277227"/>
                      <a:pt x="690527" y="276751"/>
                      <a:pt x="690622" y="276465"/>
                    </a:cubicBezTo>
                    <a:cubicBezTo>
                      <a:pt x="693289" y="271417"/>
                      <a:pt x="695956" y="266464"/>
                      <a:pt x="698338" y="261415"/>
                    </a:cubicBezTo>
                    <a:cubicBezTo>
                      <a:pt x="697099" y="274941"/>
                      <a:pt x="693099" y="288181"/>
                      <a:pt x="686527" y="300468"/>
                    </a:cubicBezTo>
                    <a:lnTo>
                      <a:pt x="529364" y="590981"/>
                    </a:lnTo>
                    <a:cubicBezTo>
                      <a:pt x="499932" y="645559"/>
                      <a:pt x="511553" y="712424"/>
                      <a:pt x="557844" y="753858"/>
                    </a:cubicBezTo>
                    <a:cubicBezTo>
                      <a:pt x="560797" y="756430"/>
                      <a:pt x="564512" y="757858"/>
                      <a:pt x="568321" y="757858"/>
                    </a:cubicBezTo>
                    <a:cubicBezTo>
                      <a:pt x="571370" y="757858"/>
                      <a:pt x="574513" y="756906"/>
                      <a:pt x="577465" y="754906"/>
                    </a:cubicBezTo>
                    <a:cubicBezTo>
                      <a:pt x="583371" y="750715"/>
                      <a:pt x="585562" y="742999"/>
                      <a:pt x="582895" y="736237"/>
                    </a:cubicBezTo>
                    <a:cubicBezTo>
                      <a:pt x="577656" y="723664"/>
                      <a:pt x="575084" y="710424"/>
                      <a:pt x="575084" y="697184"/>
                    </a:cubicBezTo>
                    <a:cubicBezTo>
                      <a:pt x="575084" y="680516"/>
                      <a:pt x="579275" y="663942"/>
                      <a:pt x="587371" y="648892"/>
                    </a:cubicBezTo>
                    <a:lnTo>
                      <a:pt x="766918" y="316851"/>
                    </a:lnTo>
                    <a:cubicBezTo>
                      <a:pt x="783872" y="285514"/>
                      <a:pt x="787587" y="249414"/>
                      <a:pt x="777205" y="215315"/>
                    </a:cubicBezTo>
                    <a:close/>
                    <a:moveTo>
                      <a:pt x="425542" y="396671"/>
                    </a:moveTo>
                    <a:cubicBezTo>
                      <a:pt x="427732" y="397432"/>
                      <a:pt x="429828" y="398099"/>
                      <a:pt x="432019" y="398861"/>
                    </a:cubicBezTo>
                    <a:cubicBezTo>
                      <a:pt x="434876" y="399909"/>
                      <a:pt x="437734" y="400957"/>
                      <a:pt x="440591" y="402100"/>
                    </a:cubicBezTo>
                    <a:cubicBezTo>
                      <a:pt x="449640" y="405719"/>
                      <a:pt x="458498" y="409815"/>
                      <a:pt x="467166" y="414482"/>
                    </a:cubicBezTo>
                    <a:cubicBezTo>
                      <a:pt x="471071" y="416578"/>
                      <a:pt x="474881" y="418768"/>
                      <a:pt x="478596" y="421055"/>
                    </a:cubicBezTo>
                    <a:cubicBezTo>
                      <a:pt x="481072" y="422483"/>
                      <a:pt x="483454" y="424007"/>
                      <a:pt x="485835" y="425722"/>
                    </a:cubicBezTo>
                    <a:cubicBezTo>
                      <a:pt x="491169" y="429056"/>
                      <a:pt x="496217" y="432675"/>
                      <a:pt x="501170" y="436485"/>
                    </a:cubicBezTo>
                    <a:cubicBezTo>
                      <a:pt x="502885" y="437818"/>
                      <a:pt x="504599" y="439152"/>
                      <a:pt x="506218" y="440581"/>
                    </a:cubicBezTo>
                    <a:cubicBezTo>
                      <a:pt x="508695" y="442486"/>
                      <a:pt x="511171" y="444486"/>
                      <a:pt x="513648" y="446772"/>
                    </a:cubicBezTo>
                    <a:cubicBezTo>
                      <a:pt x="513838" y="446772"/>
                      <a:pt x="513934" y="446963"/>
                      <a:pt x="514124" y="447248"/>
                    </a:cubicBezTo>
                    <a:cubicBezTo>
                      <a:pt x="517267" y="449915"/>
                      <a:pt x="520411" y="452773"/>
                      <a:pt x="523459" y="455916"/>
                    </a:cubicBezTo>
                    <a:cubicBezTo>
                      <a:pt x="524030" y="456297"/>
                      <a:pt x="524602" y="456868"/>
                      <a:pt x="525173" y="457631"/>
                    </a:cubicBezTo>
                    <a:cubicBezTo>
                      <a:pt x="528316" y="460488"/>
                      <a:pt x="531269" y="463726"/>
                      <a:pt x="534127" y="466965"/>
                    </a:cubicBezTo>
                    <a:cubicBezTo>
                      <a:pt x="535460" y="468394"/>
                      <a:pt x="536889" y="469918"/>
                      <a:pt x="538032" y="471442"/>
                    </a:cubicBezTo>
                    <a:cubicBezTo>
                      <a:pt x="539365" y="472966"/>
                      <a:pt x="540508" y="474585"/>
                      <a:pt x="541842" y="476109"/>
                    </a:cubicBezTo>
                    <a:cubicBezTo>
                      <a:pt x="543366" y="478014"/>
                      <a:pt x="544985" y="479919"/>
                      <a:pt x="546414" y="481919"/>
                    </a:cubicBezTo>
                    <a:lnTo>
                      <a:pt x="534317" y="504493"/>
                    </a:lnTo>
                    <a:cubicBezTo>
                      <a:pt x="513648" y="475728"/>
                      <a:pt x="486883" y="452106"/>
                      <a:pt x="455736" y="435342"/>
                    </a:cubicBezTo>
                    <a:cubicBezTo>
                      <a:pt x="421827" y="417054"/>
                      <a:pt x="384298" y="407720"/>
                      <a:pt x="345722" y="407720"/>
                    </a:cubicBezTo>
                    <a:lnTo>
                      <a:pt x="342388" y="407720"/>
                    </a:lnTo>
                    <a:cubicBezTo>
                      <a:pt x="346675" y="399909"/>
                      <a:pt x="350866" y="392289"/>
                      <a:pt x="354962" y="384574"/>
                    </a:cubicBezTo>
                    <a:cubicBezTo>
                      <a:pt x="356581" y="384669"/>
                      <a:pt x="358200" y="384669"/>
                      <a:pt x="359724" y="384764"/>
                    </a:cubicBezTo>
                    <a:cubicBezTo>
                      <a:pt x="363915" y="384955"/>
                      <a:pt x="368106" y="385240"/>
                      <a:pt x="372297" y="385622"/>
                    </a:cubicBezTo>
                    <a:cubicBezTo>
                      <a:pt x="375536" y="385812"/>
                      <a:pt x="378774" y="386193"/>
                      <a:pt x="382012" y="386765"/>
                    </a:cubicBezTo>
                    <a:cubicBezTo>
                      <a:pt x="385251" y="387146"/>
                      <a:pt x="388489" y="387622"/>
                      <a:pt x="391633" y="388193"/>
                    </a:cubicBezTo>
                    <a:cubicBezTo>
                      <a:pt x="396395" y="389050"/>
                      <a:pt x="401158" y="390003"/>
                      <a:pt x="405920" y="391146"/>
                    </a:cubicBezTo>
                    <a:cubicBezTo>
                      <a:pt x="412492" y="392670"/>
                      <a:pt x="419065" y="394575"/>
                      <a:pt x="425542" y="396671"/>
                    </a:cubicBezTo>
                    <a:close/>
                    <a:moveTo>
                      <a:pt x="57877" y="1160766"/>
                    </a:moveTo>
                    <a:cubicBezTo>
                      <a:pt x="55972" y="1154575"/>
                      <a:pt x="54162" y="1148383"/>
                      <a:pt x="52543" y="1142192"/>
                    </a:cubicBezTo>
                    <a:lnTo>
                      <a:pt x="77879" y="1155908"/>
                    </a:lnTo>
                    <a:cubicBezTo>
                      <a:pt x="71402" y="1157718"/>
                      <a:pt x="64639" y="1159337"/>
                      <a:pt x="57877" y="1160766"/>
                    </a:cubicBezTo>
                    <a:close/>
                    <a:moveTo>
                      <a:pt x="118932" y="1141621"/>
                    </a:moveTo>
                    <a:cubicBezTo>
                      <a:pt x="118837" y="1141621"/>
                      <a:pt x="118741" y="1141716"/>
                      <a:pt x="118551" y="1141811"/>
                    </a:cubicBezTo>
                    <a:lnTo>
                      <a:pt x="45113" y="1101997"/>
                    </a:lnTo>
                    <a:cubicBezTo>
                      <a:pt x="44732" y="1098949"/>
                      <a:pt x="44446" y="1095996"/>
                      <a:pt x="44161" y="1092758"/>
                    </a:cubicBezTo>
                    <a:cubicBezTo>
                      <a:pt x="38446" y="1032179"/>
                      <a:pt x="50923" y="977696"/>
                      <a:pt x="68259" y="933881"/>
                    </a:cubicBezTo>
                    <a:cubicBezTo>
                      <a:pt x="75784" y="914831"/>
                      <a:pt x="84166" y="897781"/>
                      <a:pt x="92453" y="883207"/>
                    </a:cubicBezTo>
                    <a:cubicBezTo>
                      <a:pt x="97882" y="873492"/>
                      <a:pt x="103311" y="864824"/>
                      <a:pt x="108264" y="857395"/>
                    </a:cubicBezTo>
                    <a:cubicBezTo>
                      <a:pt x="127695" y="852632"/>
                      <a:pt x="174653" y="845584"/>
                      <a:pt x="221802" y="872540"/>
                    </a:cubicBezTo>
                    <a:cubicBezTo>
                      <a:pt x="265045" y="897305"/>
                      <a:pt x="283333" y="935881"/>
                      <a:pt x="290287" y="955883"/>
                    </a:cubicBezTo>
                    <a:cubicBezTo>
                      <a:pt x="288667" y="959598"/>
                      <a:pt x="286953" y="963503"/>
                      <a:pt x="285143" y="967504"/>
                    </a:cubicBezTo>
                    <a:cubicBezTo>
                      <a:pt x="277142" y="984934"/>
                      <a:pt x="266379" y="1005223"/>
                      <a:pt x="252282" y="1025987"/>
                    </a:cubicBezTo>
                    <a:cubicBezTo>
                      <a:pt x="223421" y="1068850"/>
                      <a:pt x="180654" y="1113903"/>
                      <a:pt x="118932" y="1141621"/>
                    </a:cubicBezTo>
                    <a:close/>
                    <a:moveTo>
                      <a:pt x="325053" y="895399"/>
                    </a:moveTo>
                    <a:lnTo>
                      <a:pt x="310003" y="923308"/>
                    </a:lnTo>
                    <a:cubicBezTo>
                      <a:pt x="297812" y="898829"/>
                      <a:pt x="275713" y="867587"/>
                      <a:pt x="237232" y="845584"/>
                    </a:cubicBezTo>
                    <a:cubicBezTo>
                      <a:pt x="191608" y="819485"/>
                      <a:pt x="146269" y="819771"/>
                      <a:pt x="117979" y="823867"/>
                    </a:cubicBezTo>
                    <a:lnTo>
                      <a:pt x="137982" y="786719"/>
                    </a:lnTo>
                    <a:cubicBezTo>
                      <a:pt x="181892" y="705757"/>
                      <a:pt x="257711" y="565644"/>
                      <a:pt x="325339" y="440295"/>
                    </a:cubicBezTo>
                    <a:cubicBezTo>
                      <a:pt x="365820" y="436295"/>
                      <a:pt x="405730" y="444200"/>
                      <a:pt x="441258" y="463250"/>
                    </a:cubicBezTo>
                    <a:cubicBezTo>
                      <a:pt x="472690" y="480205"/>
                      <a:pt x="499075" y="505446"/>
                      <a:pt x="517744" y="536402"/>
                    </a:cubicBezTo>
                    <a:cubicBezTo>
                      <a:pt x="447259" y="667942"/>
                      <a:pt x="368582" y="814437"/>
                      <a:pt x="325053" y="895399"/>
                    </a:cubicBezTo>
                    <a:close/>
                    <a:moveTo>
                      <a:pt x="663381" y="260939"/>
                    </a:moveTo>
                    <a:cubicBezTo>
                      <a:pt x="663000" y="261606"/>
                      <a:pt x="662619" y="262178"/>
                      <a:pt x="662238" y="262844"/>
                    </a:cubicBezTo>
                    <a:cubicBezTo>
                      <a:pt x="661952" y="263416"/>
                      <a:pt x="661666" y="264082"/>
                      <a:pt x="661476" y="264654"/>
                    </a:cubicBezTo>
                    <a:cubicBezTo>
                      <a:pt x="659857" y="267988"/>
                      <a:pt x="648141" y="291705"/>
                      <a:pt x="562416" y="451820"/>
                    </a:cubicBezTo>
                    <a:cubicBezTo>
                      <a:pt x="554034" y="441914"/>
                      <a:pt x="544985" y="432580"/>
                      <a:pt x="535174" y="424103"/>
                    </a:cubicBezTo>
                    <a:cubicBezTo>
                      <a:pt x="531936" y="421245"/>
                      <a:pt x="528697" y="418483"/>
                      <a:pt x="525268" y="415816"/>
                    </a:cubicBezTo>
                    <a:cubicBezTo>
                      <a:pt x="522125" y="413244"/>
                      <a:pt x="518982" y="410863"/>
                      <a:pt x="515743" y="408482"/>
                    </a:cubicBezTo>
                    <a:cubicBezTo>
                      <a:pt x="515362" y="408005"/>
                      <a:pt x="514886" y="407720"/>
                      <a:pt x="514505" y="407624"/>
                    </a:cubicBezTo>
                    <a:cubicBezTo>
                      <a:pt x="511362" y="405338"/>
                      <a:pt x="508219" y="403148"/>
                      <a:pt x="505075" y="400957"/>
                    </a:cubicBezTo>
                    <a:cubicBezTo>
                      <a:pt x="501837" y="398766"/>
                      <a:pt x="498598" y="396671"/>
                      <a:pt x="495265" y="394670"/>
                    </a:cubicBezTo>
                    <a:cubicBezTo>
                      <a:pt x="491264" y="392194"/>
                      <a:pt x="487264" y="389908"/>
                      <a:pt x="483168" y="387717"/>
                    </a:cubicBezTo>
                    <a:cubicBezTo>
                      <a:pt x="482787" y="387431"/>
                      <a:pt x="482406" y="387241"/>
                      <a:pt x="482025" y="387050"/>
                    </a:cubicBezTo>
                    <a:cubicBezTo>
                      <a:pt x="481930" y="387050"/>
                      <a:pt x="481930" y="386955"/>
                      <a:pt x="481834" y="386955"/>
                    </a:cubicBezTo>
                    <a:cubicBezTo>
                      <a:pt x="477548" y="384669"/>
                      <a:pt x="473262" y="382478"/>
                      <a:pt x="468880" y="380383"/>
                    </a:cubicBezTo>
                    <a:cubicBezTo>
                      <a:pt x="468880" y="380383"/>
                      <a:pt x="468880" y="380383"/>
                      <a:pt x="468785" y="380383"/>
                    </a:cubicBezTo>
                    <a:cubicBezTo>
                      <a:pt x="466023" y="379049"/>
                      <a:pt x="463261" y="377811"/>
                      <a:pt x="460498" y="376668"/>
                    </a:cubicBezTo>
                    <a:cubicBezTo>
                      <a:pt x="459737" y="376192"/>
                      <a:pt x="458974" y="375906"/>
                      <a:pt x="458212" y="375620"/>
                    </a:cubicBezTo>
                    <a:cubicBezTo>
                      <a:pt x="455450" y="374477"/>
                      <a:pt x="452783" y="373334"/>
                      <a:pt x="450021" y="372287"/>
                    </a:cubicBezTo>
                    <a:cubicBezTo>
                      <a:pt x="447354" y="371239"/>
                      <a:pt x="444592" y="370191"/>
                      <a:pt x="441829" y="369239"/>
                    </a:cubicBezTo>
                    <a:cubicBezTo>
                      <a:pt x="439067" y="368286"/>
                      <a:pt x="436305" y="367333"/>
                      <a:pt x="433543" y="366476"/>
                    </a:cubicBezTo>
                    <a:cubicBezTo>
                      <a:pt x="430114" y="365333"/>
                      <a:pt x="426589" y="364286"/>
                      <a:pt x="423065" y="363333"/>
                    </a:cubicBezTo>
                    <a:cubicBezTo>
                      <a:pt x="419827" y="362381"/>
                      <a:pt x="416493" y="361618"/>
                      <a:pt x="413159" y="360857"/>
                    </a:cubicBezTo>
                    <a:cubicBezTo>
                      <a:pt x="410587" y="360190"/>
                      <a:pt x="407920" y="359618"/>
                      <a:pt x="405253" y="359047"/>
                    </a:cubicBezTo>
                    <a:cubicBezTo>
                      <a:pt x="404872" y="358951"/>
                      <a:pt x="404491" y="358856"/>
                      <a:pt x="404015" y="358761"/>
                    </a:cubicBezTo>
                    <a:cubicBezTo>
                      <a:pt x="393252" y="356475"/>
                      <a:pt x="382393" y="354951"/>
                      <a:pt x="371440" y="354094"/>
                    </a:cubicBezTo>
                    <a:cubicBezTo>
                      <a:pt x="425637" y="254081"/>
                      <a:pt x="464213" y="182834"/>
                      <a:pt x="466309" y="179024"/>
                    </a:cubicBezTo>
                    <a:cubicBezTo>
                      <a:pt x="466499" y="178548"/>
                      <a:pt x="466690" y="178262"/>
                      <a:pt x="466880" y="177881"/>
                    </a:cubicBezTo>
                    <a:cubicBezTo>
                      <a:pt x="469738" y="172071"/>
                      <a:pt x="472595" y="166261"/>
                      <a:pt x="475738" y="160355"/>
                    </a:cubicBezTo>
                    <a:cubicBezTo>
                      <a:pt x="501456" y="112921"/>
                      <a:pt x="535937" y="74154"/>
                      <a:pt x="572989" y="51294"/>
                    </a:cubicBezTo>
                    <a:cubicBezTo>
                      <a:pt x="607279" y="30148"/>
                      <a:pt x="639187" y="25481"/>
                      <a:pt x="662809" y="38149"/>
                    </a:cubicBezTo>
                    <a:cubicBezTo>
                      <a:pt x="689384" y="52437"/>
                      <a:pt x="702053" y="87203"/>
                      <a:pt x="701005" y="130447"/>
                    </a:cubicBezTo>
                    <a:cubicBezTo>
                      <a:pt x="700719" y="141020"/>
                      <a:pt x="699671" y="152068"/>
                      <a:pt x="697671" y="163594"/>
                    </a:cubicBezTo>
                    <a:cubicBezTo>
                      <a:pt x="697671" y="163975"/>
                      <a:pt x="697576" y="164356"/>
                      <a:pt x="697480" y="164832"/>
                    </a:cubicBezTo>
                    <a:cubicBezTo>
                      <a:pt x="695195" y="177881"/>
                      <a:pt x="691861" y="191407"/>
                      <a:pt x="687384" y="205123"/>
                    </a:cubicBezTo>
                    <a:cubicBezTo>
                      <a:pt x="681383" y="223697"/>
                      <a:pt x="673382" y="242461"/>
                      <a:pt x="663381" y="260939"/>
                    </a:cubicBezTo>
                    <a:close/>
                    <a:moveTo>
                      <a:pt x="739105" y="302182"/>
                    </a:moveTo>
                    <a:lnTo>
                      <a:pt x="559558" y="634129"/>
                    </a:lnTo>
                    <a:cubicBezTo>
                      <a:pt x="553177" y="646035"/>
                      <a:pt x="548700" y="658513"/>
                      <a:pt x="546033" y="671372"/>
                    </a:cubicBezTo>
                    <a:cubicBezTo>
                      <a:pt x="542413" y="649464"/>
                      <a:pt x="545652" y="626223"/>
                      <a:pt x="556701" y="605840"/>
                    </a:cubicBezTo>
                    <a:lnTo>
                      <a:pt x="713863" y="315327"/>
                    </a:lnTo>
                    <a:cubicBezTo>
                      <a:pt x="730818" y="283895"/>
                      <a:pt x="734533" y="247985"/>
                      <a:pt x="724150" y="213695"/>
                    </a:cubicBezTo>
                    <a:cubicBezTo>
                      <a:pt x="723198" y="210362"/>
                      <a:pt x="722055" y="207028"/>
                      <a:pt x="720721" y="203884"/>
                    </a:cubicBezTo>
                    <a:cubicBezTo>
                      <a:pt x="722531" y="197693"/>
                      <a:pt x="724150" y="191692"/>
                      <a:pt x="725484" y="185597"/>
                    </a:cubicBezTo>
                    <a:cubicBezTo>
                      <a:pt x="735295" y="196646"/>
                      <a:pt x="742629" y="209790"/>
                      <a:pt x="746915" y="224363"/>
                    </a:cubicBezTo>
                    <a:cubicBezTo>
                      <a:pt x="754821" y="250557"/>
                      <a:pt x="752059" y="278180"/>
                      <a:pt x="739105" y="3021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3" name="Google Shape;1703;p10"/>
              <p:cNvSpPr/>
              <p:nvPr/>
            </p:nvSpPr>
            <p:spPr>
              <a:xfrm>
                <a:off x="6676831" y="5208793"/>
                <a:ext cx="59449" cy="140541"/>
              </a:xfrm>
              <a:custGeom>
                <a:rect b="b" l="l" r="r" t="t"/>
                <a:pathLst>
                  <a:path extrusionOk="0" h="140541" w="59449">
                    <a:moveTo>
                      <a:pt x="49723" y="1191"/>
                    </a:moveTo>
                    <a:cubicBezTo>
                      <a:pt x="47437" y="238"/>
                      <a:pt x="45056" y="-143"/>
                      <a:pt x="42865" y="48"/>
                    </a:cubicBezTo>
                    <a:cubicBezTo>
                      <a:pt x="37055" y="334"/>
                      <a:pt x="31626" y="3953"/>
                      <a:pt x="29244" y="9763"/>
                    </a:cubicBezTo>
                    <a:cubicBezTo>
                      <a:pt x="26577" y="16240"/>
                      <a:pt x="24101" y="22717"/>
                      <a:pt x="21815" y="29385"/>
                    </a:cubicBezTo>
                    <a:cubicBezTo>
                      <a:pt x="17719" y="40910"/>
                      <a:pt x="14100" y="52721"/>
                      <a:pt x="11052" y="64627"/>
                    </a:cubicBezTo>
                    <a:cubicBezTo>
                      <a:pt x="6003" y="83772"/>
                      <a:pt x="2384" y="103489"/>
                      <a:pt x="98" y="123206"/>
                    </a:cubicBezTo>
                    <a:cubicBezTo>
                      <a:pt x="-854" y="131683"/>
                      <a:pt x="5242" y="139398"/>
                      <a:pt x="13814" y="140446"/>
                    </a:cubicBezTo>
                    <a:cubicBezTo>
                      <a:pt x="14385" y="140541"/>
                      <a:pt x="14957" y="140541"/>
                      <a:pt x="15624" y="140541"/>
                    </a:cubicBezTo>
                    <a:cubicBezTo>
                      <a:pt x="23434" y="140541"/>
                      <a:pt x="30197" y="134731"/>
                      <a:pt x="31245" y="126921"/>
                    </a:cubicBezTo>
                    <a:cubicBezTo>
                      <a:pt x="33340" y="108633"/>
                      <a:pt x="36769" y="90345"/>
                      <a:pt x="41341" y="72533"/>
                    </a:cubicBezTo>
                    <a:cubicBezTo>
                      <a:pt x="42389" y="68532"/>
                      <a:pt x="43437" y="64532"/>
                      <a:pt x="44675" y="60531"/>
                    </a:cubicBezTo>
                    <a:cubicBezTo>
                      <a:pt x="48104" y="48816"/>
                      <a:pt x="52009" y="37195"/>
                      <a:pt x="56581" y="25956"/>
                    </a:cubicBezTo>
                    <a:cubicBezTo>
                      <a:pt x="57153" y="24527"/>
                      <a:pt x="57724" y="23098"/>
                      <a:pt x="58296" y="21670"/>
                    </a:cubicBezTo>
                    <a:cubicBezTo>
                      <a:pt x="61534" y="13573"/>
                      <a:pt x="57724" y="4429"/>
                      <a:pt x="49723" y="11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4" name="Google Shape;1704;p10"/>
              <p:cNvSpPr/>
              <p:nvPr/>
            </p:nvSpPr>
            <p:spPr>
              <a:xfrm>
                <a:off x="7098580" y="4430398"/>
                <a:ext cx="50333" cy="67496"/>
              </a:xfrm>
              <a:custGeom>
                <a:rect b="b" l="l" r="r" t="t"/>
                <a:pathLst>
                  <a:path extrusionOk="0" h="67496" w="50333">
                    <a:moveTo>
                      <a:pt x="42216" y="1870"/>
                    </a:moveTo>
                    <a:cubicBezTo>
                      <a:pt x="34692" y="-2226"/>
                      <a:pt x="25262" y="632"/>
                      <a:pt x="21261" y="8251"/>
                    </a:cubicBezTo>
                    <a:lnTo>
                      <a:pt x="1830" y="44446"/>
                    </a:lnTo>
                    <a:cubicBezTo>
                      <a:pt x="-2170" y="52067"/>
                      <a:pt x="592" y="61496"/>
                      <a:pt x="8117" y="65592"/>
                    </a:cubicBezTo>
                    <a:cubicBezTo>
                      <a:pt x="10403" y="66830"/>
                      <a:pt x="12975" y="67497"/>
                      <a:pt x="15451" y="67497"/>
                    </a:cubicBezTo>
                    <a:cubicBezTo>
                      <a:pt x="20880" y="67497"/>
                      <a:pt x="26309" y="64449"/>
                      <a:pt x="29072" y="59305"/>
                    </a:cubicBezTo>
                    <a:lnTo>
                      <a:pt x="48503" y="23110"/>
                    </a:lnTo>
                    <a:cubicBezTo>
                      <a:pt x="52503" y="15395"/>
                      <a:pt x="49741" y="5966"/>
                      <a:pt x="42216" y="18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5" name="Google Shape;1705;p10"/>
              <p:cNvSpPr/>
              <p:nvPr/>
            </p:nvSpPr>
            <p:spPr>
              <a:xfrm>
                <a:off x="7028818" y="4505875"/>
                <a:ext cx="80087" cy="121178"/>
              </a:xfrm>
              <a:custGeom>
                <a:rect b="b" l="l" r="r" t="t"/>
                <a:pathLst>
                  <a:path extrusionOk="0" h="121178" w="80087">
                    <a:moveTo>
                      <a:pt x="71878" y="1830"/>
                    </a:moveTo>
                    <a:cubicBezTo>
                      <a:pt x="64354" y="-2170"/>
                      <a:pt x="54829" y="592"/>
                      <a:pt x="50733" y="8117"/>
                    </a:cubicBezTo>
                    <a:lnTo>
                      <a:pt x="1870" y="98223"/>
                    </a:lnTo>
                    <a:cubicBezTo>
                      <a:pt x="-2226" y="105748"/>
                      <a:pt x="631" y="115178"/>
                      <a:pt x="8251" y="119274"/>
                    </a:cubicBezTo>
                    <a:cubicBezTo>
                      <a:pt x="10537" y="120512"/>
                      <a:pt x="13109" y="121179"/>
                      <a:pt x="15681" y="121179"/>
                    </a:cubicBezTo>
                    <a:cubicBezTo>
                      <a:pt x="21205" y="121179"/>
                      <a:pt x="26635" y="118131"/>
                      <a:pt x="29397" y="112987"/>
                    </a:cubicBezTo>
                    <a:lnTo>
                      <a:pt x="78260" y="22881"/>
                    </a:lnTo>
                    <a:cubicBezTo>
                      <a:pt x="82261" y="15261"/>
                      <a:pt x="79498" y="5831"/>
                      <a:pt x="71878" y="183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06" name="Google Shape;1706;p10"/>
            <p:cNvSpPr/>
            <p:nvPr/>
          </p:nvSpPr>
          <p:spPr>
            <a:xfrm rot="1962777">
              <a:off x="11132012" y="4408753"/>
              <a:ext cx="890069" cy="890068"/>
            </a:xfrm>
            <a:custGeom>
              <a:rect b="b" l="l" r="r" t="t"/>
              <a:pathLst>
                <a:path extrusionOk="0" h="1152143" w="1152144">
                  <a:moveTo>
                    <a:pt x="1120426" y="823150"/>
                  </a:moveTo>
                  <a:lnTo>
                    <a:pt x="852107" y="554831"/>
                  </a:lnTo>
                  <a:lnTo>
                    <a:pt x="1019080" y="387858"/>
                  </a:lnTo>
                  <a:cubicBezTo>
                    <a:pt x="1019937" y="387191"/>
                    <a:pt x="1020890" y="386429"/>
                    <a:pt x="1021651" y="385667"/>
                  </a:cubicBezTo>
                  <a:lnTo>
                    <a:pt x="1088708" y="318325"/>
                  </a:lnTo>
                  <a:cubicBezTo>
                    <a:pt x="1121664" y="285274"/>
                    <a:pt x="1121664" y="231553"/>
                    <a:pt x="1088708" y="198501"/>
                  </a:cubicBezTo>
                  <a:lnTo>
                    <a:pt x="983933" y="93345"/>
                  </a:lnTo>
                  <a:cubicBezTo>
                    <a:pt x="951071" y="60293"/>
                    <a:pt x="897541" y="60293"/>
                    <a:pt x="864584" y="93345"/>
                  </a:cubicBezTo>
                  <a:lnTo>
                    <a:pt x="806482" y="151638"/>
                  </a:lnTo>
                  <a:cubicBezTo>
                    <a:pt x="804958" y="152495"/>
                    <a:pt x="803434" y="153638"/>
                    <a:pt x="802100" y="154972"/>
                  </a:cubicBezTo>
                  <a:lnTo>
                    <a:pt x="627126" y="329946"/>
                  </a:lnTo>
                  <a:lnTo>
                    <a:pt x="605885" y="308705"/>
                  </a:lnTo>
                  <a:lnTo>
                    <a:pt x="328898" y="31718"/>
                  </a:lnTo>
                  <a:cubicBezTo>
                    <a:pt x="308420" y="11239"/>
                    <a:pt x="281178" y="0"/>
                    <a:pt x="252032" y="0"/>
                  </a:cubicBezTo>
                  <a:cubicBezTo>
                    <a:pt x="222885" y="0"/>
                    <a:pt x="195644" y="11239"/>
                    <a:pt x="175165" y="31718"/>
                  </a:cubicBezTo>
                  <a:lnTo>
                    <a:pt x="31718" y="175070"/>
                  </a:lnTo>
                  <a:cubicBezTo>
                    <a:pt x="11240" y="195548"/>
                    <a:pt x="0" y="222885"/>
                    <a:pt x="0" y="252031"/>
                  </a:cubicBezTo>
                  <a:cubicBezTo>
                    <a:pt x="0" y="281178"/>
                    <a:pt x="11240" y="308420"/>
                    <a:pt x="31718" y="328898"/>
                  </a:cubicBezTo>
                  <a:lnTo>
                    <a:pt x="329946" y="627126"/>
                  </a:lnTo>
                  <a:lnTo>
                    <a:pt x="322612" y="634460"/>
                  </a:lnTo>
                  <a:lnTo>
                    <a:pt x="216884" y="740188"/>
                  </a:lnTo>
                  <a:cubicBezTo>
                    <a:pt x="215837" y="741140"/>
                    <a:pt x="214979" y="742283"/>
                    <a:pt x="214217" y="743331"/>
                  </a:cubicBezTo>
                  <a:cubicBezTo>
                    <a:pt x="214122" y="743426"/>
                    <a:pt x="214122" y="743522"/>
                    <a:pt x="214122" y="743522"/>
                  </a:cubicBezTo>
                  <a:cubicBezTo>
                    <a:pt x="210788" y="745807"/>
                    <a:pt x="208121" y="749046"/>
                    <a:pt x="206502" y="752856"/>
                  </a:cubicBezTo>
                  <a:lnTo>
                    <a:pt x="124206" y="950500"/>
                  </a:lnTo>
                  <a:cubicBezTo>
                    <a:pt x="123825" y="951357"/>
                    <a:pt x="123539" y="952309"/>
                    <a:pt x="123254" y="953167"/>
                  </a:cubicBezTo>
                  <a:lnTo>
                    <a:pt x="68199" y="1085564"/>
                  </a:lnTo>
                  <a:cubicBezTo>
                    <a:pt x="64675" y="1093661"/>
                    <a:pt x="66580" y="1102995"/>
                    <a:pt x="72771" y="1109186"/>
                  </a:cubicBezTo>
                  <a:cubicBezTo>
                    <a:pt x="76962" y="1113377"/>
                    <a:pt x="82487" y="1115568"/>
                    <a:pt x="88106" y="1115568"/>
                  </a:cubicBezTo>
                  <a:cubicBezTo>
                    <a:pt x="90964" y="1115568"/>
                    <a:pt x="93821" y="1114901"/>
                    <a:pt x="96107" y="1113473"/>
                  </a:cubicBezTo>
                  <a:lnTo>
                    <a:pt x="226790" y="1059275"/>
                  </a:lnTo>
                  <a:cubicBezTo>
                    <a:pt x="228410" y="1058989"/>
                    <a:pt x="229934" y="1058513"/>
                    <a:pt x="231458" y="1057751"/>
                  </a:cubicBezTo>
                  <a:lnTo>
                    <a:pt x="429101" y="975455"/>
                  </a:lnTo>
                  <a:cubicBezTo>
                    <a:pt x="433102" y="973836"/>
                    <a:pt x="436340" y="971169"/>
                    <a:pt x="438626" y="967740"/>
                  </a:cubicBezTo>
                  <a:cubicBezTo>
                    <a:pt x="439769" y="966978"/>
                    <a:pt x="440817" y="966121"/>
                    <a:pt x="441770" y="965168"/>
                  </a:cubicBezTo>
                  <a:lnTo>
                    <a:pt x="547592" y="859441"/>
                  </a:lnTo>
                  <a:lnTo>
                    <a:pt x="554927" y="852106"/>
                  </a:lnTo>
                  <a:lnTo>
                    <a:pt x="823151" y="1120331"/>
                  </a:lnTo>
                  <a:cubicBezTo>
                    <a:pt x="843629" y="1140809"/>
                    <a:pt x="870966" y="1152144"/>
                    <a:pt x="900113" y="1152144"/>
                  </a:cubicBezTo>
                  <a:cubicBezTo>
                    <a:pt x="929259" y="1152144"/>
                    <a:pt x="956501" y="1140809"/>
                    <a:pt x="976979" y="1120331"/>
                  </a:cubicBezTo>
                  <a:lnTo>
                    <a:pt x="1120426" y="976979"/>
                  </a:lnTo>
                  <a:cubicBezTo>
                    <a:pt x="1140905" y="956500"/>
                    <a:pt x="1152144" y="929164"/>
                    <a:pt x="1152144" y="900017"/>
                  </a:cubicBezTo>
                  <a:cubicBezTo>
                    <a:pt x="1152144" y="870871"/>
                    <a:pt x="1140905" y="843629"/>
                    <a:pt x="1120426" y="823150"/>
                  </a:cubicBezTo>
                  <a:close/>
                  <a:moveTo>
                    <a:pt x="821531" y="524256"/>
                  </a:moveTo>
                  <a:lnTo>
                    <a:pt x="800291" y="503015"/>
                  </a:lnTo>
                  <a:lnTo>
                    <a:pt x="752951" y="455676"/>
                  </a:lnTo>
                  <a:lnTo>
                    <a:pt x="752951" y="455581"/>
                  </a:lnTo>
                  <a:lnTo>
                    <a:pt x="735425" y="438150"/>
                  </a:lnTo>
                  <a:lnTo>
                    <a:pt x="657892" y="360521"/>
                  </a:lnTo>
                  <a:lnTo>
                    <a:pt x="812387" y="206026"/>
                  </a:lnTo>
                  <a:lnTo>
                    <a:pt x="812387" y="206026"/>
                  </a:lnTo>
                  <a:lnTo>
                    <a:pt x="904494" y="298513"/>
                  </a:lnTo>
                  <a:lnTo>
                    <a:pt x="780479" y="422529"/>
                  </a:lnTo>
                  <a:cubicBezTo>
                    <a:pt x="772001" y="430911"/>
                    <a:pt x="772001" y="444627"/>
                    <a:pt x="780479" y="453104"/>
                  </a:cubicBezTo>
                  <a:cubicBezTo>
                    <a:pt x="784669" y="457295"/>
                    <a:pt x="790289" y="459486"/>
                    <a:pt x="795814" y="459486"/>
                  </a:cubicBezTo>
                  <a:cubicBezTo>
                    <a:pt x="801434" y="459486"/>
                    <a:pt x="806958" y="457295"/>
                    <a:pt x="811149" y="453104"/>
                  </a:cubicBezTo>
                  <a:lnTo>
                    <a:pt x="935069" y="329184"/>
                  </a:lnTo>
                  <a:lnTo>
                    <a:pt x="935069" y="329184"/>
                  </a:lnTo>
                  <a:lnTo>
                    <a:pt x="975836" y="370046"/>
                  </a:lnTo>
                  <a:lnTo>
                    <a:pt x="821531" y="524256"/>
                  </a:lnTo>
                  <a:close/>
                  <a:moveTo>
                    <a:pt x="894874" y="124111"/>
                  </a:moveTo>
                  <a:cubicBezTo>
                    <a:pt x="911066" y="107918"/>
                    <a:pt x="937165" y="107918"/>
                    <a:pt x="953357" y="124111"/>
                  </a:cubicBezTo>
                  <a:lnTo>
                    <a:pt x="1058132" y="229267"/>
                  </a:lnTo>
                  <a:cubicBezTo>
                    <a:pt x="1065752" y="237077"/>
                    <a:pt x="1070039" y="247459"/>
                    <a:pt x="1070039" y="258604"/>
                  </a:cubicBezTo>
                  <a:cubicBezTo>
                    <a:pt x="1070039" y="269653"/>
                    <a:pt x="1065848" y="280035"/>
                    <a:pt x="1058132" y="287846"/>
                  </a:cubicBezTo>
                  <a:lnTo>
                    <a:pt x="1012031" y="334232"/>
                  </a:lnTo>
                  <a:lnTo>
                    <a:pt x="848582" y="170783"/>
                  </a:lnTo>
                  <a:lnTo>
                    <a:pt x="894874" y="124111"/>
                  </a:lnTo>
                  <a:close/>
                  <a:moveTo>
                    <a:pt x="128302" y="1053941"/>
                  </a:moveTo>
                  <a:lnTo>
                    <a:pt x="151829" y="997172"/>
                  </a:lnTo>
                  <a:lnTo>
                    <a:pt x="185071" y="1030414"/>
                  </a:lnTo>
                  <a:lnTo>
                    <a:pt x="128302" y="1053941"/>
                  </a:lnTo>
                  <a:close/>
                  <a:moveTo>
                    <a:pt x="228410" y="1012222"/>
                  </a:moveTo>
                  <a:lnTo>
                    <a:pt x="169736" y="953643"/>
                  </a:lnTo>
                  <a:lnTo>
                    <a:pt x="233934" y="799433"/>
                  </a:lnTo>
                  <a:lnTo>
                    <a:pt x="382619" y="948023"/>
                  </a:lnTo>
                  <a:lnTo>
                    <a:pt x="228410" y="1012222"/>
                  </a:lnTo>
                  <a:close/>
                  <a:moveTo>
                    <a:pt x="426530" y="919258"/>
                  </a:moveTo>
                  <a:lnTo>
                    <a:pt x="262795" y="755523"/>
                  </a:lnTo>
                  <a:lnTo>
                    <a:pt x="353282" y="665131"/>
                  </a:lnTo>
                  <a:lnTo>
                    <a:pt x="360617" y="657797"/>
                  </a:lnTo>
                  <a:lnTo>
                    <a:pt x="503015" y="800195"/>
                  </a:lnTo>
                  <a:lnTo>
                    <a:pt x="524256" y="821436"/>
                  </a:lnTo>
                  <a:lnTo>
                    <a:pt x="516922" y="828770"/>
                  </a:lnTo>
                  <a:lnTo>
                    <a:pt x="426530" y="919258"/>
                  </a:lnTo>
                  <a:close/>
                  <a:moveTo>
                    <a:pt x="1089755" y="946213"/>
                  </a:moveTo>
                  <a:lnTo>
                    <a:pt x="946404" y="1089660"/>
                  </a:lnTo>
                  <a:cubicBezTo>
                    <a:pt x="934117" y="1101852"/>
                    <a:pt x="917639" y="1108710"/>
                    <a:pt x="900113" y="1108710"/>
                  </a:cubicBezTo>
                  <a:cubicBezTo>
                    <a:pt x="882491" y="1108710"/>
                    <a:pt x="866013" y="1101852"/>
                    <a:pt x="853726" y="1089660"/>
                  </a:cubicBezTo>
                  <a:lnTo>
                    <a:pt x="564261" y="800195"/>
                  </a:lnTo>
                  <a:lnTo>
                    <a:pt x="533686" y="769620"/>
                  </a:lnTo>
                  <a:lnTo>
                    <a:pt x="369951" y="605885"/>
                  </a:lnTo>
                  <a:lnTo>
                    <a:pt x="339376" y="575215"/>
                  </a:lnTo>
                  <a:lnTo>
                    <a:pt x="62294" y="298132"/>
                  </a:lnTo>
                  <a:cubicBezTo>
                    <a:pt x="50006" y="285940"/>
                    <a:pt x="43244" y="269462"/>
                    <a:pt x="43244" y="251841"/>
                  </a:cubicBezTo>
                  <a:cubicBezTo>
                    <a:pt x="43244" y="234220"/>
                    <a:pt x="50006" y="217837"/>
                    <a:pt x="62294" y="205549"/>
                  </a:cubicBezTo>
                  <a:lnTo>
                    <a:pt x="205740" y="62103"/>
                  </a:lnTo>
                  <a:cubicBezTo>
                    <a:pt x="217932" y="49911"/>
                    <a:pt x="234410" y="43053"/>
                    <a:pt x="252032" y="43053"/>
                  </a:cubicBezTo>
                  <a:cubicBezTo>
                    <a:pt x="269653" y="43053"/>
                    <a:pt x="286036" y="49911"/>
                    <a:pt x="298323" y="62103"/>
                  </a:cubicBezTo>
                  <a:lnTo>
                    <a:pt x="304610" y="68389"/>
                  </a:lnTo>
                  <a:lnTo>
                    <a:pt x="326041" y="89821"/>
                  </a:lnTo>
                  <a:cubicBezTo>
                    <a:pt x="325088" y="90488"/>
                    <a:pt x="324231" y="91154"/>
                    <a:pt x="323374" y="92012"/>
                  </a:cubicBezTo>
                  <a:lnTo>
                    <a:pt x="279654" y="135731"/>
                  </a:lnTo>
                  <a:cubicBezTo>
                    <a:pt x="271177" y="144113"/>
                    <a:pt x="271177" y="157734"/>
                    <a:pt x="279654" y="166211"/>
                  </a:cubicBezTo>
                  <a:cubicBezTo>
                    <a:pt x="283845" y="170402"/>
                    <a:pt x="289465" y="172498"/>
                    <a:pt x="294894" y="172498"/>
                  </a:cubicBezTo>
                  <a:cubicBezTo>
                    <a:pt x="300514" y="172498"/>
                    <a:pt x="305943" y="170307"/>
                    <a:pt x="310134" y="166211"/>
                  </a:cubicBezTo>
                  <a:lnTo>
                    <a:pt x="353854" y="122491"/>
                  </a:lnTo>
                  <a:cubicBezTo>
                    <a:pt x="354711" y="121634"/>
                    <a:pt x="355378" y="120777"/>
                    <a:pt x="356045" y="119824"/>
                  </a:cubicBezTo>
                  <a:lnTo>
                    <a:pt x="397478" y="161258"/>
                  </a:lnTo>
                  <a:lnTo>
                    <a:pt x="418910" y="182689"/>
                  </a:lnTo>
                  <a:cubicBezTo>
                    <a:pt x="418243" y="183261"/>
                    <a:pt x="417481" y="183737"/>
                    <a:pt x="416814" y="184309"/>
                  </a:cubicBezTo>
                  <a:lnTo>
                    <a:pt x="329946" y="268986"/>
                  </a:lnTo>
                  <a:cubicBezTo>
                    <a:pt x="321374" y="277368"/>
                    <a:pt x="321278" y="291084"/>
                    <a:pt x="329660" y="299656"/>
                  </a:cubicBezTo>
                  <a:cubicBezTo>
                    <a:pt x="333851" y="304038"/>
                    <a:pt x="339471" y="306133"/>
                    <a:pt x="345186" y="306133"/>
                  </a:cubicBezTo>
                  <a:cubicBezTo>
                    <a:pt x="350711" y="306133"/>
                    <a:pt x="356235" y="304133"/>
                    <a:pt x="360426" y="299942"/>
                  </a:cubicBezTo>
                  <a:lnTo>
                    <a:pt x="447294" y="215265"/>
                  </a:lnTo>
                  <a:cubicBezTo>
                    <a:pt x="448056" y="214598"/>
                    <a:pt x="448532" y="213741"/>
                    <a:pt x="449199" y="212979"/>
                  </a:cubicBezTo>
                  <a:lnTo>
                    <a:pt x="489585" y="253365"/>
                  </a:lnTo>
                  <a:lnTo>
                    <a:pt x="511112" y="274891"/>
                  </a:lnTo>
                  <a:cubicBezTo>
                    <a:pt x="510159" y="275558"/>
                    <a:pt x="509302" y="276225"/>
                    <a:pt x="508445" y="277082"/>
                  </a:cubicBezTo>
                  <a:lnTo>
                    <a:pt x="464725" y="320802"/>
                  </a:lnTo>
                  <a:cubicBezTo>
                    <a:pt x="456248" y="329184"/>
                    <a:pt x="456248" y="342805"/>
                    <a:pt x="464725" y="351282"/>
                  </a:cubicBezTo>
                  <a:cubicBezTo>
                    <a:pt x="468916" y="355473"/>
                    <a:pt x="474536" y="357568"/>
                    <a:pt x="479965" y="357568"/>
                  </a:cubicBezTo>
                  <a:cubicBezTo>
                    <a:pt x="485394" y="357568"/>
                    <a:pt x="490919" y="355378"/>
                    <a:pt x="495205" y="351282"/>
                  </a:cubicBezTo>
                  <a:lnTo>
                    <a:pt x="538925" y="307562"/>
                  </a:lnTo>
                  <a:cubicBezTo>
                    <a:pt x="539782" y="306705"/>
                    <a:pt x="540449" y="305848"/>
                    <a:pt x="541115" y="304895"/>
                  </a:cubicBezTo>
                  <a:lnTo>
                    <a:pt x="575310" y="338995"/>
                  </a:lnTo>
                  <a:lnTo>
                    <a:pt x="582644" y="346329"/>
                  </a:lnTo>
                  <a:lnTo>
                    <a:pt x="604076" y="367855"/>
                  </a:lnTo>
                  <a:cubicBezTo>
                    <a:pt x="603409" y="368332"/>
                    <a:pt x="602647" y="368808"/>
                    <a:pt x="602075" y="369475"/>
                  </a:cubicBezTo>
                  <a:lnTo>
                    <a:pt x="596551" y="374904"/>
                  </a:lnTo>
                  <a:lnTo>
                    <a:pt x="515207" y="454152"/>
                  </a:lnTo>
                  <a:cubicBezTo>
                    <a:pt x="506635" y="462534"/>
                    <a:pt x="506540" y="476250"/>
                    <a:pt x="514921" y="484727"/>
                  </a:cubicBezTo>
                  <a:cubicBezTo>
                    <a:pt x="518255" y="488251"/>
                    <a:pt x="522637" y="490252"/>
                    <a:pt x="527114" y="490918"/>
                  </a:cubicBezTo>
                  <a:cubicBezTo>
                    <a:pt x="528161" y="491109"/>
                    <a:pt x="529304" y="491204"/>
                    <a:pt x="530447" y="491204"/>
                  </a:cubicBezTo>
                  <a:cubicBezTo>
                    <a:pt x="535972" y="491204"/>
                    <a:pt x="541306" y="489109"/>
                    <a:pt x="545687" y="485013"/>
                  </a:cubicBezTo>
                  <a:lnTo>
                    <a:pt x="627126" y="405574"/>
                  </a:lnTo>
                  <a:lnTo>
                    <a:pt x="632460" y="400336"/>
                  </a:lnTo>
                  <a:cubicBezTo>
                    <a:pt x="633222" y="399669"/>
                    <a:pt x="633698" y="398812"/>
                    <a:pt x="634270" y="398050"/>
                  </a:cubicBezTo>
                  <a:lnTo>
                    <a:pt x="696277" y="460057"/>
                  </a:lnTo>
                  <a:cubicBezTo>
                    <a:pt x="695420" y="460724"/>
                    <a:pt x="694468" y="461391"/>
                    <a:pt x="693706" y="462153"/>
                  </a:cubicBezTo>
                  <a:lnTo>
                    <a:pt x="649986" y="505873"/>
                  </a:lnTo>
                  <a:cubicBezTo>
                    <a:pt x="641509" y="514255"/>
                    <a:pt x="641509" y="527875"/>
                    <a:pt x="649986" y="536353"/>
                  </a:cubicBezTo>
                  <a:cubicBezTo>
                    <a:pt x="654177" y="540544"/>
                    <a:pt x="659797" y="542639"/>
                    <a:pt x="665226" y="542639"/>
                  </a:cubicBezTo>
                  <a:cubicBezTo>
                    <a:pt x="670655" y="542639"/>
                    <a:pt x="676275" y="540448"/>
                    <a:pt x="680466" y="536353"/>
                  </a:cubicBezTo>
                  <a:lnTo>
                    <a:pt x="724186" y="492633"/>
                  </a:lnTo>
                  <a:cubicBezTo>
                    <a:pt x="725043" y="491871"/>
                    <a:pt x="725710" y="490918"/>
                    <a:pt x="726376" y="490061"/>
                  </a:cubicBezTo>
                  <a:lnTo>
                    <a:pt x="728377" y="492062"/>
                  </a:lnTo>
                  <a:lnTo>
                    <a:pt x="767429" y="531114"/>
                  </a:lnTo>
                  <a:lnTo>
                    <a:pt x="769715" y="533305"/>
                  </a:lnTo>
                  <a:lnTo>
                    <a:pt x="789051" y="552736"/>
                  </a:lnTo>
                  <a:cubicBezTo>
                    <a:pt x="788194" y="553403"/>
                    <a:pt x="787241" y="553879"/>
                    <a:pt x="786479" y="554641"/>
                  </a:cubicBezTo>
                  <a:lnTo>
                    <a:pt x="781336" y="559689"/>
                  </a:lnTo>
                  <a:lnTo>
                    <a:pt x="700373" y="639223"/>
                  </a:lnTo>
                  <a:cubicBezTo>
                    <a:pt x="696944" y="642652"/>
                    <a:pt x="694849" y="646938"/>
                    <a:pt x="694182" y="651415"/>
                  </a:cubicBezTo>
                  <a:cubicBezTo>
                    <a:pt x="693230" y="657892"/>
                    <a:pt x="695134" y="664845"/>
                    <a:pt x="700088" y="669893"/>
                  </a:cubicBezTo>
                  <a:cubicBezTo>
                    <a:pt x="704279" y="674275"/>
                    <a:pt x="709898" y="676465"/>
                    <a:pt x="715518" y="676465"/>
                  </a:cubicBezTo>
                  <a:cubicBezTo>
                    <a:pt x="720947" y="676465"/>
                    <a:pt x="726472" y="674370"/>
                    <a:pt x="730568" y="670179"/>
                  </a:cubicBezTo>
                  <a:lnTo>
                    <a:pt x="811911" y="590264"/>
                  </a:lnTo>
                  <a:lnTo>
                    <a:pt x="816674" y="585597"/>
                  </a:lnTo>
                  <a:cubicBezTo>
                    <a:pt x="817531" y="584740"/>
                    <a:pt x="818293" y="583692"/>
                    <a:pt x="819055" y="582739"/>
                  </a:cubicBezTo>
                  <a:lnTo>
                    <a:pt x="859536" y="623221"/>
                  </a:lnTo>
                  <a:lnTo>
                    <a:pt x="880967" y="644652"/>
                  </a:lnTo>
                  <a:cubicBezTo>
                    <a:pt x="880301" y="645223"/>
                    <a:pt x="879539" y="645700"/>
                    <a:pt x="878967" y="646366"/>
                  </a:cubicBezTo>
                  <a:lnTo>
                    <a:pt x="835247" y="690658"/>
                  </a:lnTo>
                  <a:cubicBezTo>
                    <a:pt x="826770" y="699135"/>
                    <a:pt x="826770" y="712946"/>
                    <a:pt x="835247" y="721519"/>
                  </a:cubicBezTo>
                  <a:cubicBezTo>
                    <a:pt x="839438" y="725710"/>
                    <a:pt x="845058" y="727900"/>
                    <a:pt x="850487" y="727900"/>
                  </a:cubicBezTo>
                  <a:cubicBezTo>
                    <a:pt x="856107" y="727900"/>
                    <a:pt x="861536" y="725710"/>
                    <a:pt x="865727" y="721519"/>
                  </a:cubicBezTo>
                  <a:lnTo>
                    <a:pt x="909447" y="677228"/>
                  </a:lnTo>
                  <a:cubicBezTo>
                    <a:pt x="910114" y="676561"/>
                    <a:pt x="910685" y="675704"/>
                    <a:pt x="911257" y="674941"/>
                  </a:cubicBezTo>
                  <a:lnTo>
                    <a:pt x="974122" y="737806"/>
                  </a:lnTo>
                  <a:cubicBezTo>
                    <a:pt x="973265" y="738378"/>
                    <a:pt x="972407" y="739045"/>
                    <a:pt x="971741" y="739712"/>
                  </a:cubicBezTo>
                  <a:lnTo>
                    <a:pt x="885634" y="823627"/>
                  </a:lnTo>
                  <a:cubicBezTo>
                    <a:pt x="877157" y="831913"/>
                    <a:pt x="876967" y="845534"/>
                    <a:pt x="885349" y="854012"/>
                  </a:cubicBezTo>
                  <a:cubicBezTo>
                    <a:pt x="889540" y="858298"/>
                    <a:pt x="895159" y="860488"/>
                    <a:pt x="900684" y="860488"/>
                  </a:cubicBezTo>
                  <a:cubicBezTo>
                    <a:pt x="906018" y="860488"/>
                    <a:pt x="911447" y="858488"/>
                    <a:pt x="915734" y="854297"/>
                  </a:cubicBezTo>
                  <a:lnTo>
                    <a:pt x="1001840" y="770382"/>
                  </a:lnTo>
                  <a:cubicBezTo>
                    <a:pt x="1002697" y="769525"/>
                    <a:pt x="1003364" y="768667"/>
                    <a:pt x="1004030" y="767715"/>
                  </a:cubicBezTo>
                  <a:lnTo>
                    <a:pt x="1044702" y="808387"/>
                  </a:lnTo>
                  <a:lnTo>
                    <a:pt x="1066133" y="829818"/>
                  </a:lnTo>
                  <a:cubicBezTo>
                    <a:pt x="1065467" y="830389"/>
                    <a:pt x="1064705" y="830866"/>
                    <a:pt x="1064133" y="831532"/>
                  </a:cubicBezTo>
                  <a:lnTo>
                    <a:pt x="1020413" y="875824"/>
                  </a:lnTo>
                  <a:cubicBezTo>
                    <a:pt x="1011936" y="884301"/>
                    <a:pt x="1011936" y="898112"/>
                    <a:pt x="1020413" y="906685"/>
                  </a:cubicBezTo>
                  <a:cubicBezTo>
                    <a:pt x="1024604" y="910876"/>
                    <a:pt x="1030224" y="913066"/>
                    <a:pt x="1035653" y="913066"/>
                  </a:cubicBezTo>
                  <a:cubicBezTo>
                    <a:pt x="1041083" y="913066"/>
                    <a:pt x="1046702" y="911066"/>
                    <a:pt x="1050893" y="906685"/>
                  </a:cubicBezTo>
                  <a:lnTo>
                    <a:pt x="1094613" y="862393"/>
                  </a:lnTo>
                  <a:cubicBezTo>
                    <a:pt x="1095089" y="861917"/>
                    <a:pt x="1095566" y="861250"/>
                    <a:pt x="1095947" y="860679"/>
                  </a:cubicBezTo>
                  <a:cubicBezTo>
                    <a:pt x="1104233" y="871823"/>
                    <a:pt x="1108805" y="885349"/>
                    <a:pt x="1108805" y="899731"/>
                  </a:cubicBezTo>
                  <a:cubicBezTo>
                    <a:pt x="1108805" y="917543"/>
                    <a:pt x="1102043" y="933926"/>
                    <a:pt x="1089755" y="94621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07" name="Google Shape;1707;p10"/>
            <p:cNvGrpSpPr/>
            <p:nvPr/>
          </p:nvGrpSpPr>
          <p:grpSpPr>
            <a:xfrm rot="1458646">
              <a:off x="9235496" y="3143052"/>
              <a:ext cx="722862" cy="1045420"/>
              <a:chOff x="6594769" y="2752153"/>
              <a:chExt cx="953209" cy="1378553"/>
            </a:xfrm>
          </p:grpSpPr>
          <p:sp>
            <p:nvSpPr>
              <p:cNvPr id="1708" name="Google Shape;1708;p10"/>
              <p:cNvSpPr/>
              <p:nvPr/>
            </p:nvSpPr>
            <p:spPr>
              <a:xfrm>
                <a:off x="6594769" y="2752153"/>
                <a:ext cx="953209" cy="1378553"/>
              </a:xfrm>
              <a:custGeom>
                <a:rect b="b" l="l" r="r" t="t"/>
                <a:pathLst>
                  <a:path extrusionOk="0" h="1378553" w="953209">
                    <a:moveTo>
                      <a:pt x="945697" y="822198"/>
                    </a:moveTo>
                    <a:cubicBezTo>
                      <a:pt x="937696" y="816673"/>
                      <a:pt x="926838" y="818674"/>
                      <a:pt x="921313" y="826580"/>
                    </a:cubicBezTo>
                    <a:cubicBezTo>
                      <a:pt x="893881" y="866299"/>
                      <a:pt x="861496" y="901541"/>
                      <a:pt x="825206" y="931926"/>
                    </a:cubicBezTo>
                    <a:lnTo>
                      <a:pt x="756626" y="784098"/>
                    </a:lnTo>
                    <a:cubicBezTo>
                      <a:pt x="752530" y="775430"/>
                      <a:pt x="742148" y="771525"/>
                      <a:pt x="733385" y="775621"/>
                    </a:cubicBezTo>
                    <a:cubicBezTo>
                      <a:pt x="724622" y="779717"/>
                      <a:pt x="720812" y="790099"/>
                      <a:pt x="724907" y="798862"/>
                    </a:cubicBezTo>
                    <a:lnTo>
                      <a:pt x="796916" y="954024"/>
                    </a:lnTo>
                    <a:lnTo>
                      <a:pt x="811775" y="986219"/>
                    </a:lnTo>
                    <a:lnTo>
                      <a:pt x="833207" y="1032320"/>
                    </a:lnTo>
                    <a:cubicBezTo>
                      <a:pt x="866258" y="1103948"/>
                      <a:pt x="839589" y="1188148"/>
                      <a:pt x="773771" y="1228249"/>
                    </a:cubicBezTo>
                    <a:lnTo>
                      <a:pt x="691665" y="1051179"/>
                    </a:lnTo>
                    <a:lnTo>
                      <a:pt x="676901" y="1019461"/>
                    </a:lnTo>
                    <a:lnTo>
                      <a:pt x="519453" y="680180"/>
                    </a:lnTo>
                    <a:cubicBezTo>
                      <a:pt x="563554" y="667226"/>
                      <a:pt x="600130" y="636460"/>
                      <a:pt x="620704" y="596170"/>
                    </a:cubicBezTo>
                    <a:cubicBezTo>
                      <a:pt x="632896" y="608457"/>
                      <a:pt x="643183" y="623030"/>
                      <a:pt x="650898" y="639604"/>
                    </a:cubicBezTo>
                    <a:lnTo>
                      <a:pt x="694523" y="733711"/>
                    </a:lnTo>
                    <a:cubicBezTo>
                      <a:pt x="698618" y="742474"/>
                      <a:pt x="709001" y="746379"/>
                      <a:pt x="717764" y="742283"/>
                    </a:cubicBezTo>
                    <a:cubicBezTo>
                      <a:pt x="726527" y="738188"/>
                      <a:pt x="730337" y="727805"/>
                      <a:pt x="726241" y="719042"/>
                    </a:cubicBezTo>
                    <a:lnTo>
                      <a:pt x="682616" y="624935"/>
                    </a:lnTo>
                    <a:cubicBezTo>
                      <a:pt x="670806" y="599504"/>
                      <a:pt x="654041" y="577882"/>
                      <a:pt x="633944" y="560832"/>
                    </a:cubicBezTo>
                    <a:cubicBezTo>
                      <a:pt x="637182" y="547973"/>
                      <a:pt x="638897" y="534543"/>
                      <a:pt x="638897" y="520637"/>
                    </a:cubicBezTo>
                    <a:cubicBezTo>
                      <a:pt x="638897" y="435007"/>
                      <a:pt x="573746" y="364236"/>
                      <a:pt x="490307" y="355283"/>
                    </a:cubicBezTo>
                    <a:lnTo>
                      <a:pt x="490307" y="205264"/>
                    </a:lnTo>
                    <a:cubicBezTo>
                      <a:pt x="538980" y="196882"/>
                      <a:pt x="576032" y="154496"/>
                      <a:pt x="576032" y="103442"/>
                    </a:cubicBezTo>
                    <a:cubicBezTo>
                      <a:pt x="576032" y="46482"/>
                      <a:pt x="529550" y="0"/>
                      <a:pt x="472590" y="0"/>
                    </a:cubicBezTo>
                    <a:cubicBezTo>
                      <a:pt x="415631" y="0"/>
                      <a:pt x="369149" y="46292"/>
                      <a:pt x="369149" y="103442"/>
                    </a:cubicBezTo>
                    <a:cubicBezTo>
                      <a:pt x="369149" y="154400"/>
                      <a:pt x="406201" y="196787"/>
                      <a:pt x="454874" y="205264"/>
                    </a:cubicBezTo>
                    <a:lnTo>
                      <a:pt x="454874" y="355283"/>
                    </a:lnTo>
                    <a:cubicBezTo>
                      <a:pt x="371530" y="364141"/>
                      <a:pt x="306284" y="435007"/>
                      <a:pt x="306284" y="520637"/>
                    </a:cubicBezTo>
                    <a:cubicBezTo>
                      <a:pt x="306284" y="535114"/>
                      <a:pt x="308093" y="549116"/>
                      <a:pt x="311618" y="562451"/>
                    </a:cubicBezTo>
                    <a:cubicBezTo>
                      <a:pt x="292091" y="579406"/>
                      <a:pt x="276089" y="600647"/>
                      <a:pt x="264850" y="624935"/>
                    </a:cubicBezTo>
                    <a:lnTo>
                      <a:pt x="125404" y="925449"/>
                    </a:lnTo>
                    <a:cubicBezTo>
                      <a:pt x="90066" y="894779"/>
                      <a:pt x="58634" y="859250"/>
                      <a:pt x="32154" y="819436"/>
                    </a:cubicBezTo>
                    <a:cubicBezTo>
                      <a:pt x="26725" y="811339"/>
                      <a:pt x="15866" y="809149"/>
                      <a:pt x="7865" y="814483"/>
                    </a:cubicBezTo>
                    <a:cubicBezTo>
                      <a:pt x="-231" y="819817"/>
                      <a:pt x="-2422" y="830675"/>
                      <a:pt x="2913" y="838772"/>
                    </a:cubicBezTo>
                    <a:cubicBezTo>
                      <a:pt x="33107" y="884110"/>
                      <a:pt x="69302" y="924211"/>
                      <a:pt x="110069" y="958405"/>
                    </a:cubicBezTo>
                    <a:lnTo>
                      <a:pt x="82637" y="1017556"/>
                    </a:lnTo>
                    <a:cubicBezTo>
                      <a:pt x="41108" y="1107091"/>
                      <a:pt x="76064" y="1212628"/>
                      <a:pt x="160170" y="1260729"/>
                    </a:cubicBezTo>
                    <a:lnTo>
                      <a:pt x="121308" y="1354455"/>
                    </a:lnTo>
                    <a:cubicBezTo>
                      <a:pt x="117689" y="1363408"/>
                      <a:pt x="121880" y="1373600"/>
                      <a:pt x="130928" y="1377315"/>
                    </a:cubicBezTo>
                    <a:cubicBezTo>
                      <a:pt x="133119" y="1378172"/>
                      <a:pt x="135405" y="1378553"/>
                      <a:pt x="137596" y="1378553"/>
                    </a:cubicBezTo>
                    <a:cubicBezTo>
                      <a:pt x="144549" y="1378553"/>
                      <a:pt x="151122" y="1374457"/>
                      <a:pt x="153884" y="1367695"/>
                    </a:cubicBezTo>
                    <a:lnTo>
                      <a:pt x="198651" y="1259777"/>
                    </a:lnTo>
                    <a:cubicBezTo>
                      <a:pt x="199223" y="1258348"/>
                      <a:pt x="199508" y="1256824"/>
                      <a:pt x="199699" y="1255395"/>
                    </a:cubicBezTo>
                    <a:lnTo>
                      <a:pt x="219987" y="1211961"/>
                    </a:lnTo>
                    <a:cubicBezTo>
                      <a:pt x="223988" y="1203198"/>
                      <a:pt x="220178" y="1192816"/>
                      <a:pt x="211415" y="1188720"/>
                    </a:cubicBezTo>
                    <a:cubicBezTo>
                      <a:pt x="202652" y="1184624"/>
                      <a:pt x="192269" y="1188530"/>
                      <a:pt x="188174" y="1197197"/>
                    </a:cubicBezTo>
                    <a:lnTo>
                      <a:pt x="173696" y="1228344"/>
                    </a:lnTo>
                    <a:cubicBezTo>
                      <a:pt x="107878" y="1188244"/>
                      <a:pt x="81113" y="1103948"/>
                      <a:pt x="114260" y="1032415"/>
                    </a:cubicBezTo>
                    <a:lnTo>
                      <a:pt x="138263" y="980599"/>
                    </a:lnTo>
                    <a:lnTo>
                      <a:pt x="153407" y="948214"/>
                    </a:lnTo>
                    <a:lnTo>
                      <a:pt x="296568" y="639699"/>
                    </a:lnTo>
                    <a:cubicBezTo>
                      <a:pt x="303807" y="624078"/>
                      <a:pt x="313427" y="609981"/>
                      <a:pt x="325239" y="597789"/>
                    </a:cubicBezTo>
                    <a:cubicBezTo>
                      <a:pt x="346289" y="637889"/>
                      <a:pt x="383341" y="668369"/>
                      <a:pt x="427823" y="680752"/>
                    </a:cubicBezTo>
                    <a:lnTo>
                      <a:pt x="272184" y="1015937"/>
                    </a:lnTo>
                    <a:lnTo>
                      <a:pt x="257421" y="1047655"/>
                    </a:lnTo>
                    <a:lnTo>
                      <a:pt x="214367" y="1140523"/>
                    </a:lnTo>
                    <a:cubicBezTo>
                      <a:pt x="210272" y="1149287"/>
                      <a:pt x="214082" y="1159669"/>
                      <a:pt x="222845" y="1163764"/>
                    </a:cubicBezTo>
                    <a:cubicBezTo>
                      <a:pt x="231608" y="1167860"/>
                      <a:pt x="241990" y="1163955"/>
                      <a:pt x="246086" y="1155192"/>
                    </a:cubicBezTo>
                    <a:lnTo>
                      <a:pt x="290186" y="1060132"/>
                    </a:lnTo>
                    <a:cubicBezTo>
                      <a:pt x="343907" y="1078611"/>
                      <a:pt x="400867" y="1089184"/>
                      <a:pt x="459350" y="1091184"/>
                    </a:cubicBezTo>
                    <a:lnTo>
                      <a:pt x="459350" y="1165574"/>
                    </a:lnTo>
                    <a:cubicBezTo>
                      <a:pt x="459350" y="1175290"/>
                      <a:pt x="466971" y="1183005"/>
                      <a:pt x="476496" y="1183005"/>
                    </a:cubicBezTo>
                    <a:cubicBezTo>
                      <a:pt x="485830" y="1183005"/>
                      <a:pt x="493640" y="1175195"/>
                      <a:pt x="493640" y="1165574"/>
                    </a:cubicBezTo>
                    <a:lnTo>
                      <a:pt x="493640" y="1091279"/>
                    </a:lnTo>
                    <a:cubicBezTo>
                      <a:pt x="550409" y="1089850"/>
                      <a:pt x="605845" y="1080230"/>
                      <a:pt x="658423" y="1063085"/>
                    </a:cubicBezTo>
                    <a:lnTo>
                      <a:pt x="747672" y="1255395"/>
                    </a:lnTo>
                    <a:cubicBezTo>
                      <a:pt x="747863" y="1256824"/>
                      <a:pt x="748148" y="1258348"/>
                      <a:pt x="748720" y="1259777"/>
                    </a:cubicBezTo>
                    <a:lnTo>
                      <a:pt x="793488" y="1367695"/>
                    </a:lnTo>
                    <a:cubicBezTo>
                      <a:pt x="796345" y="1374457"/>
                      <a:pt x="802917" y="1378553"/>
                      <a:pt x="809775" y="1378553"/>
                    </a:cubicBezTo>
                    <a:cubicBezTo>
                      <a:pt x="811966" y="1378553"/>
                      <a:pt x="814252" y="1378077"/>
                      <a:pt x="816443" y="1377315"/>
                    </a:cubicBezTo>
                    <a:cubicBezTo>
                      <a:pt x="825491" y="1373600"/>
                      <a:pt x="829682" y="1363408"/>
                      <a:pt x="826063" y="1354455"/>
                    </a:cubicBezTo>
                    <a:lnTo>
                      <a:pt x="787201" y="1260824"/>
                    </a:lnTo>
                    <a:cubicBezTo>
                      <a:pt x="871307" y="1212723"/>
                      <a:pt x="906168" y="1107091"/>
                      <a:pt x="864734" y="1017651"/>
                    </a:cubicBezTo>
                    <a:lnTo>
                      <a:pt x="840160" y="964787"/>
                    </a:lnTo>
                    <a:cubicBezTo>
                      <a:pt x="881784" y="931259"/>
                      <a:pt x="918932" y="891635"/>
                      <a:pt x="949983" y="846677"/>
                    </a:cubicBezTo>
                    <a:cubicBezTo>
                      <a:pt x="955603" y="838676"/>
                      <a:pt x="953698" y="827627"/>
                      <a:pt x="945697" y="822198"/>
                    </a:cubicBezTo>
                    <a:close/>
                    <a:moveTo>
                      <a:pt x="404296" y="103442"/>
                    </a:moveTo>
                    <a:cubicBezTo>
                      <a:pt x="404296" y="65722"/>
                      <a:pt x="434966" y="35147"/>
                      <a:pt x="472590" y="35147"/>
                    </a:cubicBezTo>
                    <a:cubicBezTo>
                      <a:pt x="510309" y="35147"/>
                      <a:pt x="540884" y="65818"/>
                      <a:pt x="540884" y="103442"/>
                    </a:cubicBezTo>
                    <a:cubicBezTo>
                      <a:pt x="540884" y="140398"/>
                      <a:pt x="511357" y="170497"/>
                      <a:pt x="474781" y="171641"/>
                    </a:cubicBezTo>
                    <a:cubicBezTo>
                      <a:pt x="474019" y="171545"/>
                      <a:pt x="473352" y="171450"/>
                      <a:pt x="472590" y="171450"/>
                    </a:cubicBezTo>
                    <a:cubicBezTo>
                      <a:pt x="471828" y="171450"/>
                      <a:pt x="471161" y="171545"/>
                      <a:pt x="470399" y="171641"/>
                    </a:cubicBezTo>
                    <a:cubicBezTo>
                      <a:pt x="433728" y="170497"/>
                      <a:pt x="404296" y="140398"/>
                      <a:pt x="404296" y="103442"/>
                    </a:cubicBezTo>
                    <a:close/>
                    <a:moveTo>
                      <a:pt x="353337" y="574834"/>
                    </a:moveTo>
                    <a:cubicBezTo>
                      <a:pt x="348289" y="563975"/>
                      <a:pt x="344765" y="552450"/>
                      <a:pt x="342955" y="540258"/>
                    </a:cubicBezTo>
                    <a:cubicBezTo>
                      <a:pt x="341907" y="533876"/>
                      <a:pt x="341431" y="527209"/>
                      <a:pt x="341431" y="520541"/>
                    </a:cubicBezTo>
                    <a:cubicBezTo>
                      <a:pt x="341431" y="448246"/>
                      <a:pt x="400200" y="389287"/>
                      <a:pt x="472590" y="389287"/>
                    </a:cubicBezTo>
                    <a:cubicBezTo>
                      <a:pt x="544980" y="389287"/>
                      <a:pt x="603845" y="448246"/>
                      <a:pt x="603845" y="520541"/>
                    </a:cubicBezTo>
                    <a:cubicBezTo>
                      <a:pt x="603845" y="526828"/>
                      <a:pt x="603368" y="533019"/>
                      <a:pt x="602511" y="539115"/>
                    </a:cubicBezTo>
                    <a:cubicBezTo>
                      <a:pt x="600797" y="551307"/>
                      <a:pt x="597368" y="562927"/>
                      <a:pt x="592415" y="573786"/>
                    </a:cubicBezTo>
                    <a:cubicBezTo>
                      <a:pt x="576222" y="610267"/>
                      <a:pt x="543837" y="637984"/>
                      <a:pt x="504404" y="647795"/>
                    </a:cubicBezTo>
                    <a:cubicBezTo>
                      <a:pt x="496498" y="649891"/>
                      <a:pt x="488306" y="651129"/>
                      <a:pt x="479924" y="651605"/>
                    </a:cubicBezTo>
                    <a:cubicBezTo>
                      <a:pt x="477448" y="651701"/>
                      <a:pt x="475067" y="651796"/>
                      <a:pt x="472590" y="651796"/>
                    </a:cubicBezTo>
                    <a:cubicBezTo>
                      <a:pt x="470876" y="651796"/>
                      <a:pt x="469256" y="651796"/>
                      <a:pt x="467542" y="651701"/>
                    </a:cubicBezTo>
                    <a:cubicBezTo>
                      <a:pt x="459160" y="651415"/>
                      <a:pt x="450873" y="650272"/>
                      <a:pt x="442967" y="648367"/>
                    </a:cubicBezTo>
                    <a:cubicBezTo>
                      <a:pt x="402963" y="639127"/>
                      <a:pt x="369911" y="611410"/>
                      <a:pt x="353337" y="574834"/>
                    </a:cubicBezTo>
                    <a:close/>
                    <a:moveTo>
                      <a:pt x="493736" y="1056323"/>
                    </a:moveTo>
                    <a:lnTo>
                      <a:pt x="493736" y="1000506"/>
                    </a:lnTo>
                    <a:cubicBezTo>
                      <a:pt x="493736" y="990790"/>
                      <a:pt x="486116" y="983075"/>
                      <a:pt x="476591" y="983075"/>
                    </a:cubicBezTo>
                    <a:cubicBezTo>
                      <a:pt x="467066" y="983075"/>
                      <a:pt x="459446" y="990886"/>
                      <a:pt x="459446" y="1000506"/>
                    </a:cubicBezTo>
                    <a:lnTo>
                      <a:pt x="459446" y="1056227"/>
                    </a:lnTo>
                    <a:cubicBezTo>
                      <a:pt x="406106" y="1054322"/>
                      <a:pt x="354194" y="1044797"/>
                      <a:pt x="305141" y="1028129"/>
                    </a:cubicBezTo>
                    <a:lnTo>
                      <a:pt x="463637" y="686752"/>
                    </a:lnTo>
                    <a:cubicBezTo>
                      <a:pt x="466589" y="686848"/>
                      <a:pt x="469638" y="686943"/>
                      <a:pt x="472590" y="686943"/>
                    </a:cubicBezTo>
                    <a:cubicBezTo>
                      <a:pt x="476305" y="686943"/>
                      <a:pt x="480020" y="686848"/>
                      <a:pt x="483734" y="686562"/>
                    </a:cubicBezTo>
                    <a:lnTo>
                      <a:pt x="643755" y="1031272"/>
                    </a:lnTo>
                    <a:cubicBezTo>
                      <a:pt x="595748" y="1046416"/>
                      <a:pt x="545361" y="1054989"/>
                      <a:pt x="493736" y="10563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9" name="Google Shape;1709;p10"/>
              <p:cNvSpPr/>
              <p:nvPr/>
            </p:nvSpPr>
            <p:spPr>
              <a:xfrm>
                <a:off x="7034783" y="3243642"/>
                <a:ext cx="58292" cy="58293"/>
              </a:xfrm>
              <a:custGeom>
                <a:rect b="b" l="l" r="r" t="t"/>
                <a:pathLst>
                  <a:path extrusionOk="0" h="58293" w="58292">
                    <a:moveTo>
                      <a:pt x="58293" y="29147"/>
                    </a:moveTo>
                    <a:cubicBezTo>
                      <a:pt x="58293" y="13049"/>
                      <a:pt x="45244" y="0"/>
                      <a:pt x="29146" y="0"/>
                    </a:cubicBezTo>
                    <a:cubicBezTo>
                      <a:pt x="13049" y="0"/>
                      <a:pt x="0" y="13049"/>
                      <a:pt x="0" y="29147"/>
                    </a:cubicBezTo>
                    <a:cubicBezTo>
                      <a:pt x="0" y="45244"/>
                      <a:pt x="13049" y="58293"/>
                      <a:pt x="29146" y="58293"/>
                    </a:cubicBezTo>
                    <a:cubicBezTo>
                      <a:pt x="45148" y="58293"/>
                      <a:pt x="58293" y="45244"/>
                      <a:pt x="58293" y="29147"/>
                    </a:cubicBezTo>
                    <a:close/>
                    <a:moveTo>
                      <a:pt x="23051" y="29147"/>
                    </a:moveTo>
                    <a:cubicBezTo>
                      <a:pt x="23051" y="25718"/>
                      <a:pt x="25718" y="23051"/>
                      <a:pt x="29146" y="23051"/>
                    </a:cubicBezTo>
                    <a:cubicBezTo>
                      <a:pt x="32480" y="23051"/>
                      <a:pt x="35243" y="25718"/>
                      <a:pt x="35243" y="29147"/>
                    </a:cubicBezTo>
                    <a:cubicBezTo>
                      <a:pt x="35243" y="32576"/>
                      <a:pt x="32576" y="35243"/>
                      <a:pt x="29146" y="35243"/>
                    </a:cubicBezTo>
                    <a:cubicBezTo>
                      <a:pt x="25718" y="35243"/>
                      <a:pt x="23051" y="32576"/>
                      <a:pt x="23051" y="291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10" name="Google Shape;1710;p10"/>
            <p:cNvGrpSpPr/>
            <p:nvPr/>
          </p:nvGrpSpPr>
          <p:grpSpPr>
            <a:xfrm rot="1155841">
              <a:off x="8380078" y="4383783"/>
              <a:ext cx="1088710" cy="940486"/>
              <a:chOff x="4473320" y="1359978"/>
              <a:chExt cx="1435607" cy="1240155"/>
            </a:xfrm>
          </p:grpSpPr>
          <p:sp>
            <p:nvSpPr>
              <p:cNvPr id="1711" name="Google Shape;1711;p10"/>
              <p:cNvSpPr/>
              <p:nvPr/>
            </p:nvSpPr>
            <p:spPr>
              <a:xfrm>
                <a:off x="4473320" y="1359978"/>
                <a:ext cx="1435607" cy="901826"/>
              </a:xfrm>
              <a:custGeom>
                <a:rect b="b" l="l" r="r" t="t"/>
                <a:pathLst>
                  <a:path extrusionOk="0" h="901826" w="1435607">
                    <a:moveTo>
                      <a:pt x="1418177" y="598361"/>
                    </a:moveTo>
                    <a:lnTo>
                      <a:pt x="1330547" y="598361"/>
                    </a:lnTo>
                    <a:cubicBezTo>
                      <a:pt x="1322642" y="267176"/>
                      <a:pt x="1050989" y="0"/>
                      <a:pt x="717804" y="0"/>
                    </a:cubicBezTo>
                    <a:cubicBezTo>
                      <a:pt x="384715" y="0"/>
                      <a:pt x="112967" y="267081"/>
                      <a:pt x="105156" y="598265"/>
                    </a:cubicBezTo>
                    <a:lnTo>
                      <a:pt x="17526" y="598265"/>
                    </a:lnTo>
                    <a:cubicBezTo>
                      <a:pt x="7811" y="598265"/>
                      <a:pt x="0" y="606076"/>
                      <a:pt x="0" y="615791"/>
                    </a:cubicBezTo>
                    <a:lnTo>
                      <a:pt x="0" y="884301"/>
                    </a:lnTo>
                    <a:cubicBezTo>
                      <a:pt x="0" y="894017"/>
                      <a:pt x="7811" y="901827"/>
                      <a:pt x="17526" y="901827"/>
                    </a:cubicBezTo>
                    <a:lnTo>
                      <a:pt x="1418082" y="901827"/>
                    </a:lnTo>
                    <a:cubicBezTo>
                      <a:pt x="1427798" y="901827"/>
                      <a:pt x="1435608" y="894017"/>
                      <a:pt x="1435608" y="884301"/>
                    </a:cubicBezTo>
                    <a:lnTo>
                      <a:pt x="1435608" y="615887"/>
                    </a:lnTo>
                    <a:cubicBezTo>
                      <a:pt x="1435608" y="606171"/>
                      <a:pt x="1427798" y="598361"/>
                      <a:pt x="1418177" y="598361"/>
                    </a:cubicBezTo>
                    <a:close/>
                    <a:moveTo>
                      <a:pt x="1400651" y="866870"/>
                    </a:moveTo>
                    <a:lnTo>
                      <a:pt x="1266444" y="866870"/>
                    </a:lnTo>
                    <a:lnTo>
                      <a:pt x="1266444" y="759333"/>
                    </a:lnTo>
                    <a:cubicBezTo>
                      <a:pt x="1266444" y="749618"/>
                      <a:pt x="1258824" y="741807"/>
                      <a:pt x="1249299" y="741807"/>
                    </a:cubicBezTo>
                    <a:cubicBezTo>
                      <a:pt x="1239774" y="741807"/>
                      <a:pt x="1232154" y="749618"/>
                      <a:pt x="1232154" y="759333"/>
                    </a:cubicBezTo>
                    <a:lnTo>
                      <a:pt x="1232154" y="866870"/>
                    </a:lnTo>
                    <a:lnTo>
                      <a:pt x="1115568" y="866870"/>
                    </a:lnTo>
                    <a:lnTo>
                      <a:pt x="1115568" y="759333"/>
                    </a:lnTo>
                    <a:cubicBezTo>
                      <a:pt x="1115568" y="749618"/>
                      <a:pt x="1107662" y="741807"/>
                      <a:pt x="1097852" y="741807"/>
                    </a:cubicBezTo>
                    <a:cubicBezTo>
                      <a:pt x="1088041" y="741807"/>
                      <a:pt x="1080135" y="749618"/>
                      <a:pt x="1080135" y="759333"/>
                    </a:cubicBezTo>
                    <a:lnTo>
                      <a:pt x="1080135" y="866870"/>
                    </a:lnTo>
                    <a:lnTo>
                      <a:pt x="963549" y="866870"/>
                    </a:lnTo>
                    <a:lnTo>
                      <a:pt x="963549" y="759333"/>
                    </a:lnTo>
                    <a:cubicBezTo>
                      <a:pt x="963549" y="749618"/>
                      <a:pt x="955643" y="741807"/>
                      <a:pt x="945833" y="741807"/>
                    </a:cubicBezTo>
                    <a:cubicBezTo>
                      <a:pt x="936022" y="741807"/>
                      <a:pt x="928116" y="749618"/>
                      <a:pt x="928116" y="759333"/>
                    </a:cubicBezTo>
                    <a:lnTo>
                      <a:pt x="928116" y="866870"/>
                    </a:lnTo>
                    <a:lnTo>
                      <a:pt x="811530" y="866870"/>
                    </a:lnTo>
                    <a:lnTo>
                      <a:pt x="811530" y="759333"/>
                    </a:lnTo>
                    <a:cubicBezTo>
                      <a:pt x="811530" y="749618"/>
                      <a:pt x="803624" y="741807"/>
                      <a:pt x="793814" y="741807"/>
                    </a:cubicBezTo>
                    <a:cubicBezTo>
                      <a:pt x="784003" y="741807"/>
                      <a:pt x="776097" y="749618"/>
                      <a:pt x="776097" y="759333"/>
                    </a:cubicBezTo>
                    <a:lnTo>
                      <a:pt x="776097" y="866870"/>
                    </a:lnTo>
                    <a:lnTo>
                      <a:pt x="659511" y="866870"/>
                    </a:lnTo>
                    <a:lnTo>
                      <a:pt x="659511" y="759333"/>
                    </a:lnTo>
                    <a:cubicBezTo>
                      <a:pt x="659511" y="749618"/>
                      <a:pt x="651891" y="741807"/>
                      <a:pt x="642366" y="741807"/>
                    </a:cubicBezTo>
                    <a:cubicBezTo>
                      <a:pt x="632841" y="741807"/>
                      <a:pt x="625221" y="749618"/>
                      <a:pt x="625221" y="759333"/>
                    </a:cubicBezTo>
                    <a:lnTo>
                      <a:pt x="625221" y="866870"/>
                    </a:lnTo>
                    <a:lnTo>
                      <a:pt x="508635" y="866870"/>
                    </a:lnTo>
                    <a:lnTo>
                      <a:pt x="508635" y="759333"/>
                    </a:lnTo>
                    <a:cubicBezTo>
                      <a:pt x="508635" y="749618"/>
                      <a:pt x="500729" y="741807"/>
                      <a:pt x="490918" y="741807"/>
                    </a:cubicBezTo>
                    <a:cubicBezTo>
                      <a:pt x="481108" y="741807"/>
                      <a:pt x="473202" y="749618"/>
                      <a:pt x="473202" y="759333"/>
                    </a:cubicBezTo>
                    <a:lnTo>
                      <a:pt x="473202" y="866870"/>
                    </a:lnTo>
                    <a:lnTo>
                      <a:pt x="356616" y="866870"/>
                    </a:lnTo>
                    <a:lnTo>
                      <a:pt x="356616" y="759333"/>
                    </a:lnTo>
                    <a:cubicBezTo>
                      <a:pt x="356616" y="749618"/>
                      <a:pt x="348710" y="741807"/>
                      <a:pt x="338900" y="741807"/>
                    </a:cubicBezTo>
                    <a:cubicBezTo>
                      <a:pt x="329089" y="741807"/>
                      <a:pt x="321183" y="749618"/>
                      <a:pt x="321183" y="759333"/>
                    </a:cubicBezTo>
                    <a:lnTo>
                      <a:pt x="321183" y="866870"/>
                    </a:lnTo>
                    <a:lnTo>
                      <a:pt x="204597" y="866870"/>
                    </a:lnTo>
                    <a:lnTo>
                      <a:pt x="204597" y="759333"/>
                    </a:lnTo>
                    <a:cubicBezTo>
                      <a:pt x="204597" y="749618"/>
                      <a:pt x="196691" y="741807"/>
                      <a:pt x="186880" y="741807"/>
                    </a:cubicBezTo>
                    <a:cubicBezTo>
                      <a:pt x="177070" y="741807"/>
                      <a:pt x="169164" y="749618"/>
                      <a:pt x="169164" y="759333"/>
                    </a:cubicBezTo>
                    <a:lnTo>
                      <a:pt x="169164" y="866870"/>
                    </a:lnTo>
                    <a:lnTo>
                      <a:pt x="35052" y="866870"/>
                    </a:lnTo>
                    <a:lnTo>
                      <a:pt x="35052" y="633317"/>
                    </a:lnTo>
                    <a:lnTo>
                      <a:pt x="122587" y="633317"/>
                    </a:lnTo>
                    <a:cubicBezTo>
                      <a:pt x="132302" y="633317"/>
                      <a:pt x="140113" y="625507"/>
                      <a:pt x="140113" y="615791"/>
                    </a:cubicBezTo>
                    <a:lnTo>
                      <a:pt x="140113" y="612839"/>
                    </a:lnTo>
                    <a:cubicBezTo>
                      <a:pt x="140113" y="294227"/>
                      <a:pt x="399383" y="34957"/>
                      <a:pt x="717899" y="34957"/>
                    </a:cubicBezTo>
                    <a:cubicBezTo>
                      <a:pt x="1036415" y="34957"/>
                      <a:pt x="1295686" y="294227"/>
                      <a:pt x="1295686" y="612839"/>
                    </a:cubicBezTo>
                    <a:lnTo>
                      <a:pt x="1295686" y="615791"/>
                    </a:lnTo>
                    <a:cubicBezTo>
                      <a:pt x="1295686" y="625507"/>
                      <a:pt x="1303496" y="633317"/>
                      <a:pt x="1313212" y="633317"/>
                    </a:cubicBezTo>
                    <a:lnTo>
                      <a:pt x="1400747" y="633317"/>
                    </a:lnTo>
                    <a:lnTo>
                      <a:pt x="1400747" y="8668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2" name="Google Shape;1712;p10"/>
              <p:cNvSpPr/>
              <p:nvPr/>
            </p:nvSpPr>
            <p:spPr>
              <a:xfrm>
                <a:off x="4829079" y="1610962"/>
                <a:ext cx="723614" cy="382333"/>
              </a:xfrm>
              <a:custGeom>
                <a:rect b="b" l="l" r="r" t="t"/>
                <a:pathLst>
                  <a:path extrusionOk="0" h="382333" w="723614">
                    <a:moveTo>
                      <a:pt x="361855" y="0"/>
                    </a:moveTo>
                    <a:cubicBezTo>
                      <a:pt x="162401" y="0"/>
                      <a:pt x="0" y="162401"/>
                      <a:pt x="0" y="361855"/>
                    </a:cubicBezTo>
                    <a:cubicBezTo>
                      <a:pt x="0" y="363474"/>
                      <a:pt x="0" y="365284"/>
                      <a:pt x="190" y="366903"/>
                    </a:cubicBezTo>
                    <a:cubicBezTo>
                      <a:pt x="1238" y="375666"/>
                      <a:pt x="8668" y="382333"/>
                      <a:pt x="17621" y="382333"/>
                    </a:cubicBezTo>
                    <a:lnTo>
                      <a:pt x="286321" y="382333"/>
                    </a:lnTo>
                    <a:cubicBezTo>
                      <a:pt x="295561" y="382333"/>
                      <a:pt x="303085" y="375190"/>
                      <a:pt x="303848" y="366141"/>
                    </a:cubicBezTo>
                    <a:cubicBezTo>
                      <a:pt x="306229" y="336042"/>
                      <a:pt x="331660" y="312325"/>
                      <a:pt x="361950" y="312325"/>
                    </a:cubicBezTo>
                    <a:cubicBezTo>
                      <a:pt x="392335" y="312325"/>
                      <a:pt x="417767" y="335947"/>
                      <a:pt x="420052" y="366141"/>
                    </a:cubicBezTo>
                    <a:cubicBezTo>
                      <a:pt x="420719" y="375380"/>
                      <a:pt x="428434" y="382333"/>
                      <a:pt x="437578" y="382333"/>
                    </a:cubicBezTo>
                    <a:lnTo>
                      <a:pt x="706279" y="382333"/>
                    </a:lnTo>
                    <a:cubicBezTo>
                      <a:pt x="715137" y="382333"/>
                      <a:pt x="722662" y="375761"/>
                      <a:pt x="723424" y="366903"/>
                    </a:cubicBezTo>
                    <a:cubicBezTo>
                      <a:pt x="723614" y="365284"/>
                      <a:pt x="723614" y="363474"/>
                      <a:pt x="723614" y="361855"/>
                    </a:cubicBezTo>
                    <a:cubicBezTo>
                      <a:pt x="723709" y="162401"/>
                      <a:pt x="561308" y="0"/>
                      <a:pt x="361855" y="0"/>
                    </a:cubicBezTo>
                    <a:close/>
                    <a:moveTo>
                      <a:pt x="452437" y="347377"/>
                    </a:moveTo>
                    <a:cubicBezTo>
                      <a:pt x="441960" y="307086"/>
                      <a:pt x="405003" y="277368"/>
                      <a:pt x="362141" y="277368"/>
                    </a:cubicBezTo>
                    <a:cubicBezTo>
                      <a:pt x="319278" y="277368"/>
                      <a:pt x="282321" y="306991"/>
                      <a:pt x="271843" y="347377"/>
                    </a:cubicBezTo>
                    <a:lnTo>
                      <a:pt x="35719" y="347377"/>
                    </a:lnTo>
                    <a:cubicBezTo>
                      <a:pt x="43339" y="173926"/>
                      <a:pt x="186880" y="35052"/>
                      <a:pt x="362141" y="35052"/>
                    </a:cubicBezTo>
                    <a:cubicBezTo>
                      <a:pt x="537115" y="35052"/>
                      <a:pt x="680466" y="173260"/>
                      <a:pt x="688562" y="347377"/>
                    </a:cubicBezTo>
                    <a:lnTo>
                      <a:pt x="452437" y="34737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3" name="Google Shape;1713;p10"/>
              <p:cNvSpPr/>
              <p:nvPr/>
            </p:nvSpPr>
            <p:spPr>
              <a:xfrm>
                <a:off x="4549806" y="2379630"/>
                <a:ext cx="1327118" cy="220503"/>
              </a:xfrm>
              <a:custGeom>
                <a:rect b="b" l="l" r="r" t="t"/>
                <a:pathLst>
                  <a:path extrusionOk="0" h="220503" w="1327118">
                    <a:moveTo>
                      <a:pt x="1315307" y="93536"/>
                    </a:moveTo>
                    <a:lnTo>
                      <a:pt x="1195197" y="51816"/>
                    </a:lnTo>
                    <a:cubicBezTo>
                      <a:pt x="1193864" y="50863"/>
                      <a:pt x="1192340" y="50006"/>
                      <a:pt x="1190720" y="49435"/>
                    </a:cubicBezTo>
                    <a:lnTo>
                      <a:pt x="1072134" y="7906"/>
                    </a:lnTo>
                    <a:cubicBezTo>
                      <a:pt x="1070419" y="6286"/>
                      <a:pt x="1068515" y="4953"/>
                      <a:pt x="1066228" y="4096"/>
                    </a:cubicBezTo>
                    <a:lnTo>
                      <a:pt x="1057275" y="952"/>
                    </a:lnTo>
                    <a:cubicBezTo>
                      <a:pt x="1055370" y="381"/>
                      <a:pt x="1053465" y="0"/>
                      <a:pt x="1051465" y="0"/>
                    </a:cubicBezTo>
                    <a:lnTo>
                      <a:pt x="350234" y="0"/>
                    </a:lnTo>
                    <a:cubicBezTo>
                      <a:pt x="350139" y="0"/>
                      <a:pt x="350044" y="0"/>
                      <a:pt x="349853" y="0"/>
                    </a:cubicBezTo>
                    <a:cubicBezTo>
                      <a:pt x="349758" y="0"/>
                      <a:pt x="349663" y="0"/>
                      <a:pt x="349472" y="0"/>
                    </a:cubicBezTo>
                    <a:lnTo>
                      <a:pt x="183737" y="0"/>
                    </a:lnTo>
                    <a:lnTo>
                      <a:pt x="183261" y="0"/>
                    </a:lnTo>
                    <a:lnTo>
                      <a:pt x="17526" y="0"/>
                    </a:lnTo>
                    <a:cubicBezTo>
                      <a:pt x="7811" y="0"/>
                      <a:pt x="0" y="7810"/>
                      <a:pt x="0" y="17526"/>
                    </a:cubicBezTo>
                    <a:lnTo>
                      <a:pt x="0" y="202978"/>
                    </a:lnTo>
                    <a:cubicBezTo>
                      <a:pt x="0" y="212693"/>
                      <a:pt x="7811" y="220504"/>
                      <a:pt x="17526" y="220504"/>
                    </a:cubicBezTo>
                    <a:lnTo>
                      <a:pt x="183261" y="220504"/>
                    </a:lnTo>
                    <a:lnTo>
                      <a:pt x="183737" y="220504"/>
                    </a:lnTo>
                    <a:lnTo>
                      <a:pt x="349472" y="220504"/>
                    </a:lnTo>
                    <a:cubicBezTo>
                      <a:pt x="349567" y="220504"/>
                      <a:pt x="349663" y="220504"/>
                      <a:pt x="349853" y="220504"/>
                    </a:cubicBezTo>
                    <a:cubicBezTo>
                      <a:pt x="349949" y="220504"/>
                      <a:pt x="350044" y="220504"/>
                      <a:pt x="350234" y="220504"/>
                    </a:cubicBezTo>
                    <a:lnTo>
                      <a:pt x="1049846" y="220504"/>
                    </a:lnTo>
                    <a:cubicBezTo>
                      <a:pt x="1051846" y="220504"/>
                      <a:pt x="1053846" y="220123"/>
                      <a:pt x="1055656" y="219551"/>
                    </a:cubicBezTo>
                    <a:lnTo>
                      <a:pt x="1066324" y="215837"/>
                    </a:lnTo>
                    <a:cubicBezTo>
                      <a:pt x="1068134" y="215170"/>
                      <a:pt x="1069848" y="214217"/>
                      <a:pt x="1071277" y="212979"/>
                    </a:cubicBezTo>
                    <a:lnTo>
                      <a:pt x="1190911" y="170402"/>
                    </a:lnTo>
                    <a:cubicBezTo>
                      <a:pt x="1191197" y="170307"/>
                      <a:pt x="1191387" y="170117"/>
                      <a:pt x="1191673" y="169926"/>
                    </a:cubicBezTo>
                    <a:lnTo>
                      <a:pt x="1315402" y="126301"/>
                    </a:lnTo>
                    <a:cubicBezTo>
                      <a:pt x="1322451" y="123730"/>
                      <a:pt x="1327118" y="117253"/>
                      <a:pt x="1327118" y="109728"/>
                    </a:cubicBezTo>
                    <a:cubicBezTo>
                      <a:pt x="1327023" y="102584"/>
                      <a:pt x="1322356" y="95917"/>
                      <a:pt x="1315307" y="93536"/>
                    </a:cubicBezTo>
                    <a:close/>
                    <a:moveTo>
                      <a:pt x="35147" y="35052"/>
                    </a:moveTo>
                    <a:lnTo>
                      <a:pt x="165925" y="35052"/>
                    </a:lnTo>
                    <a:lnTo>
                      <a:pt x="165925" y="185356"/>
                    </a:lnTo>
                    <a:lnTo>
                      <a:pt x="35147" y="185356"/>
                    </a:lnTo>
                    <a:lnTo>
                      <a:pt x="35147" y="35052"/>
                    </a:lnTo>
                    <a:close/>
                    <a:moveTo>
                      <a:pt x="1077944" y="47053"/>
                    </a:moveTo>
                    <a:lnTo>
                      <a:pt x="1167098" y="78105"/>
                    </a:lnTo>
                    <a:lnTo>
                      <a:pt x="1167098" y="141542"/>
                    </a:lnTo>
                    <a:lnTo>
                      <a:pt x="1077944" y="173260"/>
                    </a:lnTo>
                    <a:lnTo>
                      <a:pt x="1077944" y="47053"/>
                    </a:lnTo>
                    <a:close/>
                    <a:moveTo>
                      <a:pt x="332042" y="185452"/>
                    </a:moveTo>
                    <a:lnTo>
                      <a:pt x="201263" y="185452"/>
                    </a:lnTo>
                    <a:lnTo>
                      <a:pt x="201263" y="35147"/>
                    </a:lnTo>
                    <a:lnTo>
                      <a:pt x="332042" y="35147"/>
                    </a:lnTo>
                    <a:lnTo>
                      <a:pt x="332042" y="185452"/>
                    </a:lnTo>
                    <a:close/>
                    <a:moveTo>
                      <a:pt x="367760" y="35052"/>
                    </a:moveTo>
                    <a:lnTo>
                      <a:pt x="1039082" y="35052"/>
                    </a:lnTo>
                    <a:lnTo>
                      <a:pt x="1039082" y="185356"/>
                    </a:lnTo>
                    <a:lnTo>
                      <a:pt x="367760" y="185356"/>
                    </a:lnTo>
                    <a:lnTo>
                      <a:pt x="367760" y="35052"/>
                    </a:lnTo>
                    <a:close/>
                    <a:moveTo>
                      <a:pt x="1202531" y="129159"/>
                    </a:moveTo>
                    <a:lnTo>
                      <a:pt x="1202531" y="91345"/>
                    </a:lnTo>
                    <a:lnTo>
                      <a:pt x="1256728" y="110109"/>
                    </a:lnTo>
                    <a:lnTo>
                      <a:pt x="1202531" y="12915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14" name="Google Shape;1714;p10"/>
            <p:cNvGrpSpPr/>
            <p:nvPr/>
          </p:nvGrpSpPr>
          <p:grpSpPr>
            <a:xfrm rot="-465114">
              <a:off x="9759164" y="4367261"/>
              <a:ext cx="840079" cy="973459"/>
              <a:chOff x="4648224" y="2791086"/>
              <a:chExt cx="1107654" cy="1283517"/>
            </a:xfrm>
          </p:grpSpPr>
          <p:sp>
            <p:nvSpPr>
              <p:cNvPr id="1715" name="Google Shape;1715;p10"/>
              <p:cNvSpPr/>
              <p:nvPr/>
            </p:nvSpPr>
            <p:spPr>
              <a:xfrm>
                <a:off x="4648224" y="2791086"/>
                <a:ext cx="1107654" cy="1283517"/>
              </a:xfrm>
              <a:custGeom>
                <a:rect b="b" l="l" r="r" t="t"/>
                <a:pathLst>
                  <a:path extrusionOk="0" h="1283517" w="1107654">
                    <a:moveTo>
                      <a:pt x="1010673" y="51649"/>
                    </a:moveTo>
                    <a:cubicBezTo>
                      <a:pt x="908470" y="-26932"/>
                      <a:pt x="765499" y="-14645"/>
                      <a:pt x="678250" y="80319"/>
                    </a:cubicBezTo>
                    <a:lnTo>
                      <a:pt x="95511" y="714684"/>
                    </a:lnTo>
                    <a:cubicBezTo>
                      <a:pt x="95130" y="715065"/>
                      <a:pt x="94939" y="715541"/>
                      <a:pt x="94558" y="715827"/>
                    </a:cubicBezTo>
                    <a:cubicBezTo>
                      <a:pt x="84843" y="728305"/>
                      <a:pt x="80747" y="743831"/>
                      <a:pt x="82747" y="759642"/>
                    </a:cubicBezTo>
                    <a:cubicBezTo>
                      <a:pt x="84747" y="775358"/>
                      <a:pt x="92749" y="789456"/>
                      <a:pt x="105322" y="798981"/>
                    </a:cubicBezTo>
                    <a:lnTo>
                      <a:pt x="116656" y="807648"/>
                    </a:lnTo>
                    <a:lnTo>
                      <a:pt x="53696" y="979289"/>
                    </a:lnTo>
                    <a:cubicBezTo>
                      <a:pt x="51029" y="986528"/>
                      <a:pt x="53315" y="994529"/>
                      <a:pt x="59411" y="999291"/>
                    </a:cubicBezTo>
                    <a:lnTo>
                      <a:pt x="99892" y="1030533"/>
                    </a:lnTo>
                    <a:lnTo>
                      <a:pt x="60840" y="1081301"/>
                    </a:lnTo>
                    <a:cubicBezTo>
                      <a:pt x="57982" y="1085016"/>
                      <a:pt x="56744" y="1089779"/>
                      <a:pt x="57316" y="1094256"/>
                    </a:cubicBezTo>
                    <a:cubicBezTo>
                      <a:pt x="57887" y="1098828"/>
                      <a:pt x="60173" y="1103018"/>
                      <a:pt x="63983" y="1105876"/>
                    </a:cubicBezTo>
                    <a:lnTo>
                      <a:pt x="93701" y="1128736"/>
                    </a:lnTo>
                    <a:lnTo>
                      <a:pt x="3595" y="1246274"/>
                    </a:lnTo>
                    <a:cubicBezTo>
                      <a:pt x="-311" y="1251418"/>
                      <a:pt x="-1073" y="1258276"/>
                      <a:pt x="1499" y="1264182"/>
                    </a:cubicBezTo>
                    <a:cubicBezTo>
                      <a:pt x="4071" y="1269992"/>
                      <a:pt x="9786" y="1273992"/>
                      <a:pt x="16168" y="1274468"/>
                    </a:cubicBezTo>
                    <a:lnTo>
                      <a:pt x="146660" y="1283517"/>
                    </a:lnTo>
                    <a:lnTo>
                      <a:pt x="147898" y="1283517"/>
                    </a:lnTo>
                    <a:cubicBezTo>
                      <a:pt x="153232" y="1283517"/>
                      <a:pt x="158376" y="1280946"/>
                      <a:pt x="161995" y="1276755"/>
                    </a:cubicBezTo>
                    <a:lnTo>
                      <a:pt x="208096" y="1216652"/>
                    </a:lnTo>
                    <a:lnTo>
                      <a:pt x="239814" y="1241036"/>
                    </a:lnTo>
                    <a:cubicBezTo>
                      <a:pt x="242958" y="1243512"/>
                      <a:pt x="246672" y="1244655"/>
                      <a:pt x="250483" y="1244655"/>
                    </a:cubicBezTo>
                    <a:cubicBezTo>
                      <a:pt x="255626" y="1244655"/>
                      <a:pt x="260865" y="1242274"/>
                      <a:pt x="264294" y="1237892"/>
                    </a:cubicBezTo>
                    <a:lnTo>
                      <a:pt x="303251" y="1187220"/>
                    </a:lnTo>
                    <a:lnTo>
                      <a:pt x="337446" y="1213604"/>
                    </a:lnTo>
                    <a:cubicBezTo>
                      <a:pt x="340494" y="1216080"/>
                      <a:pt x="344399" y="1217223"/>
                      <a:pt x="348114" y="1217223"/>
                    </a:cubicBezTo>
                    <a:cubicBezTo>
                      <a:pt x="351448" y="1217223"/>
                      <a:pt x="354972" y="1216366"/>
                      <a:pt x="357925" y="1214175"/>
                    </a:cubicBezTo>
                    <a:lnTo>
                      <a:pt x="510420" y="1110353"/>
                    </a:lnTo>
                    <a:lnTo>
                      <a:pt x="520516" y="1118068"/>
                    </a:lnTo>
                    <a:cubicBezTo>
                      <a:pt x="531280" y="1126355"/>
                      <a:pt x="543948" y="1130355"/>
                      <a:pt x="556616" y="1130355"/>
                    </a:cubicBezTo>
                    <a:cubicBezTo>
                      <a:pt x="574523" y="1130355"/>
                      <a:pt x="592049" y="1122449"/>
                      <a:pt x="603574" y="1107209"/>
                    </a:cubicBezTo>
                    <a:cubicBezTo>
                      <a:pt x="603955" y="1106733"/>
                      <a:pt x="604241" y="1106352"/>
                      <a:pt x="604527" y="1105971"/>
                    </a:cubicBezTo>
                    <a:lnTo>
                      <a:pt x="760832" y="861369"/>
                    </a:lnTo>
                    <a:cubicBezTo>
                      <a:pt x="765976" y="853178"/>
                      <a:pt x="763594" y="842415"/>
                      <a:pt x="755498" y="837176"/>
                    </a:cubicBezTo>
                    <a:cubicBezTo>
                      <a:pt x="747402" y="832032"/>
                      <a:pt x="736543" y="834414"/>
                      <a:pt x="731305" y="842510"/>
                    </a:cubicBezTo>
                    <a:lnTo>
                      <a:pt x="575666" y="1086255"/>
                    </a:lnTo>
                    <a:cubicBezTo>
                      <a:pt x="567379" y="1096446"/>
                      <a:pt x="552425" y="1098256"/>
                      <a:pt x="542043" y="1090255"/>
                    </a:cubicBezTo>
                    <a:lnTo>
                      <a:pt x="171235" y="805172"/>
                    </a:lnTo>
                    <a:lnTo>
                      <a:pt x="148375" y="787551"/>
                    </a:lnTo>
                    <a:cubicBezTo>
                      <a:pt x="148279" y="787455"/>
                      <a:pt x="148184" y="787455"/>
                      <a:pt x="148089" y="787360"/>
                    </a:cubicBezTo>
                    <a:lnTo>
                      <a:pt x="126943" y="771072"/>
                    </a:lnTo>
                    <a:cubicBezTo>
                      <a:pt x="121800" y="767072"/>
                      <a:pt x="118561" y="761357"/>
                      <a:pt x="117704" y="754975"/>
                    </a:cubicBezTo>
                    <a:cubicBezTo>
                      <a:pt x="117037" y="748689"/>
                      <a:pt x="118561" y="742593"/>
                      <a:pt x="122181" y="737544"/>
                    </a:cubicBezTo>
                    <a:lnTo>
                      <a:pt x="704349" y="103846"/>
                    </a:lnTo>
                    <a:cubicBezTo>
                      <a:pt x="779215" y="22407"/>
                      <a:pt x="901802" y="11739"/>
                      <a:pt x="989527" y="79176"/>
                    </a:cubicBezTo>
                    <a:cubicBezTo>
                      <a:pt x="1077253" y="146613"/>
                      <a:pt x="1098493" y="267866"/>
                      <a:pt x="1038962" y="361116"/>
                    </a:cubicBezTo>
                    <a:lnTo>
                      <a:pt x="789883" y="751165"/>
                    </a:lnTo>
                    <a:cubicBezTo>
                      <a:pt x="789026" y="752498"/>
                      <a:pt x="788455" y="753832"/>
                      <a:pt x="788073" y="755261"/>
                    </a:cubicBezTo>
                    <a:lnTo>
                      <a:pt x="772262" y="780026"/>
                    </a:lnTo>
                    <a:cubicBezTo>
                      <a:pt x="767214" y="788122"/>
                      <a:pt x="769500" y="798695"/>
                      <a:pt x="777596" y="803933"/>
                    </a:cubicBezTo>
                    <a:cubicBezTo>
                      <a:pt x="780454" y="805743"/>
                      <a:pt x="783692" y="806696"/>
                      <a:pt x="786931" y="806696"/>
                    </a:cubicBezTo>
                    <a:cubicBezTo>
                      <a:pt x="792550" y="806696"/>
                      <a:pt x="798265" y="803933"/>
                      <a:pt x="801504" y="798599"/>
                    </a:cubicBezTo>
                    <a:lnTo>
                      <a:pt x="819506" y="770406"/>
                    </a:lnTo>
                    <a:cubicBezTo>
                      <a:pt x="819982" y="769644"/>
                      <a:pt x="820268" y="768977"/>
                      <a:pt x="820649" y="768215"/>
                    </a:cubicBezTo>
                    <a:lnTo>
                      <a:pt x="1068680" y="379881"/>
                    </a:lnTo>
                    <a:cubicBezTo>
                      <a:pt x="1137736" y="271391"/>
                      <a:pt x="1112971" y="130135"/>
                      <a:pt x="1010673" y="51649"/>
                    </a:cubicBezTo>
                    <a:close/>
                    <a:moveTo>
                      <a:pt x="139707" y="1247799"/>
                    </a:moveTo>
                    <a:lnTo>
                      <a:pt x="51029" y="1241607"/>
                    </a:lnTo>
                    <a:lnTo>
                      <a:pt x="121228" y="1149882"/>
                    </a:lnTo>
                    <a:lnTo>
                      <a:pt x="180093" y="1195125"/>
                    </a:lnTo>
                    <a:lnTo>
                      <a:pt x="139707" y="1247799"/>
                    </a:lnTo>
                    <a:close/>
                    <a:moveTo>
                      <a:pt x="247149" y="1202555"/>
                    </a:moveTo>
                    <a:lnTo>
                      <a:pt x="229337" y="1188839"/>
                    </a:lnTo>
                    <a:lnTo>
                      <a:pt x="115037" y="1100923"/>
                    </a:lnTo>
                    <a:lnTo>
                      <a:pt x="99130" y="1088636"/>
                    </a:lnTo>
                    <a:lnTo>
                      <a:pt x="127515" y="1051774"/>
                    </a:lnTo>
                    <a:lnTo>
                      <a:pt x="275438" y="1165788"/>
                    </a:lnTo>
                    <a:lnTo>
                      <a:pt x="247149" y="1202555"/>
                    </a:lnTo>
                    <a:close/>
                    <a:moveTo>
                      <a:pt x="480892" y="1088255"/>
                    </a:moveTo>
                    <a:lnTo>
                      <a:pt x="348781" y="1178075"/>
                    </a:lnTo>
                    <a:lnTo>
                      <a:pt x="324682" y="1159502"/>
                    </a:lnTo>
                    <a:lnTo>
                      <a:pt x="296869" y="1138071"/>
                    </a:lnTo>
                    <a:lnTo>
                      <a:pt x="148851" y="1023961"/>
                    </a:lnTo>
                    <a:lnTo>
                      <a:pt x="121228" y="1002720"/>
                    </a:lnTo>
                    <a:lnTo>
                      <a:pt x="90843" y="979289"/>
                    </a:lnTo>
                    <a:lnTo>
                      <a:pt x="145803" y="830032"/>
                    </a:lnTo>
                    <a:lnTo>
                      <a:pt x="211525" y="880610"/>
                    </a:lnTo>
                    <a:lnTo>
                      <a:pt x="480892" y="10882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6" name="Google Shape;1716;p10"/>
              <p:cNvSpPr/>
              <p:nvPr/>
            </p:nvSpPr>
            <p:spPr>
              <a:xfrm>
                <a:off x="5046004" y="2971573"/>
                <a:ext cx="536065" cy="640115"/>
              </a:xfrm>
              <a:custGeom>
                <a:rect b="b" l="l" r="r" t="t"/>
                <a:pathLst>
                  <a:path extrusionOk="0" h="640115" w="536065">
                    <a:moveTo>
                      <a:pt x="535264" y="81379"/>
                    </a:moveTo>
                    <a:cubicBezTo>
                      <a:pt x="532026" y="56519"/>
                      <a:pt x="519358" y="34611"/>
                      <a:pt x="499641" y="19371"/>
                    </a:cubicBezTo>
                    <a:cubicBezTo>
                      <a:pt x="458684" y="-12061"/>
                      <a:pt x="399914" y="-4441"/>
                      <a:pt x="368482" y="36421"/>
                    </a:cubicBezTo>
                    <a:lnTo>
                      <a:pt x="19295" y="489811"/>
                    </a:lnTo>
                    <a:cubicBezTo>
                      <a:pt x="-12042" y="530673"/>
                      <a:pt x="-4422" y="589347"/>
                      <a:pt x="36440" y="620780"/>
                    </a:cubicBezTo>
                    <a:cubicBezTo>
                      <a:pt x="53395" y="633829"/>
                      <a:pt x="73492" y="640116"/>
                      <a:pt x="93400" y="640116"/>
                    </a:cubicBezTo>
                    <a:cubicBezTo>
                      <a:pt x="121498" y="640116"/>
                      <a:pt x="149311" y="627543"/>
                      <a:pt x="167599" y="603730"/>
                    </a:cubicBezTo>
                    <a:lnTo>
                      <a:pt x="516786" y="150340"/>
                    </a:lnTo>
                    <a:cubicBezTo>
                      <a:pt x="531835" y="130623"/>
                      <a:pt x="538503" y="106239"/>
                      <a:pt x="535264" y="81379"/>
                    </a:cubicBezTo>
                    <a:close/>
                    <a:moveTo>
                      <a:pt x="489068" y="129004"/>
                    </a:moveTo>
                    <a:lnTo>
                      <a:pt x="139882" y="582394"/>
                    </a:lnTo>
                    <a:cubicBezTo>
                      <a:pt x="130452" y="594681"/>
                      <a:pt x="116641" y="602587"/>
                      <a:pt x="101115" y="604587"/>
                    </a:cubicBezTo>
                    <a:cubicBezTo>
                      <a:pt x="85589" y="606588"/>
                      <a:pt x="70254" y="602492"/>
                      <a:pt x="57967" y="593062"/>
                    </a:cubicBezTo>
                    <a:cubicBezTo>
                      <a:pt x="32344" y="573441"/>
                      <a:pt x="27582" y="536769"/>
                      <a:pt x="47203" y="511242"/>
                    </a:cubicBezTo>
                    <a:lnTo>
                      <a:pt x="396390" y="57852"/>
                    </a:lnTo>
                    <a:cubicBezTo>
                      <a:pt x="407820" y="42898"/>
                      <a:pt x="425251" y="35088"/>
                      <a:pt x="442777" y="35088"/>
                    </a:cubicBezTo>
                    <a:cubicBezTo>
                      <a:pt x="455159" y="35088"/>
                      <a:pt x="467637" y="39088"/>
                      <a:pt x="478400" y="47184"/>
                    </a:cubicBezTo>
                    <a:cubicBezTo>
                      <a:pt x="490687" y="56614"/>
                      <a:pt x="498593" y="70425"/>
                      <a:pt x="500593" y="85951"/>
                    </a:cubicBezTo>
                    <a:cubicBezTo>
                      <a:pt x="502594" y="101477"/>
                      <a:pt x="498498" y="116812"/>
                      <a:pt x="489068" y="129004"/>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17" name="Google Shape;1717;p10"/>
            <p:cNvGrpSpPr/>
            <p:nvPr/>
          </p:nvGrpSpPr>
          <p:grpSpPr>
            <a:xfrm>
              <a:off x="8261813" y="5673610"/>
              <a:ext cx="989891" cy="989871"/>
              <a:chOff x="8213288" y="4257484"/>
              <a:chExt cx="1305236" cy="1305210"/>
            </a:xfrm>
          </p:grpSpPr>
          <p:sp>
            <p:nvSpPr>
              <p:cNvPr id="1718" name="Google Shape;1718;p10"/>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9" name="Google Shape;1719;p10"/>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0" name="Google Shape;1720;p10"/>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1" name="Google Shape;1721;p10"/>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22" name="Google Shape;1722;p10"/>
            <p:cNvGrpSpPr/>
            <p:nvPr/>
          </p:nvGrpSpPr>
          <p:grpSpPr>
            <a:xfrm>
              <a:off x="11082101" y="2695260"/>
              <a:ext cx="989891" cy="989871"/>
              <a:chOff x="8213288" y="4257484"/>
              <a:chExt cx="1305236" cy="1305210"/>
            </a:xfrm>
          </p:grpSpPr>
          <p:sp>
            <p:nvSpPr>
              <p:cNvPr id="1723" name="Google Shape;1723;p10"/>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4" name="Google Shape;1724;p10"/>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5" name="Google Shape;1725;p10"/>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6" name="Google Shape;1726;p10"/>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27" name="Google Shape;1727;p10"/>
            <p:cNvGrpSpPr/>
            <p:nvPr/>
          </p:nvGrpSpPr>
          <p:grpSpPr>
            <a:xfrm rot="-2700000">
              <a:off x="11109448" y="5639292"/>
              <a:ext cx="778632" cy="775202"/>
              <a:chOff x="4648390" y="2921698"/>
              <a:chExt cx="1037844" cy="1033271"/>
            </a:xfrm>
          </p:grpSpPr>
          <p:sp>
            <p:nvSpPr>
              <p:cNvPr id="1728" name="Google Shape;1728;p10"/>
              <p:cNvSpPr/>
              <p:nvPr/>
            </p:nvSpPr>
            <p:spPr>
              <a:xfrm>
                <a:off x="4648390" y="2921698"/>
                <a:ext cx="1037844" cy="1033271"/>
              </a:xfrm>
              <a:custGeom>
                <a:rect b="b" l="l" r="r" t="t"/>
                <a:pathLst>
                  <a:path extrusionOk="0" h="1033271" w="1037844">
                    <a:moveTo>
                      <a:pt x="992981" y="353187"/>
                    </a:moveTo>
                    <a:lnTo>
                      <a:pt x="838962" y="353187"/>
                    </a:lnTo>
                    <a:cubicBezTo>
                      <a:pt x="805910" y="153067"/>
                      <a:pt x="631698" y="0"/>
                      <a:pt x="422338" y="0"/>
                    </a:cubicBezTo>
                    <a:cubicBezTo>
                      <a:pt x="189452" y="0"/>
                      <a:pt x="0" y="189452"/>
                      <a:pt x="0" y="422338"/>
                    </a:cubicBezTo>
                    <a:cubicBezTo>
                      <a:pt x="0" y="555212"/>
                      <a:pt x="61627" y="673894"/>
                      <a:pt x="157734" y="751237"/>
                    </a:cubicBezTo>
                    <a:lnTo>
                      <a:pt x="157734" y="919639"/>
                    </a:lnTo>
                    <a:cubicBezTo>
                      <a:pt x="157734" y="982313"/>
                      <a:pt x="208788" y="1033272"/>
                      <a:pt x="271463" y="1033272"/>
                    </a:cubicBezTo>
                    <a:lnTo>
                      <a:pt x="575596" y="1033272"/>
                    </a:lnTo>
                    <a:cubicBezTo>
                      <a:pt x="638270" y="1033272"/>
                      <a:pt x="689324" y="982313"/>
                      <a:pt x="689229" y="919639"/>
                    </a:cubicBezTo>
                    <a:lnTo>
                      <a:pt x="689229" y="890302"/>
                    </a:lnTo>
                    <a:cubicBezTo>
                      <a:pt x="836771" y="802386"/>
                      <a:pt x="935165" y="650081"/>
                      <a:pt x="954595" y="478917"/>
                    </a:cubicBezTo>
                    <a:lnTo>
                      <a:pt x="992981" y="478917"/>
                    </a:lnTo>
                    <a:cubicBezTo>
                      <a:pt x="1017746" y="478917"/>
                      <a:pt x="1037844" y="459010"/>
                      <a:pt x="1037844" y="434435"/>
                    </a:cubicBezTo>
                    <a:lnTo>
                      <a:pt x="1037844" y="397859"/>
                    </a:lnTo>
                    <a:cubicBezTo>
                      <a:pt x="1037844" y="373189"/>
                      <a:pt x="1017746" y="353187"/>
                      <a:pt x="992981" y="353187"/>
                    </a:cubicBezTo>
                    <a:close/>
                    <a:moveTo>
                      <a:pt x="29623" y="422434"/>
                    </a:moveTo>
                    <a:cubicBezTo>
                      <a:pt x="29623" y="205930"/>
                      <a:pt x="205835" y="29813"/>
                      <a:pt x="422338" y="29813"/>
                    </a:cubicBezTo>
                    <a:cubicBezTo>
                      <a:pt x="615220" y="29813"/>
                      <a:pt x="776097" y="169640"/>
                      <a:pt x="808863" y="353187"/>
                    </a:cubicBezTo>
                    <a:cubicBezTo>
                      <a:pt x="810673" y="362902"/>
                      <a:pt x="812006" y="372713"/>
                      <a:pt x="813054" y="382619"/>
                    </a:cubicBezTo>
                    <a:cubicBezTo>
                      <a:pt x="814387" y="395668"/>
                      <a:pt x="815054" y="409003"/>
                      <a:pt x="815054" y="422434"/>
                    </a:cubicBezTo>
                    <a:cubicBezTo>
                      <a:pt x="815054" y="431482"/>
                      <a:pt x="814768" y="440531"/>
                      <a:pt x="814102" y="449389"/>
                    </a:cubicBezTo>
                    <a:cubicBezTo>
                      <a:pt x="813435" y="459391"/>
                      <a:pt x="812387" y="469201"/>
                      <a:pt x="810959" y="478917"/>
                    </a:cubicBezTo>
                    <a:cubicBezTo>
                      <a:pt x="797814" y="569690"/>
                      <a:pt x="753523" y="650557"/>
                      <a:pt x="689229" y="710279"/>
                    </a:cubicBezTo>
                    <a:cubicBezTo>
                      <a:pt x="679799" y="719042"/>
                      <a:pt x="669893" y="727329"/>
                      <a:pt x="659606" y="735139"/>
                    </a:cubicBezTo>
                    <a:cubicBezTo>
                      <a:pt x="593598" y="785336"/>
                      <a:pt x="511397" y="815150"/>
                      <a:pt x="422338" y="815150"/>
                    </a:cubicBezTo>
                    <a:cubicBezTo>
                      <a:pt x="334423" y="815150"/>
                      <a:pt x="252984" y="786098"/>
                      <a:pt x="187452" y="736949"/>
                    </a:cubicBezTo>
                    <a:cubicBezTo>
                      <a:pt x="177165" y="729234"/>
                      <a:pt x="167259" y="721043"/>
                      <a:pt x="157734" y="712375"/>
                    </a:cubicBezTo>
                    <a:cubicBezTo>
                      <a:pt x="79058" y="640461"/>
                      <a:pt x="29623" y="537115"/>
                      <a:pt x="29623" y="422434"/>
                    </a:cubicBezTo>
                    <a:close/>
                    <a:moveTo>
                      <a:pt x="689229" y="749427"/>
                    </a:moveTo>
                    <a:cubicBezTo>
                      <a:pt x="770192" y="683228"/>
                      <a:pt x="826294" y="587597"/>
                      <a:pt x="840867" y="478917"/>
                    </a:cubicBezTo>
                    <a:lnTo>
                      <a:pt x="871347" y="478917"/>
                    </a:lnTo>
                    <a:cubicBezTo>
                      <a:pt x="855631" y="605885"/>
                      <a:pt x="789051" y="719995"/>
                      <a:pt x="689229" y="793242"/>
                    </a:cubicBezTo>
                    <a:lnTo>
                      <a:pt x="689229" y="749427"/>
                    </a:lnTo>
                    <a:close/>
                    <a:moveTo>
                      <a:pt x="659606" y="919543"/>
                    </a:moveTo>
                    <a:cubicBezTo>
                      <a:pt x="659606" y="965930"/>
                      <a:pt x="621887" y="1003554"/>
                      <a:pt x="575501" y="1003554"/>
                    </a:cubicBezTo>
                    <a:lnTo>
                      <a:pt x="271463" y="1003554"/>
                    </a:lnTo>
                    <a:cubicBezTo>
                      <a:pt x="225076" y="1003554"/>
                      <a:pt x="187452" y="965930"/>
                      <a:pt x="187452" y="919543"/>
                    </a:cubicBezTo>
                    <a:lnTo>
                      <a:pt x="187452" y="773144"/>
                    </a:lnTo>
                    <a:cubicBezTo>
                      <a:pt x="254698" y="818293"/>
                      <a:pt x="335471" y="844677"/>
                      <a:pt x="422338" y="844677"/>
                    </a:cubicBezTo>
                    <a:cubicBezTo>
                      <a:pt x="510254" y="844677"/>
                      <a:pt x="591884" y="817721"/>
                      <a:pt x="659606" y="771525"/>
                    </a:cubicBezTo>
                    <a:lnTo>
                      <a:pt x="659606" y="813149"/>
                    </a:lnTo>
                    <a:lnTo>
                      <a:pt x="659606" y="847344"/>
                    </a:lnTo>
                    <a:lnTo>
                      <a:pt x="659606" y="873061"/>
                    </a:lnTo>
                    <a:lnTo>
                      <a:pt x="659606" y="906780"/>
                    </a:lnTo>
                    <a:lnTo>
                      <a:pt x="659606" y="919543"/>
                    </a:lnTo>
                    <a:close/>
                    <a:moveTo>
                      <a:pt x="689229" y="855440"/>
                    </a:moveTo>
                    <a:lnTo>
                      <a:pt x="689229" y="829247"/>
                    </a:lnTo>
                    <a:cubicBezTo>
                      <a:pt x="806196" y="751522"/>
                      <a:pt x="884301" y="622744"/>
                      <a:pt x="901065" y="478917"/>
                    </a:cubicBezTo>
                    <a:lnTo>
                      <a:pt x="924782" y="478917"/>
                    </a:lnTo>
                    <a:cubicBezTo>
                      <a:pt x="906209" y="633508"/>
                      <a:pt x="819531" y="771525"/>
                      <a:pt x="689229" y="855440"/>
                    </a:cubicBezTo>
                    <a:close/>
                    <a:moveTo>
                      <a:pt x="1008126" y="434340"/>
                    </a:moveTo>
                    <a:cubicBezTo>
                      <a:pt x="1008126" y="442627"/>
                      <a:pt x="1001363" y="449389"/>
                      <a:pt x="992981" y="449389"/>
                    </a:cubicBezTo>
                    <a:lnTo>
                      <a:pt x="957167" y="449389"/>
                    </a:lnTo>
                    <a:lnTo>
                      <a:pt x="927544" y="449389"/>
                    </a:lnTo>
                    <a:lnTo>
                      <a:pt x="903637" y="449389"/>
                    </a:lnTo>
                    <a:lnTo>
                      <a:pt x="874014" y="449389"/>
                    </a:lnTo>
                    <a:lnTo>
                      <a:pt x="843820" y="449389"/>
                    </a:lnTo>
                    <a:cubicBezTo>
                      <a:pt x="844391" y="440436"/>
                      <a:pt x="844677" y="431387"/>
                      <a:pt x="844677" y="422338"/>
                    </a:cubicBezTo>
                    <a:cubicBezTo>
                      <a:pt x="844677" y="409003"/>
                      <a:pt x="844010" y="395764"/>
                      <a:pt x="842772" y="382619"/>
                    </a:cubicBezTo>
                    <a:lnTo>
                      <a:pt x="992981" y="382619"/>
                    </a:lnTo>
                    <a:lnTo>
                      <a:pt x="992981" y="382714"/>
                    </a:lnTo>
                    <a:cubicBezTo>
                      <a:pt x="1001459" y="382714"/>
                      <a:pt x="1008126" y="389572"/>
                      <a:pt x="1008126" y="397764"/>
                    </a:cubicBezTo>
                    <a:lnTo>
                      <a:pt x="1008126" y="434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9" name="Google Shape;1729;p10"/>
              <p:cNvSpPr/>
              <p:nvPr/>
            </p:nvSpPr>
            <p:spPr>
              <a:xfrm>
                <a:off x="4890706" y="3164013"/>
                <a:ext cx="361187" cy="361188"/>
              </a:xfrm>
              <a:custGeom>
                <a:rect b="b" l="l" r="r" t="t"/>
                <a:pathLst>
                  <a:path extrusionOk="0" h="361188" w="361187">
                    <a:moveTo>
                      <a:pt x="180594" y="361188"/>
                    </a:moveTo>
                    <a:cubicBezTo>
                      <a:pt x="280130" y="361188"/>
                      <a:pt x="361093" y="280226"/>
                      <a:pt x="361188" y="180594"/>
                    </a:cubicBezTo>
                    <a:cubicBezTo>
                      <a:pt x="361188" y="80963"/>
                      <a:pt x="280130" y="0"/>
                      <a:pt x="180594" y="0"/>
                    </a:cubicBezTo>
                    <a:cubicBezTo>
                      <a:pt x="80963" y="0"/>
                      <a:pt x="0" y="81058"/>
                      <a:pt x="0" y="180594"/>
                    </a:cubicBezTo>
                    <a:cubicBezTo>
                      <a:pt x="0" y="280226"/>
                      <a:pt x="81058" y="361188"/>
                      <a:pt x="180594" y="361188"/>
                    </a:cubicBezTo>
                    <a:close/>
                    <a:moveTo>
                      <a:pt x="180594" y="29718"/>
                    </a:moveTo>
                    <a:cubicBezTo>
                      <a:pt x="263747" y="29718"/>
                      <a:pt x="331565" y="97441"/>
                      <a:pt x="331565" y="180689"/>
                    </a:cubicBezTo>
                    <a:cubicBezTo>
                      <a:pt x="331565" y="263938"/>
                      <a:pt x="263842" y="331661"/>
                      <a:pt x="180594" y="331661"/>
                    </a:cubicBezTo>
                    <a:cubicBezTo>
                      <a:pt x="97345" y="331661"/>
                      <a:pt x="29623" y="263938"/>
                      <a:pt x="29623" y="180689"/>
                    </a:cubicBezTo>
                    <a:cubicBezTo>
                      <a:pt x="29623" y="97441"/>
                      <a:pt x="97345" y="29718"/>
                      <a:pt x="180594"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0" name="Google Shape;1730;p10"/>
              <p:cNvSpPr/>
              <p:nvPr/>
            </p:nvSpPr>
            <p:spPr>
              <a:xfrm>
                <a:off x="4997004" y="3262312"/>
                <a:ext cx="154305" cy="155448"/>
              </a:xfrm>
              <a:custGeom>
                <a:rect b="b" l="l" r="r" t="t"/>
                <a:pathLst>
                  <a:path extrusionOk="0" h="155448" w="154305">
                    <a:moveTo>
                      <a:pt x="77153" y="155448"/>
                    </a:moveTo>
                    <a:cubicBezTo>
                      <a:pt x="119634" y="155448"/>
                      <a:pt x="154305" y="120587"/>
                      <a:pt x="154305" y="77724"/>
                    </a:cubicBezTo>
                    <a:cubicBezTo>
                      <a:pt x="154305" y="34862"/>
                      <a:pt x="119634" y="0"/>
                      <a:pt x="77153" y="0"/>
                    </a:cubicBezTo>
                    <a:cubicBezTo>
                      <a:pt x="34671" y="0"/>
                      <a:pt x="0" y="34862"/>
                      <a:pt x="0" y="77724"/>
                    </a:cubicBezTo>
                    <a:cubicBezTo>
                      <a:pt x="0" y="120587"/>
                      <a:pt x="34576" y="155448"/>
                      <a:pt x="77153" y="155448"/>
                    </a:cubicBezTo>
                    <a:close/>
                    <a:moveTo>
                      <a:pt x="77153" y="29623"/>
                    </a:moveTo>
                    <a:cubicBezTo>
                      <a:pt x="103442" y="29623"/>
                      <a:pt x="124778" y="51149"/>
                      <a:pt x="124778" y="77629"/>
                    </a:cubicBezTo>
                    <a:cubicBezTo>
                      <a:pt x="124778" y="104108"/>
                      <a:pt x="103442" y="125635"/>
                      <a:pt x="77153" y="125635"/>
                    </a:cubicBezTo>
                    <a:cubicBezTo>
                      <a:pt x="50864" y="125635"/>
                      <a:pt x="29528" y="104108"/>
                      <a:pt x="29528" y="77629"/>
                    </a:cubicBezTo>
                    <a:cubicBezTo>
                      <a:pt x="29528" y="51149"/>
                      <a:pt x="50864" y="29623"/>
                      <a:pt x="77153" y="296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1" name="Google Shape;1731;p10"/>
              <p:cNvSpPr/>
              <p:nvPr/>
            </p:nvSpPr>
            <p:spPr>
              <a:xfrm>
                <a:off x="4872417" y="3782377"/>
                <a:ext cx="109728" cy="108584"/>
              </a:xfrm>
              <a:custGeom>
                <a:rect b="b" l="l" r="r" t="t"/>
                <a:pathLst>
                  <a:path extrusionOk="0" h="108584" w="109728">
                    <a:moveTo>
                      <a:pt x="54864" y="0"/>
                    </a:moveTo>
                    <a:cubicBezTo>
                      <a:pt x="24575" y="0"/>
                      <a:pt x="0" y="24384"/>
                      <a:pt x="0" y="54292"/>
                    </a:cubicBezTo>
                    <a:cubicBezTo>
                      <a:pt x="0" y="84201"/>
                      <a:pt x="24575" y="108585"/>
                      <a:pt x="54864" y="108585"/>
                    </a:cubicBezTo>
                    <a:cubicBezTo>
                      <a:pt x="85154" y="108585"/>
                      <a:pt x="109728" y="84106"/>
                      <a:pt x="109728" y="54292"/>
                    </a:cubicBezTo>
                    <a:cubicBezTo>
                      <a:pt x="109728" y="24384"/>
                      <a:pt x="85154" y="0"/>
                      <a:pt x="54864" y="0"/>
                    </a:cubicBezTo>
                    <a:close/>
                    <a:moveTo>
                      <a:pt x="54864" y="79057"/>
                    </a:moveTo>
                    <a:cubicBezTo>
                      <a:pt x="41053" y="79057"/>
                      <a:pt x="29718" y="68008"/>
                      <a:pt x="29718" y="54197"/>
                    </a:cubicBezTo>
                    <a:cubicBezTo>
                      <a:pt x="29718" y="40576"/>
                      <a:pt x="40958" y="29337"/>
                      <a:pt x="54864" y="29337"/>
                    </a:cubicBezTo>
                    <a:cubicBezTo>
                      <a:pt x="68675" y="29337"/>
                      <a:pt x="80010" y="40481"/>
                      <a:pt x="80010" y="54197"/>
                    </a:cubicBezTo>
                    <a:cubicBezTo>
                      <a:pt x="80010" y="67913"/>
                      <a:pt x="68771" y="79057"/>
                      <a:pt x="54864" y="7905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2" name="Google Shape;1732;p10"/>
              <p:cNvSpPr/>
              <p:nvPr/>
            </p:nvSpPr>
            <p:spPr>
              <a:xfrm>
                <a:off x="5173027" y="3777804"/>
                <a:ext cx="108585" cy="109728"/>
              </a:xfrm>
              <a:custGeom>
                <a:rect b="b" l="l" r="r" t="t"/>
                <a:pathLst>
                  <a:path extrusionOk="0" h="109728" w="108585">
                    <a:moveTo>
                      <a:pt x="54292" y="0"/>
                    </a:moveTo>
                    <a:cubicBezTo>
                      <a:pt x="24384" y="0"/>
                      <a:pt x="0" y="24575"/>
                      <a:pt x="0" y="54864"/>
                    </a:cubicBezTo>
                    <a:cubicBezTo>
                      <a:pt x="0" y="85154"/>
                      <a:pt x="24384" y="109728"/>
                      <a:pt x="54292" y="109728"/>
                    </a:cubicBezTo>
                    <a:cubicBezTo>
                      <a:pt x="84201" y="109728"/>
                      <a:pt x="108680" y="85154"/>
                      <a:pt x="108585" y="54864"/>
                    </a:cubicBezTo>
                    <a:cubicBezTo>
                      <a:pt x="108585" y="24575"/>
                      <a:pt x="84201" y="0"/>
                      <a:pt x="54292" y="0"/>
                    </a:cubicBezTo>
                    <a:close/>
                    <a:moveTo>
                      <a:pt x="54292" y="79820"/>
                    </a:moveTo>
                    <a:cubicBezTo>
                      <a:pt x="40672" y="79820"/>
                      <a:pt x="29432" y="68580"/>
                      <a:pt x="29432" y="54673"/>
                    </a:cubicBezTo>
                    <a:cubicBezTo>
                      <a:pt x="29432" y="40862"/>
                      <a:pt x="40481" y="29528"/>
                      <a:pt x="54292" y="29528"/>
                    </a:cubicBezTo>
                    <a:cubicBezTo>
                      <a:pt x="68104" y="29528"/>
                      <a:pt x="79248" y="40862"/>
                      <a:pt x="79153" y="54673"/>
                    </a:cubicBezTo>
                    <a:cubicBezTo>
                      <a:pt x="79153" y="68580"/>
                      <a:pt x="68008" y="79820"/>
                      <a:pt x="54292" y="798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33" name="Google Shape;1733;p10"/>
            <p:cNvGrpSpPr/>
            <p:nvPr/>
          </p:nvGrpSpPr>
          <p:grpSpPr>
            <a:xfrm rot="-2191663">
              <a:off x="6086917" y="4303862"/>
              <a:ext cx="749389" cy="733099"/>
              <a:chOff x="8352853" y="4404169"/>
              <a:chExt cx="998981" cy="977265"/>
            </a:xfrm>
          </p:grpSpPr>
          <p:sp>
            <p:nvSpPr>
              <p:cNvPr id="1734" name="Google Shape;1734;p10"/>
              <p:cNvSpPr/>
              <p:nvPr/>
            </p:nvSpPr>
            <p:spPr>
              <a:xfrm>
                <a:off x="8527832" y="4404169"/>
                <a:ext cx="638812" cy="977265"/>
              </a:xfrm>
              <a:custGeom>
                <a:rect b="b" l="l" r="r" t="t"/>
                <a:pathLst>
                  <a:path extrusionOk="0" h="977265" w="638812">
                    <a:moveTo>
                      <a:pt x="512726" y="67628"/>
                    </a:moveTo>
                    <a:cubicBezTo>
                      <a:pt x="439383" y="11335"/>
                      <a:pt x="360326" y="1048"/>
                      <a:pt x="318987" y="0"/>
                    </a:cubicBezTo>
                    <a:cubicBezTo>
                      <a:pt x="278410" y="1143"/>
                      <a:pt x="199448" y="11335"/>
                      <a:pt x="126106" y="67628"/>
                    </a:cubicBezTo>
                    <a:cubicBezTo>
                      <a:pt x="99436" y="88106"/>
                      <a:pt x="11901" y="164497"/>
                      <a:pt x="566" y="290322"/>
                    </a:cubicBezTo>
                    <a:cubicBezTo>
                      <a:pt x="281" y="295084"/>
                      <a:pt x="-8864" y="407003"/>
                      <a:pt x="58478" y="503111"/>
                    </a:cubicBezTo>
                    <a:cubicBezTo>
                      <a:pt x="71051" y="521017"/>
                      <a:pt x="82005" y="532543"/>
                      <a:pt x="92673" y="543687"/>
                    </a:cubicBezTo>
                    <a:cubicBezTo>
                      <a:pt x="106103" y="557689"/>
                      <a:pt x="117628" y="569690"/>
                      <a:pt x="130868" y="593407"/>
                    </a:cubicBezTo>
                    <a:cubicBezTo>
                      <a:pt x="149251" y="626364"/>
                      <a:pt x="160396" y="663607"/>
                      <a:pt x="164110" y="704374"/>
                    </a:cubicBezTo>
                    <a:cubicBezTo>
                      <a:pt x="162206" y="707041"/>
                      <a:pt x="161062" y="710374"/>
                      <a:pt x="161062" y="713899"/>
                    </a:cubicBezTo>
                    <a:lnTo>
                      <a:pt x="161062" y="839724"/>
                    </a:lnTo>
                    <a:cubicBezTo>
                      <a:pt x="161062" y="868489"/>
                      <a:pt x="183256" y="892207"/>
                      <a:pt x="211354" y="894779"/>
                    </a:cubicBezTo>
                    <a:lnTo>
                      <a:pt x="211354" y="908685"/>
                    </a:lnTo>
                    <a:cubicBezTo>
                      <a:pt x="211354" y="946499"/>
                      <a:pt x="242120" y="977265"/>
                      <a:pt x="280030" y="977265"/>
                    </a:cubicBezTo>
                    <a:lnTo>
                      <a:pt x="358706" y="977265"/>
                    </a:lnTo>
                    <a:cubicBezTo>
                      <a:pt x="396616" y="977265"/>
                      <a:pt x="427381" y="946499"/>
                      <a:pt x="427381" y="908685"/>
                    </a:cubicBezTo>
                    <a:lnTo>
                      <a:pt x="427381" y="894779"/>
                    </a:lnTo>
                    <a:cubicBezTo>
                      <a:pt x="455480" y="892207"/>
                      <a:pt x="477674" y="868489"/>
                      <a:pt x="477674" y="839724"/>
                    </a:cubicBezTo>
                    <a:lnTo>
                      <a:pt x="477674" y="713899"/>
                    </a:lnTo>
                    <a:cubicBezTo>
                      <a:pt x="477674" y="710374"/>
                      <a:pt x="476531" y="707041"/>
                      <a:pt x="474626" y="704374"/>
                    </a:cubicBezTo>
                    <a:cubicBezTo>
                      <a:pt x="478340" y="663702"/>
                      <a:pt x="489580" y="626364"/>
                      <a:pt x="507868" y="593503"/>
                    </a:cubicBezTo>
                    <a:cubicBezTo>
                      <a:pt x="521108" y="569786"/>
                      <a:pt x="532633" y="557879"/>
                      <a:pt x="546063" y="543782"/>
                    </a:cubicBezTo>
                    <a:cubicBezTo>
                      <a:pt x="556731" y="532638"/>
                      <a:pt x="567684" y="521113"/>
                      <a:pt x="580258" y="503206"/>
                    </a:cubicBezTo>
                    <a:cubicBezTo>
                      <a:pt x="647599" y="407098"/>
                      <a:pt x="638646" y="295084"/>
                      <a:pt x="638170" y="290417"/>
                    </a:cubicBezTo>
                    <a:cubicBezTo>
                      <a:pt x="626930" y="164592"/>
                      <a:pt x="539300" y="88106"/>
                      <a:pt x="512726" y="67628"/>
                    </a:cubicBezTo>
                    <a:close/>
                    <a:moveTo>
                      <a:pt x="264885" y="430625"/>
                    </a:moveTo>
                    <a:lnTo>
                      <a:pt x="236691" y="430625"/>
                    </a:lnTo>
                    <a:cubicBezTo>
                      <a:pt x="227166" y="430054"/>
                      <a:pt x="218403" y="425482"/>
                      <a:pt x="212497" y="418052"/>
                    </a:cubicBezTo>
                    <a:cubicBezTo>
                      <a:pt x="207163" y="411289"/>
                      <a:pt x="204973" y="403003"/>
                      <a:pt x="206306" y="395288"/>
                    </a:cubicBezTo>
                    <a:cubicBezTo>
                      <a:pt x="207926" y="385858"/>
                      <a:pt x="214783" y="379952"/>
                      <a:pt x="218594" y="377380"/>
                    </a:cubicBezTo>
                    <a:cubicBezTo>
                      <a:pt x="224213" y="373571"/>
                      <a:pt x="231071" y="371475"/>
                      <a:pt x="236881" y="371475"/>
                    </a:cubicBezTo>
                    <a:cubicBezTo>
                      <a:pt x="238310" y="371475"/>
                      <a:pt x="239834" y="371665"/>
                      <a:pt x="241453" y="371761"/>
                    </a:cubicBezTo>
                    <a:cubicBezTo>
                      <a:pt x="254693" y="374618"/>
                      <a:pt x="264504" y="387191"/>
                      <a:pt x="264885" y="401288"/>
                    </a:cubicBezTo>
                    <a:lnTo>
                      <a:pt x="264885" y="430625"/>
                    </a:lnTo>
                    <a:close/>
                    <a:moveTo>
                      <a:pt x="298222" y="464153"/>
                    </a:moveTo>
                    <a:lnTo>
                      <a:pt x="327274" y="464153"/>
                    </a:lnTo>
                    <a:cubicBezTo>
                      <a:pt x="327655" y="464153"/>
                      <a:pt x="328131" y="464058"/>
                      <a:pt x="328512" y="464058"/>
                    </a:cubicBezTo>
                    <a:lnTo>
                      <a:pt x="341656" y="464058"/>
                    </a:lnTo>
                    <a:lnTo>
                      <a:pt x="341656" y="697325"/>
                    </a:lnTo>
                    <a:lnTo>
                      <a:pt x="298222" y="697325"/>
                    </a:lnTo>
                    <a:lnTo>
                      <a:pt x="298222" y="464153"/>
                    </a:lnTo>
                    <a:close/>
                    <a:moveTo>
                      <a:pt x="394139" y="908780"/>
                    </a:moveTo>
                    <a:cubicBezTo>
                      <a:pt x="394139" y="928306"/>
                      <a:pt x="378233" y="944213"/>
                      <a:pt x="358706" y="944213"/>
                    </a:cubicBezTo>
                    <a:lnTo>
                      <a:pt x="280030" y="944213"/>
                    </a:lnTo>
                    <a:cubicBezTo>
                      <a:pt x="260503" y="944213"/>
                      <a:pt x="244597" y="928306"/>
                      <a:pt x="244597" y="908780"/>
                    </a:cubicBezTo>
                    <a:lnTo>
                      <a:pt x="244597" y="895159"/>
                    </a:lnTo>
                    <a:lnTo>
                      <a:pt x="394139" y="895159"/>
                    </a:lnTo>
                    <a:lnTo>
                      <a:pt x="394139" y="908780"/>
                    </a:lnTo>
                    <a:close/>
                    <a:moveTo>
                      <a:pt x="422428" y="861631"/>
                    </a:moveTo>
                    <a:lnTo>
                      <a:pt x="216403" y="861631"/>
                    </a:lnTo>
                    <a:cubicBezTo>
                      <a:pt x="204211" y="861631"/>
                      <a:pt x="194400" y="851821"/>
                      <a:pt x="194400" y="839629"/>
                    </a:cubicBezTo>
                    <a:lnTo>
                      <a:pt x="194400" y="739616"/>
                    </a:lnTo>
                    <a:lnTo>
                      <a:pt x="444526" y="739616"/>
                    </a:lnTo>
                    <a:lnTo>
                      <a:pt x="444526" y="839629"/>
                    </a:lnTo>
                    <a:cubicBezTo>
                      <a:pt x="444431" y="851725"/>
                      <a:pt x="434620" y="861631"/>
                      <a:pt x="422428" y="861631"/>
                    </a:cubicBezTo>
                    <a:close/>
                    <a:moveTo>
                      <a:pt x="553016" y="483965"/>
                    </a:moveTo>
                    <a:cubicBezTo>
                      <a:pt x="541872" y="499872"/>
                      <a:pt x="531776" y="510445"/>
                      <a:pt x="522060" y="520637"/>
                    </a:cubicBezTo>
                    <a:cubicBezTo>
                      <a:pt x="508344" y="534924"/>
                      <a:pt x="494247" y="549878"/>
                      <a:pt x="478912" y="577215"/>
                    </a:cubicBezTo>
                    <a:cubicBezTo>
                      <a:pt x="458814" y="613124"/>
                      <a:pt x="446527" y="653415"/>
                      <a:pt x="441955" y="697230"/>
                    </a:cubicBezTo>
                    <a:lnTo>
                      <a:pt x="374899" y="697230"/>
                    </a:lnTo>
                    <a:lnTo>
                      <a:pt x="374899" y="504158"/>
                    </a:lnTo>
                    <a:cubicBezTo>
                      <a:pt x="374994" y="503491"/>
                      <a:pt x="375089" y="502825"/>
                      <a:pt x="375089" y="502158"/>
                    </a:cubicBezTo>
                    <a:lnTo>
                      <a:pt x="375089" y="463867"/>
                    </a:lnTo>
                    <a:lnTo>
                      <a:pt x="405283" y="463867"/>
                    </a:lnTo>
                    <a:cubicBezTo>
                      <a:pt x="424333" y="462724"/>
                      <a:pt x="441955" y="453580"/>
                      <a:pt x="453670" y="438721"/>
                    </a:cubicBezTo>
                    <a:cubicBezTo>
                      <a:pt x="464910" y="424529"/>
                      <a:pt x="469672" y="406527"/>
                      <a:pt x="466529" y="389477"/>
                    </a:cubicBezTo>
                    <a:cubicBezTo>
                      <a:pt x="463767" y="373475"/>
                      <a:pt x="454337" y="359378"/>
                      <a:pt x="439954" y="349853"/>
                    </a:cubicBezTo>
                    <a:cubicBezTo>
                      <a:pt x="425286" y="340042"/>
                      <a:pt x="407188" y="336232"/>
                      <a:pt x="391663" y="339566"/>
                    </a:cubicBezTo>
                    <a:cubicBezTo>
                      <a:pt x="363564" y="345567"/>
                      <a:pt x="342609" y="371475"/>
                      <a:pt x="341847" y="401574"/>
                    </a:cubicBezTo>
                    <a:lnTo>
                      <a:pt x="341847" y="430721"/>
                    </a:lnTo>
                    <a:lnTo>
                      <a:pt x="312605" y="430721"/>
                    </a:lnTo>
                    <a:cubicBezTo>
                      <a:pt x="312129" y="430721"/>
                      <a:pt x="311748" y="430816"/>
                      <a:pt x="311272" y="430816"/>
                    </a:cubicBezTo>
                    <a:lnTo>
                      <a:pt x="298127" y="430816"/>
                    </a:lnTo>
                    <a:lnTo>
                      <a:pt x="298127" y="401193"/>
                    </a:lnTo>
                    <a:cubicBezTo>
                      <a:pt x="297365" y="371475"/>
                      <a:pt x="276410" y="345472"/>
                      <a:pt x="248311" y="339471"/>
                    </a:cubicBezTo>
                    <a:cubicBezTo>
                      <a:pt x="232690" y="336042"/>
                      <a:pt x="214688" y="340042"/>
                      <a:pt x="200020" y="349758"/>
                    </a:cubicBezTo>
                    <a:cubicBezTo>
                      <a:pt x="185828" y="359283"/>
                      <a:pt x="176398" y="373380"/>
                      <a:pt x="173445" y="389382"/>
                    </a:cubicBezTo>
                    <a:cubicBezTo>
                      <a:pt x="170492" y="406432"/>
                      <a:pt x="175064" y="424339"/>
                      <a:pt x="186304" y="438626"/>
                    </a:cubicBezTo>
                    <a:cubicBezTo>
                      <a:pt x="197924" y="453580"/>
                      <a:pt x="215641" y="462820"/>
                      <a:pt x="235643" y="463963"/>
                    </a:cubicBezTo>
                    <a:lnTo>
                      <a:pt x="264028" y="463963"/>
                    </a:lnTo>
                    <a:lnTo>
                      <a:pt x="264028" y="697230"/>
                    </a:lnTo>
                    <a:lnTo>
                      <a:pt x="196876" y="697230"/>
                    </a:lnTo>
                    <a:cubicBezTo>
                      <a:pt x="192304" y="653415"/>
                      <a:pt x="180017" y="613029"/>
                      <a:pt x="159919" y="577215"/>
                    </a:cubicBezTo>
                    <a:cubicBezTo>
                      <a:pt x="144584" y="549783"/>
                      <a:pt x="130487" y="535019"/>
                      <a:pt x="116771" y="520637"/>
                    </a:cubicBezTo>
                    <a:cubicBezTo>
                      <a:pt x="106960" y="510445"/>
                      <a:pt x="96864" y="499872"/>
                      <a:pt x="85815" y="483965"/>
                    </a:cubicBezTo>
                    <a:cubicBezTo>
                      <a:pt x="25331" y="397764"/>
                      <a:pt x="33428" y="297466"/>
                      <a:pt x="33808" y="293275"/>
                    </a:cubicBezTo>
                    <a:cubicBezTo>
                      <a:pt x="43905" y="181070"/>
                      <a:pt x="122581" y="112490"/>
                      <a:pt x="146489" y="94107"/>
                    </a:cubicBezTo>
                    <a:cubicBezTo>
                      <a:pt x="212307" y="43434"/>
                      <a:pt x="283459" y="34290"/>
                      <a:pt x="319082" y="33338"/>
                    </a:cubicBezTo>
                    <a:cubicBezTo>
                      <a:pt x="355563" y="34290"/>
                      <a:pt x="426619" y="43529"/>
                      <a:pt x="492533" y="94107"/>
                    </a:cubicBezTo>
                    <a:cubicBezTo>
                      <a:pt x="516440" y="112395"/>
                      <a:pt x="595117" y="180975"/>
                      <a:pt x="605213" y="293275"/>
                    </a:cubicBezTo>
                    <a:cubicBezTo>
                      <a:pt x="605404" y="297847"/>
                      <a:pt x="613310" y="397859"/>
                      <a:pt x="553016" y="483965"/>
                    </a:cubicBezTo>
                    <a:close/>
                    <a:moveTo>
                      <a:pt x="375089" y="430721"/>
                    </a:moveTo>
                    <a:lnTo>
                      <a:pt x="375089" y="402050"/>
                    </a:lnTo>
                    <a:cubicBezTo>
                      <a:pt x="375565" y="387477"/>
                      <a:pt x="385376" y="374904"/>
                      <a:pt x="398616" y="372046"/>
                    </a:cubicBezTo>
                    <a:cubicBezTo>
                      <a:pt x="405379" y="370618"/>
                      <a:pt x="414237" y="372713"/>
                      <a:pt x="421381" y="377476"/>
                    </a:cubicBezTo>
                    <a:cubicBezTo>
                      <a:pt x="425286" y="380143"/>
                      <a:pt x="432049" y="385953"/>
                      <a:pt x="433668" y="395383"/>
                    </a:cubicBezTo>
                    <a:cubicBezTo>
                      <a:pt x="435097" y="403003"/>
                      <a:pt x="432811" y="411385"/>
                      <a:pt x="427477" y="418147"/>
                    </a:cubicBezTo>
                    <a:cubicBezTo>
                      <a:pt x="421571" y="425577"/>
                      <a:pt x="412808" y="430149"/>
                      <a:pt x="404236" y="430721"/>
                    </a:cubicBezTo>
                    <a:lnTo>
                      <a:pt x="375089" y="430721"/>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5" name="Google Shape;1735;p10"/>
              <p:cNvSpPr/>
              <p:nvPr/>
            </p:nvSpPr>
            <p:spPr>
              <a:xfrm>
                <a:off x="9064919" y="4703636"/>
                <a:ext cx="36598" cy="54862"/>
              </a:xfrm>
              <a:custGeom>
                <a:rect b="b" l="l" r="r" t="t"/>
                <a:pathLst>
                  <a:path extrusionOk="0" h="54862" w="36598">
                    <a:moveTo>
                      <a:pt x="11453" y="856"/>
                    </a:moveTo>
                    <a:cubicBezTo>
                      <a:pt x="2785" y="3713"/>
                      <a:pt x="-1978" y="13143"/>
                      <a:pt x="785" y="21906"/>
                    </a:cubicBezTo>
                    <a:cubicBezTo>
                      <a:pt x="2594" y="27335"/>
                      <a:pt x="3451" y="32955"/>
                      <a:pt x="3451" y="38289"/>
                    </a:cubicBezTo>
                    <a:cubicBezTo>
                      <a:pt x="3451" y="47433"/>
                      <a:pt x="10976" y="54863"/>
                      <a:pt x="19929" y="54863"/>
                    </a:cubicBezTo>
                    <a:cubicBezTo>
                      <a:pt x="29074" y="54767"/>
                      <a:pt x="36408" y="47243"/>
                      <a:pt x="36598" y="38003"/>
                    </a:cubicBezTo>
                    <a:cubicBezTo>
                      <a:pt x="36503" y="29241"/>
                      <a:pt x="35074" y="20287"/>
                      <a:pt x="32312" y="11619"/>
                    </a:cubicBezTo>
                    <a:cubicBezTo>
                      <a:pt x="29454" y="2856"/>
                      <a:pt x="20215" y="-2097"/>
                      <a:pt x="11453" y="85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6" name="Google Shape;1736;p10"/>
              <p:cNvSpPr/>
              <p:nvPr/>
            </p:nvSpPr>
            <p:spPr>
              <a:xfrm>
                <a:off x="8842151" y="4478368"/>
                <a:ext cx="243324" cy="194404"/>
              </a:xfrm>
              <a:custGeom>
                <a:rect b="b" l="l" r="r" t="t"/>
                <a:pathLst>
                  <a:path extrusionOk="0" h="194404" w="243324">
                    <a:moveTo>
                      <a:pt x="231554" y="193738"/>
                    </a:moveTo>
                    <a:cubicBezTo>
                      <a:pt x="240316" y="191071"/>
                      <a:pt x="245270" y="181832"/>
                      <a:pt x="242603" y="173069"/>
                    </a:cubicBezTo>
                    <a:cubicBezTo>
                      <a:pt x="239840" y="164211"/>
                      <a:pt x="236602" y="155353"/>
                      <a:pt x="232983" y="146875"/>
                    </a:cubicBezTo>
                    <a:cubicBezTo>
                      <a:pt x="213266" y="101251"/>
                      <a:pt x="183548" y="65056"/>
                      <a:pt x="144590" y="39243"/>
                    </a:cubicBezTo>
                    <a:cubicBezTo>
                      <a:pt x="96585" y="7525"/>
                      <a:pt x="48674" y="476"/>
                      <a:pt x="16765" y="0"/>
                    </a:cubicBezTo>
                    <a:cubicBezTo>
                      <a:pt x="16670" y="0"/>
                      <a:pt x="16670" y="0"/>
                      <a:pt x="16574" y="0"/>
                    </a:cubicBezTo>
                    <a:cubicBezTo>
                      <a:pt x="7525" y="0"/>
                      <a:pt x="96" y="7334"/>
                      <a:pt x="1" y="16383"/>
                    </a:cubicBezTo>
                    <a:cubicBezTo>
                      <a:pt x="-94" y="25527"/>
                      <a:pt x="7240" y="33052"/>
                      <a:pt x="16384" y="33147"/>
                    </a:cubicBezTo>
                    <a:cubicBezTo>
                      <a:pt x="38768" y="33338"/>
                      <a:pt x="82869" y="38195"/>
                      <a:pt x="126303" y="66865"/>
                    </a:cubicBezTo>
                    <a:cubicBezTo>
                      <a:pt x="159831" y="88963"/>
                      <a:pt x="185453" y="120301"/>
                      <a:pt x="202503" y="159925"/>
                    </a:cubicBezTo>
                    <a:cubicBezTo>
                      <a:pt x="205741" y="167354"/>
                      <a:pt x="208503" y="174974"/>
                      <a:pt x="210789" y="182689"/>
                    </a:cubicBezTo>
                    <a:cubicBezTo>
                      <a:pt x="212884" y="189738"/>
                      <a:pt x="219552" y="194405"/>
                      <a:pt x="226600" y="194405"/>
                    </a:cubicBezTo>
                    <a:cubicBezTo>
                      <a:pt x="228125" y="194405"/>
                      <a:pt x="229839" y="194215"/>
                      <a:pt x="231554" y="19373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7" name="Google Shape;1737;p10"/>
              <p:cNvSpPr/>
              <p:nvPr/>
            </p:nvSpPr>
            <p:spPr>
              <a:xfrm>
                <a:off x="8438673" y="4487631"/>
                <a:ext cx="69698" cy="69699"/>
              </a:xfrm>
              <a:custGeom>
                <a:rect b="b" l="l" r="r" t="t"/>
                <a:pathLst>
                  <a:path extrusionOk="0" h="69699" w="69698">
                    <a:moveTo>
                      <a:pt x="41338" y="64842"/>
                    </a:moveTo>
                    <a:cubicBezTo>
                      <a:pt x="44577" y="68080"/>
                      <a:pt x="48863" y="69699"/>
                      <a:pt x="53054" y="69699"/>
                    </a:cubicBezTo>
                    <a:cubicBezTo>
                      <a:pt x="57245" y="69699"/>
                      <a:pt x="61436" y="68175"/>
                      <a:pt x="64770" y="64842"/>
                    </a:cubicBezTo>
                    <a:cubicBezTo>
                      <a:pt x="71342" y="58460"/>
                      <a:pt x="71342" y="47887"/>
                      <a:pt x="64770" y="41410"/>
                    </a:cubicBezTo>
                    <a:lnTo>
                      <a:pt x="28289" y="4929"/>
                    </a:lnTo>
                    <a:cubicBezTo>
                      <a:pt x="21907" y="-1643"/>
                      <a:pt x="11335" y="-1643"/>
                      <a:pt x="4858" y="4929"/>
                    </a:cubicBezTo>
                    <a:cubicBezTo>
                      <a:pt x="-1619" y="11311"/>
                      <a:pt x="-1619" y="21884"/>
                      <a:pt x="4858" y="28361"/>
                    </a:cubicBezTo>
                    <a:lnTo>
                      <a:pt x="41338" y="6484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8" name="Google Shape;1738;p10"/>
              <p:cNvSpPr/>
              <p:nvPr/>
            </p:nvSpPr>
            <p:spPr>
              <a:xfrm>
                <a:off x="8352853" y="4705920"/>
                <a:ext cx="84677" cy="34290"/>
              </a:xfrm>
              <a:custGeom>
                <a:rect b="b" l="l" r="r" t="t"/>
                <a:pathLst>
                  <a:path extrusionOk="0" h="34290" w="84677">
                    <a:moveTo>
                      <a:pt x="68199" y="476"/>
                    </a:moveTo>
                    <a:lnTo>
                      <a:pt x="16669" y="0"/>
                    </a:lnTo>
                    <a:cubicBezTo>
                      <a:pt x="7811" y="476"/>
                      <a:pt x="0" y="7429"/>
                      <a:pt x="0" y="16764"/>
                    </a:cubicBezTo>
                    <a:cubicBezTo>
                      <a:pt x="0" y="26098"/>
                      <a:pt x="7239" y="33719"/>
                      <a:pt x="16478" y="33814"/>
                    </a:cubicBezTo>
                    <a:lnTo>
                      <a:pt x="68009" y="34290"/>
                    </a:lnTo>
                    <a:lnTo>
                      <a:pt x="68104" y="34290"/>
                    </a:lnTo>
                    <a:cubicBezTo>
                      <a:pt x="77152" y="34290"/>
                      <a:pt x="84582" y="26765"/>
                      <a:pt x="84677" y="17526"/>
                    </a:cubicBezTo>
                    <a:cubicBezTo>
                      <a:pt x="84582" y="8096"/>
                      <a:pt x="77343" y="571"/>
                      <a:pt x="68199" y="47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9" name="Google Shape;1739;p10"/>
              <p:cNvSpPr/>
              <p:nvPr/>
            </p:nvSpPr>
            <p:spPr>
              <a:xfrm>
                <a:off x="8437480" y="4878519"/>
                <a:ext cx="74298" cy="65145"/>
              </a:xfrm>
              <a:custGeom>
                <a:rect b="b" l="l" r="r" t="t"/>
                <a:pathLst>
                  <a:path extrusionOk="0" h="65145" w="74298">
                    <a:moveTo>
                      <a:pt x="47103" y="3519"/>
                    </a:moveTo>
                    <a:lnTo>
                      <a:pt x="6336" y="35618"/>
                    </a:lnTo>
                    <a:cubicBezTo>
                      <a:pt x="-903" y="41333"/>
                      <a:pt x="-2141" y="51715"/>
                      <a:pt x="3669" y="58859"/>
                    </a:cubicBezTo>
                    <a:cubicBezTo>
                      <a:pt x="6908" y="63050"/>
                      <a:pt x="11765" y="65146"/>
                      <a:pt x="16719" y="65146"/>
                    </a:cubicBezTo>
                    <a:cubicBezTo>
                      <a:pt x="20433" y="65146"/>
                      <a:pt x="24052" y="63908"/>
                      <a:pt x="27196" y="61526"/>
                    </a:cubicBezTo>
                    <a:lnTo>
                      <a:pt x="67963" y="29427"/>
                    </a:lnTo>
                    <a:cubicBezTo>
                      <a:pt x="75202" y="23712"/>
                      <a:pt x="76440" y="13330"/>
                      <a:pt x="70630" y="6186"/>
                    </a:cubicBezTo>
                    <a:cubicBezTo>
                      <a:pt x="64820" y="-958"/>
                      <a:pt x="54343" y="-2005"/>
                      <a:pt x="47103" y="351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0" name="Google Shape;1740;p10"/>
              <p:cNvSpPr/>
              <p:nvPr/>
            </p:nvSpPr>
            <p:spPr>
              <a:xfrm>
                <a:off x="9195268" y="4491036"/>
                <a:ext cx="70818" cy="69723"/>
              </a:xfrm>
              <a:custGeom>
                <a:rect b="b" l="l" r="r" t="t"/>
                <a:pathLst>
                  <a:path extrusionOk="0" h="69723" w="70818">
                    <a:moveTo>
                      <a:pt x="42076" y="4858"/>
                    </a:moveTo>
                    <a:lnTo>
                      <a:pt x="4929" y="41434"/>
                    </a:lnTo>
                    <a:cubicBezTo>
                      <a:pt x="-1643" y="47816"/>
                      <a:pt x="-1643" y="58389"/>
                      <a:pt x="4929" y="64865"/>
                    </a:cubicBezTo>
                    <a:cubicBezTo>
                      <a:pt x="8167" y="68104"/>
                      <a:pt x="12549" y="69723"/>
                      <a:pt x="16835" y="69723"/>
                    </a:cubicBezTo>
                    <a:cubicBezTo>
                      <a:pt x="21121" y="69723"/>
                      <a:pt x="25408" y="68104"/>
                      <a:pt x="28742" y="64865"/>
                    </a:cubicBezTo>
                    <a:lnTo>
                      <a:pt x="65889" y="28289"/>
                    </a:lnTo>
                    <a:cubicBezTo>
                      <a:pt x="72461" y="21908"/>
                      <a:pt x="72461" y="11335"/>
                      <a:pt x="65889" y="4858"/>
                    </a:cubicBezTo>
                    <a:cubicBezTo>
                      <a:pt x="59412" y="-1714"/>
                      <a:pt x="48553" y="-1524"/>
                      <a:pt x="42076" y="485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1" name="Google Shape;1741;p10"/>
              <p:cNvSpPr/>
              <p:nvPr/>
            </p:nvSpPr>
            <p:spPr>
              <a:xfrm>
                <a:off x="9266109" y="4709329"/>
                <a:ext cx="85725" cy="34310"/>
              </a:xfrm>
              <a:custGeom>
                <a:rect b="b" l="l" r="r" t="t"/>
                <a:pathLst>
                  <a:path extrusionOk="0" h="34310" w="85725">
                    <a:moveTo>
                      <a:pt x="68866" y="21"/>
                    </a:moveTo>
                    <a:lnTo>
                      <a:pt x="16670" y="497"/>
                    </a:lnTo>
                    <a:cubicBezTo>
                      <a:pt x="7430" y="497"/>
                      <a:pt x="-94" y="8117"/>
                      <a:pt x="1" y="17547"/>
                    </a:cubicBezTo>
                    <a:cubicBezTo>
                      <a:pt x="96" y="26881"/>
                      <a:pt x="7621" y="34310"/>
                      <a:pt x="16765" y="34310"/>
                    </a:cubicBezTo>
                    <a:cubicBezTo>
                      <a:pt x="16765" y="34310"/>
                      <a:pt x="16765" y="34310"/>
                      <a:pt x="16860" y="34310"/>
                    </a:cubicBezTo>
                    <a:lnTo>
                      <a:pt x="69057" y="33834"/>
                    </a:lnTo>
                    <a:cubicBezTo>
                      <a:pt x="78296" y="33834"/>
                      <a:pt x="85726" y="26214"/>
                      <a:pt x="85726" y="16785"/>
                    </a:cubicBezTo>
                    <a:cubicBezTo>
                      <a:pt x="85726" y="7355"/>
                      <a:pt x="78391" y="-456"/>
                      <a:pt x="68866" y="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2" name="Google Shape;1742;p10"/>
              <p:cNvSpPr/>
              <p:nvPr/>
            </p:nvSpPr>
            <p:spPr>
              <a:xfrm>
                <a:off x="9191860" y="4881963"/>
                <a:ext cx="74298" cy="65130"/>
              </a:xfrm>
              <a:custGeom>
                <a:rect b="b" l="l" r="r" t="t"/>
                <a:pathLst>
                  <a:path extrusionOk="0" h="65130" w="74298">
                    <a:moveTo>
                      <a:pt x="67963" y="35603"/>
                    </a:moveTo>
                    <a:lnTo>
                      <a:pt x="27196" y="3599"/>
                    </a:lnTo>
                    <a:cubicBezTo>
                      <a:pt x="19957" y="-2116"/>
                      <a:pt x="9480" y="-877"/>
                      <a:pt x="3669" y="6266"/>
                    </a:cubicBezTo>
                    <a:cubicBezTo>
                      <a:pt x="-2141" y="13410"/>
                      <a:pt x="-903" y="23792"/>
                      <a:pt x="6336" y="29507"/>
                    </a:cubicBezTo>
                    <a:lnTo>
                      <a:pt x="47103" y="61511"/>
                    </a:lnTo>
                    <a:cubicBezTo>
                      <a:pt x="50151" y="63892"/>
                      <a:pt x="53771" y="65131"/>
                      <a:pt x="57485" y="65131"/>
                    </a:cubicBezTo>
                    <a:cubicBezTo>
                      <a:pt x="62343" y="65131"/>
                      <a:pt x="67296" y="63035"/>
                      <a:pt x="70630" y="58844"/>
                    </a:cubicBezTo>
                    <a:cubicBezTo>
                      <a:pt x="76440" y="51700"/>
                      <a:pt x="75202" y="41318"/>
                      <a:pt x="67963" y="3560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43" name="Google Shape;1743;p10"/>
            <p:cNvGrpSpPr/>
            <p:nvPr/>
          </p:nvGrpSpPr>
          <p:grpSpPr>
            <a:xfrm rot="816607">
              <a:off x="7208321" y="5223116"/>
              <a:ext cx="715862" cy="804271"/>
              <a:chOff x="6479476" y="1449514"/>
              <a:chExt cx="954404" cy="1072133"/>
            </a:xfrm>
          </p:grpSpPr>
          <p:sp>
            <p:nvSpPr>
              <p:cNvPr id="1744" name="Google Shape;1744;p10"/>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5" name="Google Shape;1745;p10"/>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6" name="Google Shape;1746;p10"/>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47" name="Google Shape;1747;p10"/>
            <p:cNvGrpSpPr/>
            <p:nvPr/>
          </p:nvGrpSpPr>
          <p:grpSpPr>
            <a:xfrm rot="-1503216">
              <a:off x="7159250" y="3543685"/>
              <a:ext cx="813890" cy="1023327"/>
              <a:chOff x="6477570" y="1322641"/>
              <a:chExt cx="1052702" cy="1323593"/>
            </a:xfrm>
          </p:grpSpPr>
          <p:sp>
            <p:nvSpPr>
              <p:cNvPr id="1748" name="Google Shape;1748;p10"/>
              <p:cNvSpPr/>
              <p:nvPr/>
            </p:nvSpPr>
            <p:spPr>
              <a:xfrm>
                <a:off x="6477570" y="1428940"/>
                <a:ext cx="121158" cy="402716"/>
              </a:xfrm>
              <a:custGeom>
                <a:rect b="b" l="l" r="r" t="t"/>
                <a:pathLst>
                  <a:path extrusionOk="0" h="402716" w="121158">
                    <a:moveTo>
                      <a:pt x="0" y="385000"/>
                    </a:moveTo>
                    <a:lnTo>
                      <a:pt x="0" y="118015"/>
                    </a:lnTo>
                    <a:cubicBezTo>
                      <a:pt x="0" y="64103"/>
                      <a:pt x="36290" y="18574"/>
                      <a:pt x="85725" y="4572"/>
                    </a:cubicBezTo>
                    <a:cubicBezTo>
                      <a:pt x="96012" y="1619"/>
                      <a:pt x="106871" y="0"/>
                      <a:pt x="118110" y="0"/>
                    </a:cubicBezTo>
                    <a:lnTo>
                      <a:pt x="121158" y="0"/>
                    </a:lnTo>
                    <a:lnTo>
                      <a:pt x="121158" y="35433"/>
                    </a:lnTo>
                    <a:lnTo>
                      <a:pt x="118110" y="35433"/>
                    </a:lnTo>
                    <a:cubicBezTo>
                      <a:pt x="106585" y="35433"/>
                      <a:pt x="95631" y="37814"/>
                      <a:pt x="85725" y="42005"/>
                    </a:cubicBezTo>
                    <a:cubicBezTo>
                      <a:pt x="56197" y="54673"/>
                      <a:pt x="35433" y="83915"/>
                      <a:pt x="35433" y="118015"/>
                    </a:cubicBezTo>
                    <a:lnTo>
                      <a:pt x="35433" y="385000"/>
                    </a:lnTo>
                    <a:cubicBezTo>
                      <a:pt x="35433" y="394811"/>
                      <a:pt x="27527" y="402717"/>
                      <a:pt x="17717" y="402717"/>
                    </a:cubicBezTo>
                    <a:cubicBezTo>
                      <a:pt x="7906" y="402717"/>
                      <a:pt x="0" y="394811"/>
                      <a:pt x="0" y="3850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9" name="Google Shape;1749;p10"/>
              <p:cNvSpPr/>
              <p:nvPr/>
            </p:nvSpPr>
            <p:spPr>
              <a:xfrm>
                <a:off x="6669595"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0" name="Google Shape;1750;p10"/>
              <p:cNvSpPr/>
              <p:nvPr/>
            </p:nvSpPr>
            <p:spPr>
              <a:xfrm>
                <a:off x="6917626"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1" name="Google Shape;1751;p10"/>
              <p:cNvSpPr/>
              <p:nvPr/>
            </p:nvSpPr>
            <p:spPr>
              <a:xfrm>
                <a:off x="7165657"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2" name="Google Shape;1752;p10"/>
              <p:cNvSpPr/>
              <p:nvPr/>
            </p:nvSpPr>
            <p:spPr>
              <a:xfrm>
                <a:off x="6477570" y="1429035"/>
                <a:ext cx="1052702" cy="1217199"/>
              </a:xfrm>
              <a:custGeom>
                <a:rect b="b" l="l" r="r" t="t"/>
                <a:pathLst>
                  <a:path extrusionOk="0" h="1217199" w="1052702">
                    <a:moveTo>
                      <a:pt x="1052703" y="117920"/>
                    </a:moveTo>
                    <a:lnTo>
                      <a:pt x="1052703" y="1099090"/>
                    </a:lnTo>
                    <a:cubicBezTo>
                      <a:pt x="1052703" y="1164241"/>
                      <a:pt x="999649" y="1217200"/>
                      <a:pt x="934498" y="1217200"/>
                    </a:cubicBezTo>
                    <a:lnTo>
                      <a:pt x="118110" y="1217200"/>
                    </a:lnTo>
                    <a:cubicBezTo>
                      <a:pt x="52959" y="1217200"/>
                      <a:pt x="0" y="1164241"/>
                      <a:pt x="0" y="1099090"/>
                    </a:cubicBezTo>
                    <a:lnTo>
                      <a:pt x="0" y="1066038"/>
                    </a:lnTo>
                    <a:cubicBezTo>
                      <a:pt x="0" y="1056227"/>
                      <a:pt x="7906" y="1048321"/>
                      <a:pt x="17717" y="1048321"/>
                    </a:cubicBezTo>
                    <a:cubicBezTo>
                      <a:pt x="27527" y="1048321"/>
                      <a:pt x="35433" y="1056227"/>
                      <a:pt x="35433" y="1066038"/>
                    </a:cubicBezTo>
                    <a:lnTo>
                      <a:pt x="35433" y="1099090"/>
                    </a:lnTo>
                    <a:cubicBezTo>
                      <a:pt x="35433" y="1144619"/>
                      <a:pt x="72485" y="1181672"/>
                      <a:pt x="118110" y="1181672"/>
                    </a:cubicBezTo>
                    <a:lnTo>
                      <a:pt x="934498" y="1181672"/>
                    </a:lnTo>
                    <a:cubicBezTo>
                      <a:pt x="980027" y="1181672"/>
                      <a:pt x="1017175" y="1144715"/>
                      <a:pt x="1017175" y="1099090"/>
                    </a:cubicBezTo>
                    <a:lnTo>
                      <a:pt x="1017175" y="117920"/>
                    </a:lnTo>
                    <a:cubicBezTo>
                      <a:pt x="1017175" y="85630"/>
                      <a:pt x="998601" y="57626"/>
                      <a:pt x="971550" y="44006"/>
                    </a:cubicBezTo>
                    <a:cubicBezTo>
                      <a:pt x="960882" y="38672"/>
                      <a:pt x="948880" y="35624"/>
                      <a:pt x="936117" y="35338"/>
                    </a:cubicBezTo>
                    <a:lnTo>
                      <a:pt x="936117" y="0"/>
                    </a:lnTo>
                    <a:cubicBezTo>
                      <a:pt x="948500" y="95"/>
                      <a:pt x="960406" y="2191"/>
                      <a:pt x="971550" y="5905"/>
                    </a:cubicBezTo>
                    <a:cubicBezTo>
                      <a:pt x="1018604" y="21431"/>
                      <a:pt x="1052703" y="65723"/>
                      <a:pt x="1052703" y="1179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3" name="Google Shape;1753;p10"/>
              <p:cNvSpPr/>
              <p:nvPr/>
            </p:nvSpPr>
            <p:spPr>
              <a:xfrm>
                <a:off x="6646830" y="1913476"/>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4" name="Google Shape;1754;p10"/>
              <p:cNvSpPr/>
              <p:nvPr/>
            </p:nvSpPr>
            <p:spPr>
              <a:xfrm>
                <a:off x="6646830" y="1747837"/>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5" name="Google Shape;1755;p10"/>
              <p:cNvSpPr/>
              <p:nvPr/>
            </p:nvSpPr>
            <p:spPr>
              <a:xfrm>
                <a:off x="6646830" y="2079307"/>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6" name="Google Shape;1756;p10"/>
              <p:cNvSpPr/>
              <p:nvPr/>
            </p:nvSpPr>
            <p:spPr>
              <a:xfrm>
                <a:off x="6646830" y="2232373"/>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7" name="Google Shape;1757;p10"/>
              <p:cNvSpPr/>
              <p:nvPr/>
            </p:nvSpPr>
            <p:spPr>
              <a:xfrm>
                <a:off x="6646830" y="2398203"/>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8" name="Google Shape;1758;p10"/>
              <p:cNvSpPr/>
              <p:nvPr/>
            </p:nvSpPr>
            <p:spPr>
              <a:xfrm>
                <a:off x="6478713" y="1870138"/>
                <a:ext cx="35433" cy="529209"/>
              </a:xfrm>
              <a:custGeom>
                <a:rect b="b" l="l" r="r" t="t"/>
                <a:pathLst>
                  <a:path extrusionOk="0" h="529209" w="35433">
                    <a:moveTo>
                      <a:pt x="17717" y="529209"/>
                    </a:moveTo>
                    <a:cubicBezTo>
                      <a:pt x="7906" y="529209"/>
                      <a:pt x="0" y="521303"/>
                      <a:pt x="0" y="511493"/>
                    </a:cubicBezTo>
                    <a:lnTo>
                      <a:pt x="0" y="17717"/>
                    </a:lnTo>
                    <a:cubicBezTo>
                      <a:pt x="0" y="7906"/>
                      <a:pt x="7906" y="0"/>
                      <a:pt x="17717" y="0"/>
                    </a:cubicBezTo>
                    <a:cubicBezTo>
                      <a:pt x="27527" y="0"/>
                      <a:pt x="35433" y="7906"/>
                      <a:pt x="35433" y="17717"/>
                    </a:cubicBezTo>
                    <a:lnTo>
                      <a:pt x="35433" y="511397"/>
                    </a:lnTo>
                    <a:cubicBezTo>
                      <a:pt x="35433" y="521208"/>
                      <a:pt x="27527" y="529209"/>
                      <a:pt x="17717" y="529209"/>
                    </a:cubicBezTo>
                    <a:lnTo>
                      <a:pt x="17717" y="52920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9" name="Google Shape;1759;p10"/>
              <p:cNvSpPr/>
              <p:nvPr/>
            </p:nvSpPr>
            <p:spPr>
              <a:xfrm>
                <a:off x="6563295"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0" name="Google Shape;1760;p10"/>
              <p:cNvSpPr/>
              <p:nvPr/>
            </p:nvSpPr>
            <p:spPr>
              <a:xfrm>
                <a:off x="6811327"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1" name="Google Shape;1761;p10"/>
              <p:cNvSpPr/>
              <p:nvPr/>
            </p:nvSpPr>
            <p:spPr>
              <a:xfrm>
                <a:off x="7059358" y="1322641"/>
                <a:ext cx="141731" cy="248030"/>
              </a:xfrm>
              <a:custGeom>
                <a:rect b="b" l="l" r="r" t="t"/>
                <a:pathLst>
                  <a:path extrusionOk="0" h="248030" w="141731">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8"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2" name="Google Shape;1762;p10"/>
              <p:cNvSpPr/>
              <p:nvPr/>
            </p:nvSpPr>
            <p:spPr>
              <a:xfrm>
                <a:off x="7307388"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63" name="Google Shape;1763;p10"/>
            <p:cNvGrpSpPr/>
            <p:nvPr/>
          </p:nvGrpSpPr>
          <p:grpSpPr>
            <a:xfrm rot="-2191663">
              <a:off x="3996262" y="5973879"/>
              <a:ext cx="749389" cy="733099"/>
              <a:chOff x="8352853" y="4404169"/>
              <a:chExt cx="998981" cy="977265"/>
            </a:xfrm>
          </p:grpSpPr>
          <p:sp>
            <p:nvSpPr>
              <p:cNvPr id="1764" name="Google Shape;1764;p10"/>
              <p:cNvSpPr/>
              <p:nvPr/>
            </p:nvSpPr>
            <p:spPr>
              <a:xfrm>
                <a:off x="8527832" y="4404169"/>
                <a:ext cx="638812" cy="977265"/>
              </a:xfrm>
              <a:custGeom>
                <a:rect b="b" l="l" r="r" t="t"/>
                <a:pathLst>
                  <a:path extrusionOk="0" h="977265" w="638812">
                    <a:moveTo>
                      <a:pt x="512726" y="67628"/>
                    </a:moveTo>
                    <a:cubicBezTo>
                      <a:pt x="439383" y="11335"/>
                      <a:pt x="360326" y="1048"/>
                      <a:pt x="318987" y="0"/>
                    </a:cubicBezTo>
                    <a:cubicBezTo>
                      <a:pt x="278410" y="1143"/>
                      <a:pt x="199448" y="11335"/>
                      <a:pt x="126106" y="67628"/>
                    </a:cubicBezTo>
                    <a:cubicBezTo>
                      <a:pt x="99436" y="88106"/>
                      <a:pt x="11901" y="164497"/>
                      <a:pt x="566" y="290322"/>
                    </a:cubicBezTo>
                    <a:cubicBezTo>
                      <a:pt x="281" y="295084"/>
                      <a:pt x="-8864" y="407003"/>
                      <a:pt x="58478" y="503111"/>
                    </a:cubicBezTo>
                    <a:cubicBezTo>
                      <a:pt x="71051" y="521017"/>
                      <a:pt x="82005" y="532543"/>
                      <a:pt x="92673" y="543687"/>
                    </a:cubicBezTo>
                    <a:cubicBezTo>
                      <a:pt x="106103" y="557689"/>
                      <a:pt x="117628" y="569690"/>
                      <a:pt x="130868" y="593407"/>
                    </a:cubicBezTo>
                    <a:cubicBezTo>
                      <a:pt x="149251" y="626364"/>
                      <a:pt x="160396" y="663607"/>
                      <a:pt x="164110" y="704374"/>
                    </a:cubicBezTo>
                    <a:cubicBezTo>
                      <a:pt x="162206" y="707041"/>
                      <a:pt x="161062" y="710374"/>
                      <a:pt x="161062" y="713899"/>
                    </a:cubicBezTo>
                    <a:lnTo>
                      <a:pt x="161062" y="839724"/>
                    </a:lnTo>
                    <a:cubicBezTo>
                      <a:pt x="161062" y="868489"/>
                      <a:pt x="183256" y="892207"/>
                      <a:pt x="211354" y="894779"/>
                    </a:cubicBezTo>
                    <a:lnTo>
                      <a:pt x="211354" y="908685"/>
                    </a:lnTo>
                    <a:cubicBezTo>
                      <a:pt x="211354" y="946499"/>
                      <a:pt x="242120" y="977265"/>
                      <a:pt x="280030" y="977265"/>
                    </a:cubicBezTo>
                    <a:lnTo>
                      <a:pt x="358706" y="977265"/>
                    </a:lnTo>
                    <a:cubicBezTo>
                      <a:pt x="396616" y="977265"/>
                      <a:pt x="427381" y="946499"/>
                      <a:pt x="427381" y="908685"/>
                    </a:cubicBezTo>
                    <a:lnTo>
                      <a:pt x="427381" y="894779"/>
                    </a:lnTo>
                    <a:cubicBezTo>
                      <a:pt x="455480" y="892207"/>
                      <a:pt x="477674" y="868489"/>
                      <a:pt x="477674" y="839724"/>
                    </a:cubicBezTo>
                    <a:lnTo>
                      <a:pt x="477674" y="713899"/>
                    </a:lnTo>
                    <a:cubicBezTo>
                      <a:pt x="477674" y="710374"/>
                      <a:pt x="476531" y="707041"/>
                      <a:pt x="474626" y="704374"/>
                    </a:cubicBezTo>
                    <a:cubicBezTo>
                      <a:pt x="478340" y="663702"/>
                      <a:pt x="489580" y="626364"/>
                      <a:pt x="507868" y="593503"/>
                    </a:cubicBezTo>
                    <a:cubicBezTo>
                      <a:pt x="521108" y="569786"/>
                      <a:pt x="532633" y="557879"/>
                      <a:pt x="546063" y="543782"/>
                    </a:cubicBezTo>
                    <a:cubicBezTo>
                      <a:pt x="556731" y="532638"/>
                      <a:pt x="567684" y="521113"/>
                      <a:pt x="580258" y="503206"/>
                    </a:cubicBezTo>
                    <a:cubicBezTo>
                      <a:pt x="647599" y="407098"/>
                      <a:pt x="638646" y="295084"/>
                      <a:pt x="638170" y="290417"/>
                    </a:cubicBezTo>
                    <a:cubicBezTo>
                      <a:pt x="626930" y="164592"/>
                      <a:pt x="539300" y="88106"/>
                      <a:pt x="512726" y="67628"/>
                    </a:cubicBezTo>
                    <a:close/>
                    <a:moveTo>
                      <a:pt x="264885" y="430625"/>
                    </a:moveTo>
                    <a:lnTo>
                      <a:pt x="236691" y="430625"/>
                    </a:lnTo>
                    <a:cubicBezTo>
                      <a:pt x="227166" y="430054"/>
                      <a:pt x="218403" y="425482"/>
                      <a:pt x="212497" y="418052"/>
                    </a:cubicBezTo>
                    <a:cubicBezTo>
                      <a:pt x="207163" y="411289"/>
                      <a:pt x="204973" y="403003"/>
                      <a:pt x="206306" y="395288"/>
                    </a:cubicBezTo>
                    <a:cubicBezTo>
                      <a:pt x="207926" y="385858"/>
                      <a:pt x="214783" y="379952"/>
                      <a:pt x="218594" y="377380"/>
                    </a:cubicBezTo>
                    <a:cubicBezTo>
                      <a:pt x="224213" y="373571"/>
                      <a:pt x="231071" y="371475"/>
                      <a:pt x="236881" y="371475"/>
                    </a:cubicBezTo>
                    <a:cubicBezTo>
                      <a:pt x="238310" y="371475"/>
                      <a:pt x="239834" y="371665"/>
                      <a:pt x="241453" y="371761"/>
                    </a:cubicBezTo>
                    <a:cubicBezTo>
                      <a:pt x="254693" y="374618"/>
                      <a:pt x="264504" y="387191"/>
                      <a:pt x="264885" y="401288"/>
                    </a:cubicBezTo>
                    <a:lnTo>
                      <a:pt x="264885" y="430625"/>
                    </a:lnTo>
                    <a:close/>
                    <a:moveTo>
                      <a:pt x="298222" y="464153"/>
                    </a:moveTo>
                    <a:lnTo>
                      <a:pt x="327274" y="464153"/>
                    </a:lnTo>
                    <a:cubicBezTo>
                      <a:pt x="327655" y="464153"/>
                      <a:pt x="328131" y="464058"/>
                      <a:pt x="328512" y="464058"/>
                    </a:cubicBezTo>
                    <a:lnTo>
                      <a:pt x="341656" y="464058"/>
                    </a:lnTo>
                    <a:lnTo>
                      <a:pt x="341656" y="697325"/>
                    </a:lnTo>
                    <a:lnTo>
                      <a:pt x="298222" y="697325"/>
                    </a:lnTo>
                    <a:lnTo>
                      <a:pt x="298222" y="464153"/>
                    </a:lnTo>
                    <a:close/>
                    <a:moveTo>
                      <a:pt x="394139" y="908780"/>
                    </a:moveTo>
                    <a:cubicBezTo>
                      <a:pt x="394139" y="928306"/>
                      <a:pt x="378233" y="944213"/>
                      <a:pt x="358706" y="944213"/>
                    </a:cubicBezTo>
                    <a:lnTo>
                      <a:pt x="280030" y="944213"/>
                    </a:lnTo>
                    <a:cubicBezTo>
                      <a:pt x="260503" y="944213"/>
                      <a:pt x="244597" y="928306"/>
                      <a:pt x="244597" y="908780"/>
                    </a:cubicBezTo>
                    <a:lnTo>
                      <a:pt x="244597" y="895159"/>
                    </a:lnTo>
                    <a:lnTo>
                      <a:pt x="394139" y="895159"/>
                    </a:lnTo>
                    <a:lnTo>
                      <a:pt x="394139" y="908780"/>
                    </a:lnTo>
                    <a:close/>
                    <a:moveTo>
                      <a:pt x="422428" y="861631"/>
                    </a:moveTo>
                    <a:lnTo>
                      <a:pt x="216403" y="861631"/>
                    </a:lnTo>
                    <a:cubicBezTo>
                      <a:pt x="204211" y="861631"/>
                      <a:pt x="194400" y="851821"/>
                      <a:pt x="194400" y="839629"/>
                    </a:cubicBezTo>
                    <a:lnTo>
                      <a:pt x="194400" y="739616"/>
                    </a:lnTo>
                    <a:lnTo>
                      <a:pt x="444526" y="739616"/>
                    </a:lnTo>
                    <a:lnTo>
                      <a:pt x="444526" y="839629"/>
                    </a:lnTo>
                    <a:cubicBezTo>
                      <a:pt x="444431" y="851725"/>
                      <a:pt x="434620" y="861631"/>
                      <a:pt x="422428" y="861631"/>
                    </a:cubicBezTo>
                    <a:close/>
                    <a:moveTo>
                      <a:pt x="553016" y="483965"/>
                    </a:moveTo>
                    <a:cubicBezTo>
                      <a:pt x="541872" y="499872"/>
                      <a:pt x="531776" y="510445"/>
                      <a:pt x="522060" y="520637"/>
                    </a:cubicBezTo>
                    <a:cubicBezTo>
                      <a:pt x="508344" y="534924"/>
                      <a:pt x="494247" y="549878"/>
                      <a:pt x="478912" y="577215"/>
                    </a:cubicBezTo>
                    <a:cubicBezTo>
                      <a:pt x="458814" y="613124"/>
                      <a:pt x="446527" y="653415"/>
                      <a:pt x="441955" y="697230"/>
                    </a:cubicBezTo>
                    <a:lnTo>
                      <a:pt x="374899" y="697230"/>
                    </a:lnTo>
                    <a:lnTo>
                      <a:pt x="374899" y="504158"/>
                    </a:lnTo>
                    <a:cubicBezTo>
                      <a:pt x="374994" y="503491"/>
                      <a:pt x="375089" y="502825"/>
                      <a:pt x="375089" y="502158"/>
                    </a:cubicBezTo>
                    <a:lnTo>
                      <a:pt x="375089" y="463867"/>
                    </a:lnTo>
                    <a:lnTo>
                      <a:pt x="405283" y="463867"/>
                    </a:lnTo>
                    <a:cubicBezTo>
                      <a:pt x="424333" y="462724"/>
                      <a:pt x="441955" y="453580"/>
                      <a:pt x="453670" y="438721"/>
                    </a:cubicBezTo>
                    <a:cubicBezTo>
                      <a:pt x="464910" y="424529"/>
                      <a:pt x="469672" y="406527"/>
                      <a:pt x="466529" y="389477"/>
                    </a:cubicBezTo>
                    <a:cubicBezTo>
                      <a:pt x="463767" y="373475"/>
                      <a:pt x="454337" y="359378"/>
                      <a:pt x="439954" y="349853"/>
                    </a:cubicBezTo>
                    <a:cubicBezTo>
                      <a:pt x="425286" y="340042"/>
                      <a:pt x="407188" y="336232"/>
                      <a:pt x="391663" y="339566"/>
                    </a:cubicBezTo>
                    <a:cubicBezTo>
                      <a:pt x="363564" y="345567"/>
                      <a:pt x="342609" y="371475"/>
                      <a:pt x="341847" y="401574"/>
                    </a:cubicBezTo>
                    <a:lnTo>
                      <a:pt x="341847" y="430721"/>
                    </a:lnTo>
                    <a:lnTo>
                      <a:pt x="312605" y="430721"/>
                    </a:lnTo>
                    <a:cubicBezTo>
                      <a:pt x="312129" y="430721"/>
                      <a:pt x="311748" y="430816"/>
                      <a:pt x="311272" y="430816"/>
                    </a:cubicBezTo>
                    <a:lnTo>
                      <a:pt x="298127" y="430816"/>
                    </a:lnTo>
                    <a:lnTo>
                      <a:pt x="298127" y="401193"/>
                    </a:lnTo>
                    <a:cubicBezTo>
                      <a:pt x="297365" y="371475"/>
                      <a:pt x="276410" y="345472"/>
                      <a:pt x="248311" y="339471"/>
                    </a:cubicBezTo>
                    <a:cubicBezTo>
                      <a:pt x="232690" y="336042"/>
                      <a:pt x="214688" y="340042"/>
                      <a:pt x="200020" y="349758"/>
                    </a:cubicBezTo>
                    <a:cubicBezTo>
                      <a:pt x="185828" y="359283"/>
                      <a:pt x="176398" y="373380"/>
                      <a:pt x="173445" y="389382"/>
                    </a:cubicBezTo>
                    <a:cubicBezTo>
                      <a:pt x="170492" y="406432"/>
                      <a:pt x="175064" y="424339"/>
                      <a:pt x="186304" y="438626"/>
                    </a:cubicBezTo>
                    <a:cubicBezTo>
                      <a:pt x="197924" y="453580"/>
                      <a:pt x="215641" y="462820"/>
                      <a:pt x="235643" y="463963"/>
                    </a:cubicBezTo>
                    <a:lnTo>
                      <a:pt x="264028" y="463963"/>
                    </a:lnTo>
                    <a:lnTo>
                      <a:pt x="264028" y="697230"/>
                    </a:lnTo>
                    <a:lnTo>
                      <a:pt x="196876" y="697230"/>
                    </a:lnTo>
                    <a:cubicBezTo>
                      <a:pt x="192304" y="653415"/>
                      <a:pt x="180017" y="613029"/>
                      <a:pt x="159919" y="577215"/>
                    </a:cubicBezTo>
                    <a:cubicBezTo>
                      <a:pt x="144584" y="549783"/>
                      <a:pt x="130487" y="535019"/>
                      <a:pt x="116771" y="520637"/>
                    </a:cubicBezTo>
                    <a:cubicBezTo>
                      <a:pt x="106960" y="510445"/>
                      <a:pt x="96864" y="499872"/>
                      <a:pt x="85815" y="483965"/>
                    </a:cubicBezTo>
                    <a:cubicBezTo>
                      <a:pt x="25331" y="397764"/>
                      <a:pt x="33428" y="297466"/>
                      <a:pt x="33808" y="293275"/>
                    </a:cubicBezTo>
                    <a:cubicBezTo>
                      <a:pt x="43905" y="181070"/>
                      <a:pt x="122581" y="112490"/>
                      <a:pt x="146489" y="94107"/>
                    </a:cubicBezTo>
                    <a:cubicBezTo>
                      <a:pt x="212307" y="43434"/>
                      <a:pt x="283459" y="34290"/>
                      <a:pt x="319082" y="33338"/>
                    </a:cubicBezTo>
                    <a:cubicBezTo>
                      <a:pt x="355563" y="34290"/>
                      <a:pt x="426619" y="43529"/>
                      <a:pt x="492533" y="94107"/>
                    </a:cubicBezTo>
                    <a:cubicBezTo>
                      <a:pt x="516440" y="112395"/>
                      <a:pt x="595117" y="180975"/>
                      <a:pt x="605213" y="293275"/>
                    </a:cubicBezTo>
                    <a:cubicBezTo>
                      <a:pt x="605404" y="297847"/>
                      <a:pt x="613310" y="397859"/>
                      <a:pt x="553016" y="483965"/>
                    </a:cubicBezTo>
                    <a:close/>
                    <a:moveTo>
                      <a:pt x="375089" y="430721"/>
                    </a:moveTo>
                    <a:lnTo>
                      <a:pt x="375089" y="402050"/>
                    </a:lnTo>
                    <a:cubicBezTo>
                      <a:pt x="375565" y="387477"/>
                      <a:pt x="385376" y="374904"/>
                      <a:pt x="398616" y="372046"/>
                    </a:cubicBezTo>
                    <a:cubicBezTo>
                      <a:pt x="405379" y="370618"/>
                      <a:pt x="414237" y="372713"/>
                      <a:pt x="421381" y="377476"/>
                    </a:cubicBezTo>
                    <a:cubicBezTo>
                      <a:pt x="425286" y="380143"/>
                      <a:pt x="432049" y="385953"/>
                      <a:pt x="433668" y="395383"/>
                    </a:cubicBezTo>
                    <a:cubicBezTo>
                      <a:pt x="435097" y="403003"/>
                      <a:pt x="432811" y="411385"/>
                      <a:pt x="427477" y="418147"/>
                    </a:cubicBezTo>
                    <a:cubicBezTo>
                      <a:pt x="421571" y="425577"/>
                      <a:pt x="412808" y="430149"/>
                      <a:pt x="404236" y="430721"/>
                    </a:cubicBezTo>
                    <a:lnTo>
                      <a:pt x="375089" y="430721"/>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5" name="Google Shape;1765;p10"/>
              <p:cNvSpPr/>
              <p:nvPr/>
            </p:nvSpPr>
            <p:spPr>
              <a:xfrm>
                <a:off x="9064919" y="4703636"/>
                <a:ext cx="36598" cy="54862"/>
              </a:xfrm>
              <a:custGeom>
                <a:rect b="b" l="l" r="r" t="t"/>
                <a:pathLst>
                  <a:path extrusionOk="0" h="54862" w="36598">
                    <a:moveTo>
                      <a:pt x="11453" y="856"/>
                    </a:moveTo>
                    <a:cubicBezTo>
                      <a:pt x="2785" y="3713"/>
                      <a:pt x="-1978" y="13143"/>
                      <a:pt x="785" y="21906"/>
                    </a:cubicBezTo>
                    <a:cubicBezTo>
                      <a:pt x="2594" y="27335"/>
                      <a:pt x="3451" y="32955"/>
                      <a:pt x="3451" y="38289"/>
                    </a:cubicBezTo>
                    <a:cubicBezTo>
                      <a:pt x="3451" y="47433"/>
                      <a:pt x="10976" y="54863"/>
                      <a:pt x="19929" y="54863"/>
                    </a:cubicBezTo>
                    <a:cubicBezTo>
                      <a:pt x="29074" y="54767"/>
                      <a:pt x="36408" y="47243"/>
                      <a:pt x="36598" y="38003"/>
                    </a:cubicBezTo>
                    <a:cubicBezTo>
                      <a:pt x="36503" y="29241"/>
                      <a:pt x="35074" y="20287"/>
                      <a:pt x="32312" y="11619"/>
                    </a:cubicBezTo>
                    <a:cubicBezTo>
                      <a:pt x="29454" y="2856"/>
                      <a:pt x="20215" y="-2097"/>
                      <a:pt x="11453" y="85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6" name="Google Shape;1766;p10"/>
              <p:cNvSpPr/>
              <p:nvPr/>
            </p:nvSpPr>
            <p:spPr>
              <a:xfrm>
                <a:off x="8842151" y="4478368"/>
                <a:ext cx="243324" cy="194404"/>
              </a:xfrm>
              <a:custGeom>
                <a:rect b="b" l="l" r="r" t="t"/>
                <a:pathLst>
                  <a:path extrusionOk="0" h="194404" w="243324">
                    <a:moveTo>
                      <a:pt x="231554" y="193738"/>
                    </a:moveTo>
                    <a:cubicBezTo>
                      <a:pt x="240316" y="191071"/>
                      <a:pt x="245270" y="181832"/>
                      <a:pt x="242603" y="173069"/>
                    </a:cubicBezTo>
                    <a:cubicBezTo>
                      <a:pt x="239840" y="164211"/>
                      <a:pt x="236602" y="155353"/>
                      <a:pt x="232983" y="146875"/>
                    </a:cubicBezTo>
                    <a:cubicBezTo>
                      <a:pt x="213266" y="101251"/>
                      <a:pt x="183548" y="65056"/>
                      <a:pt x="144590" y="39243"/>
                    </a:cubicBezTo>
                    <a:cubicBezTo>
                      <a:pt x="96585" y="7525"/>
                      <a:pt x="48674" y="476"/>
                      <a:pt x="16765" y="0"/>
                    </a:cubicBezTo>
                    <a:cubicBezTo>
                      <a:pt x="16670" y="0"/>
                      <a:pt x="16670" y="0"/>
                      <a:pt x="16574" y="0"/>
                    </a:cubicBezTo>
                    <a:cubicBezTo>
                      <a:pt x="7525" y="0"/>
                      <a:pt x="96" y="7334"/>
                      <a:pt x="1" y="16383"/>
                    </a:cubicBezTo>
                    <a:cubicBezTo>
                      <a:pt x="-94" y="25527"/>
                      <a:pt x="7240" y="33052"/>
                      <a:pt x="16384" y="33147"/>
                    </a:cubicBezTo>
                    <a:cubicBezTo>
                      <a:pt x="38768" y="33338"/>
                      <a:pt x="82869" y="38195"/>
                      <a:pt x="126303" y="66865"/>
                    </a:cubicBezTo>
                    <a:cubicBezTo>
                      <a:pt x="159831" y="88963"/>
                      <a:pt x="185453" y="120301"/>
                      <a:pt x="202503" y="159925"/>
                    </a:cubicBezTo>
                    <a:cubicBezTo>
                      <a:pt x="205741" y="167354"/>
                      <a:pt x="208503" y="174974"/>
                      <a:pt x="210789" y="182689"/>
                    </a:cubicBezTo>
                    <a:cubicBezTo>
                      <a:pt x="212884" y="189738"/>
                      <a:pt x="219552" y="194405"/>
                      <a:pt x="226600" y="194405"/>
                    </a:cubicBezTo>
                    <a:cubicBezTo>
                      <a:pt x="228125" y="194405"/>
                      <a:pt x="229839" y="194215"/>
                      <a:pt x="231554" y="19373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7" name="Google Shape;1767;p10"/>
              <p:cNvSpPr/>
              <p:nvPr/>
            </p:nvSpPr>
            <p:spPr>
              <a:xfrm>
                <a:off x="8438673" y="4487631"/>
                <a:ext cx="69698" cy="69699"/>
              </a:xfrm>
              <a:custGeom>
                <a:rect b="b" l="l" r="r" t="t"/>
                <a:pathLst>
                  <a:path extrusionOk="0" h="69699" w="69698">
                    <a:moveTo>
                      <a:pt x="41338" y="64842"/>
                    </a:moveTo>
                    <a:cubicBezTo>
                      <a:pt x="44577" y="68080"/>
                      <a:pt x="48863" y="69699"/>
                      <a:pt x="53054" y="69699"/>
                    </a:cubicBezTo>
                    <a:cubicBezTo>
                      <a:pt x="57245" y="69699"/>
                      <a:pt x="61436" y="68175"/>
                      <a:pt x="64770" y="64842"/>
                    </a:cubicBezTo>
                    <a:cubicBezTo>
                      <a:pt x="71342" y="58460"/>
                      <a:pt x="71342" y="47887"/>
                      <a:pt x="64770" y="41410"/>
                    </a:cubicBezTo>
                    <a:lnTo>
                      <a:pt x="28289" y="4929"/>
                    </a:lnTo>
                    <a:cubicBezTo>
                      <a:pt x="21907" y="-1643"/>
                      <a:pt x="11335" y="-1643"/>
                      <a:pt x="4858" y="4929"/>
                    </a:cubicBezTo>
                    <a:cubicBezTo>
                      <a:pt x="-1619" y="11311"/>
                      <a:pt x="-1619" y="21884"/>
                      <a:pt x="4858" y="28361"/>
                    </a:cubicBezTo>
                    <a:lnTo>
                      <a:pt x="41338" y="6484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8" name="Google Shape;1768;p10"/>
              <p:cNvSpPr/>
              <p:nvPr/>
            </p:nvSpPr>
            <p:spPr>
              <a:xfrm>
                <a:off x="8352853" y="4705920"/>
                <a:ext cx="84677" cy="34290"/>
              </a:xfrm>
              <a:custGeom>
                <a:rect b="b" l="l" r="r" t="t"/>
                <a:pathLst>
                  <a:path extrusionOk="0" h="34290" w="84677">
                    <a:moveTo>
                      <a:pt x="68199" y="476"/>
                    </a:moveTo>
                    <a:lnTo>
                      <a:pt x="16669" y="0"/>
                    </a:lnTo>
                    <a:cubicBezTo>
                      <a:pt x="7811" y="476"/>
                      <a:pt x="0" y="7429"/>
                      <a:pt x="0" y="16764"/>
                    </a:cubicBezTo>
                    <a:cubicBezTo>
                      <a:pt x="0" y="26098"/>
                      <a:pt x="7239" y="33719"/>
                      <a:pt x="16478" y="33814"/>
                    </a:cubicBezTo>
                    <a:lnTo>
                      <a:pt x="68009" y="34290"/>
                    </a:lnTo>
                    <a:lnTo>
                      <a:pt x="68104" y="34290"/>
                    </a:lnTo>
                    <a:cubicBezTo>
                      <a:pt x="77152" y="34290"/>
                      <a:pt x="84582" y="26765"/>
                      <a:pt x="84677" y="17526"/>
                    </a:cubicBezTo>
                    <a:cubicBezTo>
                      <a:pt x="84582" y="8096"/>
                      <a:pt x="77343" y="571"/>
                      <a:pt x="68199" y="47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9" name="Google Shape;1769;p10"/>
              <p:cNvSpPr/>
              <p:nvPr/>
            </p:nvSpPr>
            <p:spPr>
              <a:xfrm>
                <a:off x="8437480" y="4878519"/>
                <a:ext cx="74298" cy="65145"/>
              </a:xfrm>
              <a:custGeom>
                <a:rect b="b" l="l" r="r" t="t"/>
                <a:pathLst>
                  <a:path extrusionOk="0" h="65145" w="74298">
                    <a:moveTo>
                      <a:pt x="47103" y="3519"/>
                    </a:moveTo>
                    <a:lnTo>
                      <a:pt x="6336" y="35618"/>
                    </a:lnTo>
                    <a:cubicBezTo>
                      <a:pt x="-903" y="41333"/>
                      <a:pt x="-2141" y="51715"/>
                      <a:pt x="3669" y="58859"/>
                    </a:cubicBezTo>
                    <a:cubicBezTo>
                      <a:pt x="6908" y="63050"/>
                      <a:pt x="11765" y="65146"/>
                      <a:pt x="16719" y="65146"/>
                    </a:cubicBezTo>
                    <a:cubicBezTo>
                      <a:pt x="20433" y="65146"/>
                      <a:pt x="24052" y="63908"/>
                      <a:pt x="27196" y="61526"/>
                    </a:cubicBezTo>
                    <a:lnTo>
                      <a:pt x="67963" y="29427"/>
                    </a:lnTo>
                    <a:cubicBezTo>
                      <a:pt x="75202" y="23712"/>
                      <a:pt x="76440" y="13330"/>
                      <a:pt x="70630" y="6186"/>
                    </a:cubicBezTo>
                    <a:cubicBezTo>
                      <a:pt x="64820" y="-958"/>
                      <a:pt x="54343" y="-2005"/>
                      <a:pt x="47103" y="351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0" name="Google Shape;1770;p10"/>
              <p:cNvSpPr/>
              <p:nvPr/>
            </p:nvSpPr>
            <p:spPr>
              <a:xfrm>
                <a:off x="9195268" y="4491036"/>
                <a:ext cx="70818" cy="69723"/>
              </a:xfrm>
              <a:custGeom>
                <a:rect b="b" l="l" r="r" t="t"/>
                <a:pathLst>
                  <a:path extrusionOk="0" h="69723" w="70818">
                    <a:moveTo>
                      <a:pt x="42076" y="4858"/>
                    </a:moveTo>
                    <a:lnTo>
                      <a:pt x="4929" y="41434"/>
                    </a:lnTo>
                    <a:cubicBezTo>
                      <a:pt x="-1643" y="47816"/>
                      <a:pt x="-1643" y="58389"/>
                      <a:pt x="4929" y="64865"/>
                    </a:cubicBezTo>
                    <a:cubicBezTo>
                      <a:pt x="8167" y="68104"/>
                      <a:pt x="12549" y="69723"/>
                      <a:pt x="16835" y="69723"/>
                    </a:cubicBezTo>
                    <a:cubicBezTo>
                      <a:pt x="21121" y="69723"/>
                      <a:pt x="25408" y="68104"/>
                      <a:pt x="28742" y="64865"/>
                    </a:cubicBezTo>
                    <a:lnTo>
                      <a:pt x="65889" y="28289"/>
                    </a:lnTo>
                    <a:cubicBezTo>
                      <a:pt x="72461" y="21908"/>
                      <a:pt x="72461" y="11335"/>
                      <a:pt x="65889" y="4858"/>
                    </a:cubicBezTo>
                    <a:cubicBezTo>
                      <a:pt x="59412" y="-1714"/>
                      <a:pt x="48553" y="-1524"/>
                      <a:pt x="42076" y="485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1" name="Google Shape;1771;p10"/>
              <p:cNvSpPr/>
              <p:nvPr/>
            </p:nvSpPr>
            <p:spPr>
              <a:xfrm>
                <a:off x="9266109" y="4709329"/>
                <a:ext cx="85725" cy="34310"/>
              </a:xfrm>
              <a:custGeom>
                <a:rect b="b" l="l" r="r" t="t"/>
                <a:pathLst>
                  <a:path extrusionOk="0" h="34310" w="85725">
                    <a:moveTo>
                      <a:pt x="68866" y="21"/>
                    </a:moveTo>
                    <a:lnTo>
                      <a:pt x="16670" y="497"/>
                    </a:lnTo>
                    <a:cubicBezTo>
                      <a:pt x="7430" y="497"/>
                      <a:pt x="-94" y="8117"/>
                      <a:pt x="1" y="17547"/>
                    </a:cubicBezTo>
                    <a:cubicBezTo>
                      <a:pt x="96" y="26881"/>
                      <a:pt x="7621" y="34310"/>
                      <a:pt x="16765" y="34310"/>
                    </a:cubicBezTo>
                    <a:cubicBezTo>
                      <a:pt x="16765" y="34310"/>
                      <a:pt x="16765" y="34310"/>
                      <a:pt x="16860" y="34310"/>
                    </a:cubicBezTo>
                    <a:lnTo>
                      <a:pt x="69057" y="33834"/>
                    </a:lnTo>
                    <a:cubicBezTo>
                      <a:pt x="78296" y="33834"/>
                      <a:pt x="85726" y="26214"/>
                      <a:pt x="85726" y="16785"/>
                    </a:cubicBezTo>
                    <a:cubicBezTo>
                      <a:pt x="85726" y="7355"/>
                      <a:pt x="78391" y="-456"/>
                      <a:pt x="68866" y="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2" name="Google Shape;1772;p10"/>
              <p:cNvSpPr/>
              <p:nvPr/>
            </p:nvSpPr>
            <p:spPr>
              <a:xfrm>
                <a:off x="9191860" y="4881963"/>
                <a:ext cx="74298" cy="65130"/>
              </a:xfrm>
              <a:custGeom>
                <a:rect b="b" l="l" r="r" t="t"/>
                <a:pathLst>
                  <a:path extrusionOk="0" h="65130" w="74298">
                    <a:moveTo>
                      <a:pt x="67963" y="35603"/>
                    </a:moveTo>
                    <a:lnTo>
                      <a:pt x="27196" y="3599"/>
                    </a:lnTo>
                    <a:cubicBezTo>
                      <a:pt x="19957" y="-2116"/>
                      <a:pt x="9480" y="-877"/>
                      <a:pt x="3669" y="6266"/>
                    </a:cubicBezTo>
                    <a:cubicBezTo>
                      <a:pt x="-2141" y="13410"/>
                      <a:pt x="-903" y="23792"/>
                      <a:pt x="6336" y="29507"/>
                    </a:cubicBezTo>
                    <a:lnTo>
                      <a:pt x="47103" y="61511"/>
                    </a:lnTo>
                    <a:cubicBezTo>
                      <a:pt x="50151" y="63892"/>
                      <a:pt x="53771" y="65131"/>
                      <a:pt x="57485" y="65131"/>
                    </a:cubicBezTo>
                    <a:cubicBezTo>
                      <a:pt x="62343" y="65131"/>
                      <a:pt x="67296" y="63035"/>
                      <a:pt x="70630" y="58844"/>
                    </a:cubicBezTo>
                    <a:cubicBezTo>
                      <a:pt x="76440" y="51700"/>
                      <a:pt x="75202" y="41318"/>
                      <a:pt x="67963" y="3560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73" name="Google Shape;1773;p10"/>
            <p:cNvGrpSpPr/>
            <p:nvPr/>
          </p:nvGrpSpPr>
          <p:grpSpPr>
            <a:xfrm rot="816607">
              <a:off x="5044883" y="4764104"/>
              <a:ext cx="715862" cy="804271"/>
              <a:chOff x="6479476" y="1449514"/>
              <a:chExt cx="954404" cy="1072133"/>
            </a:xfrm>
          </p:grpSpPr>
          <p:sp>
            <p:nvSpPr>
              <p:cNvPr id="1774" name="Google Shape;1774;p10"/>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5" name="Google Shape;1775;p10"/>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6" name="Google Shape;1776;p10"/>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77" name="Google Shape;1777;p10"/>
            <p:cNvGrpSpPr/>
            <p:nvPr/>
          </p:nvGrpSpPr>
          <p:grpSpPr>
            <a:xfrm>
              <a:off x="866121" y="2722723"/>
              <a:ext cx="989891" cy="989871"/>
              <a:chOff x="8213288" y="4257484"/>
              <a:chExt cx="1305236" cy="1305210"/>
            </a:xfrm>
          </p:grpSpPr>
          <p:sp>
            <p:nvSpPr>
              <p:cNvPr id="1778" name="Google Shape;1778;p10"/>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9" name="Google Shape;1779;p10"/>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0" name="Google Shape;1780;p10"/>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1" name="Google Shape;1781;p10"/>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82" name="Google Shape;1782;p10"/>
            <p:cNvGrpSpPr/>
            <p:nvPr/>
          </p:nvGrpSpPr>
          <p:grpSpPr>
            <a:xfrm>
              <a:off x="3061037" y="3243630"/>
              <a:ext cx="884917" cy="823085"/>
              <a:chOff x="4577619" y="1347766"/>
              <a:chExt cx="1179575" cy="1097300"/>
            </a:xfrm>
          </p:grpSpPr>
          <p:sp>
            <p:nvSpPr>
              <p:cNvPr id="1783" name="Google Shape;1783;p10"/>
              <p:cNvSpPr/>
              <p:nvPr/>
            </p:nvSpPr>
            <p:spPr>
              <a:xfrm>
                <a:off x="4577619" y="1347766"/>
                <a:ext cx="1179575" cy="1097300"/>
              </a:xfrm>
              <a:custGeom>
                <a:rect b="b" l="l" r="r" t="t"/>
                <a:pathLst>
                  <a:path extrusionOk="0" h="1097300" w="1179575">
                    <a:moveTo>
                      <a:pt x="1164717" y="790786"/>
                    </a:moveTo>
                    <a:cubicBezTo>
                      <a:pt x="1172909" y="790786"/>
                      <a:pt x="1179481" y="784214"/>
                      <a:pt x="1179481" y="776023"/>
                    </a:cubicBezTo>
                    <a:lnTo>
                      <a:pt x="1179481" y="721254"/>
                    </a:lnTo>
                    <a:cubicBezTo>
                      <a:pt x="1179481" y="713062"/>
                      <a:pt x="1172909" y="706395"/>
                      <a:pt x="1164717" y="706395"/>
                    </a:cubicBezTo>
                    <a:lnTo>
                      <a:pt x="784670" y="706395"/>
                    </a:lnTo>
                    <a:cubicBezTo>
                      <a:pt x="848678" y="663437"/>
                      <a:pt x="875252" y="580855"/>
                      <a:pt x="889349" y="536945"/>
                    </a:cubicBezTo>
                    <a:cubicBezTo>
                      <a:pt x="906875" y="482272"/>
                      <a:pt x="933355" y="399690"/>
                      <a:pt x="888206" y="317870"/>
                    </a:cubicBezTo>
                    <a:cubicBezTo>
                      <a:pt x="882491" y="307583"/>
                      <a:pt x="829342" y="216810"/>
                      <a:pt x="721519" y="206618"/>
                    </a:cubicBezTo>
                    <a:cubicBezTo>
                      <a:pt x="705707" y="205189"/>
                      <a:pt x="690944" y="205761"/>
                      <a:pt x="677228" y="207571"/>
                    </a:cubicBezTo>
                    <a:cubicBezTo>
                      <a:pt x="695611" y="191759"/>
                      <a:pt x="711803" y="171661"/>
                      <a:pt x="721900" y="150611"/>
                    </a:cubicBezTo>
                    <a:cubicBezTo>
                      <a:pt x="750665" y="91461"/>
                      <a:pt x="731711" y="31930"/>
                      <a:pt x="722281" y="9165"/>
                    </a:cubicBezTo>
                    <a:cubicBezTo>
                      <a:pt x="719423" y="2307"/>
                      <a:pt x="711994" y="-1408"/>
                      <a:pt x="704850" y="497"/>
                    </a:cubicBezTo>
                    <a:cubicBezTo>
                      <a:pt x="677418" y="7831"/>
                      <a:pt x="610267" y="31930"/>
                      <a:pt x="579025" y="98986"/>
                    </a:cubicBezTo>
                    <a:cubicBezTo>
                      <a:pt x="560165" y="139562"/>
                      <a:pt x="550926" y="204618"/>
                      <a:pt x="578834" y="229859"/>
                    </a:cubicBezTo>
                    <a:cubicBezTo>
                      <a:pt x="578072" y="229573"/>
                      <a:pt x="577215" y="229383"/>
                      <a:pt x="576548" y="229097"/>
                    </a:cubicBezTo>
                    <a:cubicBezTo>
                      <a:pt x="551212" y="216334"/>
                      <a:pt x="510635" y="202141"/>
                      <a:pt x="461486" y="206618"/>
                    </a:cubicBezTo>
                    <a:cubicBezTo>
                      <a:pt x="353663" y="216715"/>
                      <a:pt x="300514" y="307583"/>
                      <a:pt x="294799" y="317870"/>
                    </a:cubicBezTo>
                    <a:cubicBezTo>
                      <a:pt x="249555" y="399690"/>
                      <a:pt x="276035" y="482367"/>
                      <a:pt x="293656" y="537040"/>
                    </a:cubicBezTo>
                    <a:cubicBezTo>
                      <a:pt x="307753" y="580855"/>
                      <a:pt x="334232" y="663342"/>
                      <a:pt x="398145" y="706395"/>
                    </a:cubicBezTo>
                    <a:lnTo>
                      <a:pt x="166021" y="706395"/>
                    </a:lnTo>
                    <a:cubicBezTo>
                      <a:pt x="74581" y="706395"/>
                      <a:pt x="0" y="772117"/>
                      <a:pt x="0" y="852889"/>
                    </a:cubicBezTo>
                    <a:lnTo>
                      <a:pt x="0" y="950902"/>
                    </a:lnTo>
                    <a:cubicBezTo>
                      <a:pt x="0" y="1031674"/>
                      <a:pt x="74390" y="1097301"/>
                      <a:pt x="166021" y="1097301"/>
                    </a:cubicBezTo>
                    <a:lnTo>
                      <a:pt x="1164812" y="1097301"/>
                    </a:lnTo>
                    <a:cubicBezTo>
                      <a:pt x="1173004" y="1097301"/>
                      <a:pt x="1179576" y="1090729"/>
                      <a:pt x="1179576" y="1082537"/>
                    </a:cubicBezTo>
                    <a:lnTo>
                      <a:pt x="1179576" y="1027768"/>
                    </a:lnTo>
                    <a:cubicBezTo>
                      <a:pt x="1179576" y="1019577"/>
                      <a:pt x="1173004" y="1013005"/>
                      <a:pt x="1164812" y="1013005"/>
                    </a:cubicBezTo>
                    <a:lnTo>
                      <a:pt x="1102995" y="1013005"/>
                    </a:lnTo>
                    <a:lnTo>
                      <a:pt x="1102995" y="790786"/>
                    </a:lnTo>
                    <a:lnTo>
                      <a:pt x="1164717" y="790786"/>
                    </a:lnTo>
                    <a:close/>
                    <a:moveTo>
                      <a:pt x="605600" y="111559"/>
                    </a:moveTo>
                    <a:cubicBezTo>
                      <a:pt x="627698" y="64315"/>
                      <a:pt x="672084" y="42407"/>
                      <a:pt x="699421" y="33073"/>
                    </a:cubicBezTo>
                    <a:cubicBezTo>
                      <a:pt x="707136" y="56885"/>
                      <a:pt x="714565" y="97652"/>
                      <a:pt x="695039" y="137562"/>
                    </a:cubicBezTo>
                    <a:cubicBezTo>
                      <a:pt x="677418" y="173947"/>
                      <a:pt x="642176" y="201284"/>
                      <a:pt x="618077" y="208428"/>
                    </a:cubicBezTo>
                    <a:cubicBezTo>
                      <a:pt x="610076" y="210904"/>
                      <a:pt x="603409" y="211000"/>
                      <a:pt x="599789" y="208809"/>
                    </a:cubicBezTo>
                    <a:cubicBezTo>
                      <a:pt x="586645" y="200998"/>
                      <a:pt x="587121" y="151373"/>
                      <a:pt x="605600" y="111559"/>
                    </a:cubicBezTo>
                    <a:close/>
                    <a:moveTo>
                      <a:pt x="321850" y="527896"/>
                    </a:moveTo>
                    <a:cubicBezTo>
                      <a:pt x="304895" y="475128"/>
                      <a:pt x="281654" y="402833"/>
                      <a:pt x="320707" y="332253"/>
                    </a:cubicBezTo>
                    <a:cubicBezTo>
                      <a:pt x="322707" y="328729"/>
                      <a:pt x="370046" y="245004"/>
                      <a:pt x="464344" y="236146"/>
                    </a:cubicBezTo>
                    <a:cubicBezTo>
                      <a:pt x="469773" y="235574"/>
                      <a:pt x="475202" y="235384"/>
                      <a:pt x="480441" y="235384"/>
                    </a:cubicBezTo>
                    <a:cubicBezTo>
                      <a:pt x="515303" y="235384"/>
                      <a:pt x="544163" y="245956"/>
                      <a:pt x="563309" y="255481"/>
                    </a:cubicBezTo>
                    <a:cubicBezTo>
                      <a:pt x="580454" y="264054"/>
                      <a:pt x="602837" y="264054"/>
                      <a:pt x="619887" y="255481"/>
                    </a:cubicBezTo>
                    <a:cubicBezTo>
                      <a:pt x="641890" y="244528"/>
                      <a:pt x="676847" y="232145"/>
                      <a:pt x="718947" y="236146"/>
                    </a:cubicBezTo>
                    <a:cubicBezTo>
                      <a:pt x="813245" y="245004"/>
                      <a:pt x="860584" y="328729"/>
                      <a:pt x="862584" y="332253"/>
                    </a:cubicBezTo>
                    <a:cubicBezTo>
                      <a:pt x="901541" y="402833"/>
                      <a:pt x="878396" y="475128"/>
                      <a:pt x="861441" y="527992"/>
                    </a:cubicBezTo>
                    <a:cubicBezTo>
                      <a:pt x="844772" y="580189"/>
                      <a:pt x="813626" y="677344"/>
                      <a:pt x="729520" y="699632"/>
                    </a:cubicBezTo>
                    <a:cubicBezTo>
                      <a:pt x="682181" y="712205"/>
                      <a:pt x="637318" y="696203"/>
                      <a:pt x="607981" y="680582"/>
                    </a:cubicBezTo>
                    <a:cubicBezTo>
                      <a:pt x="597694" y="675153"/>
                      <a:pt x="585597" y="675153"/>
                      <a:pt x="575310" y="680582"/>
                    </a:cubicBezTo>
                    <a:cubicBezTo>
                      <a:pt x="545973" y="696203"/>
                      <a:pt x="501110" y="712205"/>
                      <a:pt x="453771" y="699632"/>
                    </a:cubicBezTo>
                    <a:cubicBezTo>
                      <a:pt x="369761" y="677248"/>
                      <a:pt x="338614" y="580189"/>
                      <a:pt x="321850" y="527896"/>
                    </a:cubicBezTo>
                    <a:close/>
                    <a:moveTo>
                      <a:pt x="592646" y="706395"/>
                    </a:moveTo>
                    <a:lnTo>
                      <a:pt x="590074" y="706395"/>
                    </a:lnTo>
                    <a:cubicBezTo>
                      <a:pt x="591026" y="706109"/>
                      <a:pt x="591884" y="706109"/>
                      <a:pt x="592646" y="706395"/>
                    </a:cubicBezTo>
                    <a:close/>
                    <a:moveTo>
                      <a:pt x="1149858" y="1042723"/>
                    </a:moveTo>
                    <a:lnTo>
                      <a:pt x="1149858" y="1067869"/>
                    </a:lnTo>
                    <a:lnTo>
                      <a:pt x="165925" y="1067869"/>
                    </a:lnTo>
                    <a:cubicBezTo>
                      <a:pt x="156210" y="1067869"/>
                      <a:pt x="146685" y="1067011"/>
                      <a:pt x="137541" y="1065297"/>
                    </a:cubicBezTo>
                    <a:cubicBezTo>
                      <a:pt x="75914" y="1054057"/>
                      <a:pt x="29528" y="1007099"/>
                      <a:pt x="29528" y="950997"/>
                    </a:cubicBezTo>
                    <a:lnTo>
                      <a:pt x="29528" y="852985"/>
                    </a:lnTo>
                    <a:cubicBezTo>
                      <a:pt x="29528" y="788500"/>
                      <a:pt x="90773" y="736113"/>
                      <a:pt x="165925" y="736113"/>
                    </a:cubicBezTo>
                    <a:lnTo>
                      <a:pt x="165925" y="736018"/>
                    </a:lnTo>
                    <a:lnTo>
                      <a:pt x="1101185" y="736018"/>
                    </a:lnTo>
                    <a:lnTo>
                      <a:pt x="1149858" y="736018"/>
                    </a:lnTo>
                    <a:lnTo>
                      <a:pt x="1149858" y="761164"/>
                    </a:lnTo>
                    <a:lnTo>
                      <a:pt x="1102900" y="761164"/>
                    </a:lnTo>
                    <a:lnTo>
                      <a:pt x="1073277" y="761164"/>
                    </a:lnTo>
                    <a:lnTo>
                      <a:pt x="168307" y="761164"/>
                    </a:lnTo>
                    <a:cubicBezTo>
                      <a:pt x="110204" y="761164"/>
                      <a:pt x="62865" y="803264"/>
                      <a:pt x="62865" y="854794"/>
                    </a:cubicBezTo>
                    <a:lnTo>
                      <a:pt x="62865" y="949092"/>
                    </a:lnTo>
                    <a:cubicBezTo>
                      <a:pt x="62865" y="988049"/>
                      <a:pt x="90011" y="1021672"/>
                      <a:pt x="128397" y="1035674"/>
                    </a:cubicBezTo>
                    <a:cubicBezTo>
                      <a:pt x="140684" y="1040246"/>
                      <a:pt x="154210" y="1042723"/>
                      <a:pt x="168307" y="1042723"/>
                    </a:cubicBezTo>
                    <a:lnTo>
                      <a:pt x="1102900" y="1042723"/>
                    </a:lnTo>
                    <a:lnTo>
                      <a:pt x="1149858" y="1042723"/>
                    </a:lnTo>
                    <a:close/>
                    <a:moveTo>
                      <a:pt x="1073277" y="849365"/>
                    </a:moveTo>
                    <a:cubicBezTo>
                      <a:pt x="1072896" y="849365"/>
                      <a:pt x="1072515" y="849270"/>
                      <a:pt x="1072039" y="849270"/>
                    </a:cubicBezTo>
                    <a:lnTo>
                      <a:pt x="162116" y="849270"/>
                    </a:lnTo>
                    <a:cubicBezTo>
                      <a:pt x="153924" y="849270"/>
                      <a:pt x="147257" y="855937"/>
                      <a:pt x="147257" y="864129"/>
                    </a:cubicBezTo>
                    <a:cubicBezTo>
                      <a:pt x="147257" y="872320"/>
                      <a:pt x="153924" y="878988"/>
                      <a:pt x="162116" y="878988"/>
                    </a:cubicBezTo>
                    <a:lnTo>
                      <a:pt x="1072039" y="878988"/>
                    </a:lnTo>
                    <a:cubicBezTo>
                      <a:pt x="1072420" y="878988"/>
                      <a:pt x="1072801" y="878893"/>
                      <a:pt x="1073277" y="878893"/>
                    </a:cubicBezTo>
                    <a:lnTo>
                      <a:pt x="1073277" y="925851"/>
                    </a:lnTo>
                    <a:cubicBezTo>
                      <a:pt x="1073277" y="925851"/>
                      <a:pt x="1073277" y="925851"/>
                      <a:pt x="1073277" y="925851"/>
                    </a:cubicBezTo>
                    <a:lnTo>
                      <a:pt x="518827" y="925851"/>
                    </a:lnTo>
                    <a:cubicBezTo>
                      <a:pt x="510635" y="925851"/>
                      <a:pt x="504063" y="932518"/>
                      <a:pt x="504063" y="940710"/>
                    </a:cubicBezTo>
                    <a:cubicBezTo>
                      <a:pt x="504063" y="948901"/>
                      <a:pt x="510635" y="955569"/>
                      <a:pt x="518827" y="955569"/>
                    </a:cubicBezTo>
                    <a:lnTo>
                      <a:pt x="1073277" y="955569"/>
                    </a:lnTo>
                    <a:cubicBezTo>
                      <a:pt x="1073277" y="955569"/>
                      <a:pt x="1073277" y="955569"/>
                      <a:pt x="1073277" y="955569"/>
                    </a:cubicBezTo>
                    <a:lnTo>
                      <a:pt x="1073277" y="1013005"/>
                    </a:lnTo>
                    <a:lnTo>
                      <a:pt x="168307" y="1013005"/>
                    </a:lnTo>
                    <a:cubicBezTo>
                      <a:pt x="126492" y="1013005"/>
                      <a:pt x="92488" y="984239"/>
                      <a:pt x="92488" y="948997"/>
                    </a:cubicBezTo>
                    <a:lnTo>
                      <a:pt x="92488" y="854794"/>
                    </a:lnTo>
                    <a:cubicBezTo>
                      <a:pt x="92488" y="819457"/>
                      <a:pt x="126587" y="790786"/>
                      <a:pt x="168307" y="790786"/>
                    </a:cubicBezTo>
                    <a:lnTo>
                      <a:pt x="1073277" y="790786"/>
                    </a:lnTo>
                    <a:lnTo>
                      <a:pt x="1073277" y="8493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4" name="Google Shape;1784;p10"/>
              <p:cNvSpPr/>
              <p:nvPr/>
            </p:nvSpPr>
            <p:spPr>
              <a:xfrm>
                <a:off x="4730686" y="2273616"/>
                <a:ext cx="307562" cy="29718"/>
              </a:xfrm>
              <a:custGeom>
                <a:rect b="b" l="l" r="r" t="t"/>
                <a:pathLst>
                  <a:path extrusionOk="0" h="29718" w="307562">
                    <a:moveTo>
                      <a:pt x="14859" y="29718"/>
                    </a:moveTo>
                    <a:lnTo>
                      <a:pt x="292703" y="29718"/>
                    </a:lnTo>
                    <a:cubicBezTo>
                      <a:pt x="300800" y="29718"/>
                      <a:pt x="307562" y="23051"/>
                      <a:pt x="307562" y="14859"/>
                    </a:cubicBezTo>
                    <a:cubicBezTo>
                      <a:pt x="307562" y="6668"/>
                      <a:pt x="300895" y="0"/>
                      <a:pt x="292703" y="0"/>
                    </a:cubicBezTo>
                    <a:lnTo>
                      <a:pt x="14859" y="0"/>
                    </a:lnTo>
                    <a:cubicBezTo>
                      <a:pt x="6667" y="0"/>
                      <a:pt x="0" y="6668"/>
                      <a:pt x="0" y="14859"/>
                    </a:cubicBezTo>
                    <a:cubicBezTo>
                      <a:pt x="0" y="23051"/>
                      <a:pt x="6667" y="29718"/>
                      <a:pt x="14859"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85" name="Google Shape;1785;p10"/>
            <p:cNvGrpSpPr/>
            <p:nvPr/>
          </p:nvGrpSpPr>
          <p:grpSpPr>
            <a:xfrm>
              <a:off x="2691556" y="5835295"/>
              <a:ext cx="605323" cy="968522"/>
              <a:chOff x="6621910" y="4285247"/>
              <a:chExt cx="782982" cy="1252777"/>
            </a:xfrm>
          </p:grpSpPr>
          <p:sp>
            <p:nvSpPr>
              <p:cNvPr id="1786" name="Google Shape;1786;p10"/>
              <p:cNvSpPr/>
              <p:nvPr/>
            </p:nvSpPr>
            <p:spPr>
              <a:xfrm>
                <a:off x="6621910" y="4285247"/>
                <a:ext cx="782982" cy="1252777"/>
              </a:xfrm>
              <a:custGeom>
                <a:rect b="b" l="l" r="r" t="t"/>
                <a:pathLst>
                  <a:path extrusionOk="0" h="1252777" w="782982">
                    <a:moveTo>
                      <a:pt x="777205" y="215315"/>
                    </a:moveTo>
                    <a:cubicBezTo>
                      <a:pt x="769204" y="188264"/>
                      <a:pt x="753297" y="165213"/>
                      <a:pt x="731580" y="148449"/>
                    </a:cubicBezTo>
                    <a:cubicBezTo>
                      <a:pt x="737581" y="85489"/>
                      <a:pt x="719293" y="33197"/>
                      <a:pt x="677764" y="10813"/>
                    </a:cubicBezTo>
                    <a:cubicBezTo>
                      <a:pt x="643855" y="-7475"/>
                      <a:pt x="600897" y="-2427"/>
                      <a:pt x="556606" y="24910"/>
                    </a:cubicBezTo>
                    <a:cubicBezTo>
                      <a:pt x="515077" y="50627"/>
                      <a:pt x="476596" y="93490"/>
                      <a:pt x="448402" y="145782"/>
                    </a:cubicBezTo>
                    <a:cubicBezTo>
                      <a:pt x="445068" y="151878"/>
                      <a:pt x="442020" y="158069"/>
                      <a:pt x="439067" y="164261"/>
                    </a:cubicBezTo>
                    <a:cubicBezTo>
                      <a:pt x="429923" y="180643"/>
                      <a:pt x="342103" y="342949"/>
                      <a:pt x="332863" y="360095"/>
                    </a:cubicBezTo>
                    <a:cubicBezTo>
                      <a:pt x="332578" y="360475"/>
                      <a:pt x="332292" y="360952"/>
                      <a:pt x="332101" y="361333"/>
                    </a:cubicBezTo>
                    <a:cubicBezTo>
                      <a:pt x="322195" y="379621"/>
                      <a:pt x="311908" y="398575"/>
                      <a:pt x="301431" y="417816"/>
                    </a:cubicBezTo>
                    <a:cubicBezTo>
                      <a:pt x="300859" y="418864"/>
                      <a:pt x="300478" y="419912"/>
                      <a:pt x="300193" y="420959"/>
                    </a:cubicBezTo>
                    <a:cubicBezTo>
                      <a:pt x="231994" y="547451"/>
                      <a:pt x="154841" y="689945"/>
                      <a:pt x="110455" y="771860"/>
                    </a:cubicBezTo>
                    <a:lnTo>
                      <a:pt x="73593" y="840155"/>
                    </a:lnTo>
                    <a:cubicBezTo>
                      <a:pt x="67878" y="850632"/>
                      <a:pt x="64068" y="861872"/>
                      <a:pt x="62163" y="873492"/>
                    </a:cubicBezTo>
                    <a:cubicBezTo>
                      <a:pt x="33683" y="925880"/>
                      <a:pt x="4251" y="1004175"/>
                      <a:pt x="13014" y="1095901"/>
                    </a:cubicBezTo>
                    <a:cubicBezTo>
                      <a:pt x="13586" y="1101235"/>
                      <a:pt x="14252" y="1106569"/>
                      <a:pt x="14919" y="1111712"/>
                    </a:cubicBezTo>
                    <a:cubicBezTo>
                      <a:pt x="14824" y="1112474"/>
                      <a:pt x="14919" y="1113332"/>
                      <a:pt x="15014" y="1114189"/>
                    </a:cubicBezTo>
                    <a:cubicBezTo>
                      <a:pt x="18348" y="1135430"/>
                      <a:pt x="23396" y="1156289"/>
                      <a:pt x="30349" y="1176673"/>
                    </a:cubicBezTo>
                    <a:lnTo>
                      <a:pt x="30349" y="1176673"/>
                    </a:lnTo>
                    <a:lnTo>
                      <a:pt x="1870" y="1229632"/>
                    </a:lnTo>
                    <a:cubicBezTo>
                      <a:pt x="-2226" y="1237252"/>
                      <a:pt x="631" y="1246777"/>
                      <a:pt x="8251" y="1250873"/>
                    </a:cubicBezTo>
                    <a:cubicBezTo>
                      <a:pt x="10537" y="1252111"/>
                      <a:pt x="13109" y="1252778"/>
                      <a:pt x="15586" y="1252778"/>
                    </a:cubicBezTo>
                    <a:cubicBezTo>
                      <a:pt x="21110" y="1252778"/>
                      <a:pt x="26539" y="1249825"/>
                      <a:pt x="29302" y="1244491"/>
                    </a:cubicBezTo>
                    <a:lnTo>
                      <a:pt x="57020" y="1192961"/>
                    </a:lnTo>
                    <a:cubicBezTo>
                      <a:pt x="78451" y="1188960"/>
                      <a:pt x="99311" y="1182959"/>
                      <a:pt x="119313" y="1174863"/>
                    </a:cubicBezTo>
                    <a:cubicBezTo>
                      <a:pt x="120646" y="1174673"/>
                      <a:pt x="121885" y="1174387"/>
                      <a:pt x="123123" y="1174006"/>
                    </a:cubicBezTo>
                    <a:cubicBezTo>
                      <a:pt x="125980" y="1172672"/>
                      <a:pt x="128838" y="1171529"/>
                      <a:pt x="131600" y="1170291"/>
                    </a:cubicBezTo>
                    <a:cubicBezTo>
                      <a:pt x="231422" y="1125619"/>
                      <a:pt x="285905" y="1040084"/>
                      <a:pt x="312575" y="982363"/>
                    </a:cubicBezTo>
                    <a:cubicBezTo>
                      <a:pt x="314766" y="979220"/>
                      <a:pt x="316766" y="975981"/>
                      <a:pt x="318576" y="972647"/>
                    </a:cubicBezTo>
                    <a:cubicBezTo>
                      <a:pt x="318671" y="972552"/>
                      <a:pt x="318766" y="972171"/>
                      <a:pt x="318862" y="971981"/>
                    </a:cubicBezTo>
                    <a:lnTo>
                      <a:pt x="352295" y="909973"/>
                    </a:lnTo>
                    <a:cubicBezTo>
                      <a:pt x="396681" y="827582"/>
                      <a:pt x="477643" y="676896"/>
                      <a:pt x="549176" y="543356"/>
                    </a:cubicBezTo>
                    <a:cubicBezTo>
                      <a:pt x="549462" y="542784"/>
                      <a:pt x="549748" y="542213"/>
                      <a:pt x="549938" y="541641"/>
                    </a:cubicBezTo>
                    <a:lnTo>
                      <a:pt x="550033" y="541355"/>
                    </a:lnTo>
                    <a:lnTo>
                      <a:pt x="578608" y="487920"/>
                    </a:lnTo>
                    <a:lnTo>
                      <a:pt x="578799" y="487634"/>
                    </a:lnTo>
                    <a:cubicBezTo>
                      <a:pt x="668239" y="320661"/>
                      <a:pt x="685955" y="286181"/>
                      <a:pt x="689956" y="277703"/>
                    </a:cubicBezTo>
                    <a:cubicBezTo>
                      <a:pt x="690146" y="277227"/>
                      <a:pt x="690527" y="276751"/>
                      <a:pt x="690622" y="276465"/>
                    </a:cubicBezTo>
                    <a:cubicBezTo>
                      <a:pt x="693289" y="271417"/>
                      <a:pt x="695956" y="266464"/>
                      <a:pt x="698338" y="261415"/>
                    </a:cubicBezTo>
                    <a:cubicBezTo>
                      <a:pt x="697099" y="274941"/>
                      <a:pt x="693099" y="288181"/>
                      <a:pt x="686527" y="300468"/>
                    </a:cubicBezTo>
                    <a:lnTo>
                      <a:pt x="529364" y="590981"/>
                    </a:lnTo>
                    <a:cubicBezTo>
                      <a:pt x="499932" y="645559"/>
                      <a:pt x="511553" y="712424"/>
                      <a:pt x="557844" y="753858"/>
                    </a:cubicBezTo>
                    <a:cubicBezTo>
                      <a:pt x="560797" y="756430"/>
                      <a:pt x="564512" y="757858"/>
                      <a:pt x="568321" y="757858"/>
                    </a:cubicBezTo>
                    <a:cubicBezTo>
                      <a:pt x="571370" y="757858"/>
                      <a:pt x="574513" y="756906"/>
                      <a:pt x="577465" y="754906"/>
                    </a:cubicBezTo>
                    <a:cubicBezTo>
                      <a:pt x="583371" y="750715"/>
                      <a:pt x="585562" y="742999"/>
                      <a:pt x="582895" y="736237"/>
                    </a:cubicBezTo>
                    <a:cubicBezTo>
                      <a:pt x="577656" y="723664"/>
                      <a:pt x="575084" y="710424"/>
                      <a:pt x="575084" y="697184"/>
                    </a:cubicBezTo>
                    <a:cubicBezTo>
                      <a:pt x="575084" y="680516"/>
                      <a:pt x="579275" y="663942"/>
                      <a:pt x="587371" y="648892"/>
                    </a:cubicBezTo>
                    <a:lnTo>
                      <a:pt x="766918" y="316851"/>
                    </a:lnTo>
                    <a:cubicBezTo>
                      <a:pt x="783872" y="285514"/>
                      <a:pt x="787587" y="249414"/>
                      <a:pt x="777205" y="215315"/>
                    </a:cubicBezTo>
                    <a:close/>
                    <a:moveTo>
                      <a:pt x="425542" y="396671"/>
                    </a:moveTo>
                    <a:cubicBezTo>
                      <a:pt x="427732" y="397432"/>
                      <a:pt x="429828" y="398099"/>
                      <a:pt x="432019" y="398861"/>
                    </a:cubicBezTo>
                    <a:cubicBezTo>
                      <a:pt x="434876" y="399909"/>
                      <a:pt x="437734" y="400957"/>
                      <a:pt x="440591" y="402100"/>
                    </a:cubicBezTo>
                    <a:cubicBezTo>
                      <a:pt x="449640" y="405719"/>
                      <a:pt x="458498" y="409815"/>
                      <a:pt x="467166" y="414482"/>
                    </a:cubicBezTo>
                    <a:cubicBezTo>
                      <a:pt x="471071" y="416578"/>
                      <a:pt x="474881" y="418768"/>
                      <a:pt x="478596" y="421055"/>
                    </a:cubicBezTo>
                    <a:cubicBezTo>
                      <a:pt x="481072" y="422483"/>
                      <a:pt x="483454" y="424007"/>
                      <a:pt x="485835" y="425722"/>
                    </a:cubicBezTo>
                    <a:cubicBezTo>
                      <a:pt x="491169" y="429056"/>
                      <a:pt x="496217" y="432675"/>
                      <a:pt x="501170" y="436485"/>
                    </a:cubicBezTo>
                    <a:cubicBezTo>
                      <a:pt x="502885" y="437818"/>
                      <a:pt x="504599" y="439152"/>
                      <a:pt x="506218" y="440581"/>
                    </a:cubicBezTo>
                    <a:cubicBezTo>
                      <a:pt x="508695" y="442486"/>
                      <a:pt x="511171" y="444486"/>
                      <a:pt x="513648" y="446772"/>
                    </a:cubicBezTo>
                    <a:cubicBezTo>
                      <a:pt x="513838" y="446772"/>
                      <a:pt x="513934" y="446963"/>
                      <a:pt x="514124" y="447248"/>
                    </a:cubicBezTo>
                    <a:cubicBezTo>
                      <a:pt x="517267" y="449915"/>
                      <a:pt x="520411" y="452773"/>
                      <a:pt x="523459" y="455916"/>
                    </a:cubicBezTo>
                    <a:cubicBezTo>
                      <a:pt x="524030" y="456297"/>
                      <a:pt x="524602" y="456868"/>
                      <a:pt x="525173" y="457631"/>
                    </a:cubicBezTo>
                    <a:cubicBezTo>
                      <a:pt x="528316" y="460488"/>
                      <a:pt x="531269" y="463726"/>
                      <a:pt x="534127" y="466965"/>
                    </a:cubicBezTo>
                    <a:cubicBezTo>
                      <a:pt x="535460" y="468394"/>
                      <a:pt x="536889" y="469918"/>
                      <a:pt x="538032" y="471442"/>
                    </a:cubicBezTo>
                    <a:cubicBezTo>
                      <a:pt x="539365" y="472966"/>
                      <a:pt x="540508" y="474585"/>
                      <a:pt x="541842" y="476109"/>
                    </a:cubicBezTo>
                    <a:cubicBezTo>
                      <a:pt x="543366" y="478014"/>
                      <a:pt x="544985" y="479919"/>
                      <a:pt x="546414" y="481919"/>
                    </a:cubicBezTo>
                    <a:lnTo>
                      <a:pt x="534317" y="504493"/>
                    </a:lnTo>
                    <a:cubicBezTo>
                      <a:pt x="513648" y="475728"/>
                      <a:pt x="486883" y="452106"/>
                      <a:pt x="455736" y="435342"/>
                    </a:cubicBezTo>
                    <a:cubicBezTo>
                      <a:pt x="421827" y="417054"/>
                      <a:pt x="384298" y="407720"/>
                      <a:pt x="345722" y="407720"/>
                    </a:cubicBezTo>
                    <a:lnTo>
                      <a:pt x="342388" y="407720"/>
                    </a:lnTo>
                    <a:cubicBezTo>
                      <a:pt x="346675" y="399909"/>
                      <a:pt x="350866" y="392289"/>
                      <a:pt x="354962" y="384574"/>
                    </a:cubicBezTo>
                    <a:cubicBezTo>
                      <a:pt x="356581" y="384669"/>
                      <a:pt x="358200" y="384669"/>
                      <a:pt x="359724" y="384764"/>
                    </a:cubicBezTo>
                    <a:cubicBezTo>
                      <a:pt x="363915" y="384955"/>
                      <a:pt x="368106" y="385240"/>
                      <a:pt x="372297" y="385622"/>
                    </a:cubicBezTo>
                    <a:cubicBezTo>
                      <a:pt x="375536" y="385812"/>
                      <a:pt x="378774" y="386193"/>
                      <a:pt x="382012" y="386765"/>
                    </a:cubicBezTo>
                    <a:cubicBezTo>
                      <a:pt x="385251" y="387146"/>
                      <a:pt x="388489" y="387622"/>
                      <a:pt x="391633" y="388193"/>
                    </a:cubicBezTo>
                    <a:cubicBezTo>
                      <a:pt x="396395" y="389050"/>
                      <a:pt x="401158" y="390003"/>
                      <a:pt x="405920" y="391146"/>
                    </a:cubicBezTo>
                    <a:cubicBezTo>
                      <a:pt x="412492" y="392670"/>
                      <a:pt x="419065" y="394575"/>
                      <a:pt x="425542" y="396671"/>
                    </a:cubicBezTo>
                    <a:close/>
                    <a:moveTo>
                      <a:pt x="57877" y="1160766"/>
                    </a:moveTo>
                    <a:cubicBezTo>
                      <a:pt x="55972" y="1154575"/>
                      <a:pt x="54162" y="1148383"/>
                      <a:pt x="52543" y="1142192"/>
                    </a:cubicBezTo>
                    <a:lnTo>
                      <a:pt x="77879" y="1155908"/>
                    </a:lnTo>
                    <a:cubicBezTo>
                      <a:pt x="71402" y="1157718"/>
                      <a:pt x="64639" y="1159337"/>
                      <a:pt x="57877" y="1160766"/>
                    </a:cubicBezTo>
                    <a:close/>
                    <a:moveTo>
                      <a:pt x="118932" y="1141621"/>
                    </a:moveTo>
                    <a:cubicBezTo>
                      <a:pt x="118837" y="1141621"/>
                      <a:pt x="118741" y="1141716"/>
                      <a:pt x="118551" y="1141811"/>
                    </a:cubicBezTo>
                    <a:lnTo>
                      <a:pt x="45113" y="1101997"/>
                    </a:lnTo>
                    <a:cubicBezTo>
                      <a:pt x="44732" y="1098949"/>
                      <a:pt x="44446" y="1095996"/>
                      <a:pt x="44161" y="1092758"/>
                    </a:cubicBezTo>
                    <a:cubicBezTo>
                      <a:pt x="38446" y="1032179"/>
                      <a:pt x="50923" y="977696"/>
                      <a:pt x="68259" y="933881"/>
                    </a:cubicBezTo>
                    <a:cubicBezTo>
                      <a:pt x="75784" y="914831"/>
                      <a:pt x="84166" y="897781"/>
                      <a:pt x="92453" y="883207"/>
                    </a:cubicBezTo>
                    <a:cubicBezTo>
                      <a:pt x="97882" y="873492"/>
                      <a:pt x="103311" y="864824"/>
                      <a:pt x="108264" y="857395"/>
                    </a:cubicBezTo>
                    <a:cubicBezTo>
                      <a:pt x="127695" y="852632"/>
                      <a:pt x="174653" y="845584"/>
                      <a:pt x="221802" y="872540"/>
                    </a:cubicBezTo>
                    <a:cubicBezTo>
                      <a:pt x="265045" y="897305"/>
                      <a:pt x="283333" y="935881"/>
                      <a:pt x="290287" y="955883"/>
                    </a:cubicBezTo>
                    <a:cubicBezTo>
                      <a:pt x="288667" y="959598"/>
                      <a:pt x="286953" y="963503"/>
                      <a:pt x="285143" y="967504"/>
                    </a:cubicBezTo>
                    <a:cubicBezTo>
                      <a:pt x="277142" y="984934"/>
                      <a:pt x="266379" y="1005223"/>
                      <a:pt x="252282" y="1025987"/>
                    </a:cubicBezTo>
                    <a:cubicBezTo>
                      <a:pt x="223421" y="1068850"/>
                      <a:pt x="180654" y="1113903"/>
                      <a:pt x="118932" y="1141621"/>
                    </a:cubicBezTo>
                    <a:close/>
                    <a:moveTo>
                      <a:pt x="325053" y="895399"/>
                    </a:moveTo>
                    <a:lnTo>
                      <a:pt x="310003" y="923308"/>
                    </a:lnTo>
                    <a:cubicBezTo>
                      <a:pt x="297812" y="898829"/>
                      <a:pt x="275713" y="867587"/>
                      <a:pt x="237232" y="845584"/>
                    </a:cubicBezTo>
                    <a:cubicBezTo>
                      <a:pt x="191608" y="819485"/>
                      <a:pt x="146269" y="819771"/>
                      <a:pt x="117979" y="823867"/>
                    </a:cubicBezTo>
                    <a:lnTo>
                      <a:pt x="137982" y="786719"/>
                    </a:lnTo>
                    <a:cubicBezTo>
                      <a:pt x="181892" y="705757"/>
                      <a:pt x="257711" y="565644"/>
                      <a:pt x="325339" y="440295"/>
                    </a:cubicBezTo>
                    <a:cubicBezTo>
                      <a:pt x="365820" y="436295"/>
                      <a:pt x="405730" y="444200"/>
                      <a:pt x="441258" y="463250"/>
                    </a:cubicBezTo>
                    <a:cubicBezTo>
                      <a:pt x="472690" y="480205"/>
                      <a:pt x="499075" y="505446"/>
                      <a:pt x="517744" y="536402"/>
                    </a:cubicBezTo>
                    <a:cubicBezTo>
                      <a:pt x="447259" y="667942"/>
                      <a:pt x="368582" y="814437"/>
                      <a:pt x="325053" y="895399"/>
                    </a:cubicBezTo>
                    <a:close/>
                    <a:moveTo>
                      <a:pt x="663381" y="260939"/>
                    </a:moveTo>
                    <a:cubicBezTo>
                      <a:pt x="663000" y="261606"/>
                      <a:pt x="662619" y="262178"/>
                      <a:pt x="662238" y="262844"/>
                    </a:cubicBezTo>
                    <a:cubicBezTo>
                      <a:pt x="661952" y="263416"/>
                      <a:pt x="661666" y="264082"/>
                      <a:pt x="661476" y="264654"/>
                    </a:cubicBezTo>
                    <a:cubicBezTo>
                      <a:pt x="659857" y="267988"/>
                      <a:pt x="648141" y="291705"/>
                      <a:pt x="562416" y="451820"/>
                    </a:cubicBezTo>
                    <a:cubicBezTo>
                      <a:pt x="554034" y="441914"/>
                      <a:pt x="544985" y="432580"/>
                      <a:pt x="535174" y="424103"/>
                    </a:cubicBezTo>
                    <a:cubicBezTo>
                      <a:pt x="531936" y="421245"/>
                      <a:pt x="528697" y="418483"/>
                      <a:pt x="525268" y="415816"/>
                    </a:cubicBezTo>
                    <a:cubicBezTo>
                      <a:pt x="522125" y="413244"/>
                      <a:pt x="518982" y="410863"/>
                      <a:pt x="515743" y="408482"/>
                    </a:cubicBezTo>
                    <a:cubicBezTo>
                      <a:pt x="515362" y="408005"/>
                      <a:pt x="514886" y="407720"/>
                      <a:pt x="514505" y="407624"/>
                    </a:cubicBezTo>
                    <a:cubicBezTo>
                      <a:pt x="511362" y="405338"/>
                      <a:pt x="508219" y="403148"/>
                      <a:pt x="505075" y="400957"/>
                    </a:cubicBezTo>
                    <a:cubicBezTo>
                      <a:pt x="501837" y="398766"/>
                      <a:pt x="498598" y="396671"/>
                      <a:pt x="495265" y="394670"/>
                    </a:cubicBezTo>
                    <a:cubicBezTo>
                      <a:pt x="491264" y="392194"/>
                      <a:pt x="487264" y="389908"/>
                      <a:pt x="483168" y="387717"/>
                    </a:cubicBezTo>
                    <a:cubicBezTo>
                      <a:pt x="482787" y="387431"/>
                      <a:pt x="482406" y="387241"/>
                      <a:pt x="482025" y="387050"/>
                    </a:cubicBezTo>
                    <a:cubicBezTo>
                      <a:pt x="481930" y="387050"/>
                      <a:pt x="481930" y="386955"/>
                      <a:pt x="481834" y="386955"/>
                    </a:cubicBezTo>
                    <a:cubicBezTo>
                      <a:pt x="477548" y="384669"/>
                      <a:pt x="473262" y="382478"/>
                      <a:pt x="468880" y="380383"/>
                    </a:cubicBezTo>
                    <a:cubicBezTo>
                      <a:pt x="468880" y="380383"/>
                      <a:pt x="468880" y="380383"/>
                      <a:pt x="468785" y="380383"/>
                    </a:cubicBezTo>
                    <a:cubicBezTo>
                      <a:pt x="466023" y="379049"/>
                      <a:pt x="463261" y="377811"/>
                      <a:pt x="460498" y="376668"/>
                    </a:cubicBezTo>
                    <a:cubicBezTo>
                      <a:pt x="459737" y="376192"/>
                      <a:pt x="458974" y="375906"/>
                      <a:pt x="458212" y="375620"/>
                    </a:cubicBezTo>
                    <a:cubicBezTo>
                      <a:pt x="455450" y="374477"/>
                      <a:pt x="452783" y="373334"/>
                      <a:pt x="450021" y="372287"/>
                    </a:cubicBezTo>
                    <a:cubicBezTo>
                      <a:pt x="447354" y="371239"/>
                      <a:pt x="444592" y="370191"/>
                      <a:pt x="441829" y="369239"/>
                    </a:cubicBezTo>
                    <a:cubicBezTo>
                      <a:pt x="439067" y="368286"/>
                      <a:pt x="436305" y="367333"/>
                      <a:pt x="433543" y="366476"/>
                    </a:cubicBezTo>
                    <a:cubicBezTo>
                      <a:pt x="430114" y="365333"/>
                      <a:pt x="426589" y="364286"/>
                      <a:pt x="423065" y="363333"/>
                    </a:cubicBezTo>
                    <a:cubicBezTo>
                      <a:pt x="419827" y="362381"/>
                      <a:pt x="416493" y="361618"/>
                      <a:pt x="413159" y="360857"/>
                    </a:cubicBezTo>
                    <a:cubicBezTo>
                      <a:pt x="410587" y="360190"/>
                      <a:pt x="407920" y="359618"/>
                      <a:pt x="405253" y="359047"/>
                    </a:cubicBezTo>
                    <a:cubicBezTo>
                      <a:pt x="404872" y="358951"/>
                      <a:pt x="404491" y="358856"/>
                      <a:pt x="404015" y="358761"/>
                    </a:cubicBezTo>
                    <a:cubicBezTo>
                      <a:pt x="393252" y="356475"/>
                      <a:pt x="382393" y="354951"/>
                      <a:pt x="371440" y="354094"/>
                    </a:cubicBezTo>
                    <a:cubicBezTo>
                      <a:pt x="425637" y="254081"/>
                      <a:pt x="464213" y="182834"/>
                      <a:pt x="466309" y="179024"/>
                    </a:cubicBezTo>
                    <a:cubicBezTo>
                      <a:pt x="466499" y="178548"/>
                      <a:pt x="466690" y="178262"/>
                      <a:pt x="466880" y="177881"/>
                    </a:cubicBezTo>
                    <a:cubicBezTo>
                      <a:pt x="469738" y="172071"/>
                      <a:pt x="472595" y="166261"/>
                      <a:pt x="475738" y="160355"/>
                    </a:cubicBezTo>
                    <a:cubicBezTo>
                      <a:pt x="501456" y="112921"/>
                      <a:pt x="535937" y="74154"/>
                      <a:pt x="572989" y="51294"/>
                    </a:cubicBezTo>
                    <a:cubicBezTo>
                      <a:pt x="607279" y="30148"/>
                      <a:pt x="639187" y="25481"/>
                      <a:pt x="662809" y="38149"/>
                    </a:cubicBezTo>
                    <a:cubicBezTo>
                      <a:pt x="689384" y="52437"/>
                      <a:pt x="702053" y="87203"/>
                      <a:pt x="701005" y="130447"/>
                    </a:cubicBezTo>
                    <a:cubicBezTo>
                      <a:pt x="700719" y="141020"/>
                      <a:pt x="699671" y="152068"/>
                      <a:pt x="697671" y="163594"/>
                    </a:cubicBezTo>
                    <a:cubicBezTo>
                      <a:pt x="697671" y="163975"/>
                      <a:pt x="697576" y="164356"/>
                      <a:pt x="697480" y="164832"/>
                    </a:cubicBezTo>
                    <a:cubicBezTo>
                      <a:pt x="695195" y="177881"/>
                      <a:pt x="691861" y="191407"/>
                      <a:pt x="687384" y="205123"/>
                    </a:cubicBezTo>
                    <a:cubicBezTo>
                      <a:pt x="681383" y="223697"/>
                      <a:pt x="673382" y="242461"/>
                      <a:pt x="663381" y="260939"/>
                    </a:cubicBezTo>
                    <a:close/>
                    <a:moveTo>
                      <a:pt x="739105" y="302182"/>
                    </a:moveTo>
                    <a:lnTo>
                      <a:pt x="559558" y="634129"/>
                    </a:lnTo>
                    <a:cubicBezTo>
                      <a:pt x="553177" y="646035"/>
                      <a:pt x="548700" y="658513"/>
                      <a:pt x="546033" y="671372"/>
                    </a:cubicBezTo>
                    <a:cubicBezTo>
                      <a:pt x="542413" y="649464"/>
                      <a:pt x="545652" y="626223"/>
                      <a:pt x="556701" y="605840"/>
                    </a:cubicBezTo>
                    <a:lnTo>
                      <a:pt x="713863" y="315327"/>
                    </a:lnTo>
                    <a:cubicBezTo>
                      <a:pt x="730818" y="283895"/>
                      <a:pt x="734533" y="247985"/>
                      <a:pt x="724150" y="213695"/>
                    </a:cubicBezTo>
                    <a:cubicBezTo>
                      <a:pt x="723198" y="210362"/>
                      <a:pt x="722055" y="207028"/>
                      <a:pt x="720721" y="203884"/>
                    </a:cubicBezTo>
                    <a:cubicBezTo>
                      <a:pt x="722531" y="197693"/>
                      <a:pt x="724150" y="191692"/>
                      <a:pt x="725484" y="185597"/>
                    </a:cubicBezTo>
                    <a:cubicBezTo>
                      <a:pt x="735295" y="196646"/>
                      <a:pt x="742629" y="209790"/>
                      <a:pt x="746915" y="224363"/>
                    </a:cubicBezTo>
                    <a:cubicBezTo>
                      <a:pt x="754821" y="250557"/>
                      <a:pt x="752059" y="278180"/>
                      <a:pt x="739105" y="3021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7" name="Google Shape;1787;p10"/>
              <p:cNvSpPr/>
              <p:nvPr/>
            </p:nvSpPr>
            <p:spPr>
              <a:xfrm>
                <a:off x="6676831" y="5208793"/>
                <a:ext cx="59449" cy="140541"/>
              </a:xfrm>
              <a:custGeom>
                <a:rect b="b" l="l" r="r" t="t"/>
                <a:pathLst>
                  <a:path extrusionOk="0" h="140541" w="59449">
                    <a:moveTo>
                      <a:pt x="49723" y="1191"/>
                    </a:moveTo>
                    <a:cubicBezTo>
                      <a:pt x="47437" y="238"/>
                      <a:pt x="45056" y="-143"/>
                      <a:pt x="42865" y="48"/>
                    </a:cubicBezTo>
                    <a:cubicBezTo>
                      <a:pt x="37055" y="334"/>
                      <a:pt x="31626" y="3953"/>
                      <a:pt x="29244" y="9763"/>
                    </a:cubicBezTo>
                    <a:cubicBezTo>
                      <a:pt x="26577" y="16240"/>
                      <a:pt x="24101" y="22717"/>
                      <a:pt x="21815" y="29385"/>
                    </a:cubicBezTo>
                    <a:cubicBezTo>
                      <a:pt x="17719" y="40910"/>
                      <a:pt x="14100" y="52721"/>
                      <a:pt x="11052" y="64627"/>
                    </a:cubicBezTo>
                    <a:cubicBezTo>
                      <a:pt x="6003" y="83772"/>
                      <a:pt x="2384" y="103489"/>
                      <a:pt x="98" y="123206"/>
                    </a:cubicBezTo>
                    <a:cubicBezTo>
                      <a:pt x="-854" y="131683"/>
                      <a:pt x="5242" y="139398"/>
                      <a:pt x="13814" y="140446"/>
                    </a:cubicBezTo>
                    <a:cubicBezTo>
                      <a:pt x="14385" y="140541"/>
                      <a:pt x="14957" y="140541"/>
                      <a:pt x="15624" y="140541"/>
                    </a:cubicBezTo>
                    <a:cubicBezTo>
                      <a:pt x="23434" y="140541"/>
                      <a:pt x="30197" y="134731"/>
                      <a:pt x="31245" y="126921"/>
                    </a:cubicBezTo>
                    <a:cubicBezTo>
                      <a:pt x="33340" y="108633"/>
                      <a:pt x="36769" y="90345"/>
                      <a:pt x="41341" y="72533"/>
                    </a:cubicBezTo>
                    <a:cubicBezTo>
                      <a:pt x="42389" y="68532"/>
                      <a:pt x="43437" y="64532"/>
                      <a:pt x="44675" y="60531"/>
                    </a:cubicBezTo>
                    <a:cubicBezTo>
                      <a:pt x="48104" y="48816"/>
                      <a:pt x="52009" y="37195"/>
                      <a:pt x="56581" y="25956"/>
                    </a:cubicBezTo>
                    <a:cubicBezTo>
                      <a:pt x="57153" y="24527"/>
                      <a:pt x="57724" y="23098"/>
                      <a:pt x="58296" y="21670"/>
                    </a:cubicBezTo>
                    <a:cubicBezTo>
                      <a:pt x="61534" y="13573"/>
                      <a:pt x="57724" y="4429"/>
                      <a:pt x="49723" y="11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8" name="Google Shape;1788;p10"/>
              <p:cNvSpPr/>
              <p:nvPr/>
            </p:nvSpPr>
            <p:spPr>
              <a:xfrm>
                <a:off x="7098580" y="4430398"/>
                <a:ext cx="50333" cy="67496"/>
              </a:xfrm>
              <a:custGeom>
                <a:rect b="b" l="l" r="r" t="t"/>
                <a:pathLst>
                  <a:path extrusionOk="0" h="67496" w="50333">
                    <a:moveTo>
                      <a:pt x="42216" y="1870"/>
                    </a:moveTo>
                    <a:cubicBezTo>
                      <a:pt x="34692" y="-2226"/>
                      <a:pt x="25262" y="632"/>
                      <a:pt x="21261" y="8251"/>
                    </a:cubicBezTo>
                    <a:lnTo>
                      <a:pt x="1830" y="44446"/>
                    </a:lnTo>
                    <a:cubicBezTo>
                      <a:pt x="-2170" y="52067"/>
                      <a:pt x="592" y="61496"/>
                      <a:pt x="8117" y="65592"/>
                    </a:cubicBezTo>
                    <a:cubicBezTo>
                      <a:pt x="10403" y="66830"/>
                      <a:pt x="12975" y="67497"/>
                      <a:pt x="15451" y="67497"/>
                    </a:cubicBezTo>
                    <a:cubicBezTo>
                      <a:pt x="20880" y="67497"/>
                      <a:pt x="26309" y="64449"/>
                      <a:pt x="29072" y="59305"/>
                    </a:cubicBezTo>
                    <a:lnTo>
                      <a:pt x="48503" y="23110"/>
                    </a:lnTo>
                    <a:cubicBezTo>
                      <a:pt x="52503" y="15395"/>
                      <a:pt x="49741" y="5966"/>
                      <a:pt x="42216" y="18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9" name="Google Shape;1789;p10"/>
              <p:cNvSpPr/>
              <p:nvPr/>
            </p:nvSpPr>
            <p:spPr>
              <a:xfrm>
                <a:off x="7028818" y="4505875"/>
                <a:ext cx="80087" cy="121178"/>
              </a:xfrm>
              <a:custGeom>
                <a:rect b="b" l="l" r="r" t="t"/>
                <a:pathLst>
                  <a:path extrusionOk="0" h="121178" w="80087">
                    <a:moveTo>
                      <a:pt x="71878" y="1830"/>
                    </a:moveTo>
                    <a:cubicBezTo>
                      <a:pt x="64354" y="-2170"/>
                      <a:pt x="54829" y="592"/>
                      <a:pt x="50733" y="8117"/>
                    </a:cubicBezTo>
                    <a:lnTo>
                      <a:pt x="1870" y="98223"/>
                    </a:lnTo>
                    <a:cubicBezTo>
                      <a:pt x="-2226" y="105748"/>
                      <a:pt x="631" y="115178"/>
                      <a:pt x="8251" y="119274"/>
                    </a:cubicBezTo>
                    <a:cubicBezTo>
                      <a:pt x="10537" y="120512"/>
                      <a:pt x="13109" y="121179"/>
                      <a:pt x="15681" y="121179"/>
                    </a:cubicBezTo>
                    <a:cubicBezTo>
                      <a:pt x="21205" y="121179"/>
                      <a:pt x="26635" y="118131"/>
                      <a:pt x="29397" y="112987"/>
                    </a:cubicBezTo>
                    <a:lnTo>
                      <a:pt x="78260" y="22881"/>
                    </a:lnTo>
                    <a:cubicBezTo>
                      <a:pt x="82261" y="15261"/>
                      <a:pt x="79498" y="5831"/>
                      <a:pt x="71878" y="183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90" name="Google Shape;1790;p10"/>
            <p:cNvSpPr/>
            <p:nvPr/>
          </p:nvSpPr>
          <p:spPr>
            <a:xfrm rot="1962777">
              <a:off x="3947037" y="4505765"/>
              <a:ext cx="890069" cy="890068"/>
            </a:xfrm>
            <a:custGeom>
              <a:rect b="b" l="l" r="r" t="t"/>
              <a:pathLst>
                <a:path extrusionOk="0" h="1152143" w="1152144">
                  <a:moveTo>
                    <a:pt x="1120426" y="823150"/>
                  </a:moveTo>
                  <a:lnTo>
                    <a:pt x="852107" y="554831"/>
                  </a:lnTo>
                  <a:lnTo>
                    <a:pt x="1019080" y="387858"/>
                  </a:lnTo>
                  <a:cubicBezTo>
                    <a:pt x="1019937" y="387191"/>
                    <a:pt x="1020890" y="386429"/>
                    <a:pt x="1021651" y="385667"/>
                  </a:cubicBezTo>
                  <a:lnTo>
                    <a:pt x="1088708" y="318325"/>
                  </a:lnTo>
                  <a:cubicBezTo>
                    <a:pt x="1121664" y="285274"/>
                    <a:pt x="1121664" y="231553"/>
                    <a:pt x="1088708" y="198501"/>
                  </a:cubicBezTo>
                  <a:lnTo>
                    <a:pt x="983933" y="93345"/>
                  </a:lnTo>
                  <a:cubicBezTo>
                    <a:pt x="951071" y="60293"/>
                    <a:pt x="897541" y="60293"/>
                    <a:pt x="864584" y="93345"/>
                  </a:cubicBezTo>
                  <a:lnTo>
                    <a:pt x="806482" y="151638"/>
                  </a:lnTo>
                  <a:cubicBezTo>
                    <a:pt x="804958" y="152495"/>
                    <a:pt x="803434" y="153638"/>
                    <a:pt x="802100" y="154972"/>
                  </a:cubicBezTo>
                  <a:lnTo>
                    <a:pt x="627126" y="329946"/>
                  </a:lnTo>
                  <a:lnTo>
                    <a:pt x="605885" y="308705"/>
                  </a:lnTo>
                  <a:lnTo>
                    <a:pt x="328898" y="31718"/>
                  </a:lnTo>
                  <a:cubicBezTo>
                    <a:pt x="308420" y="11239"/>
                    <a:pt x="281178" y="0"/>
                    <a:pt x="252032" y="0"/>
                  </a:cubicBezTo>
                  <a:cubicBezTo>
                    <a:pt x="222885" y="0"/>
                    <a:pt x="195644" y="11239"/>
                    <a:pt x="175165" y="31718"/>
                  </a:cubicBezTo>
                  <a:lnTo>
                    <a:pt x="31718" y="175070"/>
                  </a:lnTo>
                  <a:cubicBezTo>
                    <a:pt x="11240" y="195548"/>
                    <a:pt x="0" y="222885"/>
                    <a:pt x="0" y="252031"/>
                  </a:cubicBezTo>
                  <a:cubicBezTo>
                    <a:pt x="0" y="281178"/>
                    <a:pt x="11240" y="308420"/>
                    <a:pt x="31718" y="328898"/>
                  </a:cubicBezTo>
                  <a:lnTo>
                    <a:pt x="329946" y="627126"/>
                  </a:lnTo>
                  <a:lnTo>
                    <a:pt x="322612" y="634460"/>
                  </a:lnTo>
                  <a:lnTo>
                    <a:pt x="216884" y="740188"/>
                  </a:lnTo>
                  <a:cubicBezTo>
                    <a:pt x="215837" y="741140"/>
                    <a:pt x="214979" y="742283"/>
                    <a:pt x="214217" y="743331"/>
                  </a:cubicBezTo>
                  <a:cubicBezTo>
                    <a:pt x="214122" y="743426"/>
                    <a:pt x="214122" y="743522"/>
                    <a:pt x="214122" y="743522"/>
                  </a:cubicBezTo>
                  <a:cubicBezTo>
                    <a:pt x="210788" y="745807"/>
                    <a:pt x="208121" y="749046"/>
                    <a:pt x="206502" y="752856"/>
                  </a:cubicBezTo>
                  <a:lnTo>
                    <a:pt x="124206" y="950500"/>
                  </a:lnTo>
                  <a:cubicBezTo>
                    <a:pt x="123825" y="951357"/>
                    <a:pt x="123539" y="952309"/>
                    <a:pt x="123254" y="953167"/>
                  </a:cubicBezTo>
                  <a:lnTo>
                    <a:pt x="68199" y="1085564"/>
                  </a:lnTo>
                  <a:cubicBezTo>
                    <a:pt x="64675" y="1093661"/>
                    <a:pt x="66580" y="1102995"/>
                    <a:pt x="72771" y="1109186"/>
                  </a:cubicBezTo>
                  <a:cubicBezTo>
                    <a:pt x="76962" y="1113377"/>
                    <a:pt x="82487" y="1115568"/>
                    <a:pt x="88106" y="1115568"/>
                  </a:cubicBezTo>
                  <a:cubicBezTo>
                    <a:pt x="90964" y="1115568"/>
                    <a:pt x="93821" y="1114901"/>
                    <a:pt x="96107" y="1113473"/>
                  </a:cubicBezTo>
                  <a:lnTo>
                    <a:pt x="226790" y="1059275"/>
                  </a:lnTo>
                  <a:cubicBezTo>
                    <a:pt x="228410" y="1058989"/>
                    <a:pt x="229934" y="1058513"/>
                    <a:pt x="231458" y="1057751"/>
                  </a:cubicBezTo>
                  <a:lnTo>
                    <a:pt x="429101" y="975455"/>
                  </a:lnTo>
                  <a:cubicBezTo>
                    <a:pt x="433102" y="973836"/>
                    <a:pt x="436340" y="971169"/>
                    <a:pt x="438626" y="967740"/>
                  </a:cubicBezTo>
                  <a:cubicBezTo>
                    <a:pt x="439769" y="966978"/>
                    <a:pt x="440817" y="966121"/>
                    <a:pt x="441770" y="965168"/>
                  </a:cubicBezTo>
                  <a:lnTo>
                    <a:pt x="547592" y="859441"/>
                  </a:lnTo>
                  <a:lnTo>
                    <a:pt x="554927" y="852106"/>
                  </a:lnTo>
                  <a:lnTo>
                    <a:pt x="823151" y="1120331"/>
                  </a:lnTo>
                  <a:cubicBezTo>
                    <a:pt x="843629" y="1140809"/>
                    <a:pt x="870966" y="1152144"/>
                    <a:pt x="900113" y="1152144"/>
                  </a:cubicBezTo>
                  <a:cubicBezTo>
                    <a:pt x="929259" y="1152144"/>
                    <a:pt x="956501" y="1140809"/>
                    <a:pt x="976979" y="1120331"/>
                  </a:cubicBezTo>
                  <a:lnTo>
                    <a:pt x="1120426" y="976979"/>
                  </a:lnTo>
                  <a:cubicBezTo>
                    <a:pt x="1140905" y="956500"/>
                    <a:pt x="1152144" y="929164"/>
                    <a:pt x="1152144" y="900017"/>
                  </a:cubicBezTo>
                  <a:cubicBezTo>
                    <a:pt x="1152144" y="870871"/>
                    <a:pt x="1140905" y="843629"/>
                    <a:pt x="1120426" y="823150"/>
                  </a:cubicBezTo>
                  <a:close/>
                  <a:moveTo>
                    <a:pt x="821531" y="524256"/>
                  </a:moveTo>
                  <a:lnTo>
                    <a:pt x="800291" y="503015"/>
                  </a:lnTo>
                  <a:lnTo>
                    <a:pt x="752951" y="455676"/>
                  </a:lnTo>
                  <a:lnTo>
                    <a:pt x="752951" y="455581"/>
                  </a:lnTo>
                  <a:lnTo>
                    <a:pt x="735425" y="438150"/>
                  </a:lnTo>
                  <a:lnTo>
                    <a:pt x="657892" y="360521"/>
                  </a:lnTo>
                  <a:lnTo>
                    <a:pt x="812387" y="206026"/>
                  </a:lnTo>
                  <a:lnTo>
                    <a:pt x="812387" y="206026"/>
                  </a:lnTo>
                  <a:lnTo>
                    <a:pt x="904494" y="298513"/>
                  </a:lnTo>
                  <a:lnTo>
                    <a:pt x="780479" y="422529"/>
                  </a:lnTo>
                  <a:cubicBezTo>
                    <a:pt x="772001" y="430911"/>
                    <a:pt x="772001" y="444627"/>
                    <a:pt x="780479" y="453104"/>
                  </a:cubicBezTo>
                  <a:cubicBezTo>
                    <a:pt x="784669" y="457295"/>
                    <a:pt x="790289" y="459486"/>
                    <a:pt x="795814" y="459486"/>
                  </a:cubicBezTo>
                  <a:cubicBezTo>
                    <a:pt x="801434" y="459486"/>
                    <a:pt x="806958" y="457295"/>
                    <a:pt x="811149" y="453104"/>
                  </a:cubicBezTo>
                  <a:lnTo>
                    <a:pt x="935069" y="329184"/>
                  </a:lnTo>
                  <a:lnTo>
                    <a:pt x="935069" y="329184"/>
                  </a:lnTo>
                  <a:lnTo>
                    <a:pt x="975836" y="370046"/>
                  </a:lnTo>
                  <a:lnTo>
                    <a:pt x="821531" y="524256"/>
                  </a:lnTo>
                  <a:close/>
                  <a:moveTo>
                    <a:pt x="894874" y="124111"/>
                  </a:moveTo>
                  <a:cubicBezTo>
                    <a:pt x="911066" y="107918"/>
                    <a:pt x="937165" y="107918"/>
                    <a:pt x="953357" y="124111"/>
                  </a:cubicBezTo>
                  <a:lnTo>
                    <a:pt x="1058132" y="229267"/>
                  </a:lnTo>
                  <a:cubicBezTo>
                    <a:pt x="1065752" y="237077"/>
                    <a:pt x="1070039" y="247459"/>
                    <a:pt x="1070039" y="258604"/>
                  </a:cubicBezTo>
                  <a:cubicBezTo>
                    <a:pt x="1070039" y="269653"/>
                    <a:pt x="1065848" y="280035"/>
                    <a:pt x="1058132" y="287846"/>
                  </a:cubicBezTo>
                  <a:lnTo>
                    <a:pt x="1012031" y="334232"/>
                  </a:lnTo>
                  <a:lnTo>
                    <a:pt x="848582" y="170783"/>
                  </a:lnTo>
                  <a:lnTo>
                    <a:pt x="894874" y="124111"/>
                  </a:lnTo>
                  <a:close/>
                  <a:moveTo>
                    <a:pt x="128302" y="1053941"/>
                  </a:moveTo>
                  <a:lnTo>
                    <a:pt x="151829" y="997172"/>
                  </a:lnTo>
                  <a:lnTo>
                    <a:pt x="185071" y="1030414"/>
                  </a:lnTo>
                  <a:lnTo>
                    <a:pt x="128302" y="1053941"/>
                  </a:lnTo>
                  <a:close/>
                  <a:moveTo>
                    <a:pt x="228410" y="1012222"/>
                  </a:moveTo>
                  <a:lnTo>
                    <a:pt x="169736" y="953643"/>
                  </a:lnTo>
                  <a:lnTo>
                    <a:pt x="233934" y="799433"/>
                  </a:lnTo>
                  <a:lnTo>
                    <a:pt x="382619" y="948023"/>
                  </a:lnTo>
                  <a:lnTo>
                    <a:pt x="228410" y="1012222"/>
                  </a:lnTo>
                  <a:close/>
                  <a:moveTo>
                    <a:pt x="426530" y="919258"/>
                  </a:moveTo>
                  <a:lnTo>
                    <a:pt x="262795" y="755523"/>
                  </a:lnTo>
                  <a:lnTo>
                    <a:pt x="353282" y="665131"/>
                  </a:lnTo>
                  <a:lnTo>
                    <a:pt x="360617" y="657797"/>
                  </a:lnTo>
                  <a:lnTo>
                    <a:pt x="503015" y="800195"/>
                  </a:lnTo>
                  <a:lnTo>
                    <a:pt x="524256" y="821436"/>
                  </a:lnTo>
                  <a:lnTo>
                    <a:pt x="516922" y="828770"/>
                  </a:lnTo>
                  <a:lnTo>
                    <a:pt x="426530" y="919258"/>
                  </a:lnTo>
                  <a:close/>
                  <a:moveTo>
                    <a:pt x="1089755" y="946213"/>
                  </a:moveTo>
                  <a:lnTo>
                    <a:pt x="946404" y="1089660"/>
                  </a:lnTo>
                  <a:cubicBezTo>
                    <a:pt x="934117" y="1101852"/>
                    <a:pt x="917639" y="1108710"/>
                    <a:pt x="900113" y="1108710"/>
                  </a:cubicBezTo>
                  <a:cubicBezTo>
                    <a:pt x="882491" y="1108710"/>
                    <a:pt x="866013" y="1101852"/>
                    <a:pt x="853726" y="1089660"/>
                  </a:cubicBezTo>
                  <a:lnTo>
                    <a:pt x="564261" y="800195"/>
                  </a:lnTo>
                  <a:lnTo>
                    <a:pt x="533686" y="769620"/>
                  </a:lnTo>
                  <a:lnTo>
                    <a:pt x="369951" y="605885"/>
                  </a:lnTo>
                  <a:lnTo>
                    <a:pt x="339376" y="575215"/>
                  </a:lnTo>
                  <a:lnTo>
                    <a:pt x="62294" y="298132"/>
                  </a:lnTo>
                  <a:cubicBezTo>
                    <a:pt x="50006" y="285940"/>
                    <a:pt x="43244" y="269462"/>
                    <a:pt x="43244" y="251841"/>
                  </a:cubicBezTo>
                  <a:cubicBezTo>
                    <a:pt x="43244" y="234220"/>
                    <a:pt x="50006" y="217837"/>
                    <a:pt x="62294" y="205549"/>
                  </a:cubicBezTo>
                  <a:lnTo>
                    <a:pt x="205740" y="62103"/>
                  </a:lnTo>
                  <a:cubicBezTo>
                    <a:pt x="217932" y="49911"/>
                    <a:pt x="234410" y="43053"/>
                    <a:pt x="252032" y="43053"/>
                  </a:cubicBezTo>
                  <a:cubicBezTo>
                    <a:pt x="269653" y="43053"/>
                    <a:pt x="286036" y="49911"/>
                    <a:pt x="298323" y="62103"/>
                  </a:cubicBezTo>
                  <a:lnTo>
                    <a:pt x="304610" y="68389"/>
                  </a:lnTo>
                  <a:lnTo>
                    <a:pt x="326041" y="89821"/>
                  </a:lnTo>
                  <a:cubicBezTo>
                    <a:pt x="325088" y="90488"/>
                    <a:pt x="324231" y="91154"/>
                    <a:pt x="323374" y="92012"/>
                  </a:cubicBezTo>
                  <a:lnTo>
                    <a:pt x="279654" y="135731"/>
                  </a:lnTo>
                  <a:cubicBezTo>
                    <a:pt x="271177" y="144113"/>
                    <a:pt x="271177" y="157734"/>
                    <a:pt x="279654" y="166211"/>
                  </a:cubicBezTo>
                  <a:cubicBezTo>
                    <a:pt x="283845" y="170402"/>
                    <a:pt x="289465" y="172498"/>
                    <a:pt x="294894" y="172498"/>
                  </a:cubicBezTo>
                  <a:cubicBezTo>
                    <a:pt x="300514" y="172498"/>
                    <a:pt x="305943" y="170307"/>
                    <a:pt x="310134" y="166211"/>
                  </a:cubicBezTo>
                  <a:lnTo>
                    <a:pt x="353854" y="122491"/>
                  </a:lnTo>
                  <a:cubicBezTo>
                    <a:pt x="354711" y="121634"/>
                    <a:pt x="355378" y="120777"/>
                    <a:pt x="356045" y="119824"/>
                  </a:cubicBezTo>
                  <a:lnTo>
                    <a:pt x="397478" y="161258"/>
                  </a:lnTo>
                  <a:lnTo>
                    <a:pt x="418910" y="182689"/>
                  </a:lnTo>
                  <a:cubicBezTo>
                    <a:pt x="418243" y="183261"/>
                    <a:pt x="417481" y="183737"/>
                    <a:pt x="416814" y="184309"/>
                  </a:cubicBezTo>
                  <a:lnTo>
                    <a:pt x="329946" y="268986"/>
                  </a:lnTo>
                  <a:cubicBezTo>
                    <a:pt x="321374" y="277368"/>
                    <a:pt x="321278" y="291084"/>
                    <a:pt x="329660" y="299656"/>
                  </a:cubicBezTo>
                  <a:cubicBezTo>
                    <a:pt x="333851" y="304038"/>
                    <a:pt x="339471" y="306133"/>
                    <a:pt x="345186" y="306133"/>
                  </a:cubicBezTo>
                  <a:cubicBezTo>
                    <a:pt x="350711" y="306133"/>
                    <a:pt x="356235" y="304133"/>
                    <a:pt x="360426" y="299942"/>
                  </a:cubicBezTo>
                  <a:lnTo>
                    <a:pt x="447294" y="215265"/>
                  </a:lnTo>
                  <a:cubicBezTo>
                    <a:pt x="448056" y="214598"/>
                    <a:pt x="448532" y="213741"/>
                    <a:pt x="449199" y="212979"/>
                  </a:cubicBezTo>
                  <a:lnTo>
                    <a:pt x="489585" y="253365"/>
                  </a:lnTo>
                  <a:lnTo>
                    <a:pt x="511112" y="274891"/>
                  </a:lnTo>
                  <a:cubicBezTo>
                    <a:pt x="510159" y="275558"/>
                    <a:pt x="509302" y="276225"/>
                    <a:pt x="508445" y="277082"/>
                  </a:cubicBezTo>
                  <a:lnTo>
                    <a:pt x="464725" y="320802"/>
                  </a:lnTo>
                  <a:cubicBezTo>
                    <a:pt x="456248" y="329184"/>
                    <a:pt x="456248" y="342805"/>
                    <a:pt x="464725" y="351282"/>
                  </a:cubicBezTo>
                  <a:cubicBezTo>
                    <a:pt x="468916" y="355473"/>
                    <a:pt x="474536" y="357568"/>
                    <a:pt x="479965" y="357568"/>
                  </a:cubicBezTo>
                  <a:cubicBezTo>
                    <a:pt x="485394" y="357568"/>
                    <a:pt x="490919" y="355378"/>
                    <a:pt x="495205" y="351282"/>
                  </a:cubicBezTo>
                  <a:lnTo>
                    <a:pt x="538925" y="307562"/>
                  </a:lnTo>
                  <a:cubicBezTo>
                    <a:pt x="539782" y="306705"/>
                    <a:pt x="540449" y="305848"/>
                    <a:pt x="541115" y="304895"/>
                  </a:cubicBezTo>
                  <a:lnTo>
                    <a:pt x="575310" y="338995"/>
                  </a:lnTo>
                  <a:lnTo>
                    <a:pt x="582644" y="346329"/>
                  </a:lnTo>
                  <a:lnTo>
                    <a:pt x="604076" y="367855"/>
                  </a:lnTo>
                  <a:cubicBezTo>
                    <a:pt x="603409" y="368332"/>
                    <a:pt x="602647" y="368808"/>
                    <a:pt x="602075" y="369475"/>
                  </a:cubicBezTo>
                  <a:lnTo>
                    <a:pt x="596551" y="374904"/>
                  </a:lnTo>
                  <a:lnTo>
                    <a:pt x="515207" y="454152"/>
                  </a:lnTo>
                  <a:cubicBezTo>
                    <a:pt x="506635" y="462534"/>
                    <a:pt x="506540" y="476250"/>
                    <a:pt x="514921" y="484727"/>
                  </a:cubicBezTo>
                  <a:cubicBezTo>
                    <a:pt x="518255" y="488251"/>
                    <a:pt x="522637" y="490252"/>
                    <a:pt x="527114" y="490918"/>
                  </a:cubicBezTo>
                  <a:cubicBezTo>
                    <a:pt x="528161" y="491109"/>
                    <a:pt x="529304" y="491204"/>
                    <a:pt x="530447" y="491204"/>
                  </a:cubicBezTo>
                  <a:cubicBezTo>
                    <a:pt x="535972" y="491204"/>
                    <a:pt x="541306" y="489109"/>
                    <a:pt x="545687" y="485013"/>
                  </a:cubicBezTo>
                  <a:lnTo>
                    <a:pt x="627126" y="405574"/>
                  </a:lnTo>
                  <a:lnTo>
                    <a:pt x="632460" y="400336"/>
                  </a:lnTo>
                  <a:cubicBezTo>
                    <a:pt x="633222" y="399669"/>
                    <a:pt x="633698" y="398812"/>
                    <a:pt x="634270" y="398050"/>
                  </a:cubicBezTo>
                  <a:lnTo>
                    <a:pt x="696277" y="460057"/>
                  </a:lnTo>
                  <a:cubicBezTo>
                    <a:pt x="695420" y="460724"/>
                    <a:pt x="694468" y="461391"/>
                    <a:pt x="693706" y="462153"/>
                  </a:cubicBezTo>
                  <a:lnTo>
                    <a:pt x="649986" y="505873"/>
                  </a:lnTo>
                  <a:cubicBezTo>
                    <a:pt x="641509" y="514255"/>
                    <a:pt x="641509" y="527875"/>
                    <a:pt x="649986" y="536353"/>
                  </a:cubicBezTo>
                  <a:cubicBezTo>
                    <a:pt x="654177" y="540544"/>
                    <a:pt x="659797" y="542639"/>
                    <a:pt x="665226" y="542639"/>
                  </a:cubicBezTo>
                  <a:cubicBezTo>
                    <a:pt x="670655" y="542639"/>
                    <a:pt x="676275" y="540448"/>
                    <a:pt x="680466" y="536353"/>
                  </a:cubicBezTo>
                  <a:lnTo>
                    <a:pt x="724186" y="492633"/>
                  </a:lnTo>
                  <a:cubicBezTo>
                    <a:pt x="725043" y="491871"/>
                    <a:pt x="725710" y="490918"/>
                    <a:pt x="726376" y="490061"/>
                  </a:cubicBezTo>
                  <a:lnTo>
                    <a:pt x="728377" y="492062"/>
                  </a:lnTo>
                  <a:lnTo>
                    <a:pt x="767429" y="531114"/>
                  </a:lnTo>
                  <a:lnTo>
                    <a:pt x="769715" y="533305"/>
                  </a:lnTo>
                  <a:lnTo>
                    <a:pt x="789051" y="552736"/>
                  </a:lnTo>
                  <a:cubicBezTo>
                    <a:pt x="788194" y="553403"/>
                    <a:pt x="787241" y="553879"/>
                    <a:pt x="786479" y="554641"/>
                  </a:cubicBezTo>
                  <a:lnTo>
                    <a:pt x="781336" y="559689"/>
                  </a:lnTo>
                  <a:lnTo>
                    <a:pt x="700373" y="639223"/>
                  </a:lnTo>
                  <a:cubicBezTo>
                    <a:pt x="696944" y="642652"/>
                    <a:pt x="694849" y="646938"/>
                    <a:pt x="694182" y="651415"/>
                  </a:cubicBezTo>
                  <a:cubicBezTo>
                    <a:pt x="693230" y="657892"/>
                    <a:pt x="695134" y="664845"/>
                    <a:pt x="700088" y="669893"/>
                  </a:cubicBezTo>
                  <a:cubicBezTo>
                    <a:pt x="704279" y="674275"/>
                    <a:pt x="709898" y="676465"/>
                    <a:pt x="715518" y="676465"/>
                  </a:cubicBezTo>
                  <a:cubicBezTo>
                    <a:pt x="720947" y="676465"/>
                    <a:pt x="726472" y="674370"/>
                    <a:pt x="730568" y="670179"/>
                  </a:cubicBezTo>
                  <a:lnTo>
                    <a:pt x="811911" y="590264"/>
                  </a:lnTo>
                  <a:lnTo>
                    <a:pt x="816674" y="585597"/>
                  </a:lnTo>
                  <a:cubicBezTo>
                    <a:pt x="817531" y="584740"/>
                    <a:pt x="818293" y="583692"/>
                    <a:pt x="819055" y="582739"/>
                  </a:cubicBezTo>
                  <a:lnTo>
                    <a:pt x="859536" y="623221"/>
                  </a:lnTo>
                  <a:lnTo>
                    <a:pt x="880967" y="644652"/>
                  </a:lnTo>
                  <a:cubicBezTo>
                    <a:pt x="880301" y="645223"/>
                    <a:pt x="879539" y="645700"/>
                    <a:pt x="878967" y="646366"/>
                  </a:cubicBezTo>
                  <a:lnTo>
                    <a:pt x="835247" y="690658"/>
                  </a:lnTo>
                  <a:cubicBezTo>
                    <a:pt x="826770" y="699135"/>
                    <a:pt x="826770" y="712946"/>
                    <a:pt x="835247" y="721519"/>
                  </a:cubicBezTo>
                  <a:cubicBezTo>
                    <a:pt x="839438" y="725710"/>
                    <a:pt x="845058" y="727900"/>
                    <a:pt x="850487" y="727900"/>
                  </a:cubicBezTo>
                  <a:cubicBezTo>
                    <a:pt x="856107" y="727900"/>
                    <a:pt x="861536" y="725710"/>
                    <a:pt x="865727" y="721519"/>
                  </a:cubicBezTo>
                  <a:lnTo>
                    <a:pt x="909447" y="677228"/>
                  </a:lnTo>
                  <a:cubicBezTo>
                    <a:pt x="910114" y="676561"/>
                    <a:pt x="910685" y="675704"/>
                    <a:pt x="911257" y="674941"/>
                  </a:cubicBezTo>
                  <a:lnTo>
                    <a:pt x="974122" y="737806"/>
                  </a:lnTo>
                  <a:cubicBezTo>
                    <a:pt x="973265" y="738378"/>
                    <a:pt x="972407" y="739045"/>
                    <a:pt x="971741" y="739712"/>
                  </a:cubicBezTo>
                  <a:lnTo>
                    <a:pt x="885634" y="823627"/>
                  </a:lnTo>
                  <a:cubicBezTo>
                    <a:pt x="877157" y="831913"/>
                    <a:pt x="876967" y="845534"/>
                    <a:pt x="885349" y="854012"/>
                  </a:cubicBezTo>
                  <a:cubicBezTo>
                    <a:pt x="889540" y="858298"/>
                    <a:pt x="895159" y="860488"/>
                    <a:pt x="900684" y="860488"/>
                  </a:cubicBezTo>
                  <a:cubicBezTo>
                    <a:pt x="906018" y="860488"/>
                    <a:pt x="911447" y="858488"/>
                    <a:pt x="915734" y="854297"/>
                  </a:cubicBezTo>
                  <a:lnTo>
                    <a:pt x="1001840" y="770382"/>
                  </a:lnTo>
                  <a:cubicBezTo>
                    <a:pt x="1002697" y="769525"/>
                    <a:pt x="1003364" y="768667"/>
                    <a:pt x="1004030" y="767715"/>
                  </a:cubicBezTo>
                  <a:lnTo>
                    <a:pt x="1044702" y="808387"/>
                  </a:lnTo>
                  <a:lnTo>
                    <a:pt x="1066133" y="829818"/>
                  </a:lnTo>
                  <a:cubicBezTo>
                    <a:pt x="1065467" y="830389"/>
                    <a:pt x="1064705" y="830866"/>
                    <a:pt x="1064133" y="831532"/>
                  </a:cubicBezTo>
                  <a:lnTo>
                    <a:pt x="1020413" y="875824"/>
                  </a:lnTo>
                  <a:cubicBezTo>
                    <a:pt x="1011936" y="884301"/>
                    <a:pt x="1011936" y="898112"/>
                    <a:pt x="1020413" y="906685"/>
                  </a:cubicBezTo>
                  <a:cubicBezTo>
                    <a:pt x="1024604" y="910876"/>
                    <a:pt x="1030224" y="913066"/>
                    <a:pt x="1035653" y="913066"/>
                  </a:cubicBezTo>
                  <a:cubicBezTo>
                    <a:pt x="1041083" y="913066"/>
                    <a:pt x="1046702" y="911066"/>
                    <a:pt x="1050893" y="906685"/>
                  </a:cubicBezTo>
                  <a:lnTo>
                    <a:pt x="1094613" y="862393"/>
                  </a:lnTo>
                  <a:cubicBezTo>
                    <a:pt x="1095089" y="861917"/>
                    <a:pt x="1095566" y="861250"/>
                    <a:pt x="1095947" y="860679"/>
                  </a:cubicBezTo>
                  <a:cubicBezTo>
                    <a:pt x="1104233" y="871823"/>
                    <a:pt x="1108805" y="885349"/>
                    <a:pt x="1108805" y="899731"/>
                  </a:cubicBezTo>
                  <a:cubicBezTo>
                    <a:pt x="1108805" y="917543"/>
                    <a:pt x="1102043" y="933926"/>
                    <a:pt x="1089755" y="94621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91" name="Google Shape;1791;p10"/>
            <p:cNvGrpSpPr/>
            <p:nvPr/>
          </p:nvGrpSpPr>
          <p:grpSpPr>
            <a:xfrm rot="1458646">
              <a:off x="2050521" y="3240065"/>
              <a:ext cx="722862" cy="1045420"/>
              <a:chOff x="6594769" y="2752153"/>
              <a:chExt cx="953209" cy="1378553"/>
            </a:xfrm>
          </p:grpSpPr>
          <p:sp>
            <p:nvSpPr>
              <p:cNvPr id="1792" name="Google Shape;1792;p10"/>
              <p:cNvSpPr/>
              <p:nvPr/>
            </p:nvSpPr>
            <p:spPr>
              <a:xfrm>
                <a:off x="6594769" y="2752153"/>
                <a:ext cx="953209" cy="1378553"/>
              </a:xfrm>
              <a:custGeom>
                <a:rect b="b" l="l" r="r" t="t"/>
                <a:pathLst>
                  <a:path extrusionOk="0" h="1378553" w="953209">
                    <a:moveTo>
                      <a:pt x="945697" y="822198"/>
                    </a:moveTo>
                    <a:cubicBezTo>
                      <a:pt x="937696" y="816673"/>
                      <a:pt x="926838" y="818674"/>
                      <a:pt x="921313" y="826580"/>
                    </a:cubicBezTo>
                    <a:cubicBezTo>
                      <a:pt x="893881" y="866299"/>
                      <a:pt x="861496" y="901541"/>
                      <a:pt x="825206" y="931926"/>
                    </a:cubicBezTo>
                    <a:lnTo>
                      <a:pt x="756626" y="784098"/>
                    </a:lnTo>
                    <a:cubicBezTo>
                      <a:pt x="752530" y="775430"/>
                      <a:pt x="742148" y="771525"/>
                      <a:pt x="733385" y="775621"/>
                    </a:cubicBezTo>
                    <a:cubicBezTo>
                      <a:pt x="724622" y="779717"/>
                      <a:pt x="720812" y="790099"/>
                      <a:pt x="724907" y="798862"/>
                    </a:cubicBezTo>
                    <a:lnTo>
                      <a:pt x="796916" y="954024"/>
                    </a:lnTo>
                    <a:lnTo>
                      <a:pt x="811775" y="986219"/>
                    </a:lnTo>
                    <a:lnTo>
                      <a:pt x="833207" y="1032320"/>
                    </a:lnTo>
                    <a:cubicBezTo>
                      <a:pt x="866258" y="1103948"/>
                      <a:pt x="839589" y="1188148"/>
                      <a:pt x="773771" y="1228249"/>
                    </a:cubicBezTo>
                    <a:lnTo>
                      <a:pt x="691665" y="1051179"/>
                    </a:lnTo>
                    <a:lnTo>
                      <a:pt x="676901" y="1019461"/>
                    </a:lnTo>
                    <a:lnTo>
                      <a:pt x="519453" y="680180"/>
                    </a:lnTo>
                    <a:cubicBezTo>
                      <a:pt x="563554" y="667226"/>
                      <a:pt x="600130" y="636460"/>
                      <a:pt x="620704" y="596170"/>
                    </a:cubicBezTo>
                    <a:cubicBezTo>
                      <a:pt x="632896" y="608457"/>
                      <a:pt x="643183" y="623030"/>
                      <a:pt x="650898" y="639604"/>
                    </a:cubicBezTo>
                    <a:lnTo>
                      <a:pt x="694523" y="733711"/>
                    </a:lnTo>
                    <a:cubicBezTo>
                      <a:pt x="698618" y="742474"/>
                      <a:pt x="709001" y="746379"/>
                      <a:pt x="717764" y="742283"/>
                    </a:cubicBezTo>
                    <a:cubicBezTo>
                      <a:pt x="726527" y="738188"/>
                      <a:pt x="730337" y="727805"/>
                      <a:pt x="726241" y="719042"/>
                    </a:cubicBezTo>
                    <a:lnTo>
                      <a:pt x="682616" y="624935"/>
                    </a:lnTo>
                    <a:cubicBezTo>
                      <a:pt x="670806" y="599504"/>
                      <a:pt x="654041" y="577882"/>
                      <a:pt x="633944" y="560832"/>
                    </a:cubicBezTo>
                    <a:cubicBezTo>
                      <a:pt x="637182" y="547973"/>
                      <a:pt x="638897" y="534543"/>
                      <a:pt x="638897" y="520637"/>
                    </a:cubicBezTo>
                    <a:cubicBezTo>
                      <a:pt x="638897" y="435007"/>
                      <a:pt x="573746" y="364236"/>
                      <a:pt x="490307" y="355283"/>
                    </a:cubicBezTo>
                    <a:lnTo>
                      <a:pt x="490307" y="205264"/>
                    </a:lnTo>
                    <a:cubicBezTo>
                      <a:pt x="538980" y="196882"/>
                      <a:pt x="576032" y="154496"/>
                      <a:pt x="576032" y="103442"/>
                    </a:cubicBezTo>
                    <a:cubicBezTo>
                      <a:pt x="576032" y="46482"/>
                      <a:pt x="529550" y="0"/>
                      <a:pt x="472590" y="0"/>
                    </a:cubicBezTo>
                    <a:cubicBezTo>
                      <a:pt x="415631" y="0"/>
                      <a:pt x="369149" y="46292"/>
                      <a:pt x="369149" y="103442"/>
                    </a:cubicBezTo>
                    <a:cubicBezTo>
                      <a:pt x="369149" y="154400"/>
                      <a:pt x="406201" y="196787"/>
                      <a:pt x="454874" y="205264"/>
                    </a:cubicBezTo>
                    <a:lnTo>
                      <a:pt x="454874" y="355283"/>
                    </a:lnTo>
                    <a:cubicBezTo>
                      <a:pt x="371530" y="364141"/>
                      <a:pt x="306284" y="435007"/>
                      <a:pt x="306284" y="520637"/>
                    </a:cubicBezTo>
                    <a:cubicBezTo>
                      <a:pt x="306284" y="535114"/>
                      <a:pt x="308093" y="549116"/>
                      <a:pt x="311618" y="562451"/>
                    </a:cubicBezTo>
                    <a:cubicBezTo>
                      <a:pt x="292091" y="579406"/>
                      <a:pt x="276089" y="600647"/>
                      <a:pt x="264850" y="624935"/>
                    </a:cubicBezTo>
                    <a:lnTo>
                      <a:pt x="125404" y="925449"/>
                    </a:lnTo>
                    <a:cubicBezTo>
                      <a:pt x="90066" y="894779"/>
                      <a:pt x="58634" y="859250"/>
                      <a:pt x="32154" y="819436"/>
                    </a:cubicBezTo>
                    <a:cubicBezTo>
                      <a:pt x="26725" y="811339"/>
                      <a:pt x="15866" y="809149"/>
                      <a:pt x="7865" y="814483"/>
                    </a:cubicBezTo>
                    <a:cubicBezTo>
                      <a:pt x="-231" y="819817"/>
                      <a:pt x="-2422" y="830675"/>
                      <a:pt x="2913" y="838772"/>
                    </a:cubicBezTo>
                    <a:cubicBezTo>
                      <a:pt x="33107" y="884110"/>
                      <a:pt x="69302" y="924211"/>
                      <a:pt x="110069" y="958405"/>
                    </a:cubicBezTo>
                    <a:lnTo>
                      <a:pt x="82637" y="1017556"/>
                    </a:lnTo>
                    <a:cubicBezTo>
                      <a:pt x="41108" y="1107091"/>
                      <a:pt x="76064" y="1212628"/>
                      <a:pt x="160170" y="1260729"/>
                    </a:cubicBezTo>
                    <a:lnTo>
                      <a:pt x="121308" y="1354455"/>
                    </a:lnTo>
                    <a:cubicBezTo>
                      <a:pt x="117689" y="1363408"/>
                      <a:pt x="121880" y="1373600"/>
                      <a:pt x="130928" y="1377315"/>
                    </a:cubicBezTo>
                    <a:cubicBezTo>
                      <a:pt x="133119" y="1378172"/>
                      <a:pt x="135405" y="1378553"/>
                      <a:pt x="137596" y="1378553"/>
                    </a:cubicBezTo>
                    <a:cubicBezTo>
                      <a:pt x="144549" y="1378553"/>
                      <a:pt x="151122" y="1374457"/>
                      <a:pt x="153884" y="1367695"/>
                    </a:cubicBezTo>
                    <a:lnTo>
                      <a:pt x="198651" y="1259777"/>
                    </a:lnTo>
                    <a:cubicBezTo>
                      <a:pt x="199223" y="1258348"/>
                      <a:pt x="199508" y="1256824"/>
                      <a:pt x="199699" y="1255395"/>
                    </a:cubicBezTo>
                    <a:lnTo>
                      <a:pt x="219987" y="1211961"/>
                    </a:lnTo>
                    <a:cubicBezTo>
                      <a:pt x="223988" y="1203198"/>
                      <a:pt x="220178" y="1192816"/>
                      <a:pt x="211415" y="1188720"/>
                    </a:cubicBezTo>
                    <a:cubicBezTo>
                      <a:pt x="202652" y="1184624"/>
                      <a:pt x="192269" y="1188530"/>
                      <a:pt x="188174" y="1197197"/>
                    </a:cubicBezTo>
                    <a:lnTo>
                      <a:pt x="173696" y="1228344"/>
                    </a:lnTo>
                    <a:cubicBezTo>
                      <a:pt x="107878" y="1188244"/>
                      <a:pt x="81113" y="1103948"/>
                      <a:pt x="114260" y="1032415"/>
                    </a:cubicBezTo>
                    <a:lnTo>
                      <a:pt x="138263" y="980599"/>
                    </a:lnTo>
                    <a:lnTo>
                      <a:pt x="153407" y="948214"/>
                    </a:lnTo>
                    <a:lnTo>
                      <a:pt x="296568" y="639699"/>
                    </a:lnTo>
                    <a:cubicBezTo>
                      <a:pt x="303807" y="624078"/>
                      <a:pt x="313427" y="609981"/>
                      <a:pt x="325239" y="597789"/>
                    </a:cubicBezTo>
                    <a:cubicBezTo>
                      <a:pt x="346289" y="637889"/>
                      <a:pt x="383341" y="668369"/>
                      <a:pt x="427823" y="680752"/>
                    </a:cubicBezTo>
                    <a:lnTo>
                      <a:pt x="272184" y="1015937"/>
                    </a:lnTo>
                    <a:lnTo>
                      <a:pt x="257421" y="1047655"/>
                    </a:lnTo>
                    <a:lnTo>
                      <a:pt x="214367" y="1140523"/>
                    </a:lnTo>
                    <a:cubicBezTo>
                      <a:pt x="210272" y="1149287"/>
                      <a:pt x="214082" y="1159669"/>
                      <a:pt x="222845" y="1163764"/>
                    </a:cubicBezTo>
                    <a:cubicBezTo>
                      <a:pt x="231608" y="1167860"/>
                      <a:pt x="241990" y="1163955"/>
                      <a:pt x="246086" y="1155192"/>
                    </a:cubicBezTo>
                    <a:lnTo>
                      <a:pt x="290186" y="1060132"/>
                    </a:lnTo>
                    <a:cubicBezTo>
                      <a:pt x="343907" y="1078611"/>
                      <a:pt x="400867" y="1089184"/>
                      <a:pt x="459350" y="1091184"/>
                    </a:cubicBezTo>
                    <a:lnTo>
                      <a:pt x="459350" y="1165574"/>
                    </a:lnTo>
                    <a:cubicBezTo>
                      <a:pt x="459350" y="1175290"/>
                      <a:pt x="466971" y="1183005"/>
                      <a:pt x="476496" y="1183005"/>
                    </a:cubicBezTo>
                    <a:cubicBezTo>
                      <a:pt x="485830" y="1183005"/>
                      <a:pt x="493640" y="1175195"/>
                      <a:pt x="493640" y="1165574"/>
                    </a:cubicBezTo>
                    <a:lnTo>
                      <a:pt x="493640" y="1091279"/>
                    </a:lnTo>
                    <a:cubicBezTo>
                      <a:pt x="550409" y="1089850"/>
                      <a:pt x="605845" y="1080230"/>
                      <a:pt x="658423" y="1063085"/>
                    </a:cubicBezTo>
                    <a:lnTo>
                      <a:pt x="747672" y="1255395"/>
                    </a:lnTo>
                    <a:cubicBezTo>
                      <a:pt x="747863" y="1256824"/>
                      <a:pt x="748148" y="1258348"/>
                      <a:pt x="748720" y="1259777"/>
                    </a:cubicBezTo>
                    <a:lnTo>
                      <a:pt x="793488" y="1367695"/>
                    </a:lnTo>
                    <a:cubicBezTo>
                      <a:pt x="796345" y="1374457"/>
                      <a:pt x="802917" y="1378553"/>
                      <a:pt x="809775" y="1378553"/>
                    </a:cubicBezTo>
                    <a:cubicBezTo>
                      <a:pt x="811966" y="1378553"/>
                      <a:pt x="814252" y="1378077"/>
                      <a:pt x="816443" y="1377315"/>
                    </a:cubicBezTo>
                    <a:cubicBezTo>
                      <a:pt x="825491" y="1373600"/>
                      <a:pt x="829682" y="1363408"/>
                      <a:pt x="826063" y="1354455"/>
                    </a:cubicBezTo>
                    <a:lnTo>
                      <a:pt x="787201" y="1260824"/>
                    </a:lnTo>
                    <a:cubicBezTo>
                      <a:pt x="871307" y="1212723"/>
                      <a:pt x="906168" y="1107091"/>
                      <a:pt x="864734" y="1017651"/>
                    </a:cubicBezTo>
                    <a:lnTo>
                      <a:pt x="840160" y="964787"/>
                    </a:lnTo>
                    <a:cubicBezTo>
                      <a:pt x="881784" y="931259"/>
                      <a:pt x="918932" y="891635"/>
                      <a:pt x="949983" y="846677"/>
                    </a:cubicBezTo>
                    <a:cubicBezTo>
                      <a:pt x="955603" y="838676"/>
                      <a:pt x="953698" y="827627"/>
                      <a:pt x="945697" y="822198"/>
                    </a:cubicBezTo>
                    <a:close/>
                    <a:moveTo>
                      <a:pt x="404296" y="103442"/>
                    </a:moveTo>
                    <a:cubicBezTo>
                      <a:pt x="404296" y="65722"/>
                      <a:pt x="434966" y="35147"/>
                      <a:pt x="472590" y="35147"/>
                    </a:cubicBezTo>
                    <a:cubicBezTo>
                      <a:pt x="510309" y="35147"/>
                      <a:pt x="540884" y="65818"/>
                      <a:pt x="540884" y="103442"/>
                    </a:cubicBezTo>
                    <a:cubicBezTo>
                      <a:pt x="540884" y="140398"/>
                      <a:pt x="511357" y="170497"/>
                      <a:pt x="474781" y="171641"/>
                    </a:cubicBezTo>
                    <a:cubicBezTo>
                      <a:pt x="474019" y="171545"/>
                      <a:pt x="473352" y="171450"/>
                      <a:pt x="472590" y="171450"/>
                    </a:cubicBezTo>
                    <a:cubicBezTo>
                      <a:pt x="471828" y="171450"/>
                      <a:pt x="471161" y="171545"/>
                      <a:pt x="470399" y="171641"/>
                    </a:cubicBezTo>
                    <a:cubicBezTo>
                      <a:pt x="433728" y="170497"/>
                      <a:pt x="404296" y="140398"/>
                      <a:pt x="404296" y="103442"/>
                    </a:cubicBezTo>
                    <a:close/>
                    <a:moveTo>
                      <a:pt x="353337" y="574834"/>
                    </a:moveTo>
                    <a:cubicBezTo>
                      <a:pt x="348289" y="563975"/>
                      <a:pt x="344765" y="552450"/>
                      <a:pt x="342955" y="540258"/>
                    </a:cubicBezTo>
                    <a:cubicBezTo>
                      <a:pt x="341907" y="533876"/>
                      <a:pt x="341431" y="527209"/>
                      <a:pt x="341431" y="520541"/>
                    </a:cubicBezTo>
                    <a:cubicBezTo>
                      <a:pt x="341431" y="448246"/>
                      <a:pt x="400200" y="389287"/>
                      <a:pt x="472590" y="389287"/>
                    </a:cubicBezTo>
                    <a:cubicBezTo>
                      <a:pt x="544980" y="389287"/>
                      <a:pt x="603845" y="448246"/>
                      <a:pt x="603845" y="520541"/>
                    </a:cubicBezTo>
                    <a:cubicBezTo>
                      <a:pt x="603845" y="526828"/>
                      <a:pt x="603368" y="533019"/>
                      <a:pt x="602511" y="539115"/>
                    </a:cubicBezTo>
                    <a:cubicBezTo>
                      <a:pt x="600797" y="551307"/>
                      <a:pt x="597368" y="562927"/>
                      <a:pt x="592415" y="573786"/>
                    </a:cubicBezTo>
                    <a:cubicBezTo>
                      <a:pt x="576222" y="610267"/>
                      <a:pt x="543837" y="637984"/>
                      <a:pt x="504404" y="647795"/>
                    </a:cubicBezTo>
                    <a:cubicBezTo>
                      <a:pt x="496498" y="649891"/>
                      <a:pt x="488306" y="651129"/>
                      <a:pt x="479924" y="651605"/>
                    </a:cubicBezTo>
                    <a:cubicBezTo>
                      <a:pt x="477448" y="651701"/>
                      <a:pt x="475067" y="651796"/>
                      <a:pt x="472590" y="651796"/>
                    </a:cubicBezTo>
                    <a:cubicBezTo>
                      <a:pt x="470876" y="651796"/>
                      <a:pt x="469256" y="651796"/>
                      <a:pt x="467542" y="651701"/>
                    </a:cubicBezTo>
                    <a:cubicBezTo>
                      <a:pt x="459160" y="651415"/>
                      <a:pt x="450873" y="650272"/>
                      <a:pt x="442967" y="648367"/>
                    </a:cubicBezTo>
                    <a:cubicBezTo>
                      <a:pt x="402963" y="639127"/>
                      <a:pt x="369911" y="611410"/>
                      <a:pt x="353337" y="574834"/>
                    </a:cubicBezTo>
                    <a:close/>
                    <a:moveTo>
                      <a:pt x="493736" y="1056323"/>
                    </a:moveTo>
                    <a:lnTo>
                      <a:pt x="493736" y="1000506"/>
                    </a:lnTo>
                    <a:cubicBezTo>
                      <a:pt x="493736" y="990790"/>
                      <a:pt x="486116" y="983075"/>
                      <a:pt x="476591" y="983075"/>
                    </a:cubicBezTo>
                    <a:cubicBezTo>
                      <a:pt x="467066" y="983075"/>
                      <a:pt x="459446" y="990886"/>
                      <a:pt x="459446" y="1000506"/>
                    </a:cubicBezTo>
                    <a:lnTo>
                      <a:pt x="459446" y="1056227"/>
                    </a:lnTo>
                    <a:cubicBezTo>
                      <a:pt x="406106" y="1054322"/>
                      <a:pt x="354194" y="1044797"/>
                      <a:pt x="305141" y="1028129"/>
                    </a:cubicBezTo>
                    <a:lnTo>
                      <a:pt x="463637" y="686752"/>
                    </a:lnTo>
                    <a:cubicBezTo>
                      <a:pt x="466589" y="686848"/>
                      <a:pt x="469638" y="686943"/>
                      <a:pt x="472590" y="686943"/>
                    </a:cubicBezTo>
                    <a:cubicBezTo>
                      <a:pt x="476305" y="686943"/>
                      <a:pt x="480020" y="686848"/>
                      <a:pt x="483734" y="686562"/>
                    </a:cubicBezTo>
                    <a:lnTo>
                      <a:pt x="643755" y="1031272"/>
                    </a:lnTo>
                    <a:cubicBezTo>
                      <a:pt x="595748" y="1046416"/>
                      <a:pt x="545361" y="1054989"/>
                      <a:pt x="493736" y="10563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3" name="Google Shape;1793;p10"/>
              <p:cNvSpPr/>
              <p:nvPr/>
            </p:nvSpPr>
            <p:spPr>
              <a:xfrm>
                <a:off x="7034783" y="3243642"/>
                <a:ext cx="58292" cy="58293"/>
              </a:xfrm>
              <a:custGeom>
                <a:rect b="b" l="l" r="r" t="t"/>
                <a:pathLst>
                  <a:path extrusionOk="0" h="58293" w="58292">
                    <a:moveTo>
                      <a:pt x="58293" y="29147"/>
                    </a:moveTo>
                    <a:cubicBezTo>
                      <a:pt x="58293" y="13049"/>
                      <a:pt x="45244" y="0"/>
                      <a:pt x="29146" y="0"/>
                    </a:cubicBezTo>
                    <a:cubicBezTo>
                      <a:pt x="13049" y="0"/>
                      <a:pt x="0" y="13049"/>
                      <a:pt x="0" y="29147"/>
                    </a:cubicBezTo>
                    <a:cubicBezTo>
                      <a:pt x="0" y="45244"/>
                      <a:pt x="13049" y="58293"/>
                      <a:pt x="29146" y="58293"/>
                    </a:cubicBezTo>
                    <a:cubicBezTo>
                      <a:pt x="45148" y="58293"/>
                      <a:pt x="58293" y="45244"/>
                      <a:pt x="58293" y="29147"/>
                    </a:cubicBezTo>
                    <a:close/>
                    <a:moveTo>
                      <a:pt x="23051" y="29147"/>
                    </a:moveTo>
                    <a:cubicBezTo>
                      <a:pt x="23051" y="25718"/>
                      <a:pt x="25718" y="23051"/>
                      <a:pt x="29146" y="23051"/>
                    </a:cubicBezTo>
                    <a:cubicBezTo>
                      <a:pt x="32480" y="23051"/>
                      <a:pt x="35243" y="25718"/>
                      <a:pt x="35243" y="29147"/>
                    </a:cubicBezTo>
                    <a:cubicBezTo>
                      <a:pt x="35243" y="32576"/>
                      <a:pt x="32576" y="35243"/>
                      <a:pt x="29146" y="35243"/>
                    </a:cubicBezTo>
                    <a:cubicBezTo>
                      <a:pt x="25718" y="35243"/>
                      <a:pt x="23051" y="32576"/>
                      <a:pt x="23051" y="291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94" name="Google Shape;1794;p10"/>
            <p:cNvGrpSpPr/>
            <p:nvPr/>
          </p:nvGrpSpPr>
          <p:grpSpPr>
            <a:xfrm rot="1155841">
              <a:off x="1195103" y="4480795"/>
              <a:ext cx="1088710" cy="940486"/>
              <a:chOff x="4473320" y="1359978"/>
              <a:chExt cx="1435607" cy="1240155"/>
            </a:xfrm>
          </p:grpSpPr>
          <p:sp>
            <p:nvSpPr>
              <p:cNvPr id="1795" name="Google Shape;1795;p10"/>
              <p:cNvSpPr/>
              <p:nvPr/>
            </p:nvSpPr>
            <p:spPr>
              <a:xfrm>
                <a:off x="4473320" y="1359978"/>
                <a:ext cx="1435607" cy="901826"/>
              </a:xfrm>
              <a:custGeom>
                <a:rect b="b" l="l" r="r" t="t"/>
                <a:pathLst>
                  <a:path extrusionOk="0" h="901826" w="1435607">
                    <a:moveTo>
                      <a:pt x="1418177" y="598361"/>
                    </a:moveTo>
                    <a:lnTo>
                      <a:pt x="1330547" y="598361"/>
                    </a:lnTo>
                    <a:cubicBezTo>
                      <a:pt x="1322642" y="267176"/>
                      <a:pt x="1050989" y="0"/>
                      <a:pt x="717804" y="0"/>
                    </a:cubicBezTo>
                    <a:cubicBezTo>
                      <a:pt x="384715" y="0"/>
                      <a:pt x="112967" y="267081"/>
                      <a:pt x="105156" y="598265"/>
                    </a:cubicBezTo>
                    <a:lnTo>
                      <a:pt x="17526" y="598265"/>
                    </a:lnTo>
                    <a:cubicBezTo>
                      <a:pt x="7811" y="598265"/>
                      <a:pt x="0" y="606076"/>
                      <a:pt x="0" y="615791"/>
                    </a:cubicBezTo>
                    <a:lnTo>
                      <a:pt x="0" y="884301"/>
                    </a:lnTo>
                    <a:cubicBezTo>
                      <a:pt x="0" y="894017"/>
                      <a:pt x="7811" y="901827"/>
                      <a:pt x="17526" y="901827"/>
                    </a:cubicBezTo>
                    <a:lnTo>
                      <a:pt x="1418082" y="901827"/>
                    </a:lnTo>
                    <a:cubicBezTo>
                      <a:pt x="1427798" y="901827"/>
                      <a:pt x="1435608" y="894017"/>
                      <a:pt x="1435608" y="884301"/>
                    </a:cubicBezTo>
                    <a:lnTo>
                      <a:pt x="1435608" y="615887"/>
                    </a:lnTo>
                    <a:cubicBezTo>
                      <a:pt x="1435608" y="606171"/>
                      <a:pt x="1427798" y="598361"/>
                      <a:pt x="1418177" y="598361"/>
                    </a:cubicBezTo>
                    <a:close/>
                    <a:moveTo>
                      <a:pt x="1400651" y="866870"/>
                    </a:moveTo>
                    <a:lnTo>
                      <a:pt x="1266444" y="866870"/>
                    </a:lnTo>
                    <a:lnTo>
                      <a:pt x="1266444" y="759333"/>
                    </a:lnTo>
                    <a:cubicBezTo>
                      <a:pt x="1266444" y="749618"/>
                      <a:pt x="1258824" y="741807"/>
                      <a:pt x="1249299" y="741807"/>
                    </a:cubicBezTo>
                    <a:cubicBezTo>
                      <a:pt x="1239774" y="741807"/>
                      <a:pt x="1232154" y="749618"/>
                      <a:pt x="1232154" y="759333"/>
                    </a:cubicBezTo>
                    <a:lnTo>
                      <a:pt x="1232154" y="866870"/>
                    </a:lnTo>
                    <a:lnTo>
                      <a:pt x="1115568" y="866870"/>
                    </a:lnTo>
                    <a:lnTo>
                      <a:pt x="1115568" y="759333"/>
                    </a:lnTo>
                    <a:cubicBezTo>
                      <a:pt x="1115568" y="749618"/>
                      <a:pt x="1107662" y="741807"/>
                      <a:pt x="1097852" y="741807"/>
                    </a:cubicBezTo>
                    <a:cubicBezTo>
                      <a:pt x="1088041" y="741807"/>
                      <a:pt x="1080135" y="749618"/>
                      <a:pt x="1080135" y="759333"/>
                    </a:cubicBezTo>
                    <a:lnTo>
                      <a:pt x="1080135" y="866870"/>
                    </a:lnTo>
                    <a:lnTo>
                      <a:pt x="963549" y="866870"/>
                    </a:lnTo>
                    <a:lnTo>
                      <a:pt x="963549" y="759333"/>
                    </a:lnTo>
                    <a:cubicBezTo>
                      <a:pt x="963549" y="749618"/>
                      <a:pt x="955643" y="741807"/>
                      <a:pt x="945833" y="741807"/>
                    </a:cubicBezTo>
                    <a:cubicBezTo>
                      <a:pt x="936022" y="741807"/>
                      <a:pt x="928116" y="749618"/>
                      <a:pt x="928116" y="759333"/>
                    </a:cubicBezTo>
                    <a:lnTo>
                      <a:pt x="928116" y="866870"/>
                    </a:lnTo>
                    <a:lnTo>
                      <a:pt x="811530" y="866870"/>
                    </a:lnTo>
                    <a:lnTo>
                      <a:pt x="811530" y="759333"/>
                    </a:lnTo>
                    <a:cubicBezTo>
                      <a:pt x="811530" y="749618"/>
                      <a:pt x="803624" y="741807"/>
                      <a:pt x="793814" y="741807"/>
                    </a:cubicBezTo>
                    <a:cubicBezTo>
                      <a:pt x="784003" y="741807"/>
                      <a:pt x="776097" y="749618"/>
                      <a:pt x="776097" y="759333"/>
                    </a:cubicBezTo>
                    <a:lnTo>
                      <a:pt x="776097" y="866870"/>
                    </a:lnTo>
                    <a:lnTo>
                      <a:pt x="659511" y="866870"/>
                    </a:lnTo>
                    <a:lnTo>
                      <a:pt x="659511" y="759333"/>
                    </a:lnTo>
                    <a:cubicBezTo>
                      <a:pt x="659511" y="749618"/>
                      <a:pt x="651891" y="741807"/>
                      <a:pt x="642366" y="741807"/>
                    </a:cubicBezTo>
                    <a:cubicBezTo>
                      <a:pt x="632841" y="741807"/>
                      <a:pt x="625221" y="749618"/>
                      <a:pt x="625221" y="759333"/>
                    </a:cubicBezTo>
                    <a:lnTo>
                      <a:pt x="625221" y="866870"/>
                    </a:lnTo>
                    <a:lnTo>
                      <a:pt x="508635" y="866870"/>
                    </a:lnTo>
                    <a:lnTo>
                      <a:pt x="508635" y="759333"/>
                    </a:lnTo>
                    <a:cubicBezTo>
                      <a:pt x="508635" y="749618"/>
                      <a:pt x="500729" y="741807"/>
                      <a:pt x="490918" y="741807"/>
                    </a:cubicBezTo>
                    <a:cubicBezTo>
                      <a:pt x="481108" y="741807"/>
                      <a:pt x="473202" y="749618"/>
                      <a:pt x="473202" y="759333"/>
                    </a:cubicBezTo>
                    <a:lnTo>
                      <a:pt x="473202" y="866870"/>
                    </a:lnTo>
                    <a:lnTo>
                      <a:pt x="356616" y="866870"/>
                    </a:lnTo>
                    <a:lnTo>
                      <a:pt x="356616" y="759333"/>
                    </a:lnTo>
                    <a:cubicBezTo>
                      <a:pt x="356616" y="749618"/>
                      <a:pt x="348710" y="741807"/>
                      <a:pt x="338900" y="741807"/>
                    </a:cubicBezTo>
                    <a:cubicBezTo>
                      <a:pt x="329089" y="741807"/>
                      <a:pt x="321183" y="749618"/>
                      <a:pt x="321183" y="759333"/>
                    </a:cubicBezTo>
                    <a:lnTo>
                      <a:pt x="321183" y="866870"/>
                    </a:lnTo>
                    <a:lnTo>
                      <a:pt x="204597" y="866870"/>
                    </a:lnTo>
                    <a:lnTo>
                      <a:pt x="204597" y="759333"/>
                    </a:lnTo>
                    <a:cubicBezTo>
                      <a:pt x="204597" y="749618"/>
                      <a:pt x="196691" y="741807"/>
                      <a:pt x="186880" y="741807"/>
                    </a:cubicBezTo>
                    <a:cubicBezTo>
                      <a:pt x="177070" y="741807"/>
                      <a:pt x="169164" y="749618"/>
                      <a:pt x="169164" y="759333"/>
                    </a:cubicBezTo>
                    <a:lnTo>
                      <a:pt x="169164" y="866870"/>
                    </a:lnTo>
                    <a:lnTo>
                      <a:pt x="35052" y="866870"/>
                    </a:lnTo>
                    <a:lnTo>
                      <a:pt x="35052" y="633317"/>
                    </a:lnTo>
                    <a:lnTo>
                      <a:pt x="122587" y="633317"/>
                    </a:lnTo>
                    <a:cubicBezTo>
                      <a:pt x="132302" y="633317"/>
                      <a:pt x="140113" y="625507"/>
                      <a:pt x="140113" y="615791"/>
                    </a:cubicBezTo>
                    <a:lnTo>
                      <a:pt x="140113" y="612839"/>
                    </a:lnTo>
                    <a:cubicBezTo>
                      <a:pt x="140113" y="294227"/>
                      <a:pt x="399383" y="34957"/>
                      <a:pt x="717899" y="34957"/>
                    </a:cubicBezTo>
                    <a:cubicBezTo>
                      <a:pt x="1036415" y="34957"/>
                      <a:pt x="1295686" y="294227"/>
                      <a:pt x="1295686" y="612839"/>
                    </a:cubicBezTo>
                    <a:lnTo>
                      <a:pt x="1295686" y="615791"/>
                    </a:lnTo>
                    <a:cubicBezTo>
                      <a:pt x="1295686" y="625507"/>
                      <a:pt x="1303496" y="633317"/>
                      <a:pt x="1313212" y="633317"/>
                    </a:cubicBezTo>
                    <a:lnTo>
                      <a:pt x="1400747" y="633317"/>
                    </a:lnTo>
                    <a:lnTo>
                      <a:pt x="1400747" y="8668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6" name="Google Shape;1796;p10"/>
              <p:cNvSpPr/>
              <p:nvPr/>
            </p:nvSpPr>
            <p:spPr>
              <a:xfrm>
                <a:off x="4829079" y="1610962"/>
                <a:ext cx="723614" cy="382333"/>
              </a:xfrm>
              <a:custGeom>
                <a:rect b="b" l="l" r="r" t="t"/>
                <a:pathLst>
                  <a:path extrusionOk="0" h="382333" w="723614">
                    <a:moveTo>
                      <a:pt x="361855" y="0"/>
                    </a:moveTo>
                    <a:cubicBezTo>
                      <a:pt x="162401" y="0"/>
                      <a:pt x="0" y="162401"/>
                      <a:pt x="0" y="361855"/>
                    </a:cubicBezTo>
                    <a:cubicBezTo>
                      <a:pt x="0" y="363474"/>
                      <a:pt x="0" y="365284"/>
                      <a:pt x="190" y="366903"/>
                    </a:cubicBezTo>
                    <a:cubicBezTo>
                      <a:pt x="1238" y="375666"/>
                      <a:pt x="8668" y="382333"/>
                      <a:pt x="17621" y="382333"/>
                    </a:cubicBezTo>
                    <a:lnTo>
                      <a:pt x="286321" y="382333"/>
                    </a:lnTo>
                    <a:cubicBezTo>
                      <a:pt x="295561" y="382333"/>
                      <a:pt x="303085" y="375190"/>
                      <a:pt x="303848" y="366141"/>
                    </a:cubicBezTo>
                    <a:cubicBezTo>
                      <a:pt x="306229" y="336042"/>
                      <a:pt x="331660" y="312325"/>
                      <a:pt x="361950" y="312325"/>
                    </a:cubicBezTo>
                    <a:cubicBezTo>
                      <a:pt x="392335" y="312325"/>
                      <a:pt x="417767" y="335947"/>
                      <a:pt x="420052" y="366141"/>
                    </a:cubicBezTo>
                    <a:cubicBezTo>
                      <a:pt x="420719" y="375380"/>
                      <a:pt x="428434" y="382333"/>
                      <a:pt x="437578" y="382333"/>
                    </a:cubicBezTo>
                    <a:lnTo>
                      <a:pt x="706279" y="382333"/>
                    </a:lnTo>
                    <a:cubicBezTo>
                      <a:pt x="715137" y="382333"/>
                      <a:pt x="722662" y="375761"/>
                      <a:pt x="723424" y="366903"/>
                    </a:cubicBezTo>
                    <a:cubicBezTo>
                      <a:pt x="723614" y="365284"/>
                      <a:pt x="723614" y="363474"/>
                      <a:pt x="723614" y="361855"/>
                    </a:cubicBezTo>
                    <a:cubicBezTo>
                      <a:pt x="723709" y="162401"/>
                      <a:pt x="561308" y="0"/>
                      <a:pt x="361855" y="0"/>
                    </a:cubicBezTo>
                    <a:close/>
                    <a:moveTo>
                      <a:pt x="452437" y="347377"/>
                    </a:moveTo>
                    <a:cubicBezTo>
                      <a:pt x="441960" y="307086"/>
                      <a:pt x="405003" y="277368"/>
                      <a:pt x="362141" y="277368"/>
                    </a:cubicBezTo>
                    <a:cubicBezTo>
                      <a:pt x="319278" y="277368"/>
                      <a:pt x="282321" y="306991"/>
                      <a:pt x="271843" y="347377"/>
                    </a:cubicBezTo>
                    <a:lnTo>
                      <a:pt x="35719" y="347377"/>
                    </a:lnTo>
                    <a:cubicBezTo>
                      <a:pt x="43339" y="173926"/>
                      <a:pt x="186880" y="35052"/>
                      <a:pt x="362141" y="35052"/>
                    </a:cubicBezTo>
                    <a:cubicBezTo>
                      <a:pt x="537115" y="35052"/>
                      <a:pt x="680466" y="173260"/>
                      <a:pt x="688562" y="347377"/>
                    </a:cubicBezTo>
                    <a:lnTo>
                      <a:pt x="452437" y="34737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7" name="Google Shape;1797;p10"/>
              <p:cNvSpPr/>
              <p:nvPr/>
            </p:nvSpPr>
            <p:spPr>
              <a:xfrm>
                <a:off x="4549806" y="2379630"/>
                <a:ext cx="1327118" cy="220503"/>
              </a:xfrm>
              <a:custGeom>
                <a:rect b="b" l="l" r="r" t="t"/>
                <a:pathLst>
                  <a:path extrusionOk="0" h="220503" w="1327118">
                    <a:moveTo>
                      <a:pt x="1315307" y="93536"/>
                    </a:moveTo>
                    <a:lnTo>
                      <a:pt x="1195197" y="51816"/>
                    </a:lnTo>
                    <a:cubicBezTo>
                      <a:pt x="1193864" y="50863"/>
                      <a:pt x="1192340" y="50006"/>
                      <a:pt x="1190720" y="49435"/>
                    </a:cubicBezTo>
                    <a:lnTo>
                      <a:pt x="1072134" y="7906"/>
                    </a:lnTo>
                    <a:cubicBezTo>
                      <a:pt x="1070419" y="6286"/>
                      <a:pt x="1068515" y="4953"/>
                      <a:pt x="1066228" y="4096"/>
                    </a:cubicBezTo>
                    <a:lnTo>
                      <a:pt x="1057275" y="952"/>
                    </a:lnTo>
                    <a:cubicBezTo>
                      <a:pt x="1055370" y="381"/>
                      <a:pt x="1053465" y="0"/>
                      <a:pt x="1051465" y="0"/>
                    </a:cubicBezTo>
                    <a:lnTo>
                      <a:pt x="350234" y="0"/>
                    </a:lnTo>
                    <a:cubicBezTo>
                      <a:pt x="350139" y="0"/>
                      <a:pt x="350044" y="0"/>
                      <a:pt x="349853" y="0"/>
                    </a:cubicBezTo>
                    <a:cubicBezTo>
                      <a:pt x="349758" y="0"/>
                      <a:pt x="349663" y="0"/>
                      <a:pt x="349472" y="0"/>
                    </a:cubicBezTo>
                    <a:lnTo>
                      <a:pt x="183737" y="0"/>
                    </a:lnTo>
                    <a:lnTo>
                      <a:pt x="183261" y="0"/>
                    </a:lnTo>
                    <a:lnTo>
                      <a:pt x="17526" y="0"/>
                    </a:lnTo>
                    <a:cubicBezTo>
                      <a:pt x="7811" y="0"/>
                      <a:pt x="0" y="7810"/>
                      <a:pt x="0" y="17526"/>
                    </a:cubicBezTo>
                    <a:lnTo>
                      <a:pt x="0" y="202978"/>
                    </a:lnTo>
                    <a:cubicBezTo>
                      <a:pt x="0" y="212693"/>
                      <a:pt x="7811" y="220504"/>
                      <a:pt x="17526" y="220504"/>
                    </a:cubicBezTo>
                    <a:lnTo>
                      <a:pt x="183261" y="220504"/>
                    </a:lnTo>
                    <a:lnTo>
                      <a:pt x="183737" y="220504"/>
                    </a:lnTo>
                    <a:lnTo>
                      <a:pt x="349472" y="220504"/>
                    </a:lnTo>
                    <a:cubicBezTo>
                      <a:pt x="349567" y="220504"/>
                      <a:pt x="349663" y="220504"/>
                      <a:pt x="349853" y="220504"/>
                    </a:cubicBezTo>
                    <a:cubicBezTo>
                      <a:pt x="349949" y="220504"/>
                      <a:pt x="350044" y="220504"/>
                      <a:pt x="350234" y="220504"/>
                    </a:cubicBezTo>
                    <a:lnTo>
                      <a:pt x="1049846" y="220504"/>
                    </a:lnTo>
                    <a:cubicBezTo>
                      <a:pt x="1051846" y="220504"/>
                      <a:pt x="1053846" y="220123"/>
                      <a:pt x="1055656" y="219551"/>
                    </a:cubicBezTo>
                    <a:lnTo>
                      <a:pt x="1066324" y="215837"/>
                    </a:lnTo>
                    <a:cubicBezTo>
                      <a:pt x="1068134" y="215170"/>
                      <a:pt x="1069848" y="214217"/>
                      <a:pt x="1071277" y="212979"/>
                    </a:cubicBezTo>
                    <a:lnTo>
                      <a:pt x="1190911" y="170402"/>
                    </a:lnTo>
                    <a:cubicBezTo>
                      <a:pt x="1191197" y="170307"/>
                      <a:pt x="1191387" y="170117"/>
                      <a:pt x="1191673" y="169926"/>
                    </a:cubicBezTo>
                    <a:lnTo>
                      <a:pt x="1315402" y="126301"/>
                    </a:lnTo>
                    <a:cubicBezTo>
                      <a:pt x="1322451" y="123730"/>
                      <a:pt x="1327118" y="117253"/>
                      <a:pt x="1327118" y="109728"/>
                    </a:cubicBezTo>
                    <a:cubicBezTo>
                      <a:pt x="1327023" y="102584"/>
                      <a:pt x="1322356" y="95917"/>
                      <a:pt x="1315307" y="93536"/>
                    </a:cubicBezTo>
                    <a:close/>
                    <a:moveTo>
                      <a:pt x="35147" y="35052"/>
                    </a:moveTo>
                    <a:lnTo>
                      <a:pt x="165925" y="35052"/>
                    </a:lnTo>
                    <a:lnTo>
                      <a:pt x="165925" y="185356"/>
                    </a:lnTo>
                    <a:lnTo>
                      <a:pt x="35147" y="185356"/>
                    </a:lnTo>
                    <a:lnTo>
                      <a:pt x="35147" y="35052"/>
                    </a:lnTo>
                    <a:close/>
                    <a:moveTo>
                      <a:pt x="1077944" y="47053"/>
                    </a:moveTo>
                    <a:lnTo>
                      <a:pt x="1167098" y="78105"/>
                    </a:lnTo>
                    <a:lnTo>
                      <a:pt x="1167098" y="141542"/>
                    </a:lnTo>
                    <a:lnTo>
                      <a:pt x="1077944" y="173260"/>
                    </a:lnTo>
                    <a:lnTo>
                      <a:pt x="1077944" y="47053"/>
                    </a:lnTo>
                    <a:close/>
                    <a:moveTo>
                      <a:pt x="332042" y="185452"/>
                    </a:moveTo>
                    <a:lnTo>
                      <a:pt x="201263" y="185452"/>
                    </a:lnTo>
                    <a:lnTo>
                      <a:pt x="201263" y="35147"/>
                    </a:lnTo>
                    <a:lnTo>
                      <a:pt x="332042" y="35147"/>
                    </a:lnTo>
                    <a:lnTo>
                      <a:pt x="332042" y="185452"/>
                    </a:lnTo>
                    <a:close/>
                    <a:moveTo>
                      <a:pt x="367760" y="35052"/>
                    </a:moveTo>
                    <a:lnTo>
                      <a:pt x="1039082" y="35052"/>
                    </a:lnTo>
                    <a:lnTo>
                      <a:pt x="1039082" y="185356"/>
                    </a:lnTo>
                    <a:lnTo>
                      <a:pt x="367760" y="185356"/>
                    </a:lnTo>
                    <a:lnTo>
                      <a:pt x="367760" y="35052"/>
                    </a:lnTo>
                    <a:close/>
                    <a:moveTo>
                      <a:pt x="1202531" y="129159"/>
                    </a:moveTo>
                    <a:lnTo>
                      <a:pt x="1202531" y="91345"/>
                    </a:lnTo>
                    <a:lnTo>
                      <a:pt x="1256728" y="110109"/>
                    </a:lnTo>
                    <a:lnTo>
                      <a:pt x="1202531" y="12915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98" name="Google Shape;1798;p10"/>
            <p:cNvGrpSpPr/>
            <p:nvPr/>
          </p:nvGrpSpPr>
          <p:grpSpPr>
            <a:xfrm rot="-465114">
              <a:off x="2574189" y="4464274"/>
              <a:ext cx="840079" cy="973459"/>
              <a:chOff x="4648224" y="2791086"/>
              <a:chExt cx="1107654" cy="1283517"/>
            </a:xfrm>
          </p:grpSpPr>
          <p:sp>
            <p:nvSpPr>
              <p:cNvPr id="1799" name="Google Shape;1799;p10"/>
              <p:cNvSpPr/>
              <p:nvPr/>
            </p:nvSpPr>
            <p:spPr>
              <a:xfrm>
                <a:off x="4648224" y="2791086"/>
                <a:ext cx="1107654" cy="1283517"/>
              </a:xfrm>
              <a:custGeom>
                <a:rect b="b" l="l" r="r" t="t"/>
                <a:pathLst>
                  <a:path extrusionOk="0" h="1283517" w="1107654">
                    <a:moveTo>
                      <a:pt x="1010673" y="51649"/>
                    </a:moveTo>
                    <a:cubicBezTo>
                      <a:pt x="908470" y="-26932"/>
                      <a:pt x="765499" y="-14645"/>
                      <a:pt x="678250" y="80319"/>
                    </a:cubicBezTo>
                    <a:lnTo>
                      <a:pt x="95511" y="714684"/>
                    </a:lnTo>
                    <a:cubicBezTo>
                      <a:pt x="95130" y="715065"/>
                      <a:pt x="94939" y="715541"/>
                      <a:pt x="94558" y="715827"/>
                    </a:cubicBezTo>
                    <a:cubicBezTo>
                      <a:pt x="84843" y="728305"/>
                      <a:pt x="80747" y="743831"/>
                      <a:pt x="82747" y="759642"/>
                    </a:cubicBezTo>
                    <a:cubicBezTo>
                      <a:pt x="84747" y="775358"/>
                      <a:pt x="92749" y="789456"/>
                      <a:pt x="105322" y="798981"/>
                    </a:cubicBezTo>
                    <a:lnTo>
                      <a:pt x="116656" y="807648"/>
                    </a:lnTo>
                    <a:lnTo>
                      <a:pt x="53696" y="979289"/>
                    </a:lnTo>
                    <a:cubicBezTo>
                      <a:pt x="51029" y="986528"/>
                      <a:pt x="53315" y="994529"/>
                      <a:pt x="59411" y="999291"/>
                    </a:cubicBezTo>
                    <a:lnTo>
                      <a:pt x="99892" y="1030533"/>
                    </a:lnTo>
                    <a:lnTo>
                      <a:pt x="60840" y="1081301"/>
                    </a:lnTo>
                    <a:cubicBezTo>
                      <a:pt x="57982" y="1085016"/>
                      <a:pt x="56744" y="1089779"/>
                      <a:pt x="57316" y="1094256"/>
                    </a:cubicBezTo>
                    <a:cubicBezTo>
                      <a:pt x="57887" y="1098828"/>
                      <a:pt x="60173" y="1103018"/>
                      <a:pt x="63983" y="1105876"/>
                    </a:cubicBezTo>
                    <a:lnTo>
                      <a:pt x="93701" y="1128736"/>
                    </a:lnTo>
                    <a:lnTo>
                      <a:pt x="3595" y="1246274"/>
                    </a:lnTo>
                    <a:cubicBezTo>
                      <a:pt x="-311" y="1251418"/>
                      <a:pt x="-1073" y="1258276"/>
                      <a:pt x="1499" y="1264182"/>
                    </a:cubicBezTo>
                    <a:cubicBezTo>
                      <a:pt x="4071" y="1269992"/>
                      <a:pt x="9786" y="1273992"/>
                      <a:pt x="16168" y="1274468"/>
                    </a:cubicBezTo>
                    <a:lnTo>
                      <a:pt x="146660" y="1283517"/>
                    </a:lnTo>
                    <a:lnTo>
                      <a:pt x="147898" y="1283517"/>
                    </a:lnTo>
                    <a:cubicBezTo>
                      <a:pt x="153232" y="1283517"/>
                      <a:pt x="158376" y="1280946"/>
                      <a:pt x="161995" y="1276755"/>
                    </a:cubicBezTo>
                    <a:lnTo>
                      <a:pt x="208096" y="1216652"/>
                    </a:lnTo>
                    <a:lnTo>
                      <a:pt x="239814" y="1241036"/>
                    </a:lnTo>
                    <a:cubicBezTo>
                      <a:pt x="242958" y="1243512"/>
                      <a:pt x="246672" y="1244655"/>
                      <a:pt x="250483" y="1244655"/>
                    </a:cubicBezTo>
                    <a:cubicBezTo>
                      <a:pt x="255626" y="1244655"/>
                      <a:pt x="260865" y="1242274"/>
                      <a:pt x="264294" y="1237892"/>
                    </a:cubicBezTo>
                    <a:lnTo>
                      <a:pt x="303251" y="1187220"/>
                    </a:lnTo>
                    <a:lnTo>
                      <a:pt x="337446" y="1213604"/>
                    </a:lnTo>
                    <a:cubicBezTo>
                      <a:pt x="340494" y="1216080"/>
                      <a:pt x="344399" y="1217223"/>
                      <a:pt x="348114" y="1217223"/>
                    </a:cubicBezTo>
                    <a:cubicBezTo>
                      <a:pt x="351448" y="1217223"/>
                      <a:pt x="354972" y="1216366"/>
                      <a:pt x="357925" y="1214175"/>
                    </a:cubicBezTo>
                    <a:lnTo>
                      <a:pt x="510420" y="1110353"/>
                    </a:lnTo>
                    <a:lnTo>
                      <a:pt x="520516" y="1118068"/>
                    </a:lnTo>
                    <a:cubicBezTo>
                      <a:pt x="531280" y="1126355"/>
                      <a:pt x="543948" y="1130355"/>
                      <a:pt x="556616" y="1130355"/>
                    </a:cubicBezTo>
                    <a:cubicBezTo>
                      <a:pt x="574523" y="1130355"/>
                      <a:pt x="592049" y="1122449"/>
                      <a:pt x="603574" y="1107209"/>
                    </a:cubicBezTo>
                    <a:cubicBezTo>
                      <a:pt x="603955" y="1106733"/>
                      <a:pt x="604241" y="1106352"/>
                      <a:pt x="604527" y="1105971"/>
                    </a:cubicBezTo>
                    <a:lnTo>
                      <a:pt x="760832" y="861369"/>
                    </a:lnTo>
                    <a:cubicBezTo>
                      <a:pt x="765976" y="853178"/>
                      <a:pt x="763594" y="842415"/>
                      <a:pt x="755498" y="837176"/>
                    </a:cubicBezTo>
                    <a:cubicBezTo>
                      <a:pt x="747402" y="832032"/>
                      <a:pt x="736543" y="834414"/>
                      <a:pt x="731305" y="842510"/>
                    </a:cubicBezTo>
                    <a:lnTo>
                      <a:pt x="575666" y="1086255"/>
                    </a:lnTo>
                    <a:cubicBezTo>
                      <a:pt x="567379" y="1096446"/>
                      <a:pt x="552425" y="1098256"/>
                      <a:pt x="542043" y="1090255"/>
                    </a:cubicBezTo>
                    <a:lnTo>
                      <a:pt x="171235" y="805172"/>
                    </a:lnTo>
                    <a:lnTo>
                      <a:pt x="148375" y="787551"/>
                    </a:lnTo>
                    <a:cubicBezTo>
                      <a:pt x="148279" y="787455"/>
                      <a:pt x="148184" y="787455"/>
                      <a:pt x="148089" y="787360"/>
                    </a:cubicBezTo>
                    <a:lnTo>
                      <a:pt x="126943" y="771072"/>
                    </a:lnTo>
                    <a:cubicBezTo>
                      <a:pt x="121800" y="767072"/>
                      <a:pt x="118561" y="761357"/>
                      <a:pt x="117704" y="754975"/>
                    </a:cubicBezTo>
                    <a:cubicBezTo>
                      <a:pt x="117037" y="748689"/>
                      <a:pt x="118561" y="742593"/>
                      <a:pt x="122181" y="737544"/>
                    </a:cubicBezTo>
                    <a:lnTo>
                      <a:pt x="704349" y="103846"/>
                    </a:lnTo>
                    <a:cubicBezTo>
                      <a:pt x="779215" y="22407"/>
                      <a:pt x="901802" y="11739"/>
                      <a:pt x="989527" y="79176"/>
                    </a:cubicBezTo>
                    <a:cubicBezTo>
                      <a:pt x="1077253" y="146613"/>
                      <a:pt x="1098493" y="267866"/>
                      <a:pt x="1038962" y="361116"/>
                    </a:cubicBezTo>
                    <a:lnTo>
                      <a:pt x="789883" y="751165"/>
                    </a:lnTo>
                    <a:cubicBezTo>
                      <a:pt x="789026" y="752498"/>
                      <a:pt x="788455" y="753832"/>
                      <a:pt x="788073" y="755261"/>
                    </a:cubicBezTo>
                    <a:lnTo>
                      <a:pt x="772262" y="780026"/>
                    </a:lnTo>
                    <a:cubicBezTo>
                      <a:pt x="767214" y="788122"/>
                      <a:pt x="769500" y="798695"/>
                      <a:pt x="777596" y="803933"/>
                    </a:cubicBezTo>
                    <a:cubicBezTo>
                      <a:pt x="780454" y="805743"/>
                      <a:pt x="783692" y="806696"/>
                      <a:pt x="786931" y="806696"/>
                    </a:cubicBezTo>
                    <a:cubicBezTo>
                      <a:pt x="792550" y="806696"/>
                      <a:pt x="798265" y="803933"/>
                      <a:pt x="801504" y="798599"/>
                    </a:cubicBezTo>
                    <a:lnTo>
                      <a:pt x="819506" y="770406"/>
                    </a:lnTo>
                    <a:cubicBezTo>
                      <a:pt x="819982" y="769644"/>
                      <a:pt x="820268" y="768977"/>
                      <a:pt x="820649" y="768215"/>
                    </a:cubicBezTo>
                    <a:lnTo>
                      <a:pt x="1068680" y="379881"/>
                    </a:lnTo>
                    <a:cubicBezTo>
                      <a:pt x="1137736" y="271391"/>
                      <a:pt x="1112971" y="130135"/>
                      <a:pt x="1010673" y="51649"/>
                    </a:cubicBezTo>
                    <a:close/>
                    <a:moveTo>
                      <a:pt x="139707" y="1247799"/>
                    </a:moveTo>
                    <a:lnTo>
                      <a:pt x="51029" y="1241607"/>
                    </a:lnTo>
                    <a:lnTo>
                      <a:pt x="121228" y="1149882"/>
                    </a:lnTo>
                    <a:lnTo>
                      <a:pt x="180093" y="1195125"/>
                    </a:lnTo>
                    <a:lnTo>
                      <a:pt x="139707" y="1247799"/>
                    </a:lnTo>
                    <a:close/>
                    <a:moveTo>
                      <a:pt x="247149" y="1202555"/>
                    </a:moveTo>
                    <a:lnTo>
                      <a:pt x="229337" y="1188839"/>
                    </a:lnTo>
                    <a:lnTo>
                      <a:pt x="115037" y="1100923"/>
                    </a:lnTo>
                    <a:lnTo>
                      <a:pt x="99130" y="1088636"/>
                    </a:lnTo>
                    <a:lnTo>
                      <a:pt x="127515" y="1051774"/>
                    </a:lnTo>
                    <a:lnTo>
                      <a:pt x="275438" y="1165788"/>
                    </a:lnTo>
                    <a:lnTo>
                      <a:pt x="247149" y="1202555"/>
                    </a:lnTo>
                    <a:close/>
                    <a:moveTo>
                      <a:pt x="480892" y="1088255"/>
                    </a:moveTo>
                    <a:lnTo>
                      <a:pt x="348781" y="1178075"/>
                    </a:lnTo>
                    <a:lnTo>
                      <a:pt x="324682" y="1159502"/>
                    </a:lnTo>
                    <a:lnTo>
                      <a:pt x="296869" y="1138071"/>
                    </a:lnTo>
                    <a:lnTo>
                      <a:pt x="148851" y="1023961"/>
                    </a:lnTo>
                    <a:lnTo>
                      <a:pt x="121228" y="1002720"/>
                    </a:lnTo>
                    <a:lnTo>
                      <a:pt x="90843" y="979289"/>
                    </a:lnTo>
                    <a:lnTo>
                      <a:pt x="145803" y="830032"/>
                    </a:lnTo>
                    <a:lnTo>
                      <a:pt x="211525" y="880610"/>
                    </a:lnTo>
                    <a:lnTo>
                      <a:pt x="480892" y="10882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0" name="Google Shape;1800;p10"/>
              <p:cNvSpPr/>
              <p:nvPr/>
            </p:nvSpPr>
            <p:spPr>
              <a:xfrm>
                <a:off x="5046004" y="2971573"/>
                <a:ext cx="536065" cy="640115"/>
              </a:xfrm>
              <a:custGeom>
                <a:rect b="b" l="l" r="r" t="t"/>
                <a:pathLst>
                  <a:path extrusionOk="0" h="640115" w="536065">
                    <a:moveTo>
                      <a:pt x="535264" y="81379"/>
                    </a:moveTo>
                    <a:cubicBezTo>
                      <a:pt x="532026" y="56519"/>
                      <a:pt x="519358" y="34611"/>
                      <a:pt x="499641" y="19371"/>
                    </a:cubicBezTo>
                    <a:cubicBezTo>
                      <a:pt x="458684" y="-12061"/>
                      <a:pt x="399914" y="-4441"/>
                      <a:pt x="368482" y="36421"/>
                    </a:cubicBezTo>
                    <a:lnTo>
                      <a:pt x="19295" y="489811"/>
                    </a:lnTo>
                    <a:cubicBezTo>
                      <a:pt x="-12042" y="530673"/>
                      <a:pt x="-4422" y="589347"/>
                      <a:pt x="36440" y="620780"/>
                    </a:cubicBezTo>
                    <a:cubicBezTo>
                      <a:pt x="53395" y="633829"/>
                      <a:pt x="73492" y="640116"/>
                      <a:pt x="93400" y="640116"/>
                    </a:cubicBezTo>
                    <a:cubicBezTo>
                      <a:pt x="121498" y="640116"/>
                      <a:pt x="149311" y="627543"/>
                      <a:pt x="167599" y="603730"/>
                    </a:cubicBezTo>
                    <a:lnTo>
                      <a:pt x="516786" y="150340"/>
                    </a:lnTo>
                    <a:cubicBezTo>
                      <a:pt x="531835" y="130623"/>
                      <a:pt x="538503" y="106239"/>
                      <a:pt x="535264" y="81379"/>
                    </a:cubicBezTo>
                    <a:close/>
                    <a:moveTo>
                      <a:pt x="489068" y="129004"/>
                    </a:moveTo>
                    <a:lnTo>
                      <a:pt x="139882" y="582394"/>
                    </a:lnTo>
                    <a:cubicBezTo>
                      <a:pt x="130452" y="594681"/>
                      <a:pt x="116641" y="602587"/>
                      <a:pt x="101115" y="604587"/>
                    </a:cubicBezTo>
                    <a:cubicBezTo>
                      <a:pt x="85589" y="606588"/>
                      <a:pt x="70254" y="602492"/>
                      <a:pt x="57967" y="593062"/>
                    </a:cubicBezTo>
                    <a:cubicBezTo>
                      <a:pt x="32344" y="573441"/>
                      <a:pt x="27582" y="536769"/>
                      <a:pt x="47203" y="511242"/>
                    </a:cubicBezTo>
                    <a:lnTo>
                      <a:pt x="396390" y="57852"/>
                    </a:lnTo>
                    <a:cubicBezTo>
                      <a:pt x="407820" y="42898"/>
                      <a:pt x="425251" y="35088"/>
                      <a:pt x="442777" y="35088"/>
                    </a:cubicBezTo>
                    <a:cubicBezTo>
                      <a:pt x="455159" y="35088"/>
                      <a:pt x="467637" y="39088"/>
                      <a:pt x="478400" y="47184"/>
                    </a:cubicBezTo>
                    <a:cubicBezTo>
                      <a:pt x="490687" y="56614"/>
                      <a:pt x="498593" y="70425"/>
                      <a:pt x="500593" y="85951"/>
                    </a:cubicBezTo>
                    <a:cubicBezTo>
                      <a:pt x="502594" y="101477"/>
                      <a:pt x="498498" y="116812"/>
                      <a:pt x="489068" y="129004"/>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01" name="Google Shape;1801;p10"/>
            <p:cNvGrpSpPr/>
            <p:nvPr/>
          </p:nvGrpSpPr>
          <p:grpSpPr>
            <a:xfrm>
              <a:off x="1076838" y="5770623"/>
              <a:ext cx="989891" cy="989871"/>
              <a:chOff x="8213288" y="4257484"/>
              <a:chExt cx="1305236" cy="1305210"/>
            </a:xfrm>
          </p:grpSpPr>
          <p:sp>
            <p:nvSpPr>
              <p:cNvPr id="1802" name="Google Shape;1802;p10"/>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3" name="Google Shape;1803;p10"/>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4" name="Google Shape;1804;p10"/>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5" name="Google Shape;1805;p10"/>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06" name="Google Shape;1806;p10"/>
            <p:cNvGrpSpPr/>
            <p:nvPr/>
          </p:nvGrpSpPr>
          <p:grpSpPr>
            <a:xfrm>
              <a:off x="3897126" y="2792273"/>
              <a:ext cx="989891" cy="989871"/>
              <a:chOff x="8213288" y="4257484"/>
              <a:chExt cx="1305236" cy="1305210"/>
            </a:xfrm>
          </p:grpSpPr>
          <p:sp>
            <p:nvSpPr>
              <p:cNvPr id="1807" name="Google Shape;1807;p10"/>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8" name="Google Shape;1808;p10"/>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9" name="Google Shape;1809;p10"/>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0" name="Google Shape;1810;p10"/>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11" name="Google Shape;1811;p10"/>
            <p:cNvGrpSpPr/>
            <p:nvPr/>
          </p:nvGrpSpPr>
          <p:grpSpPr>
            <a:xfrm rot="816607">
              <a:off x="166121" y="5320541"/>
              <a:ext cx="715862" cy="804271"/>
              <a:chOff x="6479476" y="1449514"/>
              <a:chExt cx="954404" cy="1072133"/>
            </a:xfrm>
          </p:grpSpPr>
          <p:sp>
            <p:nvSpPr>
              <p:cNvPr id="1812" name="Google Shape;1812;p10"/>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3" name="Google Shape;1813;p10"/>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4" name="Google Shape;1814;p10"/>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15" name="Google Shape;1815;p10"/>
            <p:cNvGrpSpPr/>
            <p:nvPr/>
          </p:nvGrpSpPr>
          <p:grpSpPr>
            <a:xfrm rot="-1503216">
              <a:off x="358738" y="3640697"/>
              <a:ext cx="813890" cy="1023327"/>
              <a:chOff x="6477570" y="1322641"/>
              <a:chExt cx="1052702" cy="1323593"/>
            </a:xfrm>
          </p:grpSpPr>
          <p:sp>
            <p:nvSpPr>
              <p:cNvPr id="1816" name="Google Shape;1816;p10"/>
              <p:cNvSpPr/>
              <p:nvPr/>
            </p:nvSpPr>
            <p:spPr>
              <a:xfrm>
                <a:off x="6477570" y="1428940"/>
                <a:ext cx="121158" cy="402716"/>
              </a:xfrm>
              <a:custGeom>
                <a:rect b="b" l="l" r="r" t="t"/>
                <a:pathLst>
                  <a:path extrusionOk="0" h="402716" w="121158">
                    <a:moveTo>
                      <a:pt x="0" y="385000"/>
                    </a:moveTo>
                    <a:lnTo>
                      <a:pt x="0" y="118015"/>
                    </a:lnTo>
                    <a:cubicBezTo>
                      <a:pt x="0" y="64103"/>
                      <a:pt x="36290" y="18574"/>
                      <a:pt x="85725" y="4572"/>
                    </a:cubicBezTo>
                    <a:cubicBezTo>
                      <a:pt x="96012" y="1619"/>
                      <a:pt x="106871" y="0"/>
                      <a:pt x="118110" y="0"/>
                    </a:cubicBezTo>
                    <a:lnTo>
                      <a:pt x="121158" y="0"/>
                    </a:lnTo>
                    <a:lnTo>
                      <a:pt x="121158" y="35433"/>
                    </a:lnTo>
                    <a:lnTo>
                      <a:pt x="118110" y="35433"/>
                    </a:lnTo>
                    <a:cubicBezTo>
                      <a:pt x="106585" y="35433"/>
                      <a:pt x="95631" y="37814"/>
                      <a:pt x="85725" y="42005"/>
                    </a:cubicBezTo>
                    <a:cubicBezTo>
                      <a:pt x="56197" y="54673"/>
                      <a:pt x="35433" y="83915"/>
                      <a:pt x="35433" y="118015"/>
                    </a:cubicBezTo>
                    <a:lnTo>
                      <a:pt x="35433" y="385000"/>
                    </a:lnTo>
                    <a:cubicBezTo>
                      <a:pt x="35433" y="394811"/>
                      <a:pt x="27527" y="402717"/>
                      <a:pt x="17717" y="402717"/>
                    </a:cubicBezTo>
                    <a:cubicBezTo>
                      <a:pt x="7906" y="402717"/>
                      <a:pt x="0" y="394811"/>
                      <a:pt x="0" y="3850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7" name="Google Shape;1817;p10"/>
              <p:cNvSpPr/>
              <p:nvPr/>
            </p:nvSpPr>
            <p:spPr>
              <a:xfrm>
                <a:off x="6669595"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8" name="Google Shape;1818;p10"/>
              <p:cNvSpPr/>
              <p:nvPr/>
            </p:nvSpPr>
            <p:spPr>
              <a:xfrm>
                <a:off x="6917626"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9" name="Google Shape;1819;p10"/>
              <p:cNvSpPr/>
              <p:nvPr/>
            </p:nvSpPr>
            <p:spPr>
              <a:xfrm>
                <a:off x="7165657"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0" name="Google Shape;1820;p10"/>
              <p:cNvSpPr/>
              <p:nvPr/>
            </p:nvSpPr>
            <p:spPr>
              <a:xfrm>
                <a:off x="6477570" y="1429035"/>
                <a:ext cx="1052702" cy="1217199"/>
              </a:xfrm>
              <a:custGeom>
                <a:rect b="b" l="l" r="r" t="t"/>
                <a:pathLst>
                  <a:path extrusionOk="0" h="1217199" w="1052702">
                    <a:moveTo>
                      <a:pt x="1052703" y="117920"/>
                    </a:moveTo>
                    <a:lnTo>
                      <a:pt x="1052703" y="1099090"/>
                    </a:lnTo>
                    <a:cubicBezTo>
                      <a:pt x="1052703" y="1164241"/>
                      <a:pt x="999649" y="1217200"/>
                      <a:pt x="934498" y="1217200"/>
                    </a:cubicBezTo>
                    <a:lnTo>
                      <a:pt x="118110" y="1217200"/>
                    </a:lnTo>
                    <a:cubicBezTo>
                      <a:pt x="52959" y="1217200"/>
                      <a:pt x="0" y="1164241"/>
                      <a:pt x="0" y="1099090"/>
                    </a:cubicBezTo>
                    <a:lnTo>
                      <a:pt x="0" y="1066038"/>
                    </a:lnTo>
                    <a:cubicBezTo>
                      <a:pt x="0" y="1056227"/>
                      <a:pt x="7906" y="1048321"/>
                      <a:pt x="17717" y="1048321"/>
                    </a:cubicBezTo>
                    <a:cubicBezTo>
                      <a:pt x="27527" y="1048321"/>
                      <a:pt x="35433" y="1056227"/>
                      <a:pt x="35433" y="1066038"/>
                    </a:cubicBezTo>
                    <a:lnTo>
                      <a:pt x="35433" y="1099090"/>
                    </a:lnTo>
                    <a:cubicBezTo>
                      <a:pt x="35433" y="1144619"/>
                      <a:pt x="72485" y="1181672"/>
                      <a:pt x="118110" y="1181672"/>
                    </a:cubicBezTo>
                    <a:lnTo>
                      <a:pt x="934498" y="1181672"/>
                    </a:lnTo>
                    <a:cubicBezTo>
                      <a:pt x="980027" y="1181672"/>
                      <a:pt x="1017175" y="1144715"/>
                      <a:pt x="1017175" y="1099090"/>
                    </a:cubicBezTo>
                    <a:lnTo>
                      <a:pt x="1017175" y="117920"/>
                    </a:lnTo>
                    <a:cubicBezTo>
                      <a:pt x="1017175" y="85630"/>
                      <a:pt x="998601" y="57626"/>
                      <a:pt x="971550" y="44006"/>
                    </a:cubicBezTo>
                    <a:cubicBezTo>
                      <a:pt x="960882" y="38672"/>
                      <a:pt x="948880" y="35624"/>
                      <a:pt x="936117" y="35338"/>
                    </a:cubicBezTo>
                    <a:lnTo>
                      <a:pt x="936117" y="0"/>
                    </a:lnTo>
                    <a:cubicBezTo>
                      <a:pt x="948500" y="95"/>
                      <a:pt x="960406" y="2191"/>
                      <a:pt x="971550" y="5905"/>
                    </a:cubicBezTo>
                    <a:cubicBezTo>
                      <a:pt x="1018604" y="21431"/>
                      <a:pt x="1052703" y="65723"/>
                      <a:pt x="1052703" y="1179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1" name="Google Shape;1821;p10"/>
              <p:cNvSpPr/>
              <p:nvPr/>
            </p:nvSpPr>
            <p:spPr>
              <a:xfrm>
                <a:off x="6646830" y="1913476"/>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2" name="Google Shape;1822;p10"/>
              <p:cNvSpPr/>
              <p:nvPr/>
            </p:nvSpPr>
            <p:spPr>
              <a:xfrm>
                <a:off x="6646830" y="1747837"/>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3" name="Google Shape;1823;p10"/>
              <p:cNvSpPr/>
              <p:nvPr/>
            </p:nvSpPr>
            <p:spPr>
              <a:xfrm>
                <a:off x="6646830" y="2079307"/>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4" name="Google Shape;1824;p10"/>
              <p:cNvSpPr/>
              <p:nvPr/>
            </p:nvSpPr>
            <p:spPr>
              <a:xfrm>
                <a:off x="6646830" y="2232373"/>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5" name="Google Shape;1825;p10"/>
              <p:cNvSpPr/>
              <p:nvPr/>
            </p:nvSpPr>
            <p:spPr>
              <a:xfrm>
                <a:off x="6646830" y="2398203"/>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6" name="Google Shape;1826;p10"/>
              <p:cNvSpPr/>
              <p:nvPr/>
            </p:nvSpPr>
            <p:spPr>
              <a:xfrm>
                <a:off x="6478713" y="1870138"/>
                <a:ext cx="35433" cy="529209"/>
              </a:xfrm>
              <a:custGeom>
                <a:rect b="b" l="l" r="r" t="t"/>
                <a:pathLst>
                  <a:path extrusionOk="0" h="529209" w="35433">
                    <a:moveTo>
                      <a:pt x="17717" y="529209"/>
                    </a:moveTo>
                    <a:cubicBezTo>
                      <a:pt x="7906" y="529209"/>
                      <a:pt x="0" y="521303"/>
                      <a:pt x="0" y="511493"/>
                    </a:cubicBezTo>
                    <a:lnTo>
                      <a:pt x="0" y="17717"/>
                    </a:lnTo>
                    <a:cubicBezTo>
                      <a:pt x="0" y="7906"/>
                      <a:pt x="7906" y="0"/>
                      <a:pt x="17717" y="0"/>
                    </a:cubicBezTo>
                    <a:cubicBezTo>
                      <a:pt x="27527" y="0"/>
                      <a:pt x="35433" y="7906"/>
                      <a:pt x="35433" y="17717"/>
                    </a:cubicBezTo>
                    <a:lnTo>
                      <a:pt x="35433" y="511397"/>
                    </a:lnTo>
                    <a:cubicBezTo>
                      <a:pt x="35433" y="521208"/>
                      <a:pt x="27527" y="529209"/>
                      <a:pt x="17717" y="529209"/>
                    </a:cubicBezTo>
                    <a:lnTo>
                      <a:pt x="17717" y="52920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7" name="Google Shape;1827;p10"/>
              <p:cNvSpPr/>
              <p:nvPr/>
            </p:nvSpPr>
            <p:spPr>
              <a:xfrm>
                <a:off x="6563295"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8" name="Google Shape;1828;p10"/>
              <p:cNvSpPr/>
              <p:nvPr/>
            </p:nvSpPr>
            <p:spPr>
              <a:xfrm>
                <a:off x="6811327"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9" name="Google Shape;1829;p10"/>
              <p:cNvSpPr/>
              <p:nvPr/>
            </p:nvSpPr>
            <p:spPr>
              <a:xfrm>
                <a:off x="7059358" y="1322641"/>
                <a:ext cx="141731" cy="248030"/>
              </a:xfrm>
              <a:custGeom>
                <a:rect b="b" l="l" r="r" t="t"/>
                <a:pathLst>
                  <a:path extrusionOk="0" h="248030" w="141731">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8"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0" name="Google Shape;1830;p10"/>
              <p:cNvSpPr/>
              <p:nvPr/>
            </p:nvSpPr>
            <p:spPr>
              <a:xfrm>
                <a:off x="7307388"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831" name="Google Shape;1831;p10"/>
          <p:cNvGrpSpPr/>
          <p:nvPr/>
        </p:nvGrpSpPr>
        <p:grpSpPr>
          <a:xfrm>
            <a:off x="8369924" y="123395"/>
            <a:ext cx="4084687" cy="2310680"/>
            <a:chOff x="195008" y="131861"/>
            <a:chExt cx="4084687" cy="2310680"/>
          </a:xfrm>
        </p:grpSpPr>
        <p:grpSp>
          <p:nvGrpSpPr>
            <p:cNvPr id="1832" name="Google Shape;1832;p10"/>
            <p:cNvGrpSpPr/>
            <p:nvPr/>
          </p:nvGrpSpPr>
          <p:grpSpPr>
            <a:xfrm>
              <a:off x="2900700" y="131861"/>
              <a:ext cx="1378996" cy="2310680"/>
              <a:chOff x="2900700" y="131861"/>
              <a:chExt cx="1378996" cy="2310680"/>
            </a:xfrm>
          </p:grpSpPr>
          <p:grpSp>
            <p:nvGrpSpPr>
              <p:cNvPr id="1833" name="Google Shape;1833;p10"/>
              <p:cNvGrpSpPr/>
              <p:nvPr/>
            </p:nvGrpSpPr>
            <p:grpSpPr>
              <a:xfrm rot="5400000">
                <a:off x="2032691" y="999870"/>
                <a:ext cx="2310680" cy="574663"/>
                <a:chOff x="5524500" y="3286125"/>
                <a:chExt cx="1143618" cy="284416"/>
              </a:xfrm>
            </p:grpSpPr>
            <p:sp>
              <p:nvSpPr>
                <p:cNvPr id="1834" name="Google Shape;1834;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5" name="Google Shape;1835;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6" name="Google Shape;1836;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7" name="Google Shape;1837;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8" name="Google Shape;1838;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9" name="Google Shape;1839;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0" name="Google Shape;1840;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1" name="Google Shape;1841;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2" name="Google Shape;1842;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43" name="Google Shape;1843;p10"/>
              <p:cNvGrpSpPr/>
              <p:nvPr/>
            </p:nvGrpSpPr>
            <p:grpSpPr>
              <a:xfrm rot="5400000">
                <a:off x="2837024" y="999870"/>
                <a:ext cx="2310680" cy="574663"/>
                <a:chOff x="5524500" y="3286125"/>
                <a:chExt cx="1143618" cy="284416"/>
              </a:xfrm>
            </p:grpSpPr>
            <p:sp>
              <p:nvSpPr>
                <p:cNvPr id="1844" name="Google Shape;1844;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5" name="Google Shape;1845;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6" name="Google Shape;1846;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7" name="Google Shape;1847;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8" name="Google Shape;1848;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9" name="Google Shape;1849;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0" name="Google Shape;1850;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1" name="Google Shape;1851;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2" name="Google Shape;1852;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853" name="Google Shape;1853;p10"/>
            <p:cNvGrpSpPr/>
            <p:nvPr/>
          </p:nvGrpSpPr>
          <p:grpSpPr>
            <a:xfrm>
              <a:off x="195008" y="191419"/>
              <a:ext cx="2336080" cy="2191797"/>
              <a:chOff x="195008" y="237981"/>
              <a:chExt cx="2336080" cy="2191797"/>
            </a:xfrm>
          </p:grpSpPr>
          <p:grpSp>
            <p:nvGrpSpPr>
              <p:cNvPr id="1854" name="Google Shape;1854;p10"/>
              <p:cNvGrpSpPr/>
              <p:nvPr/>
            </p:nvGrpSpPr>
            <p:grpSpPr>
              <a:xfrm>
                <a:off x="207708" y="237981"/>
                <a:ext cx="2310680" cy="574663"/>
                <a:chOff x="5524500" y="3286125"/>
                <a:chExt cx="1143618" cy="284416"/>
              </a:xfrm>
            </p:grpSpPr>
            <p:sp>
              <p:nvSpPr>
                <p:cNvPr id="1855" name="Google Shape;1855;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6" name="Google Shape;1856;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7" name="Google Shape;1857;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8" name="Google Shape;1858;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9" name="Google Shape;1859;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0" name="Google Shape;1860;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1" name="Google Shape;1861;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2" name="Google Shape;1862;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3" name="Google Shape;1863;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64" name="Google Shape;1864;p10"/>
              <p:cNvGrpSpPr/>
              <p:nvPr/>
            </p:nvGrpSpPr>
            <p:grpSpPr>
              <a:xfrm>
                <a:off x="220408" y="1046548"/>
                <a:ext cx="2310680" cy="574663"/>
                <a:chOff x="5524500" y="3286125"/>
                <a:chExt cx="1143618" cy="284416"/>
              </a:xfrm>
            </p:grpSpPr>
            <p:sp>
              <p:nvSpPr>
                <p:cNvPr id="1865" name="Google Shape;1865;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6" name="Google Shape;1866;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7" name="Google Shape;1867;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8" name="Google Shape;1868;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9" name="Google Shape;1869;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0" name="Google Shape;1870;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1" name="Google Shape;1871;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2" name="Google Shape;1872;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3" name="Google Shape;1873;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74" name="Google Shape;1874;p10"/>
              <p:cNvGrpSpPr/>
              <p:nvPr/>
            </p:nvGrpSpPr>
            <p:grpSpPr>
              <a:xfrm>
                <a:off x="195008" y="1855115"/>
                <a:ext cx="2310680" cy="574663"/>
                <a:chOff x="5524500" y="3286125"/>
                <a:chExt cx="1143618" cy="284416"/>
              </a:xfrm>
            </p:grpSpPr>
            <p:sp>
              <p:nvSpPr>
                <p:cNvPr id="1875" name="Google Shape;1875;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6" name="Google Shape;1876;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7" name="Google Shape;1877;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8" name="Google Shape;1878;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9" name="Google Shape;1879;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0" name="Google Shape;1880;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1" name="Google Shape;1881;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2" name="Google Shape;1882;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3" name="Google Shape;1883;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1884" name="Google Shape;1884;p10"/>
          <p:cNvGrpSpPr/>
          <p:nvPr/>
        </p:nvGrpSpPr>
        <p:grpSpPr>
          <a:xfrm>
            <a:off x="-443877" y="123395"/>
            <a:ext cx="4084687" cy="2310680"/>
            <a:chOff x="195008" y="131861"/>
            <a:chExt cx="4084687" cy="2310680"/>
          </a:xfrm>
        </p:grpSpPr>
        <p:grpSp>
          <p:nvGrpSpPr>
            <p:cNvPr id="1885" name="Google Shape;1885;p10"/>
            <p:cNvGrpSpPr/>
            <p:nvPr/>
          </p:nvGrpSpPr>
          <p:grpSpPr>
            <a:xfrm>
              <a:off x="2900700" y="131861"/>
              <a:ext cx="1378996" cy="2310680"/>
              <a:chOff x="2900700" y="131861"/>
              <a:chExt cx="1378996" cy="2310680"/>
            </a:xfrm>
          </p:grpSpPr>
          <p:grpSp>
            <p:nvGrpSpPr>
              <p:cNvPr id="1886" name="Google Shape;1886;p10"/>
              <p:cNvGrpSpPr/>
              <p:nvPr/>
            </p:nvGrpSpPr>
            <p:grpSpPr>
              <a:xfrm rot="5400000">
                <a:off x="2032691" y="999870"/>
                <a:ext cx="2310680" cy="574663"/>
                <a:chOff x="5524500" y="3286125"/>
                <a:chExt cx="1143618" cy="284416"/>
              </a:xfrm>
            </p:grpSpPr>
            <p:sp>
              <p:nvSpPr>
                <p:cNvPr id="1887" name="Google Shape;1887;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8" name="Google Shape;1888;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9" name="Google Shape;1889;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0" name="Google Shape;1890;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1" name="Google Shape;1891;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2" name="Google Shape;1892;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3" name="Google Shape;1893;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4" name="Google Shape;1894;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5" name="Google Shape;1895;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96" name="Google Shape;1896;p10"/>
              <p:cNvGrpSpPr/>
              <p:nvPr/>
            </p:nvGrpSpPr>
            <p:grpSpPr>
              <a:xfrm rot="5400000">
                <a:off x="2837024" y="999870"/>
                <a:ext cx="2310680" cy="574663"/>
                <a:chOff x="5524500" y="3286125"/>
                <a:chExt cx="1143618" cy="284416"/>
              </a:xfrm>
            </p:grpSpPr>
            <p:sp>
              <p:nvSpPr>
                <p:cNvPr id="1897" name="Google Shape;1897;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8" name="Google Shape;1898;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9" name="Google Shape;1899;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0" name="Google Shape;1900;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1" name="Google Shape;1901;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2" name="Google Shape;1902;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3" name="Google Shape;1903;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4" name="Google Shape;1904;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5" name="Google Shape;1905;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906" name="Google Shape;1906;p10"/>
            <p:cNvGrpSpPr/>
            <p:nvPr/>
          </p:nvGrpSpPr>
          <p:grpSpPr>
            <a:xfrm>
              <a:off x="195008" y="191419"/>
              <a:ext cx="2336080" cy="2191797"/>
              <a:chOff x="195008" y="237981"/>
              <a:chExt cx="2336080" cy="2191797"/>
            </a:xfrm>
          </p:grpSpPr>
          <p:grpSp>
            <p:nvGrpSpPr>
              <p:cNvPr id="1907" name="Google Shape;1907;p10"/>
              <p:cNvGrpSpPr/>
              <p:nvPr/>
            </p:nvGrpSpPr>
            <p:grpSpPr>
              <a:xfrm>
                <a:off x="207708" y="237981"/>
                <a:ext cx="2310680" cy="574663"/>
                <a:chOff x="5524500" y="3286125"/>
                <a:chExt cx="1143618" cy="284416"/>
              </a:xfrm>
            </p:grpSpPr>
            <p:sp>
              <p:nvSpPr>
                <p:cNvPr id="1908" name="Google Shape;1908;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9" name="Google Shape;1909;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0" name="Google Shape;1910;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1" name="Google Shape;1911;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2" name="Google Shape;1912;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3" name="Google Shape;1913;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4" name="Google Shape;1914;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5" name="Google Shape;1915;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6" name="Google Shape;1916;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17" name="Google Shape;1917;p10"/>
              <p:cNvGrpSpPr/>
              <p:nvPr/>
            </p:nvGrpSpPr>
            <p:grpSpPr>
              <a:xfrm>
                <a:off x="220408" y="1046548"/>
                <a:ext cx="2310680" cy="574663"/>
                <a:chOff x="5524500" y="3286125"/>
                <a:chExt cx="1143618" cy="284416"/>
              </a:xfrm>
            </p:grpSpPr>
            <p:sp>
              <p:nvSpPr>
                <p:cNvPr id="1918" name="Google Shape;1918;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9" name="Google Shape;1919;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0" name="Google Shape;1920;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1" name="Google Shape;1921;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2" name="Google Shape;1922;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3" name="Google Shape;1923;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4" name="Google Shape;1924;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5" name="Google Shape;1925;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6" name="Google Shape;1926;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27" name="Google Shape;1927;p10"/>
              <p:cNvGrpSpPr/>
              <p:nvPr/>
            </p:nvGrpSpPr>
            <p:grpSpPr>
              <a:xfrm>
                <a:off x="195008" y="1855115"/>
                <a:ext cx="2310680" cy="574663"/>
                <a:chOff x="5524500" y="3286125"/>
                <a:chExt cx="1143618" cy="284416"/>
              </a:xfrm>
            </p:grpSpPr>
            <p:sp>
              <p:nvSpPr>
                <p:cNvPr id="1928" name="Google Shape;1928;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9" name="Google Shape;1929;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0" name="Google Shape;1930;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1" name="Google Shape;1931;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2" name="Google Shape;1932;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3" name="Google Shape;1933;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4" name="Google Shape;1934;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5" name="Google Shape;1935;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6" name="Google Shape;1936;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1937" name="Google Shape;1937;p10"/>
          <p:cNvGrpSpPr/>
          <p:nvPr/>
        </p:nvGrpSpPr>
        <p:grpSpPr>
          <a:xfrm>
            <a:off x="3963023" y="123395"/>
            <a:ext cx="4084687" cy="2310680"/>
            <a:chOff x="195008" y="131861"/>
            <a:chExt cx="4084687" cy="2310680"/>
          </a:xfrm>
        </p:grpSpPr>
        <p:grpSp>
          <p:nvGrpSpPr>
            <p:cNvPr id="1938" name="Google Shape;1938;p10"/>
            <p:cNvGrpSpPr/>
            <p:nvPr/>
          </p:nvGrpSpPr>
          <p:grpSpPr>
            <a:xfrm>
              <a:off x="2900700" y="131861"/>
              <a:ext cx="1378996" cy="2310680"/>
              <a:chOff x="2900700" y="131861"/>
              <a:chExt cx="1378996" cy="2310680"/>
            </a:xfrm>
          </p:grpSpPr>
          <p:grpSp>
            <p:nvGrpSpPr>
              <p:cNvPr id="1939" name="Google Shape;1939;p10"/>
              <p:cNvGrpSpPr/>
              <p:nvPr/>
            </p:nvGrpSpPr>
            <p:grpSpPr>
              <a:xfrm rot="5400000">
                <a:off x="2032691" y="999870"/>
                <a:ext cx="2310680" cy="574663"/>
                <a:chOff x="5524500" y="3286125"/>
                <a:chExt cx="1143618" cy="284416"/>
              </a:xfrm>
            </p:grpSpPr>
            <p:sp>
              <p:nvSpPr>
                <p:cNvPr id="1940" name="Google Shape;1940;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1" name="Google Shape;1941;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2" name="Google Shape;1942;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3" name="Google Shape;1943;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4" name="Google Shape;1944;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5" name="Google Shape;1945;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6" name="Google Shape;1946;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7" name="Google Shape;1947;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8" name="Google Shape;1948;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49" name="Google Shape;1949;p10"/>
              <p:cNvGrpSpPr/>
              <p:nvPr/>
            </p:nvGrpSpPr>
            <p:grpSpPr>
              <a:xfrm rot="5400000">
                <a:off x="2837024" y="999870"/>
                <a:ext cx="2310680" cy="574663"/>
                <a:chOff x="5524500" y="3286125"/>
                <a:chExt cx="1143618" cy="284416"/>
              </a:xfrm>
            </p:grpSpPr>
            <p:sp>
              <p:nvSpPr>
                <p:cNvPr id="1950" name="Google Shape;1950;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1" name="Google Shape;1951;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2" name="Google Shape;1952;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3" name="Google Shape;1953;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4" name="Google Shape;1954;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5" name="Google Shape;1955;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6" name="Google Shape;1956;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7" name="Google Shape;1957;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8" name="Google Shape;1958;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959" name="Google Shape;1959;p10"/>
            <p:cNvGrpSpPr/>
            <p:nvPr/>
          </p:nvGrpSpPr>
          <p:grpSpPr>
            <a:xfrm>
              <a:off x="195008" y="191419"/>
              <a:ext cx="2336080" cy="2191797"/>
              <a:chOff x="195008" y="237981"/>
              <a:chExt cx="2336080" cy="2191797"/>
            </a:xfrm>
          </p:grpSpPr>
          <p:grpSp>
            <p:nvGrpSpPr>
              <p:cNvPr id="1960" name="Google Shape;1960;p10"/>
              <p:cNvGrpSpPr/>
              <p:nvPr/>
            </p:nvGrpSpPr>
            <p:grpSpPr>
              <a:xfrm>
                <a:off x="207708" y="237981"/>
                <a:ext cx="2310680" cy="574663"/>
                <a:chOff x="5524500" y="3286125"/>
                <a:chExt cx="1143618" cy="284416"/>
              </a:xfrm>
            </p:grpSpPr>
            <p:sp>
              <p:nvSpPr>
                <p:cNvPr id="1961" name="Google Shape;1961;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2" name="Google Shape;1962;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3" name="Google Shape;1963;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4" name="Google Shape;1964;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5" name="Google Shape;1965;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6" name="Google Shape;1966;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7" name="Google Shape;1967;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8" name="Google Shape;1968;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9" name="Google Shape;1969;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70" name="Google Shape;1970;p10"/>
              <p:cNvGrpSpPr/>
              <p:nvPr/>
            </p:nvGrpSpPr>
            <p:grpSpPr>
              <a:xfrm>
                <a:off x="220408" y="1046548"/>
                <a:ext cx="2310680" cy="574663"/>
                <a:chOff x="5524500" y="3286125"/>
                <a:chExt cx="1143618" cy="284416"/>
              </a:xfrm>
            </p:grpSpPr>
            <p:sp>
              <p:nvSpPr>
                <p:cNvPr id="1971" name="Google Shape;1971;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2" name="Google Shape;1972;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3" name="Google Shape;1973;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4" name="Google Shape;1974;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5" name="Google Shape;1975;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6" name="Google Shape;1976;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7" name="Google Shape;1977;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8" name="Google Shape;1978;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9" name="Google Shape;1979;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80" name="Google Shape;1980;p10"/>
              <p:cNvGrpSpPr/>
              <p:nvPr/>
            </p:nvGrpSpPr>
            <p:grpSpPr>
              <a:xfrm>
                <a:off x="195008" y="1855115"/>
                <a:ext cx="2310680" cy="574663"/>
                <a:chOff x="5524500" y="3286125"/>
                <a:chExt cx="1143618" cy="284416"/>
              </a:xfrm>
            </p:grpSpPr>
            <p:sp>
              <p:nvSpPr>
                <p:cNvPr id="1981" name="Google Shape;1981;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2" name="Google Shape;1982;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3" name="Google Shape;1983;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4" name="Google Shape;1984;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5" name="Google Shape;1985;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6" name="Google Shape;1986;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7" name="Google Shape;1987;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8" name="Google Shape;1988;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9" name="Google Shape;1989;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sp>
        <p:nvSpPr>
          <p:cNvPr id="1990" name="Google Shape;1990;p10"/>
          <p:cNvSpPr/>
          <p:nvPr/>
        </p:nvSpPr>
        <p:spPr>
          <a:xfrm>
            <a:off x="587710" y="534381"/>
            <a:ext cx="9219600" cy="6039300"/>
          </a:xfrm>
          <a:prstGeom prst="rect">
            <a:avLst/>
          </a:prstGeom>
          <a:solidFill>
            <a:schemeClr val="accen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991" name="Google Shape;1991;p10"/>
          <p:cNvSpPr txBox="1"/>
          <p:nvPr>
            <p:ph type="title"/>
          </p:nvPr>
        </p:nvSpPr>
        <p:spPr>
          <a:xfrm>
            <a:off x="773875" y="2039200"/>
            <a:ext cx="7124100" cy="15162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992" name="Google Shape;1992;p10"/>
          <p:cNvSpPr txBox="1"/>
          <p:nvPr>
            <p:ph idx="1" type="body"/>
          </p:nvPr>
        </p:nvSpPr>
        <p:spPr>
          <a:xfrm>
            <a:off x="773875" y="3555400"/>
            <a:ext cx="6519600" cy="2501400"/>
          </a:xfrm>
          <a:prstGeom prst="rect">
            <a:avLst/>
          </a:prstGeom>
        </p:spPr>
        <p:txBody>
          <a:bodyPr anchorCtr="0" anchor="ctr"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993" name="Google Shape;1993;p10"/>
          <p:cNvSpPr/>
          <p:nvPr/>
        </p:nvSpPr>
        <p:spPr>
          <a:xfrm rot="5400000">
            <a:off x="-3102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1pPr>
            <a:lvl2pPr lvl="1">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2pPr>
            <a:lvl3pPr lvl="2">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3pPr>
            <a:lvl4pPr lvl="3">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4pPr>
            <a:lvl5pPr lvl="4">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5pPr>
            <a:lvl6pPr lvl="5">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6pPr>
            <a:lvl7pPr lvl="6">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7pPr>
            <a:lvl8pPr lvl="7">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8pPr>
            <a:lvl9pPr lvl="8">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DM Sans"/>
              <a:buChar char="●"/>
              <a:defRPr sz="1900">
                <a:solidFill>
                  <a:schemeClr val="dk2"/>
                </a:solidFill>
                <a:latin typeface="DM Sans"/>
                <a:ea typeface="DM Sans"/>
                <a:cs typeface="DM Sans"/>
                <a:sym typeface="DM Sans"/>
              </a:defRPr>
            </a:lvl1pPr>
            <a:lvl2pPr indent="-349250" lvl="1" marL="9144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2pPr>
            <a:lvl3pPr indent="-349250" lvl="2" marL="13716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3pPr>
            <a:lvl4pPr indent="-349250" lvl="3" marL="18288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4pPr>
            <a:lvl5pPr indent="-349250" lvl="4" marL="22860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5pPr>
            <a:lvl6pPr indent="-349250" lvl="5" marL="27432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6pPr>
            <a:lvl7pPr indent="-349250" lvl="6" marL="32004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7pPr>
            <a:lvl8pPr indent="-349250" lvl="7" marL="36576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8pPr>
            <a:lvl9pPr indent="-349250" lvl="8" marL="4114800">
              <a:lnSpc>
                <a:spcPct val="115000"/>
              </a:lnSpc>
              <a:spcBef>
                <a:spcPts val="2100"/>
              </a:spcBef>
              <a:spcAft>
                <a:spcPts val="2100"/>
              </a:spcAft>
              <a:buClr>
                <a:schemeClr val="dk2"/>
              </a:buClr>
              <a:buSzPts val="1900"/>
              <a:buFont typeface="DM Sans"/>
              <a:buChar char="■"/>
              <a:defRPr sz="1900">
                <a:solidFill>
                  <a:schemeClr val="dk2"/>
                </a:solidFill>
                <a:latin typeface="DM Sans"/>
                <a:ea typeface="DM Sans"/>
                <a:cs typeface="DM Sans"/>
                <a:sym typeface="DM Sans"/>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rot="5400000">
            <a:off x="-3102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9" name="Shape 2009"/>
        <p:cNvGrpSpPr/>
        <p:nvPr/>
      </p:nvGrpSpPr>
      <p:grpSpPr>
        <a:xfrm>
          <a:off x="0" y="0"/>
          <a:ext cx="0" cy="0"/>
          <a:chOff x="0" y="0"/>
          <a:chExt cx="0" cy="0"/>
        </a:xfrm>
      </p:grpSpPr>
      <p:sp>
        <p:nvSpPr>
          <p:cNvPr id="2010" name="Google Shape;2010;p13"/>
          <p:cNvSpPr/>
          <p:nvPr/>
        </p:nvSpPr>
        <p:spPr>
          <a:xfrm>
            <a:off x="3725514" y="1439723"/>
            <a:ext cx="587551" cy="1044591"/>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E</a:t>
            </a:r>
          </a:p>
        </p:txBody>
      </p:sp>
      <p:sp>
        <p:nvSpPr>
          <p:cNvPr id="2011" name="Google Shape;2011;p13"/>
          <p:cNvSpPr/>
          <p:nvPr/>
        </p:nvSpPr>
        <p:spPr>
          <a:xfrm>
            <a:off x="4344110" y="1433863"/>
            <a:ext cx="729327" cy="995143"/>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N</a:t>
            </a:r>
          </a:p>
        </p:txBody>
      </p:sp>
      <p:sp>
        <p:nvSpPr>
          <p:cNvPr id="2012" name="Google Shape;2012;p13"/>
          <p:cNvSpPr/>
          <p:nvPr/>
        </p:nvSpPr>
        <p:spPr>
          <a:xfrm>
            <a:off x="5002484" y="1497207"/>
            <a:ext cx="771587" cy="929624"/>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D</a:t>
            </a:r>
          </a:p>
        </p:txBody>
      </p:sp>
      <p:sp>
        <p:nvSpPr>
          <p:cNvPr id="2013" name="Google Shape;2013;p13"/>
          <p:cNvSpPr/>
          <p:nvPr/>
        </p:nvSpPr>
        <p:spPr>
          <a:xfrm>
            <a:off x="6356751" y="1535457"/>
            <a:ext cx="730690" cy="768918"/>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O</a:t>
            </a:r>
          </a:p>
        </p:txBody>
      </p:sp>
      <p:sp>
        <p:nvSpPr>
          <p:cNvPr id="2014" name="Google Shape;2014;p13"/>
          <p:cNvSpPr/>
          <p:nvPr/>
        </p:nvSpPr>
        <p:spPr>
          <a:xfrm>
            <a:off x="6975347" y="1529596"/>
            <a:ext cx="595730" cy="969183"/>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F</a:t>
            </a:r>
          </a:p>
        </p:txBody>
      </p:sp>
      <p:sp>
        <p:nvSpPr>
          <p:cNvPr id="2015" name="Google Shape;2015;p13"/>
          <p:cNvSpPr/>
          <p:nvPr/>
        </p:nvSpPr>
        <p:spPr>
          <a:xfrm>
            <a:off x="7978126" y="1522175"/>
            <a:ext cx="695246" cy="984017"/>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T</a:t>
            </a:r>
          </a:p>
        </p:txBody>
      </p:sp>
      <p:sp>
        <p:nvSpPr>
          <p:cNvPr id="2016" name="Google Shape;2016;p13"/>
          <p:cNvSpPr/>
          <p:nvPr/>
        </p:nvSpPr>
        <p:spPr>
          <a:xfrm>
            <a:off x="8673378" y="1541318"/>
            <a:ext cx="790672" cy="984017"/>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H</a:t>
            </a:r>
          </a:p>
        </p:txBody>
      </p:sp>
      <p:sp>
        <p:nvSpPr>
          <p:cNvPr id="2017" name="Google Shape;2017;p13"/>
          <p:cNvSpPr/>
          <p:nvPr/>
        </p:nvSpPr>
        <p:spPr>
          <a:xfrm>
            <a:off x="9291973" y="1535457"/>
            <a:ext cx="587551" cy="1044591"/>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E</a:t>
            </a:r>
          </a:p>
        </p:txBody>
      </p:sp>
      <p:sp>
        <p:nvSpPr>
          <p:cNvPr id="2018" name="Google Shape;2018;p13"/>
          <p:cNvSpPr/>
          <p:nvPr/>
        </p:nvSpPr>
        <p:spPr>
          <a:xfrm>
            <a:off x="5383569" y="2659303"/>
            <a:ext cx="838385" cy="1094039"/>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Y</a:t>
            </a:r>
          </a:p>
        </p:txBody>
      </p:sp>
      <p:sp>
        <p:nvSpPr>
          <p:cNvPr id="2019" name="Google Shape;2019;p13"/>
          <p:cNvSpPr/>
          <p:nvPr/>
        </p:nvSpPr>
        <p:spPr>
          <a:xfrm>
            <a:off x="6078821" y="2678446"/>
            <a:ext cx="587551" cy="1044591"/>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E</a:t>
            </a:r>
          </a:p>
        </p:txBody>
      </p:sp>
      <p:sp>
        <p:nvSpPr>
          <p:cNvPr id="2020" name="Google Shape;2020;p13"/>
          <p:cNvSpPr/>
          <p:nvPr/>
        </p:nvSpPr>
        <p:spPr>
          <a:xfrm>
            <a:off x="6697417" y="2672585"/>
            <a:ext cx="932448" cy="1030993"/>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A</a:t>
            </a:r>
          </a:p>
        </p:txBody>
      </p:sp>
      <p:sp>
        <p:nvSpPr>
          <p:cNvPr id="2021" name="Google Shape;2021;p13"/>
          <p:cNvSpPr/>
          <p:nvPr/>
        </p:nvSpPr>
        <p:spPr>
          <a:xfrm>
            <a:off x="7391608" y="2653424"/>
            <a:ext cx="948806" cy="1069315"/>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R</a:t>
            </a:r>
          </a:p>
        </p:txBody>
      </p:sp>
      <p:sp>
        <p:nvSpPr>
          <p:cNvPr id="2022" name="Google Shape;2022;p13"/>
          <p:cNvSpPr/>
          <p:nvPr/>
        </p:nvSpPr>
        <p:spPr>
          <a:xfrm>
            <a:off x="3579875" y="4135569"/>
            <a:ext cx="516663" cy="982781"/>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S</a:t>
            </a:r>
          </a:p>
        </p:txBody>
      </p:sp>
      <p:sp>
        <p:nvSpPr>
          <p:cNvPr id="2023" name="Google Shape;2023;p13"/>
          <p:cNvSpPr/>
          <p:nvPr/>
        </p:nvSpPr>
        <p:spPr>
          <a:xfrm>
            <a:off x="4198470" y="4129708"/>
            <a:ext cx="792035" cy="922207"/>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C</a:t>
            </a:r>
          </a:p>
        </p:txBody>
      </p:sp>
      <p:sp>
        <p:nvSpPr>
          <p:cNvPr id="2024" name="Google Shape;2024;p13"/>
          <p:cNvSpPr/>
          <p:nvPr/>
        </p:nvSpPr>
        <p:spPr>
          <a:xfrm>
            <a:off x="4892662" y="4110547"/>
            <a:ext cx="948806" cy="1069315"/>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R</a:t>
            </a:r>
          </a:p>
        </p:txBody>
      </p:sp>
      <p:sp>
        <p:nvSpPr>
          <p:cNvPr id="2025" name="Google Shape;2025;p13"/>
          <p:cNvSpPr/>
          <p:nvPr/>
        </p:nvSpPr>
        <p:spPr>
          <a:xfrm>
            <a:off x="5613526" y="4072270"/>
            <a:ext cx="932448" cy="1030993"/>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A</a:t>
            </a:r>
          </a:p>
        </p:txBody>
      </p:sp>
      <p:sp>
        <p:nvSpPr>
          <p:cNvPr id="2026" name="Google Shape;2026;p13"/>
          <p:cNvSpPr/>
          <p:nvPr/>
        </p:nvSpPr>
        <p:spPr>
          <a:xfrm>
            <a:off x="6232122" y="4066409"/>
            <a:ext cx="639354" cy="953112"/>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P</a:t>
            </a:r>
          </a:p>
        </p:txBody>
      </p:sp>
      <p:sp>
        <p:nvSpPr>
          <p:cNvPr id="2027" name="Google Shape;2027;p13"/>
          <p:cNvSpPr/>
          <p:nvPr/>
        </p:nvSpPr>
        <p:spPr>
          <a:xfrm>
            <a:off x="6926313" y="4047248"/>
            <a:ext cx="650260" cy="1028520"/>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B</a:t>
            </a:r>
          </a:p>
        </p:txBody>
      </p:sp>
      <p:sp>
        <p:nvSpPr>
          <p:cNvPr id="2028" name="Google Shape;2028;p13"/>
          <p:cNvSpPr/>
          <p:nvPr/>
        </p:nvSpPr>
        <p:spPr>
          <a:xfrm>
            <a:off x="7647178" y="4084781"/>
            <a:ext cx="730690" cy="768918"/>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O</a:t>
            </a:r>
          </a:p>
        </p:txBody>
      </p:sp>
      <p:sp>
        <p:nvSpPr>
          <p:cNvPr id="2029" name="Google Shape;2029;p13"/>
          <p:cNvSpPr/>
          <p:nvPr/>
        </p:nvSpPr>
        <p:spPr>
          <a:xfrm>
            <a:off x="8265773" y="4078920"/>
            <a:ext cx="730690" cy="768918"/>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O</a:t>
            </a:r>
          </a:p>
        </p:txBody>
      </p:sp>
      <p:sp>
        <p:nvSpPr>
          <p:cNvPr id="2030" name="Google Shape;2030;p13"/>
          <p:cNvSpPr/>
          <p:nvPr/>
        </p:nvSpPr>
        <p:spPr>
          <a:xfrm>
            <a:off x="8912788" y="4028692"/>
            <a:ext cx="951533" cy="966710"/>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K</a:t>
            </a:r>
          </a:p>
        </p:txBody>
      </p:sp>
      <p:sp>
        <p:nvSpPr>
          <p:cNvPr id="2031" name="Google Shape;2031;p13"/>
          <p:cNvSpPr/>
          <p:nvPr/>
        </p:nvSpPr>
        <p:spPr>
          <a:xfrm>
            <a:off x="3732564" y="1425961"/>
            <a:ext cx="587551" cy="1044591"/>
          </a:xfrm>
          <a:prstGeom prst="rect">
            <a:avLst/>
          </a:prstGeom>
        </p:spPr>
        <p:txBody>
          <a:bodyPr>
            <a:prstTxWarp prst="textPlain"/>
          </a:bodyPr>
          <a:lstStyle/>
          <a:p>
            <a:pPr lvl="0" algn="ctr"/>
            <a:r>
              <a:rPr b="1" i="0">
                <a:ln>
                  <a:noFill/>
                </a:ln>
                <a:solidFill>
                  <a:schemeClr val="accent1"/>
                </a:solidFill>
                <a:latin typeface="Mountains of Christmas"/>
              </a:rPr>
              <a:t>E</a:t>
            </a:r>
          </a:p>
        </p:txBody>
      </p:sp>
      <p:sp>
        <p:nvSpPr>
          <p:cNvPr id="2032" name="Google Shape;2032;p13"/>
          <p:cNvSpPr/>
          <p:nvPr/>
        </p:nvSpPr>
        <p:spPr>
          <a:xfrm>
            <a:off x="4351160" y="1420100"/>
            <a:ext cx="729327" cy="995143"/>
          </a:xfrm>
          <a:prstGeom prst="rect">
            <a:avLst/>
          </a:prstGeom>
        </p:spPr>
        <p:txBody>
          <a:bodyPr>
            <a:prstTxWarp prst="textPlain"/>
          </a:bodyPr>
          <a:lstStyle/>
          <a:p>
            <a:pPr lvl="0" algn="ctr"/>
            <a:r>
              <a:rPr b="1" i="0">
                <a:ln>
                  <a:noFill/>
                </a:ln>
                <a:solidFill>
                  <a:schemeClr val="accent2"/>
                </a:solidFill>
                <a:latin typeface="Mountains of Christmas"/>
              </a:rPr>
              <a:t>N</a:t>
            </a:r>
          </a:p>
        </p:txBody>
      </p:sp>
      <p:sp>
        <p:nvSpPr>
          <p:cNvPr id="2033" name="Google Shape;2033;p13"/>
          <p:cNvSpPr/>
          <p:nvPr/>
        </p:nvSpPr>
        <p:spPr>
          <a:xfrm>
            <a:off x="5009534" y="1483444"/>
            <a:ext cx="771587" cy="929624"/>
          </a:xfrm>
          <a:prstGeom prst="rect">
            <a:avLst/>
          </a:prstGeom>
        </p:spPr>
        <p:txBody>
          <a:bodyPr>
            <a:prstTxWarp prst="textPlain"/>
          </a:bodyPr>
          <a:lstStyle/>
          <a:p>
            <a:pPr lvl="0" algn="ctr"/>
            <a:r>
              <a:rPr b="1" i="0">
                <a:ln>
                  <a:noFill/>
                </a:ln>
                <a:solidFill>
                  <a:schemeClr val="accent3"/>
                </a:solidFill>
                <a:latin typeface="Mountains of Christmas"/>
              </a:rPr>
              <a:t>D</a:t>
            </a:r>
          </a:p>
        </p:txBody>
      </p:sp>
      <p:sp>
        <p:nvSpPr>
          <p:cNvPr id="2034" name="Google Shape;2034;p13"/>
          <p:cNvSpPr/>
          <p:nvPr/>
        </p:nvSpPr>
        <p:spPr>
          <a:xfrm>
            <a:off x="6363801" y="1521694"/>
            <a:ext cx="730690" cy="768918"/>
          </a:xfrm>
          <a:prstGeom prst="rect">
            <a:avLst/>
          </a:prstGeom>
        </p:spPr>
        <p:txBody>
          <a:bodyPr>
            <a:prstTxWarp prst="textPlain"/>
          </a:bodyPr>
          <a:lstStyle/>
          <a:p>
            <a:pPr lvl="0" algn="ctr"/>
            <a:r>
              <a:rPr b="1" i="0">
                <a:ln>
                  <a:noFill/>
                </a:ln>
                <a:solidFill>
                  <a:schemeClr val="accent4"/>
                </a:solidFill>
                <a:latin typeface="Mountains of Christmas"/>
              </a:rPr>
              <a:t>O</a:t>
            </a:r>
          </a:p>
        </p:txBody>
      </p:sp>
      <p:sp>
        <p:nvSpPr>
          <p:cNvPr id="2035" name="Google Shape;2035;p13"/>
          <p:cNvSpPr/>
          <p:nvPr/>
        </p:nvSpPr>
        <p:spPr>
          <a:xfrm>
            <a:off x="6982397" y="1515833"/>
            <a:ext cx="595730" cy="969183"/>
          </a:xfrm>
          <a:prstGeom prst="rect">
            <a:avLst/>
          </a:prstGeom>
        </p:spPr>
        <p:txBody>
          <a:bodyPr>
            <a:prstTxWarp prst="textPlain"/>
          </a:bodyPr>
          <a:lstStyle/>
          <a:p>
            <a:pPr lvl="0" algn="ctr"/>
            <a:r>
              <a:rPr b="1" i="0">
                <a:ln>
                  <a:noFill/>
                </a:ln>
                <a:solidFill>
                  <a:schemeClr val="accent1"/>
                </a:solidFill>
                <a:latin typeface="Mountains of Christmas"/>
              </a:rPr>
              <a:t>F</a:t>
            </a:r>
          </a:p>
        </p:txBody>
      </p:sp>
      <p:sp>
        <p:nvSpPr>
          <p:cNvPr id="2036" name="Google Shape;2036;p13"/>
          <p:cNvSpPr/>
          <p:nvPr/>
        </p:nvSpPr>
        <p:spPr>
          <a:xfrm>
            <a:off x="7985176" y="1508412"/>
            <a:ext cx="695246" cy="984017"/>
          </a:xfrm>
          <a:prstGeom prst="rect">
            <a:avLst/>
          </a:prstGeom>
        </p:spPr>
        <p:txBody>
          <a:bodyPr>
            <a:prstTxWarp prst="textPlain"/>
          </a:bodyPr>
          <a:lstStyle/>
          <a:p>
            <a:pPr lvl="0" algn="ctr"/>
            <a:r>
              <a:rPr b="1" i="0">
                <a:ln>
                  <a:noFill/>
                </a:ln>
                <a:solidFill>
                  <a:schemeClr val="accent2"/>
                </a:solidFill>
                <a:latin typeface="Mountains of Christmas"/>
              </a:rPr>
              <a:t>T</a:t>
            </a:r>
          </a:p>
        </p:txBody>
      </p:sp>
      <p:sp>
        <p:nvSpPr>
          <p:cNvPr id="2037" name="Google Shape;2037;p13"/>
          <p:cNvSpPr/>
          <p:nvPr/>
        </p:nvSpPr>
        <p:spPr>
          <a:xfrm>
            <a:off x="8680428" y="1527555"/>
            <a:ext cx="790672" cy="984017"/>
          </a:xfrm>
          <a:prstGeom prst="rect">
            <a:avLst/>
          </a:prstGeom>
        </p:spPr>
        <p:txBody>
          <a:bodyPr>
            <a:prstTxWarp prst="textPlain"/>
          </a:bodyPr>
          <a:lstStyle/>
          <a:p>
            <a:pPr lvl="0" algn="ctr"/>
            <a:r>
              <a:rPr b="1" i="0">
                <a:ln>
                  <a:noFill/>
                </a:ln>
                <a:solidFill>
                  <a:schemeClr val="accent3"/>
                </a:solidFill>
                <a:latin typeface="Mountains of Christmas"/>
              </a:rPr>
              <a:t>H</a:t>
            </a:r>
          </a:p>
        </p:txBody>
      </p:sp>
      <p:sp>
        <p:nvSpPr>
          <p:cNvPr id="2038" name="Google Shape;2038;p13"/>
          <p:cNvSpPr/>
          <p:nvPr/>
        </p:nvSpPr>
        <p:spPr>
          <a:xfrm>
            <a:off x="9299023" y="1521694"/>
            <a:ext cx="587551" cy="1044591"/>
          </a:xfrm>
          <a:prstGeom prst="rect">
            <a:avLst/>
          </a:prstGeom>
        </p:spPr>
        <p:txBody>
          <a:bodyPr>
            <a:prstTxWarp prst="textPlain"/>
          </a:bodyPr>
          <a:lstStyle/>
          <a:p>
            <a:pPr lvl="0" algn="ctr"/>
            <a:r>
              <a:rPr b="1" i="0">
                <a:ln>
                  <a:noFill/>
                </a:ln>
                <a:solidFill>
                  <a:schemeClr val="accent4"/>
                </a:solidFill>
                <a:latin typeface="Mountains of Christmas"/>
              </a:rPr>
              <a:t>E</a:t>
            </a:r>
          </a:p>
        </p:txBody>
      </p:sp>
      <p:sp>
        <p:nvSpPr>
          <p:cNvPr id="2039" name="Google Shape;2039;p13"/>
          <p:cNvSpPr/>
          <p:nvPr/>
        </p:nvSpPr>
        <p:spPr>
          <a:xfrm>
            <a:off x="5390619" y="2645540"/>
            <a:ext cx="838385" cy="1094039"/>
          </a:xfrm>
          <a:prstGeom prst="rect">
            <a:avLst/>
          </a:prstGeom>
        </p:spPr>
        <p:txBody>
          <a:bodyPr>
            <a:prstTxWarp prst="textPlain"/>
          </a:bodyPr>
          <a:lstStyle/>
          <a:p>
            <a:pPr lvl="0" algn="ctr"/>
            <a:r>
              <a:rPr b="1" i="0">
                <a:ln>
                  <a:noFill/>
                </a:ln>
                <a:solidFill>
                  <a:schemeClr val="accent1"/>
                </a:solidFill>
                <a:latin typeface="Mountains of Christmas"/>
              </a:rPr>
              <a:t>Y</a:t>
            </a:r>
          </a:p>
        </p:txBody>
      </p:sp>
      <p:sp>
        <p:nvSpPr>
          <p:cNvPr id="2040" name="Google Shape;2040;p13"/>
          <p:cNvSpPr/>
          <p:nvPr/>
        </p:nvSpPr>
        <p:spPr>
          <a:xfrm>
            <a:off x="6085871" y="2664683"/>
            <a:ext cx="587551" cy="1044591"/>
          </a:xfrm>
          <a:prstGeom prst="rect">
            <a:avLst/>
          </a:prstGeom>
        </p:spPr>
        <p:txBody>
          <a:bodyPr>
            <a:prstTxWarp prst="textPlain"/>
          </a:bodyPr>
          <a:lstStyle/>
          <a:p>
            <a:pPr lvl="0" algn="ctr"/>
            <a:r>
              <a:rPr b="1" i="0">
                <a:ln>
                  <a:noFill/>
                </a:ln>
                <a:solidFill>
                  <a:schemeClr val="accent2"/>
                </a:solidFill>
                <a:latin typeface="Mountains of Christmas"/>
              </a:rPr>
              <a:t>E</a:t>
            </a:r>
          </a:p>
        </p:txBody>
      </p:sp>
      <p:sp>
        <p:nvSpPr>
          <p:cNvPr id="2041" name="Google Shape;2041;p13"/>
          <p:cNvSpPr/>
          <p:nvPr/>
        </p:nvSpPr>
        <p:spPr>
          <a:xfrm>
            <a:off x="6704467" y="2658823"/>
            <a:ext cx="932448" cy="1030993"/>
          </a:xfrm>
          <a:prstGeom prst="rect">
            <a:avLst/>
          </a:prstGeom>
        </p:spPr>
        <p:txBody>
          <a:bodyPr>
            <a:prstTxWarp prst="textPlain"/>
          </a:bodyPr>
          <a:lstStyle/>
          <a:p>
            <a:pPr lvl="0" algn="ctr"/>
            <a:r>
              <a:rPr b="1" i="0">
                <a:ln>
                  <a:noFill/>
                </a:ln>
                <a:solidFill>
                  <a:schemeClr val="accent3"/>
                </a:solidFill>
                <a:latin typeface="Mountains of Christmas"/>
              </a:rPr>
              <a:t>A</a:t>
            </a:r>
          </a:p>
        </p:txBody>
      </p:sp>
      <p:sp>
        <p:nvSpPr>
          <p:cNvPr id="2042" name="Google Shape;2042;p13"/>
          <p:cNvSpPr/>
          <p:nvPr/>
        </p:nvSpPr>
        <p:spPr>
          <a:xfrm>
            <a:off x="7398658" y="2639661"/>
            <a:ext cx="948806" cy="1069315"/>
          </a:xfrm>
          <a:prstGeom prst="rect">
            <a:avLst/>
          </a:prstGeom>
        </p:spPr>
        <p:txBody>
          <a:bodyPr>
            <a:prstTxWarp prst="textPlain"/>
          </a:bodyPr>
          <a:lstStyle/>
          <a:p>
            <a:pPr lvl="0" algn="ctr"/>
            <a:r>
              <a:rPr b="1" i="0">
                <a:ln>
                  <a:noFill/>
                </a:ln>
                <a:solidFill>
                  <a:schemeClr val="accent4"/>
                </a:solidFill>
                <a:latin typeface="Mountains of Christmas"/>
              </a:rPr>
              <a:t>R</a:t>
            </a:r>
          </a:p>
        </p:txBody>
      </p:sp>
      <p:sp>
        <p:nvSpPr>
          <p:cNvPr id="2043" name="Google Shape;2043;p13"/>
          <p:cNvSpPr/>
          <p:nvPr/>
        </p:nvSpPr>
        <p:spPr>
          <a:xfrm>
            <a:off x="3586925" y="4121807"/>
            <a:ext cx="516663" cy="982781"/>
          </a:xfrm>
          <a:prstGeom prst="rect">
            <a:avLst/>
          </a:prstGeom>
        </p:spPr>
        <p:txBody>
          <a:bodyPr>
            <a:prstTxWarp prst="textPlain"/>
          </a:bodyPr>
          <a:lstStyle/>
          <a:p>
            <a:pPr lvl="0" algn="ctr"/>
            <a:r>
              <a:rPr b="1" i="0">
                <a:ln>
                  <a:noFill/>
                </a:ln>
                <a:solidFill>
                  <a:schemeClr val="accent1"/>
                </a:solidFill>
                <a:latin typeface="Mountains of Christmas"/>
              </a:rPr>
              <a:t>S</a:t>
            </a:r>
          </a:p>
        </p:txBody>
      </p:sp>
      <p:sp>
        <p:nvSpPr>
          <p:cNvPr id="2044" name="Google Shape;2044;p13"/>
          <p:cNvSpPr/>
          <p:nvPr/>
        </p:nvSpPr>
        <p:spPr>
          <a:xfrm>
            <a:off x="4205520" y="4115946"/>
            <a:ext cx="792035" cy="922207"/>
          </a:xfrm>
          <a:prstGeom prst="rect">
            <a:avLst/>
          </a:prstGeom>
        </p:spPr>
        <p:txBody>
          <a:bodyPr>
            <a:prstTxWarp prst="textPlain"/>
          </a:bodyPr>
          <a:lstStyle/>
          <a:p>
            <a:pPr lvl="0" algn="ctr"/>
            <a:r>
              <a:rPr b="1" i="0">
                <a:ln>
                  <a:noFill/>
                </a:ln>
                <a:solidFill>
                  <a:schemeClr val="accent2"/>
                </a:solidFill>
                <a:latin typeface="Mountains of Christmas"/>
              </a:rPr>
              <a:t>C</a:t>
            </a:r>
          </a:p>
        </p:txBody>
      </p:sp>
      <p:sp>
        <p:nvSpPr>
          <p:cNvPr id="2045" name="Google Shape;2045;p13"/>
          <p:cNvSpPr/>
          <p:nvPr/>
        </p:nvSpPr>
        <p:spPr>
          <a:xfrm>
            <a:off x="4899712" y="4096785"/>
            <a:ext cx="948806" cy="1069315"/>
          </a:xfrm>
          <a:prstGeom prst="rect">
            <a:avLst/>
          </a:prstGeom>
        </p:spPr>
        <p:txBody>
          <a:bodyPr>
            <a:prstTxWarp prst="textPlain"/>
          </a:bodyPr>
          <a:lstStyle/>
          <a:p>
            <a:pPr lvl="0" algn="ctr"/>
            <a:r>
              <a:rPr b="1" i="0">
                <a:ln>
                  <a:noFill/>
                </a:ln>
                <a:solidFill>
                  <a:schemeClr val="accent3"/>
                </a:solidFill>
                <a:latin typeface="Mountains of Christmas"/>
              </a:rPr>
              <a:t>R</a:t>
            </a:r>
          </a:p>
        </p:txBody>
      </p:sp>
      <p:sp>
        <p:nvSpPr>
          <p:cNvPr id="2046" name="Google Shape;2046;p13"/>
          <p:cNvSpPr/>
          <p:nvPr/>
        </p:nvSpPr>
        <p:spPr>
          <a:xfrm>
            <a:off x="5620576" y="4058508"/>
            <a:ext cx="932448" cy="1030993"/>
          </a:xfrm>
          <a:prstGeom prst="rect">
            <a:avLst/>
          </a:prstGeom>
        </p:spPr>
        <p:txBody>
          <a:bodyPr>
            <a:prstTxWarp prst="textPlain"/>
          </a:bodyPr>
          <a:lstStyle/>
          <a:p>
            <a:pPr lvl="0" algn="ctr"/>
            <a:r>
              <a:rPr b="1" i="0">
                <a:ln>
                  <a:noFill/>
                </a:ln>
                <a:solidFill>
                  <a:schemeClr val="accent4"/>
                </a:solidFill>
                <a:latin typeface="Mountains of Christmas"/>
              </a:rPr>
              <a:t>A</a:t>
            </a:r>
          </a:p>
        </p:txBody>
      </p:sp>
      <p:sp>
        <p:nvSpPr>
          <p:cNvPr id="2047" name="Google Shape;2047;p13"/>
          <p:cNvSpPr/>
          <p:nvPr/>
        </p:nvSpPr>
        <p:spPr>
          <a:xfrm>
            <a:off x="6239172" y="4052647"/>
            <a:ext cx="639354" cy="953112"/>
          </a:xfrm>
          <a:prstGeom prst="rect">
            <a:avLst/>
          </a:prstGeom>
        </p:spPr>
        <p:txBody>
          <a:bodyPr>
            <a:prstTxWarp prst="textPlain"/>
          </a:bodyPr>
          <a:lstStyle/>
          <a:p>
            <a:pPr lvl="0" algn="ctr"/>
            <a:r>
              <a:rPr b="1" i="0">
                <a:ln>
                  <a:noFill/>
                </a:ln>
                <a:solidFill>
                  <a:schemeClr val="accent1"/>
                </a:solidFill>
                <a:latin typeface="Mountains of Christmas"/>
              </a:rPr>
              <a:t>P</a:t>
            </a:r>
          </a:p>
        </p:txBody>
      </p:sp>
      <p:sp>
        <p:nvSpPr>
          <p:cNvPr id="2048" name="Google Shape;2048;p13"/>
          <p:cNvSpPr/>
          <p:nvPr/>
        </p:nvSpPr>
        <p:spPr>
          <a:xfrm>
            <a:off x="6933363" y="4033486"/>
            <a:ext cx="650260" cy="1028520"/>
          </a:xfrm>
          <a:prstGeom prst="rect">
            <a:avLst/>
          </a:prstGeom>
        </p:spPr>
        <p:txBody>
          <a:bodyPr>
            <a:prstTxWarp prst="textPlain"/>
          </a:bodyPr>
          <a:lstStyle/>
          <a:p>
            <a:pPr lvl="0" algn="ctr"/>
            <a:r>
              <a:rPr b="1" i="0">
                <a:ln>
                  <a:noFill/>
                </a:ln>
                <a:solidFill>
                  <a:schemeClr val="accent2"/>
                </a:solidFill>
                <a:latin typeface="Mountains of Christmas"/>
              </a:rPr>
              <a:t>B</a:t>
            </a:r>
          </a:p>
        </p:txBody>
      </p:sp>
      <p:sp>
        <p:nvSpPr>
          <p:cNvPr id="2049" name="Google Shape;2049;p13"/>
          <p:cNvSpPr/>
          <p:nvPr/>
        </p:nvSpPr>
        <p:spPr>
          <a:xfrm>
            <a:off x="7654228" y="4071019"/>
            <a:ext cx="730690" cy="768918"/>
          </a:xfrm>
          <a:prstGeom prst="rect">
            <a:avLst/>
          </a:prstGeom>
        </p:spPr>
        <p:txBody>
          <a:bodyPr>
            <a:prstTxWarp prst="textPlain"/>
          </a:bodyPr>
          <a:lstStyle/>
          <a:p>
            <a:pPr lvl="0" algn="ctr"/>
            <a:r>
              <a:rPr b="1" i="0">
                <a:ln>
                  <a:noFill/>
                </a:ln>
                <a:solidFill>
                  <a:schemeClr val="accent3"/>
                </a:solidFill>
                <a:latin typeface="Mountains of Christmas"/>
              </a:rPr>
              <a:t>O</a:t>
            </a:r>
          </a:p>
        </p:txBody>
      </p:sp>
      <p:sp>
        <p:nvSpPr>
          <p:cNvPr id="2050" name="Google Shape;2050;p13"/>
          <p:cNvSpPr/>
          <p:nvPr/>
        </p:nvSpPr>
        <p:spPr>
          <a:xfrm>
            <a:off x="8272823" y="4065158"/>
            <a:ext cx="730690" cy="768918"/>
          </a:xfrm>
          <a:prstGeom prst="rect">
            <a:avLst/>
          </a:prstGeom>
        </p:spPr>
        <p:txBody>
          <a:bodyPr>
            <a:prstTxWarp prst="textPlain"/>
          </a:bodyPr>
          <a:lstStyle/>
          <a:p>
            <a:pPr lvl="0" algn="ctr"/>
            <a:r>
              <a:rPr b="1" i="0">
                <a:ln>
                  <a:noFill/>
                </a:ln>
                <a:solidFill>
                  <a:schemeClr val="accent4"/>
                </a:solidFill>
                <a:latin typeface="Mountains of Christmas"/>
              </a:rPr>
              <a:t>O</a:t>
            </a:r>
          </a:p>
        </p:txBody>
      </p:sp>
      <p:sp>
        <p:nvSpPr>
          <p:cNvPr id="2051" name="Google Shape;2051;p13"/>
          <p:cNvSpPr/>
          <p:nvPr/>
        </p:nvSpPr>
        <p:spPr>
          <a:xfrm>
            <a:off x="8919838" y="4014929"/>
            <a:ext cx="951533" cy="966710"/>
          </a:xfrm>
          <a:prstGeom prst="rect">
            <a:avLst/>
          </a:prstGeom>
        </p:spPr>
        <p:txBody>
          <a:bodyPr>
            <a:prstTxWarp prst="textPlain"/>
          </a:bodyPr>
          <a:lstStyle/>
          <a:p>
            <a:pPr lvl="0" algn="ctr"/>
            <a:r>
              <a:rPr b="1" i="0">
                <a:ln>
                  <a:noFill/>
                </a:ln>
                <a:solidFill>
                  <a:schemeClr val="accent1"/>
                </a:solidFill>
                <a:latin typeface="Mountains of Christmas"/>
              </a:rPr>
              <a:t>K</a:t>
            </a:r>
          </a:p>
        </p:txBody>
      </p:sp>
      <p:grpSp>
        <p:nvGrpSpPr>
          <p:cNvPr id="2052" name="Google Shape;2052;p13"/>
          <p:cNvGrpSpPr/>
          <p:nvPr/>
        </p:nvGrpSpPr>
        <p:grpSpPr>
          <a:xfrm>
            <a:off x="9426440" y="3025325"/>
            <a:ext cx="2980550" cy="3756480"/>
            <a:chOff x="2736025" y="1080877"/>
            <a:chExt cx="3759997" cy="4738842"/>
          </a:xfrm>
        </p:grpSpPr>
        <p:sp>
          <p:nvSpPr>
            <p:cNvPr id="2053" name="Google Shape;2053;p13"/>
            <p:cNvSpPr/>
            <p:nvPr/>
          </p:nvSpPr>
          <p:spPr>
            <a:xfrm rot="754528">
              <a:off x="3158857" y="1347698"/>
              <a:ext cx="2914333" cy="4205200"/>
            </a:xfrm>
            <a:custGeom>
              <a:rect b="b" l="l" r="r" t="t"/>
              <a:pathLst>
                <a:path extrusionOk="0" h="4209557" w="2917352">
                  <a:moveTo>
                    <a:pt x="1708370" y="889477"/>
                  </a:moveTo>
                  <a:lnTo>
                    <a:pt x="1653930" y="926780"/>
                  </a:lnTo>
                  <a:lnTo>
                    <a:pt x="1633008" y="931774"/>
                  </a:lnTo>
                  <a:lnTo>
                    <a:pt x="1646323" y="1139917"/>
                  </a:lnTo>
                  <a:lnTo>
                    <a:pt x="1649037" y="1139743"/>
                  </a:lnTo>
                  <a:lnTo>
                    <a:pt x="1674864" y="1430533"/>
                  </a:lnTo>
                  <a:lnTo>
                    <a:pt x="1708367" y="1425944"/>
                  </a:lnTo>
                  <a:lnTo>
                    <a:pt x="1708353" y="1200150"/>
                  </a:lnTo>
                  <a:lnTo>
                    <a:pt x="1708344" y="1194881"/>
                  </a:lnTo>
                  <a:lnTo>
                    <a:pt x="1708370" y="1194881"/>
                  </a:lnTo>
                  <a:close/>
                  <a:moveTo>
                    <a:pt x="585812" y="0"/>
                  </a:moveTo>
                  <a:lnTo>
                    <a:pt x="1091794" y="1044006"/>
                  </a:lnTo>
                  <a:lnTo>
                    <a:pt x="1050838" y="861229"/>
                  </a:lnTo>
                  <a:lnTo>
                    <a:pt x="1045272" y="860261"/>
                  </a:lnTo>
                  <a:cubicBezTo>
                    <a:pt x="1034854" y="853657"/>
                    <a:pt x="1026955" y="843079"/>
                    <a:pt x="1024045" y="830092"/>
                  </a:cubicBezTo>
                  <a:lnTo>
                    <a:pt x="1020046" y="812247"/>
                  </a:lnTo>
                  <a:lnTo>
                    <a:pt x="1003905" y="740213"/>
                  </a:lnTo>
                  <a:lnTo>
                    <a:pt x="1000823" y="726458"/>
                  </a:lnTo>
                  <a:cubicBezTo>
                    <a:pt x="997913" y="713471"/>
                    <a:pt x="1000542" y="700534"/>
                    <a:pt x="1007146" y="690116"/>
                  </a:cubicBezTo>
                  <a:lnTo>
                    <a:pt x="1010164" y="687992"/>
                  </a:lnTo>
                  <a:lnTo>
                    <a:pt x="990996" y="602448"/>
                  </a:lnTo>
                  <a:cubicBezTo>
                    <a:pt x="985176" y="576474"/>
                    <a:pt x="1001514" y="550700"/>
                    <a:pt x="1027488" y="544880"/>
                  </a:cubicBezTo>
                  <a:lnTo>
                    <a:pt x="1250742" y="494854"/>
                  </a:lnTo>
                  <a:cubicBezTo>
                    <a:pt x="1276716" y="489034"/>
                    <a:pt x="1302491" y="505371"/>
                    <a:pt x="1308311" y="531345"/>
                  </a:cubicBezTo>
                  <a:lnTo>
                    <a:pt x="1327488" y="616928"/>
                  </a:lnTo>
                  <a:lnTo>
                    <a:pt x="1331022" y="617543"/>
                  </a:lnTo>
                  <a:cubicBezTo>
                    <a:pt x="1341440" y="624147"/>
                    <a:pt x="1349338" y="634725"/>
                    <a:pt x="1352248" y="647712"/>
                  </a:cubicBezTo>
                  <a:lnTo>
                    <a:pt x="1355331" y="661467"/>
                  </a:lnTo>
                  <a:lnTo>
                    <a:pt x="1371472" y="733501"/>
                  </a:lnTo>
                  <a:lnTo>
                    <a:pt x="1375470" y="751346"/>
                  </a:lnTo>
                  <a:cubicBezTo>
                    <a:pt x="1378381" y="764333"/>
                    <a:pt x="1375751" y="777270"/>
                    <a:pt x="1369148" y="787688"/>
                  </a:cubicBezTo>
                  <a:lnTo>
                    <a:pt x="1364528" y="790938"/>
                  </a:lnTo>
                  <a:lnTo>
                    <a:pt x="1514268" y="1459192"/>
                  </a:lnTo>
                  <a:lnTo>
                    <a:pt x="1552457" y="1451778"/>
                  </a:lnTo>
                  <a:lnTo>
                    <a:pt x="1545974" y="1146341"/>
                  </a:lnTo>
                  <a:lnTo>
                    <a:pt x="1593220" y="1143317"/>
                  </a:lnTo>
                  <a:lnTo>
                    <a:pt x="1545944" y="1146341"/>
                  </a:lnTo>
                  <a:lnTo>
                    <a:pt x="1532859" y="941786"/>
                  </a:lnTo>
                  <a:lnTo>
                    <a:pt x="1480777" y="932929"/>
                  </a:lnTo>
                  <a:cubicBezTo>
                    <a:pt x="1432732" y="912361"/>
                    <a:pt x="1396933" y="865427"/>
                    <a:pt x="1389930" y="813701"/>
                  </a:cubicBezTo>
                  <a:cubicBezTo>
                    <a:pt x="1384007" y="770711"/>
                    <a:pt x="1396568" y="728755"/>
                    <a:pt x="1411310" y="687383"/>
                  </a:cubicBezTo>
                  <a:cubicBezTo>
                    <a:pt x="1417438" y="670294"/>
                    <a:pt x="1423906" y="653423"/>
                    <a:pt x="1429589" y="636531"/>
                  </a:cubicBezTo>
                  <a:cubicBezTo>
                    <a:pt x="1468522" y="521898"/>
                    <a:pt x="1474861" y="396413"/>
                    <a:pt x="1447461" y="278487"/>
                  </a:cubicBezTo>
                  <a:cubicBezTo>
                    <a:pt x="1551983" y="354631"/>
                    <a:pt x="1641870" y="450843"/>
                    <a:pt x="1710612" y="560286"/>
                  </a:cubicBezTo>
                  <a:cubicBezTo>
                    <a:pt x="1730038" y="591219"/>
                    <a:pt x="1748001" y="624116"/>
                    <a:pt x="1760623" y="658392"/>
                  </a:cubicBezTo>
                  <a:lnTo>
                    <a:pt x="1774468" y="708601"/>
                  </a:lnTo>
                  <a:lnTo>
                    <a:pt x="1797979" y="692744"/>
                  </a:lnTo>
                  <a:cubicBezTo>
                    <a:pt x="1815526" y="685318"/>
                    <a:pt x="1834815" y="681210"/>
                    <a:pt x="1855055" y="681210"/>
                  </a:cubicBezTo>
                  <a:lnTo>
                    <a:pt x="1884842" y="681210"/>
                  </a:lnTo>
                  <a:lnTo>
                    <a:pt x="1884842" y="671898"/>
                  </a:lnTo>
                  <a:cubicBezTo>
                    <a:pt x="1884842" y="647015"/>
                    <a:pt x="1905013" y="626844"/>
                    <a:pt x="1929895" y="626844"/>
                  </a:cubicBezTo>
                  <a:lnTo>
                    <a:pt x="2005714" y="626845"/>
                  </a:lnTo>
                  <a:cubicBezTo>
                    <a:pt x="2030596" y="626844"/>
                    <a:pt x="2050767" y="647015"/>
                    <a:pt x="2050767" y="671897"/>
                  </a:cubicBezTo>
                  <a:lnTo>
                    <a:pt x="2050767" y="681210"/>
                  </a:lnTo>
                  <a:lnTo>
                    <a:pt x="2080702" y="681210"/>
                  </a:lnTo>
                  <a:cubicBezTo>
                    <a:pt x="2161665" y="681210"/>
                    <a:pt x="2227387" y="746932"/>
                    <a:pt x="2227387" y="827895"/>
                  </a:cubicBezTo>
                  <a:lnTo>
                    <a:pt x="2227388" y="1200227"/>
                  </a:lnTo>
                  <a:lnTo>
                    <a:pt x="2227368" y="1200227"/>
                  </a:lnTo>
                  <a:lnTo>
                    <a:pt x="2227391" y="1405437"/>
                  </a:lnTo>
                  <a:lnTo>
                    <a:pt x="2296504" y="1413651"/>
                  </a:lnTo>
                  <a:cubicBezTo>
                    <a:pt x="2422301" y="1435127"/>
                    <a:pt x="2502670" y="1477416"/>
                    <a:pt x="2516543" y="1539326"/>
                  </a:cubicBezTo>
                  <a:cubicBezTo>
                    <a:pt x="2525602" y="1579757"/>
                    <a:pt x="2505504" y="1624672"/>
                    <a:pt x="2461286" y="1671283"/>
                  </a:cubicBezTo>
                  <a:lnTo>
                    <a:pt x="2910832" y="3677504"/>
                  </a:lnTo>
                  <a:cubicBezTo>
                    <a:pt x="2913268" y="3681839"/>
                    <a:pt x="2915002" y="3686527"/>
                    <a:pt x="2916064" y="3691266"/>
                  </a:cubicBezTo>
                  <a:cubicBezTo>
                    <a:pt x="2943160" y="3812189"/>
                    <a:pt x="2539722" y="4005569"/>
                    <a:pt x="2015046" y="4123137"/>
                  </a:cubicBezTo>
                  <a:cubicBezTo>
                    <a:pt x="1490371" y="4240704"/>
                    <a:pt x="1042989" y="4237972"/>
                    <a:pt x="1015893" y="4117050"/>
                  </a:cubicBezTo>
                  <a:cubicBezTo>
                    <a:pt x="1014831" y="4112310"/>
                    <a:pt x="1014398" y="4107331"/>
                    <a:pt x="1014751" y="4102371"/>
                  </a:cubicBezTo>
                  <a:lnTo>
                    <a:pt x="565204" y="2096150"/>
                  </a:lnTo>
                  <a:cubicBezTo>
                    <a:pt x="505324" y="2072865"/>
                    <a:pt x="467981" y="2040821"/>
                    <a:pt x="458922" y="2000391"/>
                  </a:cubicBezTo>
                  <a:cubicBezTo>
                    <a:pt x="443067" y="1929636"/>
                    <a:pt x="516697" y="1844995"/>
                    <a:pt x="652126" y="1761501"/>
                  </a:cubicBezTo>
                  <a:lnTo>
                    <a:pt x="702104" y="1732629"/>
                  </a:lnTo>
                  <a:lnTo>
                    <a:pt x="0" y="283834"/>
                  </a:lnTo>
                  <a:lnTo>
                    <a:pt x="0" y="283834"/>
                  </a:lnTo>
                  <a:lnTo>
                    <a:pt x="0" y="283834"/>
                  </a:lnTo>
                  <a:lnTo>
                    <a:pt x="128814" y="221390"/>
                  </a:lnTo>
                  <a:lnTo>
                    <a:pt x="128815" y="221392"/>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054" name="Google Shape;2054;p13"/>
            <p:cNvGrpSpPr/>
            <p:nvPr/>
          </p:nvGrpSpPr>
          <p:grpSpPr>
            <a:xfrm>
              <a:off x="3589542" y="1191270"/>
              <a:ext cx="2181129" cy="4335875"/>
              <a:chOff x="5005387" y="1262062"/>
              <a:chExt cx="2181129" cy="4335875"/>
            </a:xfrm>
          </p:grpSpPr>
          <p:sp>
            <p:nvSpPr>
              <p:cNvPr id="2055" name="Google Shape;2055;p13"/>
              <p:cNvSpPr/>
              <p:nvPr/>
            </p:nvSpPr>
            <p:spPr>
              <a:xfrm>
                <a:off x="5077872" y="2886265"/>
                <a:ext cx="2108644" cy="2711672"/>
              </a:xfrm>
              <a:custGeom>
                <a:rect b="b" l="l" r="r" t="t"/>
                <a:pathLst>
                  <a:path extrusionOk="0" h="2711672" w="2108644">
                    <a:moveTo>
                      <a:pt x="2025872" y="416719"/>
                    </a:moveTo>
                    <a:lnTo>
                      <a:pt x="2025872" y="2472690"/>
                    </a:lnTo>
                    <a:cubicBezTo>
                      <a:pt x="2027301" y="2477453"/>
                      <a:pt x="2027968" y="2482406"/>
                      <a:pt x="2027968" y="2487263"/>
                    </a:cubicBezTo>
                    <a:cubicBezTo>
                      <a:pt x="2027968" y="2611184"/>
                      <a:pt x="1592009" y="2711672"/>
                      <a:pt x="1054322" y="2711672"/>
                    </a:cubicBezTo>
                    <a:cubicBezTo>
                      <a:pt x="516636" y="2711672"/>
                      <a:pt x="80677" y="2611184"/>
                      <a:pt x="80677" y="2487263"/>
                    </a:cubicBezTo>
                    <a:cubicBezTo>
                      <a:pt x="80677" y="2482406"/>
                      <a:pt x="81343" y="2477453"/>
                      <a:pt x="82772" y="2472690"/>
                    </a:cubicBezTo>
                    <a:lnTo>
                      <a:pt x="82772" y="416719"/>
                    </a:lnTo>
                    <a:cubicBezTo>
                      <a:pt x="29432" y="380905"/>
                      <a:pt x="0" y="341471"/>
                      <a:pt x="0" y="300038"/>
                    </a:cubicBezTo>
                    <a:cubicBezTo>
                      <a:pt x="0" y="134302"/>
                      <a:pt x="472059" y="0"/>
                      <a:pt x="1054322" y="0"/>
                    </a:cubicBezTo>
                    <a:cubicBezTo>
                      <a:pt x="1636585" y="0"/>
                      <a:pt x="2108645" y="134302"/>
                      <a:pt x="2108645" y="300038"/>
                    </a:cubicBezTo>
                    <a:cubicBezTo>
                      <a:pt x="2108645" y="341471"/>
                      <a:pt x="2079212" y="380905"/>
                      <a:pt x="2025872" y="4167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6" name="Google Shape;2056;p13"/>
              <p:cNvSpPr/>
              <p:nvPr/>
            </p:nvSpPr>
            <p:spPr>
              <a:xfrm>
                <a:off x="5209126" y="2965036"/>
                <a:ext cx="1846135" cy="390334"/>
              </a:xfrm>
              <a:custGeom>
                <a:rect b="b" l="l" r="r" t="t"/>
                <a:pathLst>
                  <a:path extrusionOk="0" h="390334" w="1846135">
                    <a:moveTo>
                      <a:pt x="1846136" y="195167"/>
                    </a:moveTo>
                    <a:cubicBezTo>
                      <a:pt x="1846136" y="302955"/>
                      <a:pt x="1432864" y="390335"/>
                      <a:pt x="923068" y="390335"/>
                    </a:cubicBezTo>
                    <a:cubicBezTo>
                      <a:pt x="413272" y="390335"/>
                      <a:pt x="0" y="302955"/>
                      <a:pt x="0" y="195167"/>
                    </a:cubicBezTo>
                    <a:cubicBezTo>
                      <a:pt x="0" y="87379"/>
                      <a:pt x="413272" y="0"/>
                      <a:pt x="923068" y="0"/>
                    </a:cubicBezTo>
                    <a:cubicBezTo>
                      <a:pt x="1432864" y="0"/>
                      <a:pt x="1846136" y="87379"/>
                      <a:pt x="1846136" y="195167"/>
                    </a:cubicBezTo>
                    <a:close/>
                  </a:path>
                </a:pathLst>
              </a:custGeom>
              <a:solidFill>
                <a:srgbClr val="2A1F1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057" name="Google Shape;2057;p13"/>
              <p:cNvGrpSpPr/>
              <p:nvPr/>
            </p:nvGrpSpPr>
            <p:grpSpPr>
              <a:xfrm>
                <a:off x="5005387" y="1262062"/>
                <a:ext cx="1126807" cy="2097881"/>
                <a:chOff x="5005387" y="1262062"/>
                <a:chExt cx="1126807" cy="2097881"/>
              </a:xfrm>
            </p:grpSpPr>
            <p:sp>
              <p:nvSpPr>
                <p:cNvPr id="2058" name="Google Shape;2058;p13"/>
                <p:cNvSpPr/>
                <p:nvPr/>
              </p:nvSpPr>
              <p:spPr>
                <a:xfrm>
                  <a:off x="5005387" y="1262062"/>
                  <a:ext cx="1126807" cy="2097881"/>
                </a:xfrm>
                <a:custGeom>
                  <a:rect b="b" l="l" r="r" t="t"/>
                  <a:pathLst>
                    <a:path extrusionOk="0" h="2097881" w="1126807">
                      <a:moveTo>
                        <a:pt x="1126808" y="2097881"/>
                      </a:moveTo>
                      <a:lnTo>
                        <a:pt x="1116616" y="2097881"/>
                      </a:lnTo>
                      <a:cubicBezTo>
                        <a:pt x="1089184" y="2097881"/>
                        <a:pt x="1061942" y="2097596"/>
                        <a:pt x="1035082" y="2097119"/>
                      </a:cubicBezTo>
                      <a:cubicBezTo>
                        <a:pt x="1025462" y="2096929"/>
                        <a:pt x="1015937" y="2096738"/>
                        <a:pt x="1006412" y="2096548"/>
                      </a:cubicBezTo>
                      <a:cubicBezTo>
                        <a:pt x="969931" y="2095595"/>
                        <a:pt x="934117" y="2094262"/>
                        <a:pt x="899160" y="2092452"/>
                      </a:cubicBezTo>
                      <a:cubicBezTo>
                        <a:pt x="789527" y="2086832"/>
                        <a:pt x="687610" y="2077117"/>
                        <a:pt x="597218" y="2064068"/>
                      </a:cubicBezTo>
                      <a:cubicBezTo>
                        <a:pt x="541306" y="2055971"/>
                        <a:pt x="489775" y="2046637"/>
                        <a:pt x="443579" y="2036255"/>
                      </a:cubicBezTo>
                      <a:lnTo>
                        <a:pt x="384334" y="1783937"/>
                      </a:lnTo>
                      <a:lnTo>
                        <a:pt x="368618" y="1717358"/>
                      </a:lnTo>
                      <a:lnTo>
                        <a:pt x="0" y="148876"/>
                      </a:lnTo>
                      <a:lnTo>
                        <a:pt x="139351" y="116110"/>
                      </a:lnTo>
                      <a:lnTo>
                        <a:pt x="633698" y="0"/>
                      </a:lnTo>
                      <a:lnTo>
                        <a:pt x="899160" y="1129379"/>
                      </a:lnTo>
                      <a:lnTo>
                        <a:pt x="1016794" y="1630109"/>
                      </a:lnTo>
                      <a:lnTo>
                        <a:pt x="1035272" y="1708309"/>
                      </a:lnTo>
                      <a:lnTo>
                        <a:pt x="1126808" y="2097881"/>
                      </a:lnTo>
                      <a:close/>
                    </a:path>
                  </a:pathLst>
                </a:custGeom>
                <a:solidFill>
                  <a:srgbClr val="F1C2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9" name="Google Shape;2059;p13"/>
                <p:cNvSpPr/>
                <p:nvPr/>
              </p:nvSpPr>
              <p:spPr>
                <a:xfrm>
                  <a:off x="5005387" y="1378171"/>
                  <a:ext cx="597217" cy="1947957"/>
                </a:xfrm>
                <a:custGeom>
                  <a:rect b="b" l="l" r="r" t="t"/>
                  <a:pathLst>
                    <a:path extrusionOk="0" h="1947957" w="597217">
                      <a:moveTo>
                        <a:pt x="524066" y="1636967"/>
                      </a:moveTo>
                      <a:lnTo>
                        <a:pt x="597218" y="1947958"/>
                      </a:lnTo>
                      <a:cubicBezTo>
                        <a:pt x="541306" y="1939862"/>
                        <a:pt x="489775" y="1930527"/>
                        <a:pt x="443579" y="1920145"/>
                      </a:cubicBezTo>
                      <a:lnTo>
                        <a:pt x="384334" y="1667828"/>
                      </a:lnTo>
                      <a:lnTo>
                        <a:pt x="368618" y="1601248"/>
                      </a:lnTo>
                      <a:lnTo>
                        <a:pt x="0" y="32766"/>
                      </a:lnTo>
                      <a:lnTo>
                        <a:pt x="139351" y="0"/>
                      </a:lnTo>
                      <a:lnTo>
                        <a:pt x="507778" y="1567720"/>
                      </a:lnTo>
                      <a:lnTo>
                        <a:pt x="524066" y="1636967"/>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0" name="Google Shape;2060;p13"/>
                <p:cNvSpPr/>
                <p:nvPr/>
              </p:nvSpPr>
              <p:spPr>
                <a:xfrm>
                  <a:off x="5547169" y="1940337"/>
                  <a:ext cx="230505" cy="69437"/>
                </a:xfrm>
                <a:custGeom>
                  <a:rect b="b" l="l" r="r" t="t"/>
                  <a:pathLst>
                    <a:path extrusionOk="0" h="69437" w="230505">
                      <a:moveTo>
                        <a:pt x="3429" y="69437"/>
                      </a:moveTo>
                      <a:lnTo>
                        <a:pt x="230505" y="14097"/>
                      </a:lnTo>
                      <a:lnTo>
                        <a:pt x="226981"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1" name="Google Shape;2061;p13"/>
                <p:cNvSpPr/>
                <p:nvPr/>
              </p:nvSpPr>
              <p:spPr>
                <a:xfrm>
                  <a:off x="5649276" y="2096356"/>
                  <a:ext cx="164972" cy="46958"/>
                </a:xfrm>
                <a:custGeom>
                  <a:rect b="b" l="l" r="r" t="t"/>
                  <a:pathLst>
                    <a:path extrusionOk="0" h="46958" w="164972">
                      <a:moveTo>
                        <a:pt x="1715" y="46958"/>
                      </a:moveTo>
                      <a:lnTo>
                        <a:pt x="164973"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2" name="Google Shape;2062;p13"/>
                <p:cNvSpPr/>
                <p:nvPr/>
              </p:nvSpPr>
              <p:spPr>
                <a:xfrm>
                  <a:off x="5669565" y="197567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3" name="Google Shape;2063;p13"/>
                <p:cNvSpPr/>
                <p:nvPr/>
              </p:nvSpPr>
              <p:spPr>
                <a:xfrm>
                  <a:off x="5676232" y="2004059"/>
                  <a:ext cx="115443" cy="34861"/>
                </a:xfrm>
                <a:custGeom>
                  <a:rect b="b" l="l" r="r" t="t"/>
                  <a:pathLst>
                    <a:path extrusionOk="0" h="34861" w="115443">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4" name="Google Shape;2064;p13"/>
                <p:cNvSpPr/>
                <p:nvPr/>
              </p:nvSpPr>
              <p:spPr>
                <a:xfrm>
                  <a:off x="5683376" y="2032443"/>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5" name="Google Shape;2065;p13"/>
                <p:cNvSpPr/>
                <p:nvPr/>
              </p:nvSpPr>
              <p:spPr>
                <a:xfrm>
                  <a:off x="5691949" y="2068067"/>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6" name="Google Shape;2066;p13"/>
                <p:cNvSpPr/>
                <p:nvPr/>
              </p:nvSpPr>
              <p:spPr>
                <a:xfrm>
                  <a:off x="5728524" y="2217419"/>
                  <a:ext cx="115347" cy="34861"/>
                </a:xfrm>
                <a:custGeom>
                  <a:rect b="b" l="l" r="r" t="t"/>
                  <a:pathLst>
                    <a:path extrusionOk="0" h="34861" w="115347">
                      <a:moveTo>
                        <a:pt x="1715" y="34861"/>
                      </a:moveTo>
                      <a:lnTo>
                        <a:pt x="115348" y="7144"/>
                      </a:lnTo>
                      <a:lnTo>
                        <a:pt x="113633" y="0"/>
                      </a:lnTo>
                      <a:lnTo>
                        <a:pt x="0" y="27622"/>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7" name="Google Shape;2067;p13"/>
                <p:cNvSpPr/>
                <p:nvPr/>
              </p:nvSpPr>
              <p:spPr>
                <a:xfrm>
                  <a:off x="5721381" y="2188844"/>
                  <a:ext cx="115443" cy="34861"/>
                </a:xfrm>
                <a:custGeom>
                  <a:rect b="b" l="l" r="r" t="t"/>
                  <a:pathLst>
                    <a:path extrusionOk="0" h="34861" w="115443">
                      <a:moveTo>
                        <a:pt x="1715" y="34861"/>
                      </a:moveTo>
                      <a:lnTo>
                        <a:pt x="115443"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8" name="Google Shape;2068;p13"/>
                <p:cNvSpPr/>
                <p:nvPr/>
              </p:nvSpPr>
              <p:spPr>
                <a:xfrm>
                  <a:off x="5712618" y="2153506"/>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9" name="Google Shape;2069;p13"/>
                <p:cNvSpPr/>
                <p:nvPr/>
              </p:nvSpPr>
              <p:spPr>
                <a:xfrm>
                  <a:off x="5705664" y="2124741"/>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0" name="Google Shape;2070;p13"/>
                <p:cNvSpPr/>
                <p:nvPr/>
              </p:nvSpPr>
              <p:spPr>
                <a:xfrm>
                  <a:off x="5623178" y="2253043"/>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1" name="Google Shape;2071;p13"/>
                <p:cNvSpPr/>
                <p:nvPr/>
              </p:nvSpPr>
              <p:spPr>
                <a:xfrm>
                  <a:off x="5725381" y="2409253"/>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2" name="Google Shape;2072;p13"/>
                <p:cNvSpPr/>
                <p:nvPr/>
              </p:nvSpPr>
              <p:spPr>
                <a:xfrm>
                  <a:off x="5745860" y="228828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3" name="Google Shape;2073;p13"/>
                <p:cNvSpPr/>
                <p:nvPr/>
              </p:nvSpPr>
              <p:spPr>
                <a:xfrm>
                  <a:off x="5752528" y="2316670"/>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4" name="Google Shape;2074;p13"/>
                <p:cNvSpPr/>
                <p:nvPr/>
              </p:nvSpPr>
              <p:spPr>
                <a:xfrm>
                  <a:off x="5759481" y="2345340"/>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5" name="Google Shape;2075;p13"/>
                <p:cNvSpPr/>
                <p:nvPr/>
              </p:nvSpPr>
              <p:spPr>
                <a:xfrm>
                  <a:off x="5766529" y="2373724"/>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6" name="Google Shape;2076;p13"/>
                <p:cNvSpPr/>
                <p:nvPr/>
              </p:nvSpPr>
              <p:spPr>
                <a:xfrm>
                  <a:off x="5804534" y="253002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7" name="Google Shape;2077;p13"/>
                <p:cNvSpPr/>
                <p:nvPr/>
              </p:nvSpPr>
              <p:spPr>
                <a:xfrm>
                  <a:off x="5797486" y="2501740"/>
                  <a:ext cx="115442" cy="34861"/>
                </a:xfrm>
                <a:custGeom>
                  <a:rect b="b" l="l" r="r" t="t"/>
                  <a:pathLst>
                    <a:path extrusionOk="0" h="34861" w="115442">
                      <a:moveTo>
                        <a:pt x="1810" y="34862"/>
                      </a:moveTo>
                      <a:lnTo>
                        <a:pt x="115443" y="7144"/>
                      </a:lnTo>
                      <a:lnTo>
                        <a:pt x="113633" y="0"/>
                      </a:lnTo>
                      <a:lnTo>
                        <a:pt x="0" y="27623"/>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8" name="Google Shape;2078;p13"/>
                <p:cNvSpPr/>
                <p:nvPr/>
              </p:nvSpPr>
              <p:spPr>
                <a:xfrm>
                  <a:off x="5788913" y="2466117"/>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9" name="Google Shape;2079;p13"/>
                <p:cNvSpPr/>
                <p:nvPr/>
              </p:nvSpPr>
              <p:spPr>
                <a:xfrm>
                  <a:off x="5781864" y="243763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0" name="Google Shape;2080;p13"/>
                <p:cNvSpPr/>
                <p:nvPr/>
              </p:nvSpPr>
              <p:spPr>
                <a:xfrm>
                  <a:off x="5699283" y="2565939"/>
                  <a:ext cx="230505" cy="69437"/>
                </a:xfrm>
                <a:custGeom>
                  <a:rect b="b" l="l" r="r" t="t"/>
                  <a:pathLst>
                    <a:path extrusionOk="0" h="69437" w="230505">
                      <a:moveTo>
                        <a:pt x="3524" y="69437"/>
                      </a:moveTo>
                      <a:lnTo>
                        <a:pt x="230505" y="14097"/>
                      </a:lnTo>
                      <a:lnTo>
                        <a:pt x="227076" y="0"/>
                      </a:lnTo>
                      <a:lnTo>
                        <a:pt x="0" y="55340"/>
                      </a:lnTo>
                      <a:lnTo>
                        <a:pt x="3524" y="69437"/>
                      </a:lnTo>
                      <a:lnTo>
                        <a:pt x="3524"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1" name="Google Shape;2081;p13"/>
                <p:cNvSpPr/>
                <p:nvPr/>
              </p:nvSpPr>
              <p:spPr>
                <a:xfrm>
                  <a:off x="5799772" y="2715005"/>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2" name="Google Shape;2082;p13"/>
                <p:cNvSpPr/>
                <p:nvPr/>
              </p:nvSpPr>
              <p:spPr>
                <a:xfrm>
                  <a:off x="5820060" y="2593942"/>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3" name="Google Shape;2083;p13"/>
                <p:cNvSpPr/>
                <p:nvPr/>
              </p:nvSpPr>
              <p:spPr>
                <a:xfrm>
                  <a:off x="5828632" y="2629566"/>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4" name="Google Shape;2084;p13"/>
                <p:cNvSpPr/>
                <p:nvPr/>
              </p:nvSpPr>
              <p:spPr>
                <a:xfrm>
                  <a:off x="5835586" y="2658045"/>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5" name="Google Shape;2085;p13"/>
                <p:cNvSpPr/>
                <p:nvPr/>
              </p:nvSpPr>
              <p:spPr>
                <a:xfrm>
                  <a:off x="5842634" y="2686620"/>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6" name="Google Shape;2086;p13"/>
                <p:cNvSpPr/>
                <p:nvPr/>
              </p:nvSpPr>
              <p:spPr>
                <a:xfrm>
                  <a:off x="5880734" y="284292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7" name="Google Shape;2087;p13"/>
                <p:cNvSpPr/>
                <p:nvPr/>
              </p:nvSpPr>
              <p:spPr>
                <a:xfrm>
                  <a:off x="5872066" y="2807302"/>
                  <a:ext cx="115443" cy="34956"/>
                </a:xfrm>
                <a:custGeom>
                  <a:rect b="b" l="l" r="r" t="t"/>
                  <a:pathLst>
                    <a:path extrusionOk="0" h="34956" w="115443">
                      <a:moveTo>
                        <a:pt x="1810" y="34957"/>
                      </a:moveTo>
                      <a:lnTo>
                        <a:pt x="115443" y="7239"/>
                      </a:lnTo>
                      <a:lnTo>
                        <a:pt x="113729" y="0"/>
                      </a:lnTo>
                      <a:lnTo>
                        <a:pt x="0" y="27718"/>
                      </a:lnTo>
                      <a:lnTo>
                        <a:pt x="1810" y="34957"/>
                      </a:lnTo>
                      <a:lnTo>
                        <a:pt x="1810"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8" name="Google Shape;2088;p13"/>
                <p:cNvSpPr/>
                <p:nvPr/>
              </p:nvSpPr>
              <p:spPr>
                <a:xfrm>
                  <a:off x="5865018" y="2779013"/>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9" name="Google Shape;2089;p13"/>
                <p:cNvSpPr/>
                <p:nvPr/>
              </p:nvSpPr>
              <p:spPr>
                <a:xfrm>
                  <a:off x="5858160" y="2750533"/>
                  <a:ext cx="115443" cy="34861"/>
                </a:xfrm>
                <a:custGeom>
                  <a:rect b="b" l="l" r="r" t="t"/>
                  <a:pathLst>
                    <a:path extrusionOk="0" h="34861" w="115443">
                      <a:moveTo>
                        <a:pt x="1810" y="34861"/>
                      </a:moveTo>
                      <a:lnTo>
                        <a:pt x="115443" y="7144"/>
                      </a:lnTo>
                      <a:lnTo>
                        <a:pt x="113633" y="0"/>
                      </a:lnTo>
                      <a:lnTo>
                        <a:pt x="0" y="27622"/>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0" name="Google Shape;2090;p13"/>
                <p:cNvSpPr/>
                <p:nvPr/>
              </p:nvSpPr>
              <p:spPr>
                <a:xfrm>
                  <a:off x="5773768" y="2871691"/>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1" name="Google Shape;2091;p13"/>
                <p:cNvSpPr/>
                <p:nvPr/>
              </p:nvSpPr>
              <p:spPr>
                <a:xfrm>
                  <a:off x="5875876" y="3027711"/>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2" name="Google Shape;2092;p13"/>
                <p:cNvSpPr/>
                <p:nvPr/>
              </p:nvSpPr>
              <p:spPr>
                <a:xfrm>
                  <a:off x="5896260" y="290683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3" name="Google Shape;2093;p13"/>
                <p:cNvSpPr/>
                <p:nvPr/>
              </p:nvSpPr>
              <p:spPr>
                <a:xfrm>
                  <a:off x="5903118" y="293531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4" name="Google Shape;2094;p13"/>
                <p:cNvSpPr/>
                <p:nvPr/>
              </p:nvSpPr>
              <p:spPr>
                <a:xfrm>
                  <a:off x="5911690" y="297094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5" name="Google Shape;2095;p13"/>
                <p:cNvSpPr/>
                <p:nvPr/>
              </p:nvSpPr>
              <p:spPr>
                <a:xfrm>
                  <a:off x="5918929" y="2999231"/>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6" name="Google Shape;2096;p13"/>
                <p:cNvSpPr/>
                <p:nvPr/>
              </p:nvSpPr>
              <p:spPr>
                <a:xfrm>
                  <a:off x="5954934" y="3148583"/>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7" name="Google Shape;2097;p13"/>
                <p:cNvSpPr/>
                <p:nvPr/>
              </p:nvSpPr>
              <p:spPr>
                <a:xfrm>
                  <a:off x="5948266" y="3120199"/>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8" name="Google Shape;2098;p13"/>
                <p:cNvSpPr/>
                <p:nvPr/>
              </p:nvSpPr>
              <p:spPr>
                <a:xfrm>
                  <a:off x="5941122" y="3091624"/>
                  <a:ext cx="115443" cy="34956"/>
                </a:xfrm>
                <a:custGeom>
                  <a:rect b="b" l="l" r="r" t="t"/>
                  <a:pathLst>
                    <a:path extrusionOk="0" h="34956" w="115443">
                      <a:moveTo>
                        <a:pt x="1715" y="34957"/>
                      </a:moveTo>
                      <a:lnTo>
                        <a:pt x="115443" y="7239"/>
                      </a:lnTo>
                      <a:lnTo>
                        <a:pt x="113633" y="0"/>
                      </a:lnTo>
                      <a:lnTo>
                        <a:pt x="0" y="27718"/>
                      </a:lnTo>
                      <a:lnTo>
                        <a:pt x="1715" y="34957"/>
                      </a:lnTo>
                      <a:lnTo>
                        <a:pt x="1715"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9" name="Google Shape;2099;p13"/>
                <p:cNvSpPr/>
                <p:nvPr/>
              </p:nvSpPr>
              <p:spPr>
                <a:xfrm>
                  <a:off x="5934264" y="306314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0" name="Google Shape;2100;p13"/>
                <p:cNvSpPr/>
                <p:nvPr/>
              </p:nvSpPr>
              <p:spPr>
                <a:xfrm>
                  <a:off x="5848159" y="3177158"/>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1" name="Google Shape;2101;p13"/>
                <p:cNvSpPr/>
                <p:nvPr/>
              </p:nvSpPr>
              <p:spPr>
                <a:xfrm>
                  <a:off x="6011798" y="3333749"/>
                  <a:ext cx="103631" cy="25431"/>
                </a:xfrm>
                <a:custGeom>
                  <a:rect b="b" l="l" r="r" t="t"/>
                  <a:pathLst>
                    <a:path extrusionOk="0" h="25431" w="103631">
                      <a:moveTo>
                        <a:pt x="103632" y="7144"/>
                      </a:moveTo>
                      <a:lnTo>
                        <a:pt x="28670" y="25432"/>
                      </a:lnTo>
                      <a:cubicBezTo>
                        <a:pt x="19050" y="25241"/>
                        <a:pt x="9525" y="25051"/>
                        <a:pt x="0" y="24860"/>
                      </a:cubicBezTo>
                      <a:lnTo>
                        <a:pt x="101822" y="0"/>
                      </a:lnTo>
                      <a:lnTo>
                        <a:pt x="103632" y="714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2" name="Google Shape;2102;p13"/>
                <p:cNvSpPr/>
                <p:nvPr/>
              </p:nvSpPr>
              <p:spPr>
                <a:xfrm>
                  <a:off x="5970650" y="3212591"/>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3" name="Google Shape;2103;p13"/>
                <p:cNvSpPr/>
                <p:nvPr/>
              </p:nvSpPr>
              <p:spPr>
                <a:xfrm>
                  <a:off x="5977699" y="324097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4" name="Google Shape;2104;p13"/>
                <p:cNvSpPr/>
                <p:nvPr/>
              </p:nvSpPr>
              <p:spPr>
                <a:xfrm>
                  <a:off x="5986462" y="3276504"/>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5" name="Google Shape;2105;p13"/>
                <p:cNvSpPr/>
                <p:nvPr/>
              </p:nvSpPr>
              <p:spPr>
                <a:xfrm>
                  <a:off x="5993224" y="330488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6" name="Google Shape;2106;p13"/>
                <p:cNvSpPr/>
                <p:nvPr/>
              </p:nvSpPr>
              <p:spPr>
                <a:xfrm>
                  <a:off x="5401722" y="1321879"/>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7" name="Google Shape;2107;p13"/>
                <p:cNvSpPr/>
                <p:nvPr/>
              </p:nvSpPr>
              <p:spPr>
                <a:xfrm>
                  <a:off x="5503830" y="1477898"/>
                  <a:ext cx="165068" cy="46958"/>
                </a:xfrm>
                <a:custGeom>
                  <a:rect b="b" l="l" r="r" t="t"/>
                  <a:pathLst>
                    <a:path extrusionOk="0" h="46958" w="165068">
                      <a:moveTo>
                        <a:pt x="1714" y="46958"/>
                      </a:moveTo>
                      <a:lnTo>
                        <a:pt x="165068" y="7144"/>
                      </a:lnTo>
                      <a:lnTo>
                        <a:pt x="163259" y="0"/>
                      </a:lnTo>
                      <a:lnTo>
                        <a:pt x="0" y="39815"/>
                      </a:lnTo>
                      <a:lnTo>
                        <a:pt x="1714" y="46958"/>
                      </a:lnTo>
                      <a:lnTo>
                        <a:pt x="1714"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8" name="Google Shape;2108;p13"/>
                <p:cNvSpPr/>
                <p:nvPr/>
              </p:nvSpPr>
              <p:spPr>
                <a:xfrm>
                  <a:off x="5524118" y="135721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9" name="Google Shape;2109;p13"/>
                <p:cNvSpPr/>
                <p:nvPr/>
              </p:nvSpPr>
              <p:spPr>
                <a:xfrm>
                  <a:off x="5530881" y="138560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0" name="Google Shape;2110;p13"/>
                <p:cNvSpPr/>
                <p:nvPr/>
              </p:nvSpPr>
              <p:spPr>
                <a:xfrm>
                  <a:off x="5537929" y="1413985"/>
                  <a:ext cx="115442" cy="34861"/>
                </a:xfrm>
                <a:custGeom>
                  <a:rect b="b" l="l" r="r" t="t"/>
                  <a:pathLst>
                    <a:path extrusionOk="0" h="34861" w="115442">
                      <a:moveTo>
                        <a:pt x="1810" y="34862"/>
                      </a:moveTo>
                      <a:lnTo>
                        <a:pt x="115443" y="7239"/>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1" name="Google Shape;2111;p13"/>
                <p:cNvSpPr/>
                <p:nvPr/>
              </p:nvSpPr>
              <p:spPr>
                <a:xfrm>
                  <a:off x="5546502" y="144960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2" name="Google Shape;2112;p13"/>
                <p:cNvSpPr/>
                <p:nvPr/>
              </p:nvSpPr>
              <p:spPr>
                <a:xfrm>
                  <a:off x="5583078" y="1598961"/>
                  <a:ext cx="115442" cy="34861"/>
                </a:xfrm>
                <a:custGeom>
                  <a:rect b="b" l="l" r="r" t="t"/>
                  <a:pathLst>
                    <a:path extrusionOk="0" h="34861" w="115442">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3" name="Google Shape;2113;p13"/>
                <p:cNvSpPr/>
                <p:nvPr/>
              </p:nvSpPr>
              <p:spPr>
                <a:xfrm>
                  <a:off x="5576029" y="157038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4" name="Google Shape;2114;p13"/>
                <p:cNvSpPr/>
                <p:nvPr/>
              </p:nvSpPr>
              <p:spPr>
                <a:xfrm>
                  <a:off x="5567266" y="1535048"/>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5" name="Google Shape;2115;p13"/>
                <p:cNvSpPr/>
                <p:nvPr/>
              </p:nvSpPr>
              <p:spPr>
                <a:xfrm>
                  <a:off x="5560313" y="150628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6" name="Google Shape;2116;p13"/>
                <p:cNvSpPr/>
                <p:nvPr/>
              </p:nvSpPr>
              <p:spPr>
                <a:xfrm>
                  <a:off x="5477826" y="1634584"/>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7" name="Google Shape;2117;p13"/>
                <p:cNvSpPr/>
                <p:nvPr/>
              </p:nvSpPr>
              <p:spPr>
                <a:xfrm>
                  <a:off x="5579934" y="1790794"/>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8" name="Google Shape;2118;p13"/>
                <p:cNvSpPr/>
                <p:nvPr/>
              </p:nvSpPr>
              <p:spPr>
                <a:xfrm>
                  <a:off x="5600413" y="166982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9" name="Google Shape;2119;p13"/>
                <p:cNvSpPr/>
                <p:nvPr/>
              </p:nvSpPr>
              <p:spPr>
                <a:xfrm>
                  <a:off x="5607176" y="1698211"/>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0" name="Google Shape;2120;p13"/>
                <p:cNvSpPr/>
                <p:nvPr/>
              </p:nvSpPr>
              <p:spPr>
                <a:xfrm>
                  <a:off x="5614034" y="1726881"/>
                  <a:ext cx="115442" cy="34861"/>
                </a:xfrm>
                <a:custGeom>
                  <a:rect b="b" l="l" r="r" t="t"/>
                  <a:pathLst>
                    <a:path extrusionOk="0" h="34861" w="115442">
                      <a:moveTo>
                        <a:pt x="1810" y="34862"/>
                      </a:moveTo>
                      <a:lnTo>
                        <a:pt x="115443" y="7144"/>
                      </a:lnTo>
                      <a:lnTo>
                        <a:pt x="113728"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1" name="Google Shape;2121;p13"/>
                <p:cNvSpPr/>
                <p:nvPr/>
              </p:nvSpPr>
              <p:spPr>
                <a:xfrm>
                  <a:off x="5621082" y="1755266"/>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2" name="Google Shape;2122;p13"/>
                <p:cNvSpPr/>
                <p:nvPr/>
              </p:nvSpPr>
              <p:spPr>
                <a:xfrm>
                  <a:off x="5659182" y="191157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3" name="Google Shape;2123;p13"/>
                <p:cNvSpPr/>
                <p:nvPr/>
              </p:nvSpPr>
              <p:spPr>
                <a:xfrm>
                  <a:off x="5652134" y="1883282"/>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4" name="Google Shape;2124;p13"/>
                <p:cNvSpPr/>
                <p:nvPr/>
              </p:nvSpPr>
              <p:spPr>
                <a:xfrm>
                  <a:off x="5643562" y="184765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5" name="Google Shape;2125;p13"/>
                <p:cNvSpPr/>
                <p:nvPr/>
              </p:nvSpPr>
              <p:spPr>
                <a:xfrm>
                  <a:off x="5636418" y="1819179"/>
                  <a:ext cx="115443" cy="34861"/>
                </a:xfrm>
                <a:custGeom>
                  <a:rect b="b" l="l" r="r" t="t"/>
                  <a:pathLst>
                    <a:path extrusionOk="0" h="34861" w="115443">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26" name="Google Shape;2126;p13"/>
              <p:cNvGrpSpPr/>
              <p:nvPr/>
            </p:nvGrpSpPr>
            <p:grpSpPr>
              <a:xfrm>
                <a:off x="5885211" y="1890331"/>
                <a:ext cx="360140" cy="1469611"/>
                <a:chOff x="5885211" y="1890331"/>
                <a:chExt cx="360140" cy="1469611"/>
              </a:xfrm>
            </p:grpSpPr>
            <p:sp>
              <p:nvSpPr>
                <p:cNvPr id="2127" name="Google Shape;2127;p13"/>
                <p:cNvSpPr/>
                <p:nvPr/>
              </p:nvSpPr>
              <p:spPr>
                <a:xfrm>
                  <a:off x="5904547" y="2186558"/>
                  <a:ext cx="321468" cy="1173384"/>
                </a:xfrm>
                <a:custGeom>
                  <a:rect b="b" l="l" r="r" t="t"/>
                  <a:pathLst>
                    <a:path extrusionOk="0" h="1173384" w="321468">
                      <a:moveTo>
                        <a:pt x="321469" y="0"/>
                      </a:moveTo>
                      <a:lnTo>
                        <a:pt x="321469" y="1172147"/>
                      </a:lnTo>
                      <a:cubicBezTo>
                        <a:pt x="302990" y="1172623"/>
                        <a:pt x="284226" y="1172909"/>
                        <a:pt x="265462" y="1173099"/>
                      </a:cubicBezTo>
                      <a:cubicBezTo>
                        <a:pt x="252889" y="1173290"/>
                        <a:pt x="240316" y="1173385"/>
                        <a:pt x="227648" y="1173385"/>
                      </a:cubicBezTo>
                      <a:lnTo>
                        <a:pt x="217456" y="1173385"/>
                      </a:lnTo>
                      <a:cubicBezTo>
                        <a:pt x="190024" y="1173385"/>
                        <a:pt x="162782" y="1173099"/>
                        <a:pt x="135922" y="1172623"/>
                      </a:cubicBezTo>
                      <a:cubicBezTo>
                        <a:pt x="126302" y="1172432"/>
                        <a:pt x="116777" y="1172242"/>
                        <a:pt x="107252" y="1172051"/>
                      </a:cubicBezTo>
                      <a:cubicBezTo>
                        <a:pt x="70771" y="1171099"/>
                        <a:pt x="34957" y="1169765"/>
                        <a:pt x="0" y="1167956"/>
                      </a:cubicBezTo>
                      <a:lnTo>
                        <a:pt x="0" y="0"/>
                      </a:lnTo>
                      <a:lnTo>
                        <a:pt x="321469"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8" name="Google Shape;2128;p13"/>
                <p:cNvSpPr/>
                <p:nvPr/>
              </p:nvSpPr>
              <p:spPr>
                <a:xfrm>
                  <a:off x="5902737" y="1890331"/>
                  <a:ext cx="325183" cy="189071"/>
                </a:xfrm>
                <a:custGeom>
                  <a:rect b="b" l="l" r="r" t="t"/>
                  <a:pathLst>
                    <a:path extrusionOk="0" h="189071" w="325183">
                      <a:moveTo>
                        <a:pt x="276987" y="0"/>
                      </a:moveTo>
                      <a:cubicBezTo>
                        <a:pt x="303605" y="0"/>
                        <a:pt x="325184" y="21578"/>
                        <a:pt x="325184" y="48196"/>
                      </a:cubicBezTo>
                      <a:lnTo>
                        <a:pt x="325184" y="140875"/>
                      </a:lnTo>
                      <a:cubicBezTo>
                        <a:pt x="325184" y="167493"/>
                        <a:pt x="303605" y="189071"/>
                        <a:pt x="276987" y="189071"/>
                      </a:cubicBezTo>
                      <a:lnTo>
                        <a:pt x="48197" y="189071"/>
                      </a:lnTo>
                      <a:cubicBezTo>
                        <a:pt x="21578" y="189071"/>
                        <a:pt x="0" y="167493"/>
                        <a:pt x="0" y="140875"/>
                      </a:cubicBezTo>
                      <a:lnTo>
                        <a:pt x="0" y="48196"/>
                      </a:lnTo>
                      <a:cubicBezTo>
                        <a:pt x="0" y="21578"/>
                        <a:pt x="21578" y="0"/>
                        <a:pt x="48197" y="0"/>
                      </a:cubicBezTo>
                      <a:close/>
                    </a:path>
                  </a:pathLst>
                </a:custGeom>
                <a:solidFill>
                  <a:srgbClr val="CF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9" name="Google Shape;2129;p13"/>
                <p:cNvSpPr/>
                <p:nvPr/>
              </p:nvSpPr>
              <p:spPr>
                <a:xfrm>
                  <a:off x="5885211" y="2013489"/>
                  <a:ext cx="360140" cy="202596"/>
                </a:xfrm>
                <a:custGeom>
                  <a:rect b="b" l="l" r="r" t="t"/>
                  <a:pathLst>
                    <a:path extrusionOk="0" h="202596" w="360140">
                      <a:moveTo>
                        <a:pt x="311944" y="0"/>
                      </a:moveTo>
                      <a:cubicBezTo>
                        <a:pt x="338562" y="0"/>
                        <a:pt x="360140" y="21578"/>
                        <a:pt x="360140" y="48196"/>
                      </a:cubicBezTo>
                      <a:lnTo>
                        <a:pt x="360140" y="154400"/>
                      </a:lnTo>
                      <a:cubicBezTo>
                        <a:pt x="360140" y="181018"/>
                        <a:pt x="338562" y="202597"/>
                        <a:pt x="311944" y="202597"/>
                      </a:cubicBezTo>
                      <a:lnTo>
                        <a:pt x="48197" y="202597"/>
                      </a:lnTo>
                      <a:cubicBezTo>
                        <a:pt x="21578" y="202597"/>
                        <a:pt x="0" y="181018"/>
                        <a:pt x="0" y="154400"/>
                      </a:cubicBezTo>
                      <a:lnTo>
                        <a:pt x="0" y="48196"/>
                      </a:lnTo>
                      <a:cubicBezTo>
                        <a:pt x="0" y="21578"/>
                        <a:pt x="21578" y="0"/>
                        <a:pt x="48197" y="0"/>
                      </a:cubicBezTo>
                      <a:close/>
                    </a:path>
                  </a:pathLst>
                </a:custGeom>
                <a:solidFill>
                  <a:srgbClr val="B7B7B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0" name="Google Shape;2130;p13"/>
                <p:cNvSpPr/>
                <p:nvPr/>
              </p:nvSpPr>
              <p:spPr>
                <a:xfrm>
                  <a:off x="5885211" y="2075782"/>
                  <a:ext cx="360140" cy="73818"/>
                </a:xfrm>
                <a:custGeom>
                  <a:rect b="b" l="l" r="r" t="t"/>
                  <a:pathLst>
                    <a:path extrusionOk="0" h="73818" w="360140">
                      <a:moveTo>
                        <a:pt x="0" y="0"/>
                      </a:moveTo>
                      <a:lnTo>
                        <a:pt x="360140" y="0"/>
                      </a:lnTo>
                      <a:lnTo>
                        <a:pt x="360140" y="73819"/>
                      </a:lnTo>
                      <a:lnTo>
                        <a:pt x="0" y="7381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31" name="Google Shape;2131;p13"/>
              <p:cNvGrpSpPr/>
              <p:nvPr/>
            </p:nvGrpSpPr>
            <p:grpSpPr>
              <a:xfrm>
                <a:off x="6170008" y="1722214"/>
                <a:ext cx="474409" cy="1637442"/>
                <a:chOff x="6170008" y="1722214"/>
                <a:chExt cx="474409" cy="1637442"/>
              </a:xfrm>
            </p:grpSpPr>
            <p:grpSp>
              <p:nvGrpSpPr>
                <p:cNvPr id="2132" name="Google Shape;2132;p13"/>
                <p:cNvGrpSpPr/>
                <p:nvPr/>
              </p:nvGrpSpPr>
              <p:grpSpPr>
                <a:xfrm>
                  <a:off x="6170008" y="2373546"/>
                  <a:ext cx="288911" cy="986110"/>
                  <a:chOff x="6170008" y="2373546"/>
                  <a:chExt cx="288911" cy="986110"/>
                </a:xfrm>
              </p:grpSpPr>
              <p:sp>
                <p:nvSpPr>
                  <p:cNvPr id="2133" name="Google Shape;2133;p13"/>
                  <p:cNvSpPr/>
                  <p:nvPr/>
                </p:nvSpPr>
                <p:spPr>
                  <a:xfrm>
                    <a:off x="6170008" y="2590608"/>
                    <a:ext cx="257365" cy="769048"/>
                  </a:xfrm>
                  <a:custGeom>
                    <a:rect b="b" l="l" r="r" t="t"/>
                    <a:pathLst>
                      <a:path extrusionOk="0" h="769048" w="257365">
                        <a:moveTo>
                          <a:pt x="257365" y="16097"/>
                        </a:moveTo>
                        <a:lnTo>
                          <a:pt x="218408" y="309848"/>
                        </a:lnTo>
                        <a:lnTo>
                          <a:pt x="208217" y="386620"/>
                        </a:lnTo>
                        <a:lnTo>
                          <a:pt x="169355" y="680180"/>
                        </a:lnTo>
                        <a:lnTo>
                          <a:pt x="158210" y="764477"/>
                        </a:lnTo>
                        <a:cubicBezTo>
                          <a:pt x="155639" y="764572"/>
                          <a:pt x="152972" y="764667"/>
                          <a:pt x="150400" y="764762"/>
                        </a:cubicBezTo>
                        <a:cubicBezTo>
                          <a:pt x="119539" y="766286"/>
                          <a:pt x="88011" y="767334"/>
                          <a:pt x="56007" y="768096"/>
                        </a:cubicBezTo>
                        <a:cubicBezTo>
                          <a:pt x="37529" y="768572"/>
                          <a:pt x="18764" y="768858"/>
                          <a:pt x="0" y="769049"/>
                        </a:cubicBezTo>
                        <a:lnTo>
                          <a:pt x="56007" y="491871"/>
                        </a:lnTo>
                        <a:lnTo>
                          <a:pt x="78391" y="380810"/>
                        </a:lnTo>
                        <a:lnTo>
                          <a:pt x="94202" y="302895"/>
                        </a:lnTo>
                        <a:lnTo>
                          <a:pt x="155353" y="0"/>
                        </a:lnTo>
                        <a:lnTo>
                          <a:pt x="257365" y="16097"/>
                        </a:lnTo>
                        <a:close/>
                      </a:path>
                    </a:pathLst>
                  </a:custGeom>
                  <a:solidFill>
                    <a:srgbClr val="572B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4" name="Google Shape;2134;p13"/>
                  <p:cNvSpPr/>
                  <p:nvPr/>
                </p:nvSpPr>
                <p:spPr>
                  <a:xfrm rot="535229">
                    <a:off x="6341956" y="2380013"/>
                    <a:ext cx="100542" cy="219651"/>
                  </a:xfrm>
                  <a:custGeom>
                    <a:rect b="b" l="l" r="r" t="t"/>
                    <a:pathLst>
                      <a:path extrusionOk="0" h="219741" w="100583">
                        <a:moveTo>
                          <a:pt x="0" y="0"/>
                        </a:moveTo>
                        <a:lnTo>
                          <a:pt x="100584" y="0"/>
                        </a:lnTo>
                        <a:lnTo>
                          <a:pt x="100584" y="219742"/>
                        </a:lnTo>
                        <a:lnTo>
                          <a:pt x="0" y="219742"/>
                        </a:lnTo>
                        <a:close/>
                      </a:path>
                    </a:pathLst>
                  </a:custGeom>
                  <a:solidFill>
                    <a:srgbClr val="D0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35" name="Google Shape;2135;p13"/>
                <p:cNvGrpSpPr/>
                <p:nvPr/>
              </p:nvGrpSpPr>
              <p:grpSpPr>
                <a:xfrm>
                  <a:off x="6245306" y="1722214"/>
                  <a:ext cx="399111" cy="682528"/>
                  <a:chOff x="6245306" y="1722214"/>
                  <a:chExt cx="399111" cy="682528"/>
                </a:xfrm>
              </p:grpSpPr>
              <p:sp>
                <p:nvSpPr>
                  <p:cNvPr id="2136" name="Google Shape;2136;p13"/>
                  <p:cNvSpPr/>
                  <p:nvPr/>
                </p:nvSpPr>
                <p:spPr>
                  <a:xfrm>
                    <a:off x="6245306" y="1722214"/>
                    <a:ext cx="399111" cy="682528"/>
                  </a:xfrm>
                  <a:custGeom>
                    <a:rect b="b" l="l" r="r" t="t"/>
                    <a:pathLst>
                      <a:path extrusionOk="0" h="682528" w="399111">
                        <a:moveTo>
                          <a:pt x="390475" y="546926"/>
                        </a:moveTo>
                        <a:cubicBezTo>
                          <a:pt x="386855" y="559689"/>
                          <a:pt x="381807" y="571595"/>
                          <a:pt x="375425" y="582739"/>
                        </a:cubicBezTo>
                        <a:cubicBezTo>
                          <a:pt x="318275" y="683704"/>
                          <a:pt x="157969" y="714089"/>
                          <a:pt x="63100" y="645890"/>
                        </a:cubicBezTo>
                        <a:cubicBezTo>
                          <a:pt x="20714" y="615315"/>
                          <a:pt x="-3956" y="561689"/>
                          <a:pt x="521" y="509683"/>
                        </a:cubicBezTo>
                        <a:cubicBezTo>
                          <a:pt x="4141" y="466439"/>
                          <a:pt x="25572" y="428244"/>
                          <a:pt x="49003" y="391097"/>
                        </a:cubicBezTo>
                        <a:cubicBezTo>
                          <a:pt x="58719" y="375761"/>
                          <a:pt x="68720" y="360712"/>
                          <a:pt x="77959" y="345472"/>
                        </a:cubicBezTo>
                        <a:cubicBezTo>
                          <a:pt x="141015" y="242126"/>
                          <a:pt x="174638" y="121063"/>
                          <a:pt x="173686" y="0"/>
                        </a:cubicBezTo>
                        <a:cubicBezTo>
                          <a:pt x="259030" y="97155"/>
                          <a:pt x="325705" y="210693"/>
                          <a:pt x="368853" y="332518"/>
                        </a:cubicBezTo>
                        <a:cubicBezTo>
                          <a:pt x="393237" y="401383"/>
                          <a:pt x="410191" y="476631"/>
                          <a:pt x="390475" y="546926"/>
                        </a:cubicBezTo>
                        <a:close/>
                      </a:path>
                    </a:pathLst>
                  </a:custGeom>
                  <a:solidFill>
                    <a:srgbClr val="D7B0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7" name="Google Shape;2137;p13"/>
                  <p:cNvSpPr/>
                  <p:nvPr/>
                </p:nvSpPr>
                <p:spPr>
                  <a:xfrm>
                    <a:off x="6294310" y="1722214"/>
                    <a:ext cx="350107" cy="583888"/>
                  </a:xfrm>
                  <a:custGeom>
                    <a:rect b="b" l="l" r="r" t="t"/>
                    <a:pathLst>
                      <a:path extrusionOk="0" h="583888" w="350107">
                        <a:moveTo>
                          <a:pt x="341471" y="546926"/>
                        </a:moveTo>
                        <a:cubicBezTo>
                          <a:pt x="337852" y="559689"/>
                          <a:pt x="332803" y="571595"/>
                          <a:pt x="326422" y="582739"/>
                        </a:cubicBezTo>
                        <a:cubicBezTo>
                          <a:pt x="315659" y="584835"/>
                          <a:pt x="304609" y="584168"/>
                          <a:pt x="294227" y="579882"/>
                        </a:cubicBezTo>
                        <a:cubicBezTo>
                          <a:pt x="267843" y="569024"/>
                          <a:pt x="253746" y="540258"/>
                          <a:pt x="245745" y="512921"/>
                        </a:cubicBezTo>
                        <a:cubicBezTo>
                          <a:pt x="237839" y="485585"/>
                          <a:pt x="233077" y="456152"/>
                          <a:pt x="215932" y="433292"/>
                        </a:cubicBezTo>
                        <a:cubicBezTo>
                          <a:pt x="151162" y="346996"/>
                          <a:pt x="122206" y="502920"/>
                          <a:pt x="52292" y="457105"/>
                        </a:cubicBezTo>
                        <a:cubicBezTo>
                          <a:pt x="34290" y="445389"/>
                          <a:pt x="15907" y="419957"/>
                          <a:pt x="0" y="391097"/>
                        </a:cubicBezTo>
                        <a:cubicBezTo>
                          <a:pt x="9715" y="375761"/>
                          <a:pt x="19717" y="360712"/>
                          <a:pt x="28956" y="345472"/>
                        </a:cubicBezTo>
                        <a:cubicBezTo>
                          <a:pt x="92011" y="242126"/>
                          <a:pt x="125635" y="121063"/>
                          <a:pt x="124682" y="0"/>
                        </a:cubicBezTo>
                        <a:cubicBezTo>
                          <a:pt x="210026" y="97155"/>
                          <a:pt x="276701" y="210693"/>
                          <a:pt x="319849" y="332518"/>
                        </a:cubicBezTo>
                        <a:cubicBezTo>
                          <a:pt x="344234" y="401383"/>
                          <a:pt x="361188" y="476631"/>
                          <a:pt x="341471" y="54692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138" name="Google Shape;2138;p13"/>
              <p:cNvGrpSpPr/>
              <p:nvPr/>
            </p:nvGrpSpPr>
            <p:grpSpPr>
              <a:xfrm>
                <a:off x="6320408" y="2157776"/>
                <a:ext cx="771165" cy="1197594"/>
                <a:chOff x="6320408" y="2157776"/>
                <a:chExt cx="771165" cy="1197594"/>
              </a:xfrm>
            </p:grpSpPr>
            <p:sp>
              <p:nvSpPr>
                <p:cNvPr id="2139" name="Google Shape;2139;p13"/>
                <p:cNvSpPr/>
                <p:nvPr/>
              </p:nvSpPr>
              <p:spPr>
                <a:xfrm>
                  <a:off x="6320408" y="2673476"/>
                  <a:ext cx="659225" cy="681894"/>
                </a:xfrm>
                <a:custGeom>
                  <a:rect b="b" l="l" r="r" t="t"/>
                  <a:pathLst>
                    <a:path extrusionOk="0" h="681894" w="659225">
                      <a:moveTo>
                        <a:pt x="659225" y="113443"/>
                      </a:moveTo>
                      <a:lnTo>
                        <a:pt x="658082" y="118682"/>
                      </a:lnTo>
                      <a:lnTo>
                        <a:pt x="611791" y="325374"/>
                      </a:lnTo>
                      <a:lnTo>
                        <a:pt x="596741" y="392144"/>
                      </a:lnTo>
                      <a:lnTo>
                        <a:pt x="548926" y="605885"/>
                      </a:lnTo>
                      <a:cubicBezTo>
                        <a:pt x="419957" y="643414"/>
                        <a:pt x="228981" y="670941"/>
                        <a:pt x="7811" y="681609"/>
                      </a:cubicBezTo>
                      <a:cubicBezTo>
                        <a:pt x="5239" y="681704"/>
                        <a:pt x="2572" y="681800"/>
                        <a:pt x="0" y="681895"/>
                      </a:cubicBezTo>
                      <a:lnTo>
                        <a:pt x="18955" y="597313"/>
                      </a:lnTo>
                      <a:lnTo>
                        <a:pt x="84296" y="305467"/>
                      </a:lnTo>
                      <a:lnTo>
                        <a:pt x="101346" y="229648"/>
                      </a:lnTo>
                      <a:lnTo>
                        <a:pt x="151638" y="5144"/>
                      </a:lnTo>
                      <a:lnTo>
                        <a:pt x="152781" y="0"/>
                      </a:lnTo>
                      <a:lnTo>
                        <a:pt x="659225" y="11344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0" name="Google Shape;2140;p13"/>
                <p:cNvSpPr/>
                <p:nvPr/>
              </p:nvSpPr>
              <p:spPr>
                <a:xfrm rot="754528">
                  <a:off x="6522869" y="2222465"/>
                  <a:ext cx="518480" cy="518479"/>
                </a:xfrm>
                <a:custGeom>
                  <a:rect b="b" l="l" r="r" t="t"/>
                  <a:pathLst>
                    <a:path extrusionOk="0" h="519016" w="519017">
                      <a:moveTo>
                        <a:pt x="146685" y="0"/>
                      </a:moveTo>
                      <a:lnTo>
                        <a:pt x="372332" y="0"/>
                      </a:lnTo>
                      <a:cubicBezTo>
                        <a:pt x="453295" y="0"/>
                        <a:pt x="519017" y="65722"/>
                        <a:pt x="519017" y="146685"/>
                      </a:cubicBezTo>
                      <a:lnTo>
                        <a:pt x="519017" y="519017"/>
                      </a:lnTo>
                      <a:lnTo>
                        <a:pt x="0" y="519017"/>
                      </a:lnTo>
                      <a:lnTo>
                        <a:pt x="0" y="146685"/>
                      </a:lnTo>
                      <a:cubicBezTo>
                        <a:pt x="0" y="65722"/>
                        <a:pt x="65722" y="0"/>
                        <a:pt x="146685" y="0"/>
                      </a:cubicBezTo>
                      <a:close/>
                    </a:path>
                  </a:pathLst>
                </a:custGeom>
                <a:solidFill>
                  <a:srgbClr val="2C2A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1" name="Google Shape;2141;p13"/>
                <p:cNvSpPr/>
                <p:nvPr/>
              </p:nvSpPr>
              <p:spPr>
                <a:xfrm rot="754528">
                  <a:off x="6713499" y="2169856"/>
                  <a:ext cx="165753" cy="497261"/>
                </a:xfrm>
                <a:custGeom>
                  <a:rect b="b" l="l" r="r" t="t"/>
                  <a:pathLst>
                    <a:path extrusionOk="0" h="497776" w="165925">
                      <a:moveTo>
                        <a:pt x="120872" y="0"/>
                      </a:moveTo>
                      <a:cubicBezTo>
                        <a:pt x="145754" y="0"/>
                        <a:pt x="165925" y="20171"/>
                        <a:pt x="165925" y="45053"/>
                      </a:cubicBezTo>
                      <a:lnTo>
                        <a:pt x="165925" y="452723"/>
                      </a:lnTo>
                      <a:cubicBezTo>
                        <a:pt x="165925" y="477605"/>
                        <a:pt x="145754" y="497776"/>
                        <a:pt x="120872" y="497776"/>
                      </a:cubicBezTo>
                      <a:lnTo>
                        <a:pt x="45053" y="497776"/>
                      </a:lnTo>
                      <a:cubicBezTo>
                        <a:pt x="20171" y="497776"/>
                        <a:pt x="0" y="477605"/>
                        <a:pt x="0" y="452723"/>
                      </a:cubicBezTo>
                      <a:lnTo>
                        <a:pt x="0" y="45053"/>
                      </a:lnTo>
                      <a:cubicBezTo>
                        <a:pt x="0" y="20171"/>
                        <a:pt x="20171" y="0"/>
                        <a:pt x="45053"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2142" name="Google Shape;2142;p13"/>
          <p:cNvGrpSpPr/>
          <p:nvPr/>
        </p:nvGrpSpPr>
        <p:grpSpPr>
          <a:xfrm rot="-1729015">
            <a:off x="2247268" y="578146"/>
            <a:ext cx="894117" cy="1641226"/>
            <a:chOff x="14158132" y="5187467"/>
            <a:chExt cx="991888" cy="1820693"/>
          </a:xfrm>
        </p:grpSpPr>
        <p:sp>
          <p:nvSpPr>
            <p:cNvPr id="2143" name="Google Shape;2143;p13"/>
            <p:cNvSpPr/>
            <p:nvPr/>
          </p:nvSpPr>
          <p:spPr>
            <a:xfrm>
              <a:off x="14158132" y="5187467"/>
              <a:ext cx="991888" cy="1820693"/>
            </a:xfrm>
            <a:custGeom>
              <a:rect b="b" l="l" r="r" t="t"/>
              <a:pathLst>
                <a:path extrusionOk="0" h="1820693" w="991888">
                  <a:moveTo>
                    <a:pt x="110593" y="0"/>
                  </a:moveTo>
                  <a:lnTo>
                    <a:pt x="884630" y="0"/>
                  </a:lnTo>
                  <a:cubicBezTo>
                    <a:pt x="908577" y="0"/>
                    <a:pt x="927990" y="19413"/>
                    <a:pt x="927990" y="43359"/>
                  </a:cubicBezTo>
                  <a:lnTo>
                    <a:pt x="927990" y="179869"/>
                  </a:lnTo>
                  <a:cubicBezTo>
                    <a:pt x="927990" y="191842"/>
                    <a:pt x="923137" y="202682"/>
                    <a:pt x="915290" y="210529"/>
                  </a:cubicBezTo>
                  <a:lnTo>
                    <a:pt x="912784" y="211567"/>
                  </a:lnTo>
                  <a:lnTo>
                    <a:pt x="911746" y="214072"/>
                  </a:lnTo>
                  <a:cubicBezTo>
                    <a:pt x="903900" y="221918"/>
                    <a:pt x="893060" y="226771"/>
                    <a:pt x="881086" y="226771"/>
                  </a:cubicBezTo>
                  <a:lnTo>
                    <a:pt x="892705" y="226771"/>
                  </a:lnTo>
                  <a:lnTo>
                    <a:pt x="733375" y="409129"/>
                  </a:lnTo>
                  <a:lnTo>
                    <a:pt x="733375" y="718454"/>
                  </a:lnTo>
                  <a:lnTo>
                    <a:pt x="956395" y="896248"/>
                  </a:lnTo>
                  <a:lnTo>
                    <a:pt x="952521" y="896248"/>
                  </a:lnTo>
                  <a:lnTo>
                    <a:pt x="977852" y="906741"/>
                  </a:lnTo>
                  <a:cubicBezTo>
                    <a:pt x="986524" y="915413"/>
                    <a:pt x="991888" y="927394"/>
                    <a:pt x="991888" y="940627"/>
                  </a:cubicBezTo>
                  <a:lnTo>
                    <a:pt x="991888" y="1068009"/>
                  </a:lnTo>
                  <a:cubicBezTo>
                    <a:pt x="991888" y="1081243"/>
                    <a:pt x="986524" y="1093223"/>
                    <a:pt x="977852" y="1101896"/>
                  </a:cubicBezTo>
                  <a:lnTo>
                    <a:pt x="976249" y="1102560"/>
                  </a:lnTo>
                  <a:lnTo>
                    <a:pt x="974308" y="1105439"/>
                  </a:lnTo>
                  <a:cubicBezTo>
                    <a:pt x="965635" y="1114111"/>
                    <a:pt x="953655" y="1119475"/>
                    <a:pt x="940421" y="1119475"/>
                  </a:cubicBezTo>
                  <a:lnTo>
                    <a:pt x="636075" y="1119475"/>
                  </a:lnTo>
                  <a:lnTo>
                    <a:pt x="486495" y="1820693"/>
                  </a:lnTo>
                  <a:lnTo>
                    <a:pt x="352268" y="1119475"/>
                  </a:lnTo>
                  <a:lnTo>
                    <a:pt x="47924" y="1119475"/>
                  </a:lnTo>
                  <a:cubicBezTo>
                    <a:pt x="21456" y="1119475"/>
                    <a:pt x="0" y="1098019"/>
                    <a:pt x="0" y="1071552"/>
                  </a:cubicBezTo>
                  <a:lnTo>
                    <a:pt x="0" y="944170"/>
                  </a:lnTo>
                  <a:cubicBezTo>
                    <a:pt x="0" y="934245"/>
                    <a:pt x="3017" y="925025"/>
                    <a:pt x="8185" y="917376"/>
                  </a:cubicBezTo>
                  <a:lnTo>
                    <a:pt x="13187" y="913257"/>
                  </a:lnTo>
                  <a:lnTo>
                    <a:pt x="17581" y="906741"/>
                  </a:lnTo>
                  <a:lnTo>
                    <a:pt x="24663" y="903807"/>
                  </a:lnTo>
                  <a:lnTo>
                    <a:pt x="29270" y="900013"/>
                  </a:lnTo>
                  <a:lnTo>
                    <a:pt x="38151" y="898220"/>
                  </a:lnTo>
                  <a:lnTo>
                    <a:pt x="42912" y="896248"/>
                  </a:lnTo>
                  <a:lnTo>
                    <a:pt x="31949" y="896248"/>
                  </a:lnTo>
                  <a:lnTo>
                    <a:pt x="254970" y="718454"/>
                  </a:lnTo>
                  <a:lnTo>
                    <a:pt x="254970" y="409129"/>
                  </a:lnTo>
                  <a:lnTo>
                    <a:pt x="95640" y="226771"/>
                  </a:lnTo>
                  <a:lnTo>
                    <a:pt x="107049" y="226771"/>
                  </a:lnTo>
                  <a:cubicBezTo>
                    <a:pt x="83103" y="226771"/>
                    <a:pt x="63690" y="207358"/>
                    <a:pt x="63690" y="183412"/>
                  </a:cubicBezTo>
                  <a:lnTo>
                    <a:pt x="63690" y="46902"/>
                  </a:lnTo>
                  <a:cubicBezTo>
                    <a:pt x="63690" y="34929"/>
                    <a:pt x="68543" y="24090"/>
                    <a:pt x="76390" y="16243"/>
                  </a:cubicBezTo>
                  <a:lnTo>
                    <a:pt x="78896" y="15205"/>
                  </a:lnTo>
                  <a:lnTo>
                    <a:pt x="79934" y="12700"/>
                  </a:lnTo>
                  <a:cubicBezTo>
                    <a:pt x="87780" y="4854"/>
                    <a:pt x="98620" y="0"/>
                    <a:pt x="11059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144" name="Google Shape;2144;p13"/>
            <p:cNvGrpSpPr/>
            <p:nvPr/>
          </p:nvGrpSpPr>
          <p:grpSpPr>
            <a:xfrm>
              <a:off x="14158132" y="5187467"/>
              <a:ext cx="991888" cy="1820693"/>
              <a:chOff x="15208984" y="4763937"/>
              <a:chExt cx="991888" cy="1820693"/>
            </a:xfrm>
          </p:grpSpPr>
          <p:sp>
            <p:nvSpPr>
              <p:cNvPr id="2145" name="Google Shape;2145;p13"/>
              <p:cNvSpPr/>
              <p:nvPr/>
            </p:nvSpPr>
            <p:spPr>
              <a:xfrm>
                <a:off x="15208984" y="4767480"/>
                <a:ext cx="988344" cy="1115932"/>
              </a:xfrm>
              <a:custGeom>
                <a:rect b="b" l="l" r="r" t="t"/>
                <a:pathLst>
                  <a:path extrusionOk="0" h="1115932" w="988344">
                    <a:moveTo>
                      <a:pt x="107049" y="0"/>
                    </a:moveTo>
                    <a:lnTo>
                      <a:pt x="881086" y="0"/>
                    </a:lnTo>
                    <a:cubicBezTo>
                      <a:pt x="905033" y="0"/>
                      <a:pt x="924446" y="19413"/>
                      <a:pt x="924446" y="43359"/>
                    </a:cubicBezTo>
                    <a:lnTo>
                      <a:pt x="924446" y="179869"/>
                    </a:lnTo>
                    <a:cubicBezTo>
                      <a:pt x="924446" y="203815"/>
                      <a:pt x="905033" y="223228"/>
                      <a:pt x="881086" y="223228"/>
                    </a:cubicBezTo>
                    <a:lnTo>
                      <a:pt x="892705" y="223228"/>
                    </a:lnTo>
                    <a:lnTo>
                      <a:pt x="733375" y="405586"/>
                    </a:lnTo>
                    <a:lnTo>
                      <a:pt x="733375" y="714911"/>
                    </a:lnTo>
                    <a:lnTo>
                      <a:pt x="956395" y="892705"/>
                    </a:lnTo>
                    <a:lnTo>
                      <a:pt x="940426" y="892705"/>
                    </a:lnTo>
                    <a:lnTo>
                      <a:pt x="959075" y="896470"/>
                    </a:lnTo>
                    <a:cubicBezTo>
                      <a:pt x="976275" y="903745"/>
                      <a:pt x="988344" y="920777"/>
                      <a:pt x="988344" y="940627"/>
                    </a:cubicBezTo>
                    <a:lnTo>
                      <a:pt x="988344" y="1068009"/>
                    </a:lnTo>
                    <a:cubicBezTo>
                      <a:pt x="988344" y="1094476"/>
                      <a:pt x="966888" y="1115932"/>
                      <a:pt x="940421" y="1115932"/>
                    </a:cubicBezTo>
                    <a:lnTo>
                      <a:pt x="47924" y="1115932"/>
                    </a:lnTo>
                    <a:cubicBezTo>
                      <a:pt x="21456" y="1115932"/>
                      <a:pt x="0" y="1094476"/>
                      <a:pt x="0" y="1068009"/>
                    </a:cubicBezTo>
                    <a:lnTo>
                      <a:pt x="0" y="940627"/>
                    </a:lnTo>
                    <a:cubicBezTo>
                      <a:pt x="0" y="920777"/>
                      <a:pt x="12069" y="903745"/>
                      <a:pt x="29270" y="896470"/>
                    </a:cubicBezTo>
                    <a:lnTo>
                      <a:pt x="47919" y="892705"/>
                    </a:lnTo>
                    <a:lnTo>
                      <a:pt x="31949" y="892705"/>
                    </a:lnTo>
                    <a:lnTo>
                      <a:pt x="254970" y="714911"/>
                    </a:lnTo>
                    <a:lnTo>
                      <a:pt x="254970" y="405586"/>
                    </a:lnTo>
                    <a:lnTo>
                      <a:pt x="95640" y="223228"/>
                    </a:lnTo>
                    <a:lnTo>
                      <a:pt x="107049" y="223228"/>
                    </a:lnTo>
                    <a:cubicBezTo>
                      <a:pt x="83103" y="223228"/>
                      <a:pt x="63690" y="203815"/>
                      <a:pt x="63690" y="179869"/>
                    </a:cubicBezTo>
                    <a:lnTo>
                      <a:pt x="63690" y="43359"/>
                    </a:lnTo>
                    <a:cubicBezTo>
                      <a:pt x="63690" y="19413"/>
                      <a:pt x="83103" y="0"/>
                      <a:pt x="107049"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6" name="Google Shape;2146;p13"/>
              <p:cNvSpPr/>
              <p:nvPr/>
            </p:nvSpPr>
            <p:spPr>
              <a:xfrm>
                <a:off x="15561252" y="5883412"/>
                <a:ext cx="283806" cy="701218"/>
              </a:xfrm>
              <a:custGeom>
                <a:rect b="b" l="l" r="r" t="t"/>
                <a:pathLst>
                  <a:path extrusionOk="0" h="701218" w="283806">
                    <a:moveTo>
                      <a:pt x="0" y="0"/>
                    </a:moveTo>
                    <a:lnTo>
                      <a:pt x="134227" y="701218"/>
                    </a:lnTo>
                    <a:lnTo>
                      <a:pt x="283807" y="0"/>
                    </a:lnTo>
                    <a:lnTo>
                      <a:pt x="0" y="0"/>
                    </a:lnTo>
                    <a:close/>
                  </a:path>
                </a:pathLst>
              </a:custGeom>
              <a:solidFill>
                <a:srgbClr val="D3D3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7" name="Google Shape;2147;p13"/>
              <p:cNvSpPr/>
              <p:nvPr/>
            </p:nvSpPr>
            <p:spPr>
              <a:xfrm>
                <a:off x="15212528" y="5656641"/>
                <a:ext cx="988344" cy="223228"/>
              </a:xfrm>
              <a:custGeom>
                <a:rect b="b" l="l" r="r" t="t"/>
                <a:pathLst>
                  <a:path extrusionOk="0" h="223228" w="988344">
                    <a:moveTo>
                      <a:pt x="940421" y="0"/>
                    </a:moveTo>
                    <a:cubicBezTo>
                      <a:pt x="966888" y="0"/>
                      <a:pt x="988344" y="21456"/>
                      <a:pt x="988344" y="47923"/>
                    </a:cubicBezTo>
                    <a:lnTo>
                      <a:pt x="988344" y="175305"/>
                    </a:lnTo>
                    <a:cubicBezTo>
                      <a:pt x="988344" y="201772"/>
                      <a:pt x="966888" y="223228"/>
                      <a:pt x="940421" y="223228"/>
                    </a:cubicBezTo>
                    <a:lnTo>
                      <a:pt x="47924" y="223228"/>
                    </a:lnTo>
                    <a:cubicBezTo>
                      <a:pt x="21456" y="223228"/>
                      <a:pt x="0" y="201772"/>
                      <a:pt x="0" y="175305"/>
                    </a:cubicBezTo>
                    <a:lnTo>
                      <a:pt x="0" y="47923"/>
                    </a:lnTo>
                    <a:cubicBezTo>
                      <a:pt x="0" y="21456"/>
                      <a:pt x="21456" y="0"/>
                      <a:pt x="47924"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8" name="Google Shape;2148;p13"/>
              <p:cNvSpPr/>
              <p:nvPr/>
            </p:nvSpPr>
            <p:spPr>
              <a:xfrm>
                <a:off x="15276218" y="4763937"/>
                <a:ext cx="860755" cy="223228"/>
              </a:xfrm>
              <a:custGeom>
                <a:rect b="b" l="l" r="r" t="t"/>
                <a:pathLst>
                  <a:path extrusionOk="0" h="223228" w="860755">
                    <a:moveTo>
                      <a:pt x="817396" y="0"/>
                    </a:moveTo>
                    <a:cubicBezTo>
                      <a:pt x="841343" y="0"/>
                      <a:pt x="860756" y="19413"/>
                      <a:pt x="860756" y="43359"/>
                    </a:cubicBezTo>
                    <a:lnTo>
                      <a:pt x="860756" y="179869"/>
                    </a:lnTo>
                    <a:cubicBezTo>
                      <a:pt x="860756" y="203815"/>
                      <a:pt x="841343" y="223228"/>
                      <a:pt x="817396" y="223228"/>
                    </a:cubicBezTo>
                    <a:lnTo>
                      <a:pt x="43359" y="223228"/>
                    </a:lnTo>
                    <a:cubicBezTo>
                      <a:pt x="19413" y="223228"/>
                      <a:pt x="0" y="203815"/>
                      <a:pt x="0" y="179869"/>
                    </a:cubicBezTo>
                    <a:lnTo>
                      <a:pt x="0" y="43359"/>
                    </a:lnTo>
                    <a:cubicBezTo>
                      <a:pt x="0" y="19413"/>
                      <a:pt x="19413" y="0"/>
                      <a:pt x="43359"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149" name="Google Shape;2149;p13"/>
          <p:cNvGrpSpPr/>
          <p:nvPr/>
        </p:nvGrpSpPr>
        <p:grpSpPr>
          <a:xfrm flipH="1">
            <a:off x="1886705" y="4078918"/>
            <a:ext cx="1591233" cy="2310299"/>
            <a:chOff x="10144555" y="2273768"/>
            <a:chExt cx="1591233" cy="2310299"/>
          </a:xfrm>
        </p:grpSpPr>
        <p:grpSp>
          <p:nvGrpSpPr>
            <p:cNvPr id="2150" name="Google Shape;2150;p13"/>
            <p:cNvGrpSpPr/>
            <p:nvPr/>
          </p:nvGrpSpPr>
          <p:grpSpPr>
            <a:xfrm flipH="1" rot="-3721856">
              <a:off x="9784836" y="3141588"/>
              <a:ext cx="2310670" cy="574660"/>
              <a:chOff x="5524500" y="3286125"/>
              <a:chExt cx="1143618" cy="284416"/>
            </a:xfrm>
          </p:grpSpPr>
          <p:sp>
            <p:nvSpPr>
              <p:cNvPr id="2151" name="Google Shape;2151;p13"/>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2" name="Google Shape;2152;p13"/>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3" name="Google Shape;2153;p13"/>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54" name="Google Shape;2154;p13"/>
            <p:cNvGrpSpPr/>
            <p:nvPr/>
          </p:nvGrpSpPr>
          <p:grpSpPr>
            <a:xfrm flipH="1" rot="-3721856">
              <a:off x="9784836" y="3141588"/>
              <a:ext cx="2310670" cy="574660"/>
              <a:chOff x="5524500" y="3286125"/>
              <a:chExt cx="1143618" cy="284416"/>
            </a:xfrm>
          </p:grpSpPr>
          <p:sp>
            <p:nvSpPr>
              <p:cNvPr id="2155" name="Google Shape;2155;p13"/>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6" name="Google Shape;2156;p13"/>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7" name="Google Shape;2157;p13"/>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8" name="Google Shape;2158;p13"/>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9" name="Google Shape;2159;p13"/>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0" name="Google Shape;2160;p13"/>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1" name="Google Shape;2161;p13"/>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2" name="Google Shape;2162;p13"/>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3" name="Google Shape;2163;p13"/>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9" name="Shape 2779"/>
        <p:cNvGrpSpPr/>
        <p:nvPr/>
      </p:nvGrpSpPr>
      <p:grpSpPr>
        <a:xfrm>
          <a:off x="0" y="0"/>
          <a:ext cx="0" cy="0"/>
          <a:chOff x="0" y="0"/>
          <a:chExt cx="0" cy="0"/>
        </a:xfrm>
      </p:grpSpPr>
      <p:sp>
        <p:nvSpPr>
          <p:cNvPr id="2780" name="Google Shape;2780;p22"/>
          <p:cNvSpPr txBox="1"/>
          <p:nvPr>
            <p:ph idx="1" type="body"/>
          </p:nvPr>
        </p:nvSpPr>
        <p:spPr>
          <a:xfrm>
            <a:off x="773875" y="1891124"/>
            <a:ext cx="8826000" cy="4165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Far far away, behind the word mountains, far from the countries Vokalia and Consonantia, there live the blind texts. </a:t>
            </a:r>
            <a:endParaRPr/>
          </a:p>
          <a:p>
            <a:pPr indent="0" lvl="0" marL="0" rtl="0" algn="l">
              <a:spcBef>
                <a:spcPts val="2100"/>
              </a:spcBef>
              <a:spcAft>
                <a:spcPts val="0"/>
              </a:spcAft>
              <a:buNone/>
            </a:pPr>
            <a:r>
              <a:rPr lang="en"/>
              <a:t>Separated they live in Bookmarksgrove right at the coast of the Semantics, a large language ocean. A small river named Duden flows by their place and supplies it with the necessary regelialia.</a:t>
            </a:r>
            <a:endParaRPr/>
          </a:p>
          <a:p>
            <a:pPr indent="0" lvl="0" marL="0" rtl="0" algn="l">
              <a:spcBef>
                <a:spcPts val="2100"/>
              </a:spcBef>
              <a:spcAft>
                <a:spcPts val="2100"/>
              </a:spcAft>
              <a:buNone/>
            </a:pPr>
            <a:r>
              <a:t/>
            </a:r>
            <a:endParaRPr/>
          </a:p>
        </p:txBody>
      </p:sp>
      <p:sp>
        <p:nvSpPr>
          <p:cNvPr id="2781" name="Google Shape;2781;p22"/>
          <p:cNvSpPr txBox="1"/>
          <p:nvPr>
            <p:ph type="title"/>
          </p:nvPr>
        </p:nvSpPr>
        <p:spPr>
          <a:xfrm>
            <a:off x="4419909" y="595488"/>
            <a:ext cx="5066100" cy="14106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I liked the most.</a:t>
            </a:r>
            <a:endParaRPr/>
          </a:p>
        </p:txBody>
      </p:sp>
      <p:grpSp>
        <p:nvGrpSpPr>
          <p:cNvPr id="2782" name="Google Shape;2782;p22"/>
          <p:cNvGrpSpPr/>
          <p:nvPr/>
        </p:nvGrpSpPr>
        <p:grpSpPr>
          <a:xfrm>
            <a:off x="9989253" y="1394781"/>
            <a:ext cx="1857440" cy="5081294"/>
            <a:chOff x="3141621" y="1688874"/>
            <a:chExt cx="1328451" cy="3634168"/>
          </a:xfrm>
        </p:grpSpPr>
        <p:sp>
          <p:nvSpPr>
            <p:cNvPr id="2783" name="Google Shape;2783;p22"/>
            <p:cNvSpPr/>
            <p:nvPr/>
          </p:nvSpPr>
          <p:spPr>
            <a:xfrm>
              <a:off x="3141621" y="1688874"/>
              <a:ext cx="1328451" cy="3634168"/>
            </a:xfrm>
            <a:custGeom>
              <a:rect b="b" l="l" r="r" t="t"/>
              <a:pathLst>
                <a:path extrusionOk="0" h="3634168" w="1328451">
                  <a:moveTo>
                    <a:pt x="0" y="0"/>
                  </a:moveTo>
                  <a:lnTo>
                    <a:pt x="1328452" y="0"/>
                  </a:lnTo>
                  <a:lnTo>
                    <a:pt x="1328452" y="3634169"/>
                  </a:lnTo>
                  <a:lnTo>
                    <a:pt x="0" y="3634169"/>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784" name="Google Shape;2784;p22"/>
            <p:cNvGrpSpPr/>
            <p:nvPr/>
          </p:nvGrpSpPr>
          <p:grpSpPr>
            <a:xfrm>
              <a:off x="3141621" y="1688874"/>
              <a:ext cx="1328451" cy="3634168"/>
              <a:chOff x="3021176" y="1751309"/>
              <a:chExt cx="1328451" cy="3634168"/>
            </a:xfrm>
          </p:grpSpPr>
          <p:grpSp>
            <p:nvGrpSpPr>
              <p:cNvPr id="2785" name="Google Shape;2785;p22"/>
              <p:cNvGrpSpPr/>
              <p:nvPr/>
            </p:nvGrpSpPr>
            <p:grpSpPr>
              <a:xfrm>
                <a:off x="3021176" y="1751309"/>
                <a:ext cx="1328451" cy="3634168"/>
                <a:chOff x="3021176" y="1751309"/>
                <a:chExt cx="1328451" cy="3634168"/>
              </a:xfrm>
            </p:grpSpPr>
            <p:sp>
              <p:nvSpPr>
                <p:cNvPr id="2786" name="Google Shape;2786;p22"/>
                <p:cNvSpPr/>
                <p:nvPr/>
              </p:nvSpPr>
              <p:spPr>
                <a:xfrm>
                  <a:off x="3021176" y="1751309"/>
                  <a:ext cx="1328451" cy="3634168"/>
                </a:xfrm>
                <a:custGeom>
                  <a:rect b="b" l="l" r="r" t="t"/>
                  <a:pathLst>
                    <a:path extrusionOk="0" h="3634168" w="1328451">
                      <a:moveTo>
                        <a:pt x="0" y="0"/>
                      </a:moveTo>
                      <a:lnTo>
                        <a:pt x="1328452" y="0"/>
                      </a:lnTo>
                      <a:lnTo>
                        <a:pt x="1328452" y="3634169"/>
                      </a:lnTo>
                      <a:lnTo>
                        <a:pt x="0" y="36341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7" name="Google Shape;2787;p22"/>
                <p:cNvSpPr/>
                <p:nvPr/>
              </p:nvSpPr>
              <p:spPr>
                <a:xfrm>
                  <a:off x="3090232" y="1822365"/>
                  <a:ext cx="1190339" cy="3492055"/>
                </a:xfrm>
                <a:custGeom>
                  <a:rect b="b" l="l" r="r" t="t"/>
                  <a:pathLst>
                    <a:path extrusionOk="0" h="3492055" w="1190339">
                      <a:moveTo>
                        <a:pt x="1190339" y="3492055"/>
                      </a:moveTo>
                      <a:lnTo>
                        <a:pt x="0" y="3492055"/>
                      </a:lnTo>
                      <a:lnTo>
                        <a:pt x="0" y="0"/>
                      </a:lnTo>
                      <a:lnTo>
                        <a:pt x="1190339" y="0"/>
                      </a:lnTo>
                      <a:lnTo>
                        <a:pt x="1190339" y="3492055"/>
                      </a:lnTo>
                      <a:close/>
                      <a:moveTo>
                        <a:pt x="19050" y="3473005"/>
                      </a:moveTo>
                      <a:lnTo>
                        <a:pt x="1171289" y="3473005"/>
                      </a:lnTo>
                      <a:lnTo>
                        <a:pt x="1171289" y="19050"/>
                      </a:lnTo>
                      <a:lnTo>
                        <a:pt x="19050" y="19050"/>
                      </a:lnTo>
                      <a:lnTo>
                        <a:pt x="19050" y="3473005"/>
                      </a:lnTo>
                      <a:close/>
                    </a:path>
                  </a:pathLst>
                </a:custGeom>
                <a:solidFill>
                  <a:srgbClr val="000000">
                    <a:alpha val="11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788" name="Google Shape;2788;p22"/>
                <p:cNvGrpSpPr/>
                <p:nvPr/>
              </p:nvGrpSpPr>
              <p:grpSpPr>
                <a:xfrm>
                  <a:off x="3381030" y="2106115"/>
                  <a:ext cx="608837" cy="61055"/>
                  <a:chOff x="3381030" y="2106115"/>
                  <a:chExt cx="608837" cy="61055"/>
                </a:xfrm>
              </p:grpSpPr>
              <p:sp>
                <p:nvSpPr>
                  <p:cNvPr id="2789" name="Google Shape;2789;p22"/>
                  <p:cNvSpPr/>
                  <p:nvPr/>
                </p:nvSpPr>
                <p:spPr>
                  <a:xfrm>
                    <a:off x="3381030" y="2106115"/>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4"/>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0" name="Google Shape;2790;p22"/>
                  <p:cNvSpPr/>
                  <p:nvPr/>
                </p:nvSpPr>
                <p:spPr>
                  <a:xfrm>
                    <a:off x="3382268" y="2106115"/>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4"/>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791" name="Google Shape;2791;p22"/>
                <p:cNvGrpSpPr/>
                <p:nvPr/>
              </p:nvGrpSpPr>
              <p:grpSpPr>
                <a:xfrm>
                  <a:off x="3381030" y="2220320"/>
                  <a:ext cx="608837" cy="61055"/>
                  <a:chOff x="3381030" y="2220320"/>
                  <a:chExt cx="608837" cy="61055"/>
                </a:xfrm>
              </p:grpSpPr>
              <p:sp>
                <p:nvSpPr>
                  <p:cNvPr id="2792" name="Google Shape;2792;p22"/>
                  <p:cNvSpPr/>
                  <p:nvPr/>
                </p:nvSpPr>
                <p:spPr>
                  <a:xfrm>
                    <a:off x="3381030" y="2220320"/>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3" name="Google Shape;2793;p22"/>
                  <p:cNvSpPr/>
                  <p:nvPr/>
                </p:nvSpPr>
                <p:spPr>
                  <a:xfrm>
                    <a:off x="3382268" y="22203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794" name="Google Shape;2794;p22"/>
                <p:cNvGrpSpPr/>
                <p:nvPr/>
              </p:nvGrpSpPr>
              <p:grpSpPr>
                <a:xfrm>
                  <a:off x="3381030" y="2334620"/>
                  <a:ext cx="608837" cy="61055"/>
                  <a:chOff x="3381030" y="2334620"/>
                  <a:chExt cx="608837" cy="61055"/>
                </a:xfrm>
              </p:grpSpPr>
              <p:sp>
                <p:nvSpPr>
                  <p:cNvPr id="2795" name="Google Shape;2795;p22"/>
                  <p:cNvSpPr/>
                  <p:nvPr/>
                </p:nvSpPr>
                <p:spPr>
                  <a:xfrm>
                    <a:off x="3381030" y="2334620"/>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6" name="Google Shape;2796;p22"/>
                  <p:cNvSpPr/>
                  <p:nvPr/>
                </p:nvSpPr>
                <p:spPr>
                  <a:xfrm>
                    <a:off x="3382268" y="23346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797" name="Google Shape;2797;p22"/>
                <p:cNvGrpSpPr/>
                <p:nvPr/>
              </p:nvGrpSpPr>
              <p:grpSpPr>
                <a:xfrm>
                  <a:off x="3381030" y="2448824"/>
                  <a:ext cx="608837" cy="61055"/>
                  <a:chOff x="3381030" y="2448824"/>
                  <a:chExt cx="608837" cy="61055"/>
                </a:xfrm>
              </p:grpSpPr>
              <p:sp>
                <p:nvSpPr>
                  <p:cNvPr id="2798" name="Google Shape;2798;p22"/>
                  <p:cNvSpPr/>
                  <p:nvPr/>
                </p:nvSpPr>
                <p:spPr>
                  <a:xfrm>
                    <a:off x="3381030" y="2448824"/>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9" name="Google Shape;2799;p22"/>
                  <p:cNvSpPr/>
                  <p:nvPr/>
                </p:nvSpPr>
                <p:spPr>
                  <a:xfrm>
                    <a:off x="3382268" y="2448824"/>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800" name="Google Shape;2800;p22"/>
              <p:cNvSpPr/>
              <p:nvPr/>
            </p:nvSpPr>
            <p:spPr>
              <a:xfrm>
                <a:off x="3207866" y="3320838"/>
                <a:ext cx="95345" cy="467296"/>
              </a:xfrm>
              <a:custGeom>
                <a:rect b="b" l="l" r="r" t="t"/>
                <a:pathLst>
                  <a:path extrusionOk="0" h="467296" w="95345">
                    <a:moveTo>
                      <a:pt x="47720" y="0"/>
                    </a:moveTo>
                    <a:cubicBezTo>
                      <a:pt x="74023" y="0"/>
                      <a:pt x="95345" y="21322"/>
                      <a:pt x="95345" y="47625"/>
                    </a:cubicBezTo>
                    <a:lnTo>
                      <a:pt x="95345" y="419671"/>
                    </a:lnTo>
                    <a:cubicBezTo>
                      <a:pt x="95345" y="445974"/>
                      <a:pt x="74023" y="467296"/>
                      <a:pt x="47720" y="467296"/>
                    </a:cubicBezTo>
                    <a:lnTo>
                      <a:pt x="47625" y="467296"/>
                    </a:lnTo>
                    <a:cubicBezTo>
                      <a:pt x="21322" y="467296"/>
                      <a:pt x="0" y="445974"/>
                      <a:pt x="0" y="419671"/>
                    </a:cubicBezTo>
                    <a:lnTo>
                      <a:pt x="0" y="47625"/>
                    </a:lnTo>
                    <a:cubicBezTo>
                      <a:pt x="0" y="21322"/>
                      <a:pt x="21322" y="0"/>
                      <a:pt x="47625" y="0"/>
                    </a:cubicBezTo>
                    <a:close/>
                  </a:path>
                </a:pathLst>
              </a:custGeom>
              <a:solidFill>
                <a:srgbClr val="373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01" name="Google Shape;2801;p22"/>
              <p:cNvGrpSpPr/>
              <p:nvPr/>
            </p:nvGrpSpPr>
            <p:grpSpPr>
              <a:xfrm>
                <a:off x="3142238" y="3065568"/>
                <a:ext cx="226694" cy="226695"/>
                <a:chOff x="3142238" y="3065568"/>
                <a:chExt cx="226694" cy="226695"/>
              </a:xfrm>
            </p:grpSpPr>
            <p:sp>
              <p:nvSpPr>
                <p:cNvPr id="2802" name="Google Shape;2802;p22"/>
                <p:cNvSpPr/>
                <p:nvPr/>
              </p:nvSpPr>
              <p:spPr>
                <a:xfrm>
                  <a:off x="3142238" y="3065568"/>
                  <a:ext cx="226694" cy="226695"/>
                </a:xfrm>
                <a:custGeom>
                  <a:rect b="b" l="l" r="r" t="t"/>
                  <a:pathLst>
                    <a:path extrusionOk="0" h="226695" w="226694">
                      <a:moveTo>
                        <a:pt x="226695" y="113348"/>
                      </a:moveTo>
                      <a:cubicBezTo>
                        <a:pt x="226695" y="175948"/>
                        <a:pt x="175948" y="226695"/>
                        <a:pt x="113347" y="226695"/>
                      </a:cubicBezTo>
                      <a:cubicBezTo>
                        <a:pt x="50747" y="226695"/>
                        <a:pt x="0" y="175948"/>
                        <a:pt x="0" y="113348"/>
                      </a:cubicBezTo>
                      <a:cubicBezTo>
                        <a:pt x="0" y="50747"/>
                        <a:pt x="50747" y="0"/>
                        <a:pt x="113347" y="0"/>
                      </a:cubicBezTo>
                      <a:cubicBezTo>
                        <a:pt x="175948" y="0"/>
                        <a:pt x="226695" y="50747"/>
                        <a:pt x="226695" y="113348"/>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3" name="Google Shape;2803;p22"/>
                <p:cNvSpPr/>
                <p:nvPr/>
              </p:nvSpPr>
              <p:spPr>
                <a:xfrm>
                  <a:off x="3165575" y="3088904"/>
                  <a:ext cx="180022" cy="180022"/>
                </a:xfrm>
                <a:custGeom>
                  <a:rect b="b" l="l" r="r" t="t"/>
                  <a:pathLst>
                    <a:path extrusionOk="0" h="180022" w="180022">
                      <a:moveTo>
                        <a:pt x="180023" y="90011"/>
                      </a:moveTo>
                      <a:cubicBezTo>
                        <a:pt x="180023" y="139723"/>
                        <a:pt x="139723" y="180023"/>
                        <a:pt x="90011" y="180023"/>
                      </a:cubicBezTo>
                      <a:cubicBezTo>
                        <a:pt x="40299" y="180023"/>
                        <a:pt x="0" y="139723"/>
                        <a:pt x="0" y="90011"/>
                      </a:cubicBezTo>
                      <a:cubicBezTo>
                        <a:pt x="0" y="40300"/>
                        <a:pt x="40299" y="0"/>
                        <a:pt x="90011" y="0"/>
                      </a:cubicBezTo>
                      <a:cubicBezTo>
                        <a:pt x="139723" y="0"/>
                        <a:pt x="180023" y="40300"/>
                        <a:pt x="180023" y="90011"/>
                      </a:cubicBezTo>
                      <a:close/>
                    </a:path>
                  </a:pathLst>
                </a:custGeom>
                <a:solidFill>
                  <a:srgbClr val="2625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04" name="Google Shape;2804;p22"/>
                <p:cNvGrpSpPr/>
                <p:nvPr/>
              </p:nvGrpSpPr>
              <p:grpSpPr>
                <a:xfrm>
                  <a:off x="3165574" y="3089000"/>
                  <a:ext cx="180022" cy="179831"/>
                  <a:chOff x="3165574" y="3089000"/>
                  <a:chExt cx="180022" cy="179831"/>
                </a:xfrm>
              </p:grpSpPr>
              <p:grpSp>
                <p:nvGrpSpPr>
                  <p:cNvPr id="2805" name="Google Shape;2805;p22"/>
                  <p:cNvGrpSpPr/>
                  <p:nvPr/>
                </p:nvGrpSpPr>
                <p:grpSpPr>
                  <a:xfrm>
                    <a:off x="3251299" y="3089000"/>
                    <a:ext cx="8477" cy="179831"/>
                    <a:chOff x="3251299" y="3089000"/>
                    <a:chExt cx="8477" cy="179831"/>
                  </a:xfrm>
                </p:grpSpPr>
                <p:sp>
                  <p:nvSpPr>
                    <p:cNvPr id="2806" name="Google Shape;2806;p22"/>
                    <p:cNvSpPr/>
                    <p:nvPr/>
                  </p:nvSpPr>
                  <p:spPr>
                    <a:xfrm>
                      <a:off x="3255776" y="3089000"/>
                      <a:ext cx="4000" cy="25812"/>
                    </a:xfrm>
                    <a:custGeom>
                      <a:rect b="b" l="l" r="r" t="t"/>
                      <a:pathLst>
                        <a:path extrusionOk="0" h="25812" w="4000">
                          <a:moveTo>
                            <a:pt x="4001" y="0"/>
                          </a:moveTo>
                          <a:lnTo>
                            <a:pt x="3239" y="25813"/>
                          </a:lnTo>
                          <a:cubicBezTo>
                            <a:pt x="2762" y="25813"/>
                            <a:pt x="2191" y="25813"/>
                            <a:pt x="1619" y="25813"/>
                          </a:cubicBezTo>
                          <a:cubicBezTo>
                            <a:pt x="1048" y="25813"/>
                            <a:pt x="476" y="25813"/>
                            <a:pt x="0" y="25813"/>
                          </a:cubicBezTo>
                          <a:lnTo>
                            <a:pt x="762" y="0"/>
                          </a:lnTo>
                          <a:cubicBezTo>
                            <a:pt x="1334" y="0"/>
                            <a:pt x="1810" y="0"/>
                            <a:pt x="2381" y="0"/>
                          </a:cubicBezTo>
                          <a:cubicBezTo>
                            <a:pt x="2953" y="0"/>
                            <a:pt x="3429"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7" name="Google Shape;2807;p22"/>
                    <p:cNvSpPr/>
                    <p:nvPr/>
                  </p:nvSpPr>
                  <p:spPr>
                    <a:xfrm>
                      <a:off x="3251299" y="3243019"/>
                      <a:ext cx="4000" cy="25812"/>
                    </a:xfrm>
                    <a:custGeom>
                      <a:rect b="b" l="l" r="r" t="t"/>
                      <a:pathLst>
                        <a:path extrusionOk="0" h="25812" w="4000">
                          <a:moveTo>
                            <a:pt x="4001" y="0"/>
                          </a:moveTo>
                          <a:lnTo>
                            <a:pt x="3239" y="25813"/>
                          </a:lnTo>
                          <a:cubicBezTo>
                            <a:pt x="2667" y="25813"/>
                            <a:pt x="2191" y="25813"/>
                            <a:pt x="1619" y="25813"/>
                          </a:cubicBezTo>
                          <a:cubicBezTo>
                            <a:pt x="1048" y="25813"/>
                            <a:pt x="571" y="25813"/>
                            <a:pt x="0" y="25813"/>
                          </a:cubicBezTo>
                          <a:lnTo>
                            <a:pt x="762" y="0"/>
                          </a:lnTo>
                          <a:cubicBezTo>
                            <a:pt x="1238" y="0"/>
                            <a:pt x="1810" y="0"/>
                            <a:pt x="2381" y="0"/>
                          </a:cubicBezTo>
                          <a:cubicBezTo>
                            <a:pt x="2953" y="0"/>
                            <a:pt x="3524"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808" name="Google Shape;2808;p22"/>
                  <p:cNvGrpSpPr/>
                  <p:nvPr/>
                </p:nvGrpSpPr>
                <p:grpSpPr>
                  <a:xfrm>
                    <a:off x="3192626" y="3112241"/>
                    <a:ext cx="125824" cy="133159"/>
                    <a:chOff x="3192626" y="3112241"/>
                    <a:chExt cx="125824" cy="133159"/>
                  </a:xfrm>
                </p:grpSpPr>
                <p:sp>
                  <p:nvSpPr>
                    <p:cNvPr id="2809" name="Google Shape;2809;p22"/>
                    <p:cNvSpPr/>
                    <p:nvPr/>
                  </p:nvSpPr>
                  <p:spPr>
                    <a:xfrm>
                      <a:off x="3192626" y="3112241"/>
                      <a:ext cx="20097" cy="21145"/>
                    </a:xfrm>
                    <a:custGeom>
                      <a:rect b="b" l="l" r="r" t="t"/>
                      <a:pathLst>
                        <a:path extrusionOk="0" h="21145" w="20097">
                          <a:moveTo>
                            <a:pt x="20098" y="18859"/>
                          </a:moveTo>
                          <a:cubicBezTo>
                            <a:pt x="19241" y="19621"/>
                            <a:pt x="18479" y="20288"/>
                            <a:pt x="17717" y="21146"/>
                          </a:cubicBezTo>
                          <a:lnTo>
                            <a:pt x="0" y="2286"/>
                          </a:lnTo>
                          <a:cubicBezTo>
                            <a:pt x="762" y="1524"/>
                            <a:pt x="1619" y="762"/>
                            <a:pt x="2381" y="0"/>
                          </a:cubicBezTo>
                          <a:lnTo>
                            <a:pt x="20098" y="18859"/>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0" name="Google Shape;2810;p22"/>
                    <p:cNvSpPr/>
                    <p:nvPr/>
                  </p:nvSpPr>
                  <p:spPr>
                    <a:xfrm>
                      <a:off x="3298353" y="3224350"/>
                      <a:ext cx="20097" cy="21050"/>
                    </a:xfrm>
                    <a:custGeom>
                      <a:rect b="b" l="l" r="r" t="t"/>
                      <a:pathLst>
                        <a:path extrusionOk="0" h="21050" w="20097">
                          <a:moveTo>
                            <a:pt x="20098" y="18860"/>
                          </a:moveTo>
                          <a:cubicBezTo>
                            <a:pt x="19336" y="19622"/>
                            <a:pt x="18574" y="20383"/>
                            <a:pt x="17716" y="21050"/>
                          </a:cubicBezTo>
                          <a:lnTo>
                            <a:pt x="0" y="2191"/>
                          </a:lnTo>
                          <a:cubicBezTo>
                            <a:pt x="857" y="1524"/>
                            <a:pt x="1619" y="762"/>
                            <a:pt x="2381" y="0"/>
                          </a:cubicBezTo>
                          <a:lnTo>
                            <a:pt x="20098" y="18860"/>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811" name="Google Shape;2811;p22"/>
                  <p:cNvGrpSpPr/>
                  <p:nvPr/>
                </p:nvGrpSpPr>
                <p:grpSpPr>
                  <a:xfrm>
                    <a:off x="3188911" y="3115955"/>
                    <a:ext cx="133254" cy="125825"/>
                    <a:chOff x="3188911" y="3115955"/>
                    <a:chExt cx="133254" cy="125825"/>
                  </a:xfrm>
                </p:grpSpPr>
                <p:sp>
                  <p:nvSpPr>
                    <p:cNvPr id="2812" name="Google Shape;2812;p22"/>
                    <p:cNvSpPr/>
                    <p:nvPr/>
                  </p:nvSpPr>
                  <p:spPr>
                    <a:xfrm>
                      <a:off x="3188911" y="3221683"/>
                      <a:ext cx="21050" cy="20097"/>
                    </a:xfrm>
                    <a:custGeom>
                      <a:rect b="b" l="l" r="r" t="t"/>
                      <a:pathLst>
                        <a:path extrusionOk="0" h="20097" w="21050">
                          <a:moveTo>
                            <a:pt x="21050" y="2381"/>
                          </a:moveTo>
                          <a:lnTo>
                            <a:pt x="2191" y="20098"/>
                          </a:lnTo>
                          <a:cubicBezTo>
                            <a:pt x="1429" y="19336"/>
                            <a:pt x="667" y="18479"/>
                            <a:pt x="0" y="17717"/>
                          </a:cubicBezTo>
                          <a:lnTo>
                            <a:pt x="18859" y="0"/>
                          </a:lnTo>
                          <a:cubicBezTo>
                            <a:pt x="19526" y="857"/>
                            <a:pt x="20288" y="1619"/>
                            <a:pt x="21050"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3" name="Google Shape;2813;p22"/>
                    <p:cNvSpPr/>
                    <p:nvPr/>
                  </p:nvSpPr>
                  <p:spPr>
                    <a:xfrm>
                      <a:off x="3301020" y="3115955"/>
                      <a:ext cx="21145" cy="20097"/>
                    </a:xfrm>
                    <a:custGeom>
                      <a:rect b="b" l="l" r="r" t="t"/>
                      <a:pathLst>
                        <a:path extrusionOk="0" h="20097" w="21145">
                          <a:moveTo>
                            <a:pt x="21146" y="2381"/>
                          </a:moveTo>
                          <a:lnTo>
                            <a:pt x="2286" y="20098"/>
                          </a:lnTo>
                          <a:cubicBezTo>
                            <a:pt x="1524" y="19240"/>
                            <a:pt x="857" y="18479"/>
                            <a:pt x="0" y="17717"/>
                          </a:cubicBezTo>
                          <a:lnTo>
                            <a:pt x="18860" y="0"/>
                          </a:lnTo>
                          <a:cubicBezTo>
                            <a:pt x="19622" y="762"/>
                            <a:pt x="20384" y="1524"/>
                            <a:pt x="21146"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814" name="Google Shape;2814;p22"/>
                  <p:cNvGrpSpPr/>
                  <p:nvPr/>
                </p:nvGrpSpPr>
                <p:grpSpPr>
                  <a:xfrm>
                    <a:off x="3165574" y="3174629"/>
                    <a:ext cx="180022" cy="8477"/>
                    <a:chOff x="3165574" y="3174629"/>
                    <a:chExt cx="180022" cy="8477"/>
                  </a:xfrm>
                </p:grpSpPr>
                <p:sp>
                  <p:nvSpPr>
                    <p:cNvPr id="2815" name="Google Shape;2815;p22"/>
                    <p:cNvSpPr/>
                    <p:nvPr/>
                  </p:nvSpPr>
                  <p:spPr>
                    <a:xfrm>
                      <a:off x="3165574" y="3174629"/>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6" name="Google Shape;2816;p22"/>
                    <p:cNvSpPr/>
                    <p:nvPr/>
                  </p:nvSpPr>
                  <p:spPr>
                    <a:xfrm>
                      <a:off x="3319784" y="3179106"/>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817" name="Google Shape;2817;p22"/>
                  <p:cNvGrpSpPr/>
                  <p:nvPr/>
                </p:nvGrpSpPr>
                <p:grpSpPr>
                  <a:xfrm>
                    <a:off x="3171099" y="3144816"/>
                    <a:ext cx="168973" cy="68103"/>
                    <a:chOff x="3171099" y="3144816"/>
                    <a:chExt cx="168973" cy="68103"/>
                  </a:xfrm>
                </p:grpSpPr>
                <p:sp>
                  <p:nvSpPr>
                    <p:cNvPr id="2818" name="Google Shape;2818;p22"/>
                    <p:cNvSpPr/>
                    <p:nvPr/>
                  </p:nvSpPr>
                  <p:spPr>
                    <a:xfrm>
                      <a:off x="3171099" y="3200537"/>
                      <a:ext cx="25241" cy="12382"/>
                    </a:xfrm>
                    <a:custGeom>
                      <a:rect b="b" l="l" r="r" t="t"/>
                      <a:pathLst>
                        <a:path extrusionOk="0" h="12382" w="25241">
                          <a:moveTo>
                            <a:pt x="25241" y="3048"/>
                          </a:moveTo>
                          <a:lnTo>
                            <a:pt x="1143" y="12383"/>
                          </a:lnTo>
                          <a:cubicBezTo>
                            <a:pt x="762" y="11430"/>
                            <a:pt x="286" y="10382"/>
                            <a:pt x="0" y="9335"/>
                          </a:cubicBezTo>
                          <a:lnTo>
                            <a:pt x="24098" y="0"/>
                          </a:lnTo>
                          <a:cubicBezTo>
                            <a:pt x="24384" y="1048"/>
                            <a:pt x="24860"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9" name="Google Shape;2819;p22"/>
                    <p:cNvSpPr/>
                    <p:nvPr/>
                  </p:nvSpPr>
                  <p:spPr>
                    <a:xfrm>
                      <a:off x="3314831" y="3144816"/>
                      <a:ext cx="25241" cy="12382"/>
                    </a:xfrm>
                    <a:custGeom>
                      <a:rect b="b" l="l" r="r" t="t"/>
                      <a:pathLst>
                        <a:path extrusionOk="0" h="12382" w="25241">
                          <a:moveTo>
                            <a:pt x="25241" y="3048"/>
                          </a:moveTo>
                          <a:lnTo>
                            <a:pt x="1143" y="12383"/>
                          </a:lnTo>
                          <a:cubicBezTo>
                            <a:pt x="762" y="11335"/>
                            <a:pt x="381" y="10382"/>
                            <a:pt x="0" y="9334"/>
                          </a:cubicBezTo>
                          <a:lnTo>
                            <a:pt x="24098" y="0"/>
                          </a:lnTo>
                          <a:cubicBezTo>
                            <a:pt x="24479" y="952"/>
                            <a:pt x="24956"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820" name="Google Shape;2820;p22"/>
                  <p:cNvGrpSpPr/>
                  <p:nvPr/>
                </p:nvGrpSpPr>
                <p:grpSpPr>
                  <a:xfrm>
                    <a:off x="3217676" y="3095858"/>
                    <a:ext cx="75723" cy="166020"/>
                    <a:chOff x="3217676" y="3095858"/>
                    <a:chExt cx="75723" cy="166020"/>
                  </a:xfrm>
                </p:grpSpPr>
                <p:sp>
                  <p:nvSpPr>
                    <p:cNvPr id="2821" name="Google Shape;2821;p22"/>
                    <p:cNvSpPr/>
                    <p:nvPr/>
                  </p:nvSpPr>
                  <p:spPr>
                    <a:xfrm>
                      <a:off x="3217676" y="3236828"/>
                      <a:ext cx="13430" cy="25050"/>
                    </a:xfrm>
                    <a:custGeom>
                      <a:rect b="b" l="l" r="r" t="t"/>
                      <a:pathLst>
                        <a:path extrusionOk="0" h="25050" w="13430">
                          <a:moveTo>
                            <a:pt x="13430" y="1429"/>
                          </a:moveTo>
                          <a:lnTo>
                            <a:pt x="3048" y="25051"/>
                          </a:lnTo>
                          <a:cubicBezTo>
                            <a:pt x="2000" y="24670"/>
                            <a:pt x="1048" y="24193"/>
                            <a:pt x="0" y="23717"/>
                          </a:cubicBezTo>
                          <a:lnTo>
                            <a:pt x="10478" y="0"/>
                          </a:lnTo>
                          <a:cubicBezTo>
                            <a:pt x="11430" y="476"/>
                            <a:pt x="12383" y="952"/>
                            <a:pt x="13430"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2" name="Google Shape;2822;p22"/>
                    <p:cNvSpPr/>
                    <p:nvPr/>
                  </p:nvSpPr>
                  <p:spPr>
                    <a:xfrm>
                      <a:off x="3280065" y="3095858"/>
                      <a:ext cx="13334" cy="24955"/>
                    </a:xfrm>
                    <a:custGeom>
                      <a:rect b="b" l="l" r="r" t="t"/>
                      <a:pathLst>
                        <a:path extrusionOk="0" h="24955" w="13334">
                          <a:moveTo>
                            <a:pt x="13335" y="1333"/>
                          </a:moveTo>
                          <a:lnTo>
                            <a:pt x="2953" y="24955"/>
                          </a:lnTo>
                          <a:cubicBezTo>
                            <a:pt x="2000" y="24479"/>
                            <a:pt x="953" y="24003"/>
                            <a:pt x="0" y="23622"/>
                          </a:cubicBezTo>
                          <a:lnTo>
                            <a:pt x="10382" y="0"/>
                          </a:lnTo>
                          <a:cubicBezTo>
                            <a:pt x="11430" y="381"/>
                            <a:pt x="12382" y="857"/>
                            <a:pt x="13335"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823" name="Google Shape;2823;p22"/>
                  <p:cNvGrpSpPr/>
                  <p:nvPr/>
                </p:nvGrpSpPr>
                <p:grpSpPr>
                  <a:xfrm>
                    <a:off x="3172528" y="3141006"/>
                    <a:ext cx="166020" cy="75724"/>
                    <a:chOff x="3172528" y="3141006"/>
                    <a:chExt cx="166020" cy="75724"/>
                  </a:xfrm>
                </p:grpSpPr>
                <p:sp>
                  <p:nvSpPr>
                    <p:cNvPr id="2824" name="Google Shape;2824;p22"/>
                    <p:cNvSpPr/>
                    <p:nvPr/>
                  </p:nvSpPr>
                  <p:spPr>
                    <a:xfrm>
                      <a:off x="3172528" y="3141006"/>
                      <a:ext cx="25050" cy="13430"/>
                    </a:xfrm>
                    <a:custGeom>
                      <a:rect b="b" l="l" r="r" t="t"/>
                      <a:pathLst>
                        <a:path extrusionOk="0" h="13430" w="25050">
                          <a:moveTo>
                            <a:pt x="24955" y="10478"/>
                          </a:moveTo>
                          <a:cubicBezTo>
                            <a:pt x="24479" y="11430"/>
                            <a:pt x="24003" y="12478"/>
                            <a:pt x="23622" y="13430"/>
                          </a:cubicBezTo>
                          <a:lnTo>
                            <a:pt x="0" y="3048"/>
                          </a:lnTo>
                          <a:cubicBezTo>
                            <a:pt x="381" y="2000"/>
                            <a:pt x="857" y="1048"/>
                            <a:pt x="1334" y="0"/>
                          </a:cubicBezTo>
                          <a:lnTo>
                            <a:pt x="1334" y="0"/>
                          </a:lnTo>
                          <a:lnTo>
                            <a:pt x="25051" y="1047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5" name="Google Shape;2825;p22"/>
                    <p:cNvSpPr/>
                    <p:nvPr/>
                  </p:nvSpPr>
                  <p:spPr>
                    <a:xfrm>
                      <a:off x="3313498" y="3203395"/>
                      <a:ext cx="25050" cy="13335"/>
                    </a:xfrm>
                    <a:custGeom>
                      <a:rect b="b" l="l" r="r" t="t"/>
                      <a:pathLst>
                        <a:path extrusionOk="0" h="13335" w="25050">
                          <a:moveTo>
                            <a:pt x="25051" y="10287"/>
                          </a:moveTo>
                          <a:cubicBezTo>
                            <a:pt x="24670" y="11335"/>
                            <a:pt x="24193" y="12287"/>
                            <a:pt x="23717" y="13335"/>
                          </a:cubicBezTo>
                          <a:lnTo>
                            <a:pt x="0" y="2953"/>
                          </a:lnTo>
                          <a:cubicBezTo>
                            <a:pt x="476" y="2000"/>
                            <a:pt x="953" y="953"/>
                            <a:pt x="1333" y="0"/>
                          </a:cubicBezTo>
                          <a:lnTo>
                            <a:pt x="24956" y="10382"/>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826" name="Google Shape;2826;p22"/>
                  <p:cNvGrpSpPr/>
                  <p:nvPr/>
                </p:nvGrpSpPr>
                <p:grpSpPr>
                  <a:xfrm>
                    <a:off x="3221486" y="3094334"/>
                    <a:ext cx="68103" cy="169068"/>
                    <a:chOff x="3221486" y="3094334"/>
                    <a:chExt cx="68103" cy="169068"/>
                  </a:xfrm>
                </p:grpSpPr>
                <p:sp>
                  <p:nvSpPr>
                    <p:cNvPr id="2827" name="Google Shape;2827;p22"/>
                    <p:cNvSpPr/>
                    <p:nvPr/>
                  </p:nvSpPr>
                  <p:spPr>
                    <a:xfrm>
                      <a:off x="3221486" y="3094334"/>
                      <a:ext cx="12382" cy="25241"/>
                    </a:xfrm>
                    <a:custGeom>
                      <a:rect b="b" l="l" r="r" t="t"/>
                      <a:pathLst>
                        <a:path extrusionOk="0" h="25241" w="12382">
                          <a:moveTo>
                            <a:pt x="12382" y="24098"/>
                          </a:moveTo>
                          <a:cubicBezTo>
                            <a:pt x="11335" y="24384"/>
                            <a:pt x="10382" y="24860"/>
                            <a:pt x="9334" y="25241"/>
                          </a:cubicBezTo>
                          <a:lnTo>
                            <a:pt x="0" y="1143"/>
                          </a:lnTo>
                          <a:cubicBezTo>
                            <a:pt x="952" y="762"/>
                            <a:pt x="2000" y="286"/>
                            <a:pt x="3048" y="0"/>
                          </a:cubicBezTo>
                          <a:lnTo>
                            <a:pt x="12382"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8" name="Google Shape;2828;p22"/>
                    <p:cNvSpPr/>
                    <p:nvPr/>
                  </p:nvSpPr>
                  <p:spPr>
                    <a:xfrm>
                      <a:off x="3277207" y="3238161"/>
                      <a:ext cx="12382" cy="25241"/>
                    </a:xfrm>
                    <a:custGeom>
                      <a:rect b="b" l="l" r="r" t="t"/>
                      <a:pathLst>
                        <a:path extrusionOk="0" h="25241" w="12382">
                          <a:moveTo>
                            <a:pt x="12383" y="24098"/>
                          </a:moveTo>
                          <a:cubicBezTo>
                            <a:pt x="11430" y="24479"/>
                            <a:pt x="10382" y="24955"/>
                            <a:pt x="9335" y="25241"/>
                          </a:cubicBezTo>
                          <a:lnTo>
                            <a:pt x="0" y="1143"/>
                          </a:lnTo>
                          <a:cubicBezTo>
                            <a:pt x="1048" y="857"/>
                            <a:pt x="2000" y="381"/>
                            <a:pt x="3048" y="0"/>
                          </a:cubicBezTo>
                          <a:lnTo>
                            <a:pt x="12383"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829" name="Google Shape;2829;p22"/>
                <p:cNvSpPr/>
                <p:nvPr/>
              </p:nvSpPr>
              <p:spPr>
                <a:xfrm>
                  <a:off x="3196626" y="3094334"/>
                  <a:ext cx="117919" cy="144684"/>
                </a:xfrm>
                <a:custGeom>
                  <a:rect b="b" l="l" r="r" t="t"/>
                  <a:pathLst>
                    <a:path extrusionOk="0" h="144684" w="117919">
                      <a:moveTo>
                        <a:pt x="117919" y="85725"/>
                      </a:moveTo>
                      <a:cubicBezTo>
                        <a:pt x="117919" y="118300"/>
                        <a:pt x="91535" y="144685"/>
                        <a:pt x="58960" y="144685"/>
                      </a:cubicBezTo>
                      <a:cubicBezTo>
                        <a:pt x="26384" y="144685"/>
                        <a:pt x="0" y="118300"/>
                        <a:pt x="0" y="85725"/>
                      </a:cubicBezTo>
                      <a:cubicBezTo>
                        <a:pt x="0" y="58388"/>
                        <a:pt x="18574" y="35433"/>
                        <a:pt x="43720" y="28766"/>
                      </a:cubicBezTo>
                      <a:lnTo>
                        <a:pt x="61436" y="0"/>
                      </a:lnTo>
                      <a:lnTo>
                        <a:pt x="77533" y="29813"/>
                      </a:lnTo>
                      <a:cubicBezTo>
                        <a:pt x="100965" y="37529"/>
                        <a:pt x="117919" y="59722"/>
                        <a:pt x="117919" y="85725"/>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0" name="Google Shape;2830;p22"/>
                <p:cNvSpPr/>
                <p:nvPr/>
              </p:nvSpPr>
              <p:spPr>
                <a:xfrm>
                  <a:off x="3224820" y="3148150"/>
                  <a:ext cx="61531" cy="61531"/>
                </a:xfrm>
                <a:custGeom>
                  <a:rect b="b" l="l" r="r" t="t"/>
                  <a:pathLst>
                    <a:path extrusionOk="0" h="61531" w="61531">
                      <a:moveTo>
                        <a:pt x="61532" y="30766"/>
                      </a:moveTo>
                      <a:cubicBezTo>
                        <a:pt x="61532" y="47757"/>
                        <a:pt x="47757" y="61532"/>
                        <a:pt x="30766" y="61532"/>
                      </a:cubicBezTo>
                      <a:cubicBezTo>
                        <a:pt x="13774" y="61532"/>
                        <a:pt x="0" y="47757"/>
                        <a:pt x="0" y="30766"/>
                      </a:cubicBezTo>
                      <a:cubicBezTo>
                        <a:pt x="0" y="13774"/>
                        <a:pt x="13774" y="0"/>
                        <a:pt x="30766" y="0"/>
                      </a:cubicBezTo>
                      <a:cubicBezTo>
                        <a:pt x="47757" y="0"/>
                        <a:pt x="61532" y="13774"/>
                        <a:pt x="61532" y="30766"/>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2831" name="Google Shape;2831;p22"/>
          <p:cNvGrpSpPr/>
          <p:nvPr/>
        </p:nvGrpSpPr>
        <p:grpSpPr>
          <a:xfrm flipH="1">
            <a:off x="4304423" y="6060949"/>
            <a:ext cx="5147072" cy="582950"/>
            <a:chOff x="144798" y="5923499"/>
            <a:chExt cx="5147072" cy="582950"/>
          </a:xfrm>
        </p:grpSpPr>
        <p:sp>
          <p:nvSpPr>
            <p:cNvPr id="2832" name="Google Shape;2832;p22"/>
            <p:cNvSpPr/>
            <p:nvPr/>
          </p:nvSpPr>
          <p:spPr>
            <a:xfrm>
              <a:off x="144798" y="5923499"/>
              <a:ext cx="5147072" cy="582950"/>
            </a:xfrm>
            <a:custGeom>
              <a:rect b="b" l="l" r="r" t="t"/>
              <a:pathLst>
                <a:path extrusionOk="0" h="582950" w="5147072">
                  <a:moveTo>
                    <a:pt x="66783" y="0"/>
                  </a:moveTo>
                  <a:lnTo>
                    <a:pt x="244670" y="0"/>
                  </a:lnTo>
                  <a:lnTo>
                    <a:pt x="363742" y="0"/>
                  </a:lnTo>
                  <a:lnTo>
                    <a:pt x="425330" y="0"/>
                  </a:lnTo>
                  <a:lnTo>
                    <a:pt x="486722" y="0"/>
                  </a:lnTo>
                  <a:lnTo>
                    <a:pt x="4570484" y="0"/>
                  </a:lnTo>
                  <a:lnTo>
                    <a:pt x="4570484" y="13410"/>
                  </a:lnTo>
                  <a:lnTo>
                    <a:pt x="4954518" y="178985"/>
                  </a:lnTo>
                  <a:lnTo>
                    <a:pt x="4954518" y="178983"/>
                  </a:lnTo>
                  <a:lnTo>
                    <a:pt x="5081913" y="233859"/>
                  </a:lnTo>
                  <a:lnTo>
                    <a:pt x="5118492" y="249615"/>
                  </a:lnTo>
                  <a:lnTo>
                    <a:pt x="5124113" y="254613"/>
                  </a:lnTo>
                  <a:lnTo>
                    <a:pt x="5139927" y="268671"/>
                  </a:lnTo>
                  <a:cubicBezTo>
                    <a:pt x="5149454" y="284916"/>
                    <a:pt x="5149454" y="306465"/>
                    <a:pt x="5139927" y="322661"/>
                  </a:cubicBezTo>
                  <a:lnTo>
                    <a:pt x="5135211" y="326830"/>
                  </a:lnTo>
                  <a:lnTo>
                    <a:pt x="5118492" y="341610"/>
                  </a:lnTo>
                  <a:lnTo>
                    <a:pt x="4954518" y="412434"/>
                  </a:lnTo>
                  <a:lnTo>
                    <a:pt x="4559019" y="582950"/>
                  </a:lnTo>
                  <a:lnTo>
                    <a:pt x="4559019" y="574677"/>
                  </a:lnTo>
                  <a:lnTo>
                    <a:pt x="486722" y="574677"/>
                  </a:lnTo>
                  <a:lnTo>
                    <a:pt x="425330" y="574677"/>
                  </a:lnTo>
                  <a:lnTo>
                    <a:pt x="363742" y="574677"/>
                  </a:lnTo>
                  <a:lnTo>
                    <a:pt x="244670" y="574677"/>
                  </a:lnTo>
                  <a:lnTo>
                    <a:pt x="66783" y="574677"/>
                  </a:lnTo>
                  <a:cubicBezTo>
                    <a:pt x="29831" y="574677"/>
                    <a:pt x="0" y="544654"/>
                    <a:pt x="0" y="507894"/>
                  </a:cubicBezTo>
                  <a:lnTo>
                    <a:pt x="0" y="66783"/>
                  </a:lnTo>
                  <a:cubicBezTo>
                    <a:pt x="0" y="30023"/>
                    <a:pt x="30023" y="0"/>
                    <a:pt x="6678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33" name="Google Shape;2833;p22"/>
            <p:cNvGrpSpPr/>
            <p:nvPr/>
          </p:nvGrpSpPr>
          <p:grpSpPr>
            <a:xfrm>
              <a:off x="144798" y="5923499"/>
              <a:ext cx="5147018" cy="582795"/>
              <a:chOff x="229464" y="216964"/>
              <a:chExt cx="5147018" cy="582795"/>
            </a:xfrm>
          </p:grpSpPr>
          <p:grpSp>
            <p:nvGrpSpPr>
              <p:cNvPr id="2834" name="Google Shape;2834;p22"/>
              <p:cNvGrpSpPr/>
              <p:nvPr/>
            </p:nvGrpSpPr>
            <p:grpSpPr>
              <a:xfrm>
                <a:off x="474106" y="216964"/>
                <a:ext cx="4325286" cy="574520"/>
                <a:chOff x="678849" y="216964"/>
                <a:chExt cx="1273154" cy="574520"/>
              </a:xfrm>
            </p:grpSpPr>
            <p:sp>
              <p:nvSpPr>
                <p:cNvPr id="2835" name="Google Shape;2835;p22"/>
                <p:cNvSpPr/>
                <p:nvPr/>
              </p:nvSpPr>
              <p:spPr>
                <a:xfrm>
                  <a:off x="678849" y="216964"/>
                  <a:ext cx="1272951" cy="574520"/>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6" name="Google Shape;2836;p22"/>
                <p:cNvSpPr/>
                <p:nvPr/>
              </p:nvSpPr>
              <p:spPr>
                <a:xfrm>
                  <a:off x="716379" y="252760"/>
                  <a:ext cx="1235624" cy="57722"/>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7" name="Google Shape;2837;p22"/>
                <p:cNvSpPr/>
                <p:nvPr/>
              </p:nvSpPr>
              <p:spPr>
                <a:xfrm>
                  <a:off x="716379" y="407687"/>
                  <a:ext cx="1235624" cy="57722"/>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8" name="Google Shape;2838;p22"/>
                <p:cNvSpPr/>
                <p:nvPr/>
              </p:nvSpPr>
              <p:spPr>
                <a:xfrm>
                  <a:off x="716379" y="562422"/>
                  <a:ext cx="1235624" cy="57722"/>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9" name="Google Shape;2839;p22"/>
                <p:cNvSpPr/>
                <p:nvPr/>
              </p:nvSpPr>
              <p:spPr>
                <a:xfrm>
                  <a:off x="716379" y="717158"/>
                  <a:ext cx="1235624" cy="57722"/>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840" name="Google Shape;2840;p22"/>
              <p:cNvSpPr/>
              <p:nvPr/>
            </p:nvSpPr>
            <p:spPr>
              <a:xfrm>
                <a:off x="4788483" y="225431"/>
                <a:ext cx="587893" cy="574328"/>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41" name="Google Shape;2841;p22"/>
              <p:cNvSpPr/>
              <p:nvPr/>
            </p:nvSpPr>
            <p:spPr>
              <a:xfrm>
                <a:off x="229464" y="216964"/>
                <a:ext cx="425214" cy="574520"/>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42" name="Google Shape;2842;p22"/>
              <p:cNvSpPr/>
              <p:nvPr/>
            </p:nvSpPr>
            <p:spPr>
              <a:xfrm>
                <a:off x="593206" y="216964"/>
                <a:ext cx="122945" cy="574520"/>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43" name="Google Shape;2843;p22"/>
              <p:cNvSpPr/>
              <p:nvPr/>
            </p:nvSpPr>
            <p:spPr>
              <a:xfrm>
                <a:off x="5183982" y="395947"/>
                <a:ext cx="192500" cy="233387"/>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844" name="Google Shape;2844;p22"/>
          <p:cNvSpPr/>
          <p:nvPr/>
        </p:nvSpPr>
        <p:spPr>
          <a:xfrm>
            <a:off x="433450" y="228125"/>
            <a:ext cx="3948000" cy="13248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2845" name="Google Shape;2845;p22"/>
          <p:cNvSpPr/>
          <p:nvPr/>
        </p:nvSpPr>
        <p:spPr>
          <a:xfrm>
            <a:off x="683749" y="428474"/>
            <a:ext cx="1294637" cy="916436"/>
          </a:xfrm>
          <a:prstGeom prst="rect">
            <a:avLst/>
          </a:prstGeom>
        </p:spPr>
        <p:txBody>
          <a:bodyPr>
            <a:prstTxWarp prst="textPlain"/>
          </a:bodyPr>
          <a:lstStyle/>
          <a:p>
            <a:pPr lvl="0" algn="ctr"/>
            <a:r>
              <a:rPr b="0" i="0">
                <a:ln>
                  <a:noFill/>
                </a:ln>
                <a:solidFill>
                  <a:schemeClr val="dk1"/>
                </a:solidFill>
                <a:latin typeface="Abril Fatface"/>
              </a:rPr>
              <a:t>W</a:t>
            </a:r>
          </a:p>
        </p:txBody>
      </p:sp>
      <p:sp>
        <p:nvSpPr>
          <p:cNvPr id="2846" name="Google Shape;2846;p22"/>
          <p:cNvSpPr/>
          <p:nvPr/>
        </p:nvSpPr>
        <p:spPr>
          <a:xfrm>
            <a:off x="1983309" y="384338"/>
            <a:ext cx="636347" cy="854480"/>
          </a:xfrm>
          <a:prstGeom prst="rect">
            <a:avLst/>
          </a:prstGeom>
        </p:spPr>
        <p:txBody>
          <a:bodyPr>
            <a:prstTxWarp prst="textPlain"/>
          </a:bodyPr>
          <a:lstStyle/>
          <a:p>
            <a:pPr lvl="0" algn="ctr"/>
            <a:r>
              <a:rPr b="1" i="0">
                <a:ln>
                  <a:noFill/>
                </a:ln>
                <a:solidFill>
                  <a:schemeClr val="dk1"/>
                </a:solidFill>
                <a:latin typeface="Times New Roman"/>
              </a:rPr>
              <a:t>h</a:t>
            </a:r>
          </a:p>
        </p:txBody>
      </p:sp>
      <p:sp>
        <p:nvSpPr>
          <p:cNvPr id="2847" name="Google Shape;2847;p22"/>
          <p:cNvSpPr/>
          <p:nvPr/>
        </p:nvSpPr>
        <p:spPr>
          <a:xfrm>
            <a:off x="2620943" y="488826"/>
            <a:ext cx="807045" cy="835436"/>
          </a:xfrm>
          <a:prstGeom prst="rect">
            <a:avLst/>
          </a:prstGeom>
        </p:spPr>
        <p:txBody>
          <a:bodyPr>
            <a:prstTxWarp prst="textPlain"/>
          </a:bodyPr>
          <a:lstStyle/>
          <a:p>
            <a:pPr lvl="0" algn="ctr"/>
            <a:r>
              <a:rPr b="0" i="0">
                <a:ln>
                  <a:noFill/>
                </a:ln>
                <a:solidFill>
                  <a:schemeClr val="dk1"/>
                </a:solidFill>
                <a:latin typeface="Abril Fatface"/>
              </a:rPr>
              <a:t>A</a:t>
            </a:r>
          </a:p>
        </p:txBody>
      </p:sp>
      <p:sp>
        <p:nvSpPr>
          <p:cNvPr id="2848" name="Google Shape;2848;p22"/>
          <p:cNvSpPr/>
          <p:nvPr/>
        </p:nvSpPr>
        <p:spPr>
          <a:xfrm>
            <a:off x="3377149" y="437795"/>
            <a:ext cx="539536" cy="867179"/>
          </a:xfrm>
          <a:prstGeom prst="rect">
            <a:avLst/>
          </a:prstGeom>
        </p:spPr>
        <p:txBody>
          <a:bodyPr>
            <a:prstTxWarp prst="textPlain"/>
          </a:bodyPr>
          <a:lstStyle/>
          <a:p>
            <a:pPr lvl="0" algn="ctr"/>
            <a:r>
              <a:rPr b="1" i="0">
                <a:ln>
                  <a:noFill/>
                </a:ln>
                <a:solidFill>
                  <a:schemeClr val="dk1"/>
                </a:solidFill>
                <a:latin typeface="Anton"/>
              </a:rPr>
              <a:t>T</a:t>
            </a:r>
          </a:p>
        </p:txBody>
      </p:sp>
      <p:sp>
        <p:nvSpPr>
          <p:cNvPr id="2849" name="Google Shape;2849;p22"/>
          <p:cNvSpPr/>
          <p:nvPr/>
        </p:nvSpPr>
        <p:spPr>
          <a:xfrm rot="-1913833">
            <a:off x="-14510" y="317914"/>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850" name="Google Shape;2850;p22"/>
          <p:cNvSpPr/>
          <p:nvPr/>
        </p:nvSpPr>
        <p:spPr>
          <a:xfrm rot="-1913833">
            <a:off x="3422390" y="1090814"/>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851" name="Google Shape;2851;p22"/>
          <p:cNvGrpSpPr/>
          <p:nvPr/>
        </p:nvGrpSpPr>
        <p:grpSpPr>
          <a:xfrm>
            <a:off x="144799" y="4735429"/>
            <a:ext cx="2997563" cy="1908479"/>
            <a:chOff x="6883522" y="289524"/>
            <a:chExt cx="5616570" cy="3575940"/>
          </a:xfrm>
        </p:grpSpPr>
        <p:sp>
          <p:nvSpPr>
            <p:cNvPr id="2852" name="Google Shape;2852;p22"/>
            <p:cNvSpPr/>
            <p:nvPr/>
          </p:nvSpPr>
          <p:spPr>
            <a:xfrm>
              <a:off x="6883522" y="289525"/>
              <a:ext cx="5616570" cy="3575939"/>
            </a:xfrm>
            <a:custGeom>
              <a:rect b="b" l="l" r="r" t="t"/>
              <a:pathLst>
                <a:path extrusionOk="0" h="3575939" w="5616570">
                  <a:moveTo>
                    <a:pt x="4143041" y="2286397"/>
                  </a:moveTo>
                  <a:cubicBezTo>
                    <a:pt x="4177712" y="2286397"/>
                    <a:pt x="4212383" y="2291231"/>
                    <a:pt x="4248530" y="2300899"/>
                  </a:cubicBezTo>
                  <a:lnTo>
                    <a:pt x="5581458" y="2658086"/>
                  </a:lnTo>
                  <a:cubicBezTo>
                    <a:pt x="5628226" y="2670659"/>
                    <a:pt x="5628322" y="2737525"/>
                    <a:pt x="5581458" y="2750003"/>
                  </a:cubicBezTo>
                  <a:lnTo>
                    <a:pt x="2553175" y="3561437"/>
                  </a:lnTo>
                  <a:cubicBezTo>
                    <a:pt x="2480880" y="3580773"/>
                    <a:pt x="2414491" y="3580773"/>
                    <a:pt x="2342196" y="3561437"/>
                  </a:cubicBezTo>
                  <a:lnTo>
                    <a:pt x="1009269" y="3204250"/>
                  </a:lnTo>
                  <a:lnTo>
                    <a:pt x="1009269" y="3204155"/>
                  </a:lnTo>
                  <a:cubicBezTo>
                    <a:pt x="962501" y="3191677"/>
                    <a:pt x="962501" y="3124811"/>
                    <a:pt x="1009269" y="3112238"/>
                  </a:cubicBezTo>
                  <a:lnTo>
                    <a:pt x="4037551" y="2300899"/>
                  </a:lnTo>
                  <a:cubicBezTo>
                    <a:pt x="4073699" y="2291231"/>
                    <a:pt x="4108370" y="2286397"/>
                    <a:pt x="4143041" y="2286397"/>
                  </a:cubicBezTo>
                  <a:close/>
                  <a:moveTo>
                    <a:pt x="3339820" y="311"/>
                  </a:moveTo>
                  <a:cubicBezTo>
                    <a:pt x="3426371" y="-4724"/>
                    <a:pt x="3508319" y="51773"/>
                    <a:pt x="3531488" y="138534"/>
                  </a:cubicBezTo>
                  <a:lnTo>
                    <a:pt x="4036313" y="2022388"/>
                  </a:lnTo>
                  <a:cubicBezTo>
                    <a:pt x="4062888" y="2121543"/>
                    <a:pt x="4003261" y="2224794"/>
                    <a:pt x="3904201" y="2251274"/>
                  </a:cubicBezTo>
                  <a:lnTo>
                    <a:pt x="832104" y="3074424"/>
                  </a:lnTo>
                  <a:cubicBezTo>
                    <a:pt x="733044" y="3100999"/>
                    <a:pt x="629698" y="3041372"/>
                    <a:pt x="603218" y="2942312"/>
                  </a:cubicBezTo>
                  <a:lnTo>
                    <a:pt x="491437" y="2525179"/>
                  </a:lnTo>
                  <a:lnTo>
                    <a:pt x="0" y="2656848"/>
                  </a:lnTo>
                  <a:lnTo>
                    <a:pt x="293557" y="1786751"/>
                  </a:lnTo>
                  <a:lnTo>
                    <a:pt x="98393" y="1058459"/>
                  </a:lnTo>
                  <a:cubicBezTo>
                    <a:pt x="71818" y="959303"/>
                    <a:pt x="131445" y="856052"/>
                    <a:pt x="230600" y="829573"/>
                  </a:cubicBezTo>
                  <a:lnTo>
                    <a:pt x="3302602" y="6327"/>
                  </a:lnTo>
                  <a:cubicBezTo>
                    <a:pt x="3314997" y="3005"/>
                    <a:pt x="3327455" y="1030"/>
                    <a:pt x="3339820" y="311"/>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53" name="Google Shape;2853;p22"/>
            <p:cNvGrpSpPr/>
            <p:nvPr/>
          </p:nvGrpSpPr>
          <p:grpSpPr>
            <a:xfrm>
              <a:off x="6883522" y="289524"/>
              <a:ext cx="5616570" cy="3575940"/>
              <a:chOff x="6413272" y="541700"/>
              <a:chExt cx="5616570" cy="3575940"/>
            </a:xfrm>
          </p:grpSpPr>
          <p:sp>
            <p:nvSpPr>
              <p:cNvPr id="2854" name="Google Shape;2854;p22"/>
              <p:cNvSpPr/>
              <p:nvPr/>
            </p:nvSpPr>
            <p:spPr>
              <a:xfrm>
                <a:off x="6413272" y="2328440"/>
                <a:ext cx="1712118" cy="870108"/>
              </a:xfrm>
              <a:custGeom>
                <a:rect b="b" l="l" r="r" t="t"/>
                <a:pathLst>
                  <a:path extrusionOk="0" h="870108" w="1712118">
                    <a:moveTo>
                      <a:pt x="293561" y="0"/>
                    </a:moveTo>
                    <a:lnTo>
                      <a:pt x="0" y="870109"/>
                    </a:lnTo>
                    <a:lnTo>
                      <a:pt x="1712119" y="411385"/>
                    </a:lnTo>
                    <a:lnTo>
                      <a:pt x="293561" y="0"/>
                    </a:lnTo>
                    <a:close/>
                  </a:path>
                </a:pathLst>
              </a:custGeom>
              <a:solidFill>
                <a:srgbClr val="8D88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5" name="Google Shape;2855;p22"/>
              <p:cNvSpPr/>
              <p:nvPr/>
            </p:nvSpPr>
            <p:spPr>
              <a:xfrm>
                <a:off x="6505338" y="541700"/>
                <a:ext cx="3950575" cy="3080752"/>
              </a:xfrm>
              <a:custGeom>
                <a:rect b="b" l="l" r="r" t="t"/>
                <a:pathLst>
                  <a:path extrusionOk="0" h="3080752" w="3950575">
                    <a:moveTo>
                      <a:pt x="740038" y="3074425"/>
                    </a:moveTo>
                    <a:cubicBezTo>
                      <a:pt x="640978" y="3101000"/>
                      <a:pt x="537632" y="3041373"/>
                      <a:pt x="511152" y="2942313"/>
                    </a:cubicBezTo>
                    <a:lnTo>
                      <a:pt x="6327" y="1058459"/>
                    </a:lnTo>
                    <a:cubicBezTo>
                      <a:pt x="-20248" y="959303"/>
                      <a:pt x="39379" y="856052"/>
                      <a:pt x="138534" y="829573"/>
                    </a:cubicBezTo>
                    <a:lnTo>
                      <a:pt x="3210537" y="6327"/>
                    </a:lnTo>
                    <a:cubicBezTo>
                      <a:pt x="3309693" y="-20248"/>
                      <a:pt x="3412944" y="39379"/>
                      <a:pt x="3439423" y="138534"/>
                    </a:cubicBezTo>
                    <a:lnTo>
                      <a:pt x="3944248" y="2022389"/>
                    </a:lnTo>
                    <a:cubicBezTo>
                      <a:pt x="3970823" y="2121544"/>
                      <a:pt x="3911196" y="2224795"/>
                      <a:pt x="3812136" y="2251275"/>
                    </a:cubicBezTo>
                    <a:lnTo>
                      <a:pt x="740038" y="3074425"/>
                    </a:lnTo>
                    <a:close/>
                  </a:path>
                </a:pathLst>
              </a:custGeom>
              <a:solidFill>
                <a:srgbClr val="C7C3C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6" name="Google Shape;2856;p22"/>
              <p:cNvSpPr/>
              <p:nvPr/>
            </p:nvSpPr>
            <p:spPr>
              <a:xfrm>
                <a:off x="6614899" y="575157"/>
                <a:ext cx="3822986" cy="2964561"/>
              </a:xfrm>
              <a:custGeom>
                <a:rect b="b" l="l" r="r" t="t"/>
                <a:pathLst>
                  <a:path extrusionOk="0" h="2964561" w="3822986">
                    <a:moveTo>
                      <a:pt x="682673" y="2959625"/>
                    </a:moveTo>
                    <a:cubicBezTo>
                      <a:pt x="604949" y="2980389"/>
                      <a:pt x="523987" y="2933717"/>
                      <a:pt x="503222" y="2855993"/>
                    </a:cubicBezTo>
                    <a:lnTo>
                      <a:pt x="4969" y="996808"/>
                    </a:lnTo>
                    <a:cubicBezTo>
                      <a:pt x="-15890" y="919084"/>
                      <a:pt x="30877" y="838121"/>
                      <a:pt x="108601" y="817357"/>
                    </a:cubicBezTo>
                    <a:lnTo>
                      <a:pt x="3140409" y="4969"/>
                    </a:lnTo>
                    <a:cubicBezTo>
                      <a:pt x="3218133" y="-15890"/>
                      <a:pt x="3299096" y="30877"/>
                      <a:pt x="3319860" y="108601"/>
                    </a:cubicBezTo>
                    <a:lnTo>
                      <a:pt x="3818018" y="1967786"/>
                    </a:lnTo>
                    <a:cubicBezTo>
                      <a:pt x="3838877" y="2045510"/>
                      <a:pt x="3792110" y="2126473"/>
                      <a:pt x="3714386" y="2147237"/>
                    </a:cubicBezTo>
                    <a:lnTo>
                      <a:pt x="682673" y="2959625"/>
                    </a:lnTo>
                    <a:close/>
                  </a:path>
                </a:pathLst>
              </a:custGeom>
              <a:solidFill>
                <a:srgbClr val="E6E4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7" name="Google Shape;2857;p22"/>
              <p:cNvSpPr/>
              <p:nvPr/>
            </p:nvSpPr>
            <p:spPr>
              <a:xfrm>
                <a:off x="6656299" y="616468"/>
                <a:ext cx="3740180" cy="2881978"/>
              </a:xfrm>
              <a:custGeom>
                <a:rect b="b" l="l" r="r" t="t"/>
                <a:pathLst>
                  <a:path extrusionOk="0" h="2881978" w="3740180">
                    <a:moveTo>
                      <a:pt x="630510" y="2878309"/>
                    </a:moveTo>
                    <a:lnTo>
                      <a:pt x="3662222" y="2065921"/>
                    </a:lnTo>
                    <a:cubicBezTo>
                      <a:pt x="3718134" y="2050872"/>
                      <a:pt x="3751567" y="1993055"/>
                      <a:pt x="3736613" y="1937048"/>
                    </a:cubicBezTo>
                    <a:lnTo>
                      <a:pt x="3238550" y="77959"/>
                    </a:lnTo>
                    <a:cubicBezTo>
                      <a:pt x="3223501" y="22047"/>
                      <a:pt x="3165684" y="-11386"/>
                      <a:pt x="3109677" y="3568"/>
                    </a:cubicBezTo>
                    <a:lnTo>
                      <a:pt x="77965" y="815956"/>
                    </a:lnTo>
                    <a:cubicBezTo>
                      <a:pt x="21958" y="830910"/>
                      <a:pt x="-11380" y="888822"/>
                      <a:pt x="3575" y="944829"/>
                    </a:cubicBezTo>
                    <a:lnTo>
                      <a:pt x="501732" y="2804014"/>
                    </a:lnTo>
                    <a:cubicBezTo>
                      <a:pt x="516686" y="2860021"/>
                      <a:pt x="574598" y="2893358"/>
                      <a:pt x="630510" y="2878404"/>
                    </a:cubicBezTo>
                    <a:close/>
                  </a:path>
                </a:pathLst>
              </a:custGeom>
              <a:solidFill>
                <a:srgbClr val="3935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8" name="Google Shape;2858;p22"/>
              <p:cNvSpPr/>
              <p:nvPr/>
            </p:nvSpPr>
            <p:spPr>
              <a:xfrm>
                <a:off x="7387465" y="2828098"/>
                <a:ext cx="4642377" cy="1289542"/>
              </a:xfrm>
              <a:custGeom>
                <a:rect b="b" l="l" r="r" t="t"/>
                <a:pathLst>
                  <a:path extrusionOk="0" h="1289542" w="4642377">
                    <a:moveTo>
                      <a:pt x="35076" y="917853"/>
                    </a:moveTo>
                    <a:lnTo>
                      <a:pt x="1368004" y="1275040"/>
                    </a:lnTo>
                    <a:cubicBezTo>
                      <a:pt x="1440299" y="1294376"/>
                      <a:pt x="1506688" y="1294376"/>
                      <a:pt x="1578983" y="1275040"/>
                    </a:cubicBezTo>
                    <a:lnTo>
                      <a:pt x="4607266" y="463606"/>
                    </a:lnTo>
                    <a:cubicBezTo>
                      <a:pt x="4654130" y="451128"/>
                      <a:pt x="4654034" y="384262"/>
                      <a:pt x="4607266" y="371689"/>
                    </a:cubicBezTo>
                    <a:lnTo>
                      <a:pt x="3274338" y="14502"/>
                    </a:lnTo>
                    <a:cubicBezTo>
                      <a:pt x="3202043" y="-4834"/>
                      <a:pt x="3135654" y="-4834"/>
                      <a:pt x="3063359" y="14502"/>
                    </a:cubicBezTo>
                    <a:lnTo>
                      <a:pt x="35076" y="825841"/>
                    </a:lnTo>
                    <a:cubicBezTo>
                      <a:pt x="-11692" y="838414"/>
                      <a:pt x="-11692" y="905280"/>
                      <a:pt x="35076" y="917758"/>
                    </a:cubicBezTo>
                    <a:close/>
                  </a:path>
                </a:pathLst>
              </a:custGeom>
              <a:solidFill>
                <a:srgbClr val="544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9" name="Google Shape;2859;p22"/>
              <p:cNvSpPr/>
              <p:nvPr/>
            </p:nvSpPr>
            <p:spPr>
              <a:xfrm>
                <a:off x="7664855" y="2870817"/>
                <a:ext cx="4166845" cy="1116166"/>
              </a:xfrm>
              <a:custGeom>
                <a:rect b="b" l="l" r="r" t="t"/>
                <a:pathLst>
                  <a:path extrusionOk="0" h="1116166" w="4166845">
                    <a:moveTo>
                      <a:pt x="3744184" y="388216"/>
                    </a:moveTo>
                    <a:cubicBezTo>
                      <a:pt x="3817146" y="368594"/>
                      <a:pt x="3891154" y="348782"/>
                      <a:pt x="3964592" y="329066"/>
                    </a:cubicBezTo>
                    <a:cubicBezTo>
                      <a:pt x="3970402" y="327542"/>
                      <a:pt x="3981452" y="328018"/>
                      <a:pt x="3989357" y="330113"/>
                    </a:cubicBezTo>
                    <a:cubicBezTo>
                      <a:pt x="4045936" y="345258"/>
                      <a:pt x="4103372" y="360308"/>
                      <a:pt x="4159950" y="375548"/>
                    </a:cubicBezTo>
                    <a:cubicBezTo>
                      <a:pt x="4167665" y="377643"/>
                      <a:pt x="4169094" y="380691"/>
                      <a:pt x="4163284" y="382215"/>
                    </a:cubicBezTo>
                    <a:cubicBezTo>
                      <a:pt x="4089846" y="401932"/>
                      <a:pt x="4016122" y="421744"/>
                      <a:pt x="3943066" y="441365"/>
                    </a:cubicBezTo>
                    <a:cubicBezTo>
                      <a:pt x="3936970" y="442985"/>
                      <a:pt x="3925730" y="442508"/>
                      <a:pt x="3918110" y="440413"/>
                    </a:cubicBezTo>
                    <a:cubicBezTo>
                      <a:pt x="3861436" y="425268"/>
                      <a:pt x="3804763" y="410028"/>
                      <a:pt x="3747708" y="394883"/>
                    </a:cubicBezTo>
                    <a:cubicBezTo>
                      <a:pt x="3739993" y="392788"/>
                      <a:pt x="3738088" y="389835"/>
                      <a:pt x="3744184" y="388216"/>
                    </a:cubicBezTo>
                    <a:lnTo>
                      <a:pt x="3744184" y="388216"/>
                    </a:lnTo>
                    <a:close/>
                    <a:moveTo>
                      <a:pt x="3553684" y="439460"/>
                    </a:moveTo>
                    <a:cubicBezTo>
                      <a:pt x="3548159" y="440984"/>
                      <a:pt x="3549398" y="443937"/>
                      <a:pt x="3557399" y="446033"/>
                    </a:cubicBezTo>
                    <a:cubicBezTo>
                      <a:pt x="3614167" y="461082"/>
                      <a:pt x="3671127" y="476322"/>
                      <a:pt x="3727610" y="491467"/>
                    </a:cubicBezTo>
                    <a:cubicBezTo>
                      <a:pt x="3735421" y="493562"/>
                      <a:pt x="3746851" y="493943"/>
                      <a:pt x="3752375" y="492515"/>
                    </a:cubicBezTo>
                    <a:cubicBezTo>
                      <a:pt x="3793999" y="481370"/>
                      <a:pt x="3836005" y="470035"/>
                      <a:pt x="3878105" y="458796"/>
                    </a:cubicBezTo>
                    <a:cubicBezTo>
                      <a:pt x="3883915" y="457272"/>
                      <a:pt x="3882296" y="454129"/>
                      <a:pt x="3874581" y="452128"/>
                    </a:cubicBezTo>
                    <a:cubicBezTo>
                      <a:pt x="3817622" y="436984"/>
                      <a:pt x="3760757" y="421934"/>
                      <a:pt x="3704084" y="406790"/>
                    </a:cubicBezTo>
                    <a:cubicBezTo>
                      <a:pt x="3696368" y="404694"/>
                      <a:pt x="3685224" y="404313"/>
                      <a:pt x="3679509" y="405837"/>
                    </a:cubicBezTo>
                    <a:cubicBezTo>
                      <a:pt x="3637027" y="417172"/>
                      <a:pt x="3595213" y="428411"/>
                      <a:pt x="3553684" y="439556"/>
                    </a:cubicBezTo>
                    <a:lnTo>
                      <a:pt x="3553684" y="439556"/>
                    </a:lnTo>
                    <a:close/>
                    <a:moveTo>
                      <a:pt x="3356231" y="492419"/>
                    </a:moveTo>
                    <a:cubicBezTo>
                      <a:pt x="3397569" y="481370"/>
                      <a:pt x="3438908" y="470131"/>
                      <a:pt x="3480913" y="458891"/>
                    </a:cubicBezTo>
                    <a:cubicBezTo>
                      <a:pt x="3486723" y="457367"/>
                      <a:pt x="3498058" y="457843"/>
                      <a:pt x="3505773" y="459844"/>
                    </a:cubicBezTo>
                    <a:cubicBezTo>
                      <a:pt x="3562542" y="475084"/>
                      <a:pt x="3619501" y="490133"/>
                      <a:pt x="3675985" y="505278"/>
                    </a:cubicBezTo>
                    <a:cubicBezTo>
                      <a:pt x="3683796" y="507374"/>
                      <a:pt x="3685319" y="510421"/>
                      <a:pt x="3679795" y="511945"/>
                    </a:cubicBezTo>
                    <a:cubicBezTo>
                      <a:pt x="3637790" y="523280"/>
                      <a:pt x="3596165" y="534425"/>
                      <a:pt x="3554827" y="545474"/>
                    </a:cubicBezTo>
                    <a:cubicBezTo>
                      <a:pt x="3549017" y="546998"/>
                      <a:pt x="3538158" y="546617"/>
                      <a:pt x="3530062" y="544426"/>
                    </a:cubicBezTo>
                    <a:cubicBezTo>
                      <a:pt x="3473198" y="529471"/>
                      <a:pt x="3416524" y="514136"/>
                      <a:pt x="3359850" y="498992"/>
                    </a:cubicBezTo>
                    <a:cubicBezTo>
                      <a:pt x="3352135" y="496991"/>
                      <a:pt x="3350134" y="494039"/>
                      <a:pt x="3356135" y="492419"/>
                    </a:cubicBezTo>
                    <a:lnTo>
                      <a:pt x="3356135" y="492419"/>
                    </a:lnTo>
                    <a:close/>
                    <a:moveTo>
                      <a:pt x="3164492" y="543950"/>
                    </a:moveTo>
                    <a:cubicBezTo>
                      <a:pt x="3158492" y="545569"/>
                      <a:pt x="3160206" y="548617"/>
                      <a:pt x="3168017" y="550712"/>
                    </a:cubicBezTo>
                    <a:cubicBezTo>
                      <a:pt x="3224881" y="565762"/>
                      <a:pt x="3281555" y="581002"/>
                      <a:pt x="3338133" y="596146"/>
                    </a:cubicBezTo>
                    <a:cubicBezTo>
                      <a:pt x="3345848" y="598242"/>
                      <a:pt x="3356992" y="598718"/>
                      <a:pt x="3362993" y="597099"/>
                    </a:cubicBezTo>
                    <a:cubicBezTo>
                      <a:pt x="3404903" y="585860"/>
                      <a:pt x="3447290" y="574525"/>
                      <a:pt x="3489295" y="563190"/>
                    </a:cubicBezTo>
                    <a:cubicBezTo>
                      <a:pt x="3495391" y="561571"/>
                      <a:pt x="3493867" y="558618"/>
                      <a:pt x="3485770" y="556523"/>
                    </a:cubicBezTo>
                    <a:cubicBezTo>
                      <a:pt x="3429383" y="541473"/>
                      <a:pt x="3372137" y="526233"/>
                      <a:pt x="3315368" y="511088"/>
                    </a:cubicBezTo>
                    <a:cubicBezTo>
                      <a:pt x="3307653" y="508993"/>
                      <a:pt x="3296509" y="508517"/>
                      <a:pt x="3290508" y="510231"/>
                    </a:cubicBezTo>
                    <a:cubicBezTo>
                      <a:pt x="3248312" y="521566"/>
                      <a:pt x="3206212" y="532901"/>
                      <a:pt x="3164397" y="544140"/>
                    </a:cubicBezTo>
                    <a:lnTo>
                      <a:pt x="3164397" y="544140"/>
                    </a:lnTo>
                    <a:close/>
                    <a:moveTo>
                      <a:pt x="2003681" y="855608"/>
                    </a:moveTo>
                    <a:cubicBezTo>
                      <a:pt x="2186084" y="806554"/>
                      <a:pt x="2368488" y="757595"/>
                      <a:pt x="2551559" y="708446"/>
                    </a:cubicBezTo>
                    <a:cubicBezTo>
                      <a:pt x="2733391" y="659583"/>
                      <a:pt x="2916461" y="610529"/>
                      <a:pt x="3098865" y="561476"/>
                    </a:cubicBezTo>
                    <a:cubicBezTo>
                      <a:pt x="3104675" y="559952"/>
                      <a:pt x="3115724" y="560333"/>
                      <a:pt x="3123630" y="562428"/>
                    </a:cubicBezTo>
                    <a:cubicBezTo>
                      <a:pt x="3180209" y="577573"/>
                      <a:pt x="3236977" y="592718"/>
                      <a:pt x="3293747" y="607958"/>
                    </a:cubicBezTo>
                    <a:cubicBezTo>
                      <a:pt x="3301462" y="609958"/>
                      <a:pt x="3303367" y="613006"/>
                      <a:pt x="3297557" y="614530"/>
                    </a:cubicBezTo>
                    <a:cubicBezTo>
                      <a:pt x="3115153" y="663584"/>
                      <a:pt x="2931701" y="712733"/>
                      <a:pt x="2749869" y="761501"/>
                    </a:cubicBezTo>
                    <a:cubicBezTo>
                      <a:pt x="2566799" y="810650"/>
                      <a:pt x="2384014" y="859703"/>
                      <a:pt x="2201515" y="908662"/>
                    </a:cubicBezTo>
                    <a:cubicBezTo>
                      <a:pt x="2195705" y="910186"/>
                      <a:pt x="2184656" y="909805"/>
                      <a:pt x="2176845" y="907709"/>
                    </a:cubicBezTo>
                    <a:cubicBezTo>
                      <a:pt x="2120648" y="892469"/>
                      <a:pt x="2064069" y="877325"/>
                      <a:pt x="2007490" y="862180"/>
                    </a:cubicBezTo>
                    <a:cubicBezTo>
                      <a:pt x="1999585" y="860084"/>
                      <a:pt x="1997870" y="857132"/>
                      <a:pt x="2003681" y="855512"/>
                    </a:cubicBezTo>
                    <a:lnTo>
                      <a:pt x="2003681" y="855512"/>
                    </a:lnTo>
                    <a:close/>
                    <a:moveTo>
                      <a:pt x="1813466" y="906661"/>
                    </a:moveTo>
                    <a:cubicBezTo>
                      <a:pt x="1807370" y="908281"/>
                      <a:pt x="1809561" y="911329"/>
                      <a:pt x="1816990" y="913329"/>
                    </a:cubicBezTo>
                    <a:cubicBezTo>
                      <a:pt x="1873759" y="928664"/>
                      <a:pt x="1929957" y="943714"/>
                      <a:pt x="1986535" y="958954"/>
                    </a:cubicBezTo>
                    <a:cubicBezTo>
                      <a:pt x="1994156" y="960954"/>
                      <a:pt x="2005205" y="961430"/>
                      <a:pt x="2011300" y="959811"/>
                    </a:cubicBezTo>
                    <a:cubicBezTo>
                      <a:pt x="2053496" y="948476"/>
                      <a:pt x="2095311" y="937332"/>
                      <a:pt x="2136745" y="926093"/>
                    </a:cubicBezTo>
                    <a:cubicBezTo>
                      <a:pt x="2142555" y="924568"/>
                      <a:pt x="2140745" y="921520"/>
                      <a:pt x="2133220" y="919520"/>
                    </a:cubicBezTo>
                    <a:cubicBezTo>
                      <a:pt x="2076547" y="904376"/>
                      <a:pt x="2019968" y="889135"/>
                      <a:pt x="1963675" y="873991"/>
                    </a:cubicBezTo>
                    <a:cubicBezTo>
                      <a:pt x="1955770" y="871895"/>
                      <a:pt x="1944721" y="871419"/>
                      <a:pt x="1938910" y="872943"/>
                    </a:cubicBezTo>
                    <a:cubicBezTo>
                      <a:pt x="1897477" y="884087"/>
                      <a:pt x="1855567" y="895327"/>
                      <a:pt x="1813466" y="906661"/>
                    </a:cubicBezTo>
                    <a:lnTo>
                      <a:pt x="1813466" y="906661"/>
                    </a:lnTo>
                    <a:close/>
                    <a:moveTo>
                      <a:pt x="1614394" y="960192"/>
                    </a:moveTo>
                    <a:cubicBezTo>
                      <a:pt x="1655827" y="949048"/>
                      <a:pt x="1697833" y="937713"/>
                      <a:pt x="1740028" y="926378"/>
                    </a:cubicBezTo>
                    <a:cubicBezTo>
                      <a:pt x="1746124" y="924759"/>
                      <a:pt x="1757364" y="925235"/>
                      <a:pt x="1765079" y="927331"/>
                    </a:cubicBezTo>
                    <a:cubicBezTo>
                      <a:pt x="1821563" y="942571"/>
                      <a:pt x="1878236" y="957716"/>
                      <a:pt x="1934529" y="972860"/>
                    </a:cubicBezTo>
                    <a:cubicBezTo>
                      <a:pt x="1942244" y="974956"/>
                      <a:pt x="1943578" y="977909"/>
                      <a:pt x="1937577" y="979623"/>
                    </a:cubicBezTo>
                    <a:cubicBezTo>
                      <a:pt x="1895857" y="990862"/>
                      <a:pt x="1853662" y="1002197"/>
                      <a:pt x="1812038" y="1013342"/>
                    </a:cubicBezTo>
                    <a:cubicBezTo>
                      <a:pt x="1806513" y="1014866"/>
                      <a:pt x="1795274" y="1014485"/>
                      <a:pt x="1787558" y="1012389"/>
                    </a:cubicBezTo>
                    <a:cubicBezTo>
                      <a:pt x="1731075" y="997244"/>
                      <a:pt x="1674592" y="982100"/>
                      <a:pt x="1618108" y="966860"/>
                    </a:cubicBezTo>
                    <a:cubicBezTo>
                      <a:pt x="1610393" y="964764"/>
                      <a:pt x="1608965" y="961716"/>
                      <a:pt x="1614394" y="960287"/>
                    </a:cubicBezTo>
                    <a:lnTo>
                      <a:pt x="1614394" y="960287"/>
                    </a:lnTo>
                    <a:close/>
                    <a:moveTo>
                      <a:pt x="1234346" y="1062205"/>
                    </a:moveTo>
                    <a:cubicBezTo>
                      <a:pt x="1228536" y="1063729"/>
                      <a:pt x="1230346" y="1066777"/>
                      <a:pt x="1237966" y="1068777"/>
                    </a:cubicBezTo>
                    <a:cubicBezTo>
                      <a:pt x="1294735" y="1084017"/>
                      <a:pt x="1351218" y="1099257"/>
                      <a:pt x="1407606" y="1114307"/>
                    </a:cubicBezTo>
                    <a:cubicBezTo>
                      <a:pt x="1415321" y="1116402"/>
                      <a:pt x="1426084" y="1116783"/>
                      <a:pt x="1431799" y="1115164"/>
                    </a:cubicBezTo>
                    <a:cubicBezTo>
                      <a:pt x="1536479" y="1087160"/>
                      <a:pt x="1641635" y="1058871"/>
                      <a:pt x="1747363" y="1030582"/>
                    </a:cubicBezTo>
                    <a:cubicBezTo>
                      <a:pt x="1753173" y="1029058"/>
                      <a:pt x="1751363" y="1026010"/>
                      <a:pt x="1743648" y="1024010"/>
                    </a:cubicBezTo>
                    <a:cubicBezTo>
                      <a:pt x="1687165" y="1008865"/>
                      <a:pt x="1630967" y="993625"/>
                      <a:pt x="1574198" y="978480"/>
                    </a:cubicBezTo>
                    <a:cubicBezTo>
                      <a:pt x="1566483" y="976480"/>
                      <a:pt x="1555339" y="975908"/>
                      <a:pt x="1549624" y="977527"/>
                    </a:cubicBezTo>
                    <a:cubicBezTo>
                      <a:pt x="1443991" y="1005817"/>
                      <a:pt x="1338550" y="1034201"/>
                      <a:pt x="1234251" y="1062205"/>
                    </a:cubicBezTo>
                    <a:lnTo>
                      <a:pt x="1234251" y="1062205"/>
                    </a:lnTo>
                    <a:close/>
                    <a:moveTo>
                      <a:pt x="976409" y="993149"/>
                    </a:moveTo>
                    <a:cubicBezTo>
                      <a:pt x="1112903" y="956477"/>
                      <a:pt x="1250253" y="919616"/>
                      <a:pt x="1387699" y="882754"/>
                    </a:cubicBezTo>
                    <a:cubicBezTo>
                      <a:pt x="1393223" y="881230"/>
                      <a:pt x="1404749" y="881706"/>
                      <a:pt x="1412368" y="883706"/>
                    </a:cubicBezTo>
                    <a:cubicBezTo>
                      <a:pt x="1468852" y="898946"/>
                      <a:pt x="1525049" y="913996"/>
                      <a:pt x="1582009" y="929331"/>
                    </a:cubicBezTo>
                    <a:cubicBezTo>
                      <a:pt x="1590010" y="931522"/>
                      <a:pt x="1591248" y="934570"/>
                      <a:pt x="1585724" y="936094"/>
                    </a:cubicBezTo>
                    <a:cubicBezTo>
                      <a:pt x="1448659" y="972860"/>
                      <a:pt x="1311023" y="1009817"/>
                      <a:pt x="1175005" y="1046298"/>
                    </a:cubicBezTo>
                    <a:cubicBezTo>
                      <a:pt x="1169195" y="1047822"/>
                      <a:pt x="1158146" y="1047346"/>
                      <a:pt x="1150240" y="1045250"/>
                    </a:cubicBezTo>
                    <a:cubicBezTo>
                      <a:pt x="1093471" y="1030010"/>
                      <a:pt x="1036798" y="1014770"/>
                      <a:pt x="980124" y="999626"/>
                    </a:cubicBezTo>
                    <a:cubicBezTo>
                      <a:pt x="972313" y="997530"/>
                      <a:pt x="970694" y="994577"/>
                      <a:pt x="976409" y="993053"/>
                    </a:cubicBezTo>
                    <a:lnTo>
                      <a:pt x="976409" y="993053"/>
                    </a:lnTo>
                    <a:close/>
                    <a:moveTo>
                      <a:pt x="1460184" y="863227"/>
                    </a:moveTo>
                    <a:cubicBezTo>
                      <a:pt x="1454659" y="864752"/>
                      <a:pt x="1456183" y="867704"/>
                      <a:pt x="1464089" y="869895"/>
                    </a:cubicBezTo>
                    <a:cubicBezTo>
                      <a:pt x="1520668" y="885040"/>
                      <a:pt x="1576865" y="900185"/>
                      <a:pt x="1633539" y="915520"/>
                    </a:cubicBezTo>
                    <a:cubicBezTo>
                      <a:pt x="1641445" y="917615"/>
                      <a:pt x="1652970" y="918092"/>
                      <a:pt x="1658494" y="916568"/>
                    </a:cubicBezTo>
                    <a:cubicBezTo>
                      <a:pt x="1700405" y="905328"/>
                      <a:pt x="1742600" y="894089"/>
                      <a:pt x="1785082" y="882563"/>
                    </a:cubicBezTo>
                    <a:cubicBezTo>
                      <a:pt x="1790701" y="881039"/>
                      <a:pt x="1788987" y="877991"/>
                      <a:pt x="1781081" y="875896"/>
                    </a:cubicBezTo>
                    <a:cubicBezTo>
                      <a:pt x="1724312" y="860656"/>
                      <a:pt x="1668210" y="845416"/>
                      <a:pt x="1611632" y="830366"/>
                    </a:cubicBezTo>
                    <a:cubicBezTo>
                      <a:pt x="1603726" y="828271"/>
                      <a:pt x="1592677" y="827794"/>
                      <a:pt x="1586866" y="829318"/>
                    </a:cubicBezTo>
                    <a:cubicBezTo>
                      <a:pt x="1544194" y="840749"/>
                      <a:pt x="1501999" y="852083"/>
                      <a:pt x="1460089" y="863227"/>
                    </a:cubicBezTo>
                    <a:lnTo>
                      <a:pt x="1460089" y="863227"/>
                    </a:lnTo>
                    <a:close/>
                    <a:moveTo>
                      <a:pt x="1651541" y="811888"/>
                    </a:moveTo>
                    <a:cubicBezTo>
                      <a:pt x="1693165" y="800743"/>
                      <a:pt x="1734790" y="789599"/>
                      <a:pt x="1776605" y="778360"/>
                    </a:cubicBezTo>
                    <a:cubicBezTo>
                      <a:pt x="1782700" y="776741"/>
                      <a:pt x="1793654" y="777217"/>
                      <a:pt x="1801655" y="779312"/>
                    </a:cubicBezTo>
                    <a:cubicBezTo>
                      <a:pt x="1858139" y="794457"/>
                      <a:pt x="1914431" y="809697"/>
                      <a:pt x="1971010" y="824842"/>
                    </a:cubicBezTo>
                    <a:cubicBezTo>
                      <a:pt x="1979011" y="826937"/>
                      <a:pt x="1980725" y="829985"/>
                      <a:pt x="1974724" y="831604"/>
                    </a:cubicBezTo>
                    <a:cubicBezTo>
                      <a:pt x="1932815" y="842844"/>
                      <a:pt x="1891476" y="854084"/>
                      <a:pt x="1849852" y="865228"/>
                    </a:cubicBezTo>
                    <a:cubicBezTo>
                      <a:pt x="1844041" y="866752"/>
                      <a:pt x="1833088" y="866180"/>
                      <a:pt x="1825277" y="864085"/>
                    </a:cubicBezTo>
                    <a:cubicBezTo>
                      <a:pt x="1768508" y="848845"/>
                      <a:pt x="1711834" y="833795"/>
                      <a:pt x="1655542" y="818555"/>
                    </a:cubicBezTo>
                    <a:cubicBezTo>
                      <a:pt x="1647445" y="816365"/>
                      <a:pt x="1645826" y="813412"/>
                      <a:pt x="1651636" y="811888"/>
                    </a:cubicBezTo>
                    <a:lnTo>
                      <a:pt x="1651636" y="811888"/>
                    </a:lnTo>
                    <a:close/>
                    <a:moveTo>
                      <a:pt x="1841756" y="760834"/>
                    </a:moveTo>
                    <a:cubicBezTo>
                      <a:pt x="1835945" y="762358"/>
                      <a:pt x="1837565" y="765310"/>
                      <a:pt x="1845756" y="767501"/>
                    </a:cubicBezTo>
                    <a:cubicBezTo>
                      <a:pt x="1902144" y="782646"/>
                      <a:pt x="1958056" y="797886"/>
                      <a:pt x="2014825" y="813126"/>
                    </a:cubicBezTo>
                    <a:cubicBezTo>
                      <a:pt x="2022731" y="815221"/>
                      <a:pt x="2034065" y="815602"/>
                      <a:pt x="2039875" y="814078"/>
                    </a:cubicBezTo>
                    <a:cubicBezTo>
                      <a:pt x="2081500" y="802934"/>
                      <a:pt x="2123886" y="791504"/>
                      <a:pt x="2165606" y="780265"/>
                    </a:cubicBezTo>
                    <a:cubicBezTo>
                      <a:pt x="2171416" y="778741"/>
                      <a:pt x="2169892" y="775693"/>
                      <a:pt x="2162081" y="773597"/>
                    </a:cubicBezTo>
                    <a:cubicBezTo>
                      <a:pt x="2105312" y="758357"/>
                      <a:pt x="2048829" y="743308"/>
                      <a:pt x="1992441" y="728163"/>
                    </a:cubicBezTo>
                    <a:cubicBezTo>
                      <a:pt x="1984440" y="726068"/>
                      <a:pt x="1973200" y="725686"/>
                      <a:pt x="1967676" y="727115"/>
                    </a:cubicBezTo>
                    <a:cubicBezTo>
                      <a:pt x="1925575" y="738450"/>
                      <a:pt x="1883380" y="749690"/>
                      <a:pt x="1841756" y="760834"/>
                    </a:cubicBezTo>
                    <a:lnTo>
                      <a:pt x="1841756" y="760834"/>
                    </a:lnTo>
                    <a:close/>
                    <a:moveTo>
                      <a:pt x="2039971" y="707684"/>
                    </a:moveTo>
                    <a:cubicBezTo>
                      <a:pt x="2034446" y="709208"/>
                      <a:pt x="2035780" y="712161"/>
                      <a:pt x="2043781" y="714352"/>
                    </a:cubicBezTo>
                    <a:cubicBezTo>
                      <a:pt x="2100169" y="729496"/>
                      <a:pt x="2156842" y="744641"/>
                      <a:pt x="2213516" y="759881"/>
                    </a:cubicBezTo>
                    <a:cubicBezTo>
                      <a:pt x="2221422" y="761977"/>
                      <a:pt x="2232757" y="762358"/>
                      <a:pt x="2238281" y="760929"/>
                    </a:cubicBezTo>
                    <a:cubicBezTo>
                      <a:pt x="2280191" y="749690"/>
                      <a:pt x="2321911" y="738450"/>
                      <a:pt x="2364297" y="727115"/>
                    </a:cubicBezTo>
                    <a:cubicBezTo>
                      <a:pt x="2370107" y="725591"/>
                      <a:pt x="2368298" y="722543"/>
                      <a:pt x="2360201" y="720448"/>
                    </a:cubicBezTo>
                    <a:cubicBezTo>
                      <a:pt x="2303718" y="705303"/>
                      <a:pt x="2247140" y="690158"/>
                      <a:pt x="2190847" y="675014"/>
                    </a:cubicBezTo>
                    <a:cubicBezTo>
                      <a:pt x="2182846" y="672918"/>
                      <a:pt x="2171892" y="672442"/>
                      <a:pt x="2166082" y="673966"/>
                    </a:cubicBezTo>
                    <a:cubicBezTo>
                      <a:pt x="2123981" y="685301"/>
                      <a:pt x="2081785" y="696540"/>
                      <a:pt x="2039875" y="707779"/>
                    </a:cubicBezTo>
                    <a:lnTo>
                      <a:pt x="2039875" y="707779"/>
                    </a:lnTo>
                    <a:close/>
                    <a:moveTo>
                      <a:pt x="2231328" y="656344"/>
                    </a:moveTo>
                    <a:cubicBezTo>
                      <a:pt x="2225518" y="657868"/>
                      <a:pt x="2227327" y="660821"/>
                      <a:pt x="2234948" y="662917"/>
                    </a:cubicBezTo>
                    <a:cubicBezTo>
                      <a:pt x="2291240" y="678157"/>
                      <a:pt x="2347724" y="693302"/>
                      <a:pt x="2404302" y="708446"/>
                    </a:cubicBezTo>
                    <a:cubicBezTo>
                      <a:pt x="2412303" y="710637"/>
                      <a:pt x="2423447" y="711018"/>
                      <a:pt x="2429258" y="709494"/>
                    </a:cubicBezTo>
                    <a:cubicBezTo>
                      <a:pt x="2471453" y="698254"/>
                      <a:pt x="2513840" y="686825"/>
                      <a:pt x="2556131" y="675394"/>
                    </a:cubicBezTo>
                    <a:cubicBezTo>
                      <a:pt x="2561941" y="673870"/>
                      <a:pt x="2559845" y="670918"/>
                      <a:pt x="2551844" y="668822"/>
                    </a:cubicBezTo>
                    <a:cubicBezTo>
                      <a:pt x="2495075" y="653582"/>
                      <a:pt x="2438783" y="638533"/>
                      <a:pt x="2382394" y="623388"/>
                    </a:cubicBezTo>
                    <a:cubicBezTo>
                      <a:pt x="2374489" y="621293"/>
                      <a:pt x="2363821" y="620721"/>
                      <a:pt x="2358010" y="622340"/>
                    </a:cubicBezTo>
                    <a:cubicBezTo>
                      <a:pt x="2315624" y="633675"/>
                      <a:pt x="2273333" y="644915"/>
                      <a:pt x="2231328" y="656249"/>
                    </a:cubicBezTo>
                    <a:lnTo>
                      <a:pt x="2231328" y="656249"/>
                    </a:lnTo>
                    <a:close/>
                    <a:moveTo>
                      <a:pt x="2422209" y="605195"/>
                    </a:moveTo>
                    <a:cubicBezTo>
                      <a:pt x="2416399" y="606719"/>
                      <a:pt x="2418304" y="609577"/>
                      <a:pt x="2426019" y="611672"/>
                    </a:cubicBezTo>
                    <a:cubicBezTo>
                      <a:pt x="2482598" y="626817"/>
                      <a:pt x="2538890" y="641867"/>
                      <a:pt x="2595659" y="657107"/>
                    </a:cubicBezTo>
                    <a:cubicBezTo>
                      <a:pt x="2603660" y="659202"/>
                      <a:pt x="2614519" y="659774"/>
                      <a:pt x="2620329" y="658250"/>
                    </a:cubicBezTo>
                    <a:cubicBezTo>
                      <a:pt x="2661953" y="647105"/>
                      <a:pt x="2703959" y="635770"/>
                      <a:pt x="2746059" y="624626"/>
                    </a:cubicBezTo>
                    <a:cubicBezTo>
                      <a:pt x="2751869" y="623102"/>
                      <a:pt x="2749964" y="620054"/>
                      <a:pt x="2741963" y="617864"/>
                    </a:cubicBezTo>
                    <a:cubicBezTo>
                      <a:pt x="2685385" y="602624"/>
                      <a:pt x="2629092" y="587574"/>
                      <a:pt x="2572609" y="572429"/>
                    </a:cubicBezTo>
                    <a:cubicBezTo>
                      <a:pt x="2564703" y="570334"/>
                      <a:pt x="2553749" y="569858"/>
                      <a:pt x="2548034" y="571382"/>
                    </a:cubicBezTo>
                    <a:cubicBezTo>
                      <a:pt x="2505839" y="582621"/>
                      <a:pt x="2463738" y="593956"/>
                      <a:pt x="2422209" y="605100"/>
                    </a:cubicBezTo>
                    <a:lnTo>
                      <a:pt x="2422209" y="605100"/>
                    </a:lnTo>
                    <a:close/>
                    <a:moveTo>
                      <a:pt x="2620424" y="552046"/>
                    </a:moveTo>
                    <a:cubicBezTo>
                      <a:pt x="2614900" y="553570"/>
                      <a:pt x="2616519" y="556427"/>
                      <a:pt x="2624234" y="558523"/>
                    </a:cubicBezTo>
                    <a:cubicBezTo>
                      <a:pt x="2680813" y="573668"/>
                      <a:pt x="2737010" y="588717"/>
                      <a:pt x="2793779" y="603957"/>
                    </a:cubicBezTo>
                    <a:cubicBezTo>
                      <a:pt x="2801685" y="606052"/>
                      <a:pt x="2812734" y="606529"/>
                      <a:pt x="2818259" y="605100"/>
                    </a:cubicBezTo>
                    <a:cubicBezTo>
                      <a:pt x="2860454" y="593765"/>
                      <a:pt x="2902555" y="582431"/>
                      <a:pt x="2944846" y="571096"/>
                    </a:cubicBezTo>
                    <a:cubicBezTo>
                      <a:pt x="2950370" y="569572"/>
                      <a:pt x="2948560" y="566619"/>
                      <a:pt x="2940750" y="564524"/>
                    </a:cubicBezTo>
                    <a:cubicBezTo>
                      <a:pt x="2883695" y="549379"/>
                      <a:pt x="2827593" y="534329"/>
                      <a:pt x="2771110" y="519185"/>
                    </a:cubicBezTo>
                    <a:cubicBezTo>
                      <a:pt x="2763204" y="517089"/>
                      <a:pt x="2752250" y="516613"/>
                      <a:pt x="2746726" y="518137"/>
                    </a:cubicBezTo>
                    <a:cubicBezTo>
                      <a:pt x="2704530" y="529376"/>
                      <a:pt x="2662430" y="540711"/>
                      <a:pt x="2620424" y="552046"/>
                    </a:cubicBezTo>
                    <a:lnTo>
                      <a:pt x="2620424" y="552046"/>
                    </a:lnTo>
                    <a:close/>
                    <a:moveTo>
                      <a:pt x="2810924" y="500896"/>
                    </a:moveTo>
                    <a:cubicBezTo>
                      <a:pt x="2852930" y="489562"/>
                      <a:pt x="2894840" y="478322"/>
                      <a:pt x="2937226" y="467083"/>
                    </a:cubicBezTo>
                    <a:cubicBezTo>
                      <a:pt x="2943322" y="465464"/>
                      <a:pt x="2954276" y="465844"/>
                      <a:pt x="2962086" y="468035"/>
                    </a:cubicBezTo>
                    <a:cubicBezTo>
                      <a:pt x="3018284" y="483085"/>
                      <a:pt x="3074767" y="498229"/>
                      <a:pt x="3131441" y="513279"/>
                    </a:cubicBezTo>
                    <a:cubicBezTo>
                      <a:pt x="3139632" y="515470"/>
                      <a:pt x="3141347" y="518423"/>
                      <a:pt x="3135251" y="520042"/>
                    </a:cubicBezTo>
                    <a:cubicBezTo>
                      <a:pt x="3093150" y="531377"/>
                      <a:pt x="3050954" y="542616"/>
                      <a:pt x="3009235" y="553856"/>
                    </a:cubicBezTo>
                    <a:cubicBezTo>
                      <a:pt x="3003425" y="555379"/>
                      <a:pt x="2992280" y="554903"/>
                      <a:pt x="2984470" y="552808"/>
                    </a:cubicBezTo>
                    <a:cubicBezTo>
                      <a:pt x="2927701" y="537568"/>
                      <a:pt x="2871408" y="522518"/>
                      <a:pt x="2814734" y="507469"/>
                    </a:cubicBezTo>
                    <a:cubicBezTo>
                      <a:pt x="2807019" y="505373"/>
                      <a:pt x="2805114" y="502420"/>
                      <a:pt x="2810924" y="500896"/>
                    </a:cubicBezTo>
                    <a:lnTo>
                      <a:pt x="2810924" y="500896"/>
                    </a:lnTo>
                    <a:close/>
                    <a:moveTo>
                      <a:pt x="3002567" y="449461"/>
                    </a:moveTo>
                    <a:cubicBezTo>
                      <a:pt x="2996757" y="450985"/>
                      <a:pt x="2998376" y="453938"/>
                      <a:pt x="3006092" y="456034"/>
                    </a:cubicBezTo>
                    <a:cubicBezTo>
                      <a:pt x="3062384" y="471178"/>
                      <a:pt x="3118867" y="486228"/>
                      <a:pt x="3175541" y="501373"/>
                    </a:cubicBezTo>
                    <a:cubicBezTo>
                      <a:pt x="3183542" y="503468"/>
                      <a:pt x="3194972" y="503849"/>
                      <a:pt x="3200497" y="502420"/>
                    </a:cubicBezTo>
                    <a:cubicBezTo>
                      <a:pt x="3242597" y="491086"/>
                      <a:pt x="3285079" y="479846"/>
                      <a:pt x="3326513" y="468607"/>
                    </a:cubicBezTo>
                    <a:cubicBezTo>
                      <a:pt x="3332609" y="466987"/>
                      <a:pt x="3330799" y="464035"/>
                      <a:pt x="3322798" y="461844"/>
                    </a:cubicBezTo>
                    <a:cubicBezTo>
                      <a:pt x="3265934" y="446794"/>
                      <a:pt x="3209641" y="431650"/>
                      <a:pt x="3153443" y="416600"/>
                    </a:cubicBezTo>
                    <a:cubicBezTo>
                      <a:pt x="3145538" y="414505"/>
                      <a:pt x="3134489" y="414028"/>
                      <a:pt x="3128392" y="415648"/>
                    </a:cubicBezTo>
                    <a:cubicBezTo>
                      <a:pt x="3086768" y="426792"/>
                      <a:pt x="3044382" y="438222"/>
                      <a:pt x="3002472" y="449461"/>
                    </a:cubicBezTo>
                    <a:lnTo>
                      <a:pt x="3002472" y="449461"/>
                    </a:lnTo>
                    <a:close/>
                    <a:moveTo>
                      <a:pt x="3200973" y="396121"/>
                    </a:moveTo>
                    <a:cubicBezTo>
                      <a:pt x="3242597" y="384977"/>
                      <a:pt x="3284602" y="373738"/>
                      <a:pt x="3326227" y="362498"/>
                    </a:cubicBezTo>
                    <a:cubicBezTo>
                      <a:pt x="3331751" y="361069"/>
                      <a:pt x="3342991" y="361355"/>
                      <a:pt x="3350992" y="363546"/>
                    </a:cubicBezTo>
                    <a:cubicBezTo>
                      <a:pt x="3407380" y="378595"/>
                      <a:pt x="3463577" y="393550"/>
                      <a:pt x="3520442" y="408790"/>
                    </a:cubicBezTo>
                    <a:cubicBezTo>
                      <a:pt x="3528633" y="410981"/>
                      <a:pt x="3530062" y="414028"/>
                      <a:pt x="3524537" y="415457"/>
                    </a:cubicBezTo>
                    <a:cubicBezTo>
                      <a:pt x="3482627" y="426697"/>
                      <a:pt x="3440813" y="437936"/>
                      <a:pt x="3399284" y="448985"/>
                    </a:cubicBezTo>
                    <a:cubicBezTo>
                      <a:pt x="3393188" y="450604"/>
                      <a:pt x="3382139" y="450128"/>
                      <a:pt x="3373947" y="447937"/>
                    </a:cubicBezTo>
                    <a:cubicBezTo>
                      <a:pt x="3317178" y="432888"/>
                      <a:pt x="3260885" y="417743"/>
                      <a:pt x="3204592" y="402694"/>
                    </a:cubicBezTo>
                    <a:cubicBezTo>
                      <a:pt x="3196877" y="400598"/>
                      <a:pt x="3194877" y="397741"/>
                      <a:pt x="3200878" y="396121"/>
                    </a:cubicBezTo>
                    <a:lnTo>
                      <a:pt x="3200878" y="396121"/>
                    </a:lnTo>
                    <a:close/>
                    <a:moveTo>
                      <a:pt x="3391187" y="345163"/>
                    </a:moveTo>
                    <a:cubicBezTo>
                      <a:pt x="3385091" y="346782"/>
                      <a:pt x="3386996" y="349640"/>
                      <a:pt x="3394902" y="351735"/>
                    </a:cubicBezTo>
                    <a:cubicBezTo>
                      <a:pt x="3451481" y="366785"/>
                      <a:pt x="3507392" y="381929"/>
                      <a:pt x="3563971" y="397074"/>
                    </a:cubicBezTo>
                    <a:cubicBezTo>
                      <a:pt x="3571876" y="399169"/>
                      <a:pt x="3583402" y="399646"/>
                      <a:pt x="3589117" y="398122"/>
                    </a:cubicBezTo>
                    <a:cubicBezTo>
                      <a:pt x="3694749" y="369833"/>
                      <a:pt x="3799810" y="341734"/>
                      <a:pt x="3905252" y="313254"/>
                    </a:cubicBezTo>
                    <a:cubicBezTo>
                      <a:pt x="3911062" y="311730"/>
                      <a:pt x="3909252" y="308777"/>
                      <a:pt x="3901251" y="306586"/>
                    </a:cubicBezTo>
                    <a:cubicBezTo>
                      <a:pt x="3844672" y="291442"/>
                      <a:pt x="3788475" y="276392"/>
                      <a:pt x="3732468" y="261343"/>
                    </a:cubicBezTo>
                    <a:cubicBezTo>
                      <a:pt x="3724467" y="259247"/>
                      <a:pt x="3713513" y="258771"/>
                      <a:pt x="3707703" y="260295"/>
                    </a:cubicBezTo>
                    <a:cubicBezTo>
                      <a:pt x="3601499" y="288679"/>
                      <a:pt x="3496534" y="316874"/>
                      <a:pt x="3391092" y="345163"/>
                    </a:cubicBezTo>
                    <a:lnTo>
                      <a:pt x="3391092" y="345163"/>
                    </a:lnTo>
                    <a:close/>
                    <a:moveTo>
                      <a:pt x="3228881" y="250865"/>
                    </a:moveTo>
                    <a:cubicBezTo>
                      <a:pt x="3302700" y="231053"/>
                      <a:pt x="3376519" y="211432"/>
                      <a:pt x="3450623" y="191525"/>
                    </a:cubicBezTo>
                    <a:cubicBezTo>
                      <a:pt x="3456434" y="190001"/>
                      <a:pt x="3467387" y="190382"/>
                      <a:pt x="3475293" y="192477"/>
                    </a:cubicBezTo>
                    <a:cubicBezTo>
                      <a:pt x="3531967" y="207622"/>
                      <a:pt x="3588164" y="222767"/>
                      <a:pt x="3644457" y="237816"/>
                    </a:cubicBezTo>
                    <a:cubicBezTo>
                      <a:pt x="3652363" y="239911"/>
                      <a:pt x="3653887" y="242864"/>
                      <a:pt x="3648172" y="244388"/>
                    </a:cubicBezTo>
                    <a:cubicBezTo>
                      <a:pt x="3574353" y="264105"/>
                      <a:pt x="3500630" y="283822"/>
                      <a:pt x="3426811" y="303634"/>
                    </a:cubicBezTo>
                    <a:cubicBezTo>
                      <a:pt x="3421286" y="305158"/>
                      <a:pt x="3410333" y="304682"/>
                      <a:pt x="3402427" y="302586"/>
                    </a:cubicBezTo>
                    <a:cubicBezTo>
                      <a:pt x="3345943" y="287632"/>
                      <a:pt x="3289746" y="272392"/>
                      <a:pt x="3232882" y="257247"/>
                    </a:cubicBezTo>
                    <a:cubicBezTo>
                      <a:pt x="3224976" y="255151"/>
                      <a:pt x="3223166" y="252294"/>
                      <a:pt x="3228881" y="250770"/>
                    </a:cubicBezTo>
                    <a:lnTo>
                      <a:pt x="3228881" y="250770"/>
                    </a:lnTo>
                    <a:close/>
                    <a:moveTo>
                      <a:pt x="3038191" y="301919"/>
                    </a:moveTo>
                    <a:cubicBezTo>
                      <a:pt x="3032381" y="303443"/>
                      <a:pt x="3033714" y="306491"/>
                      <a:pt x="3041620" y="308587"/>
                    </a:cubicBezTo>
                    <a:cubicBezTo>
                      <a:pt x="3098770" y="323732"/>
                      <a:pt x="3155253" y="338781"/>
                      <a:pt x="3211546" y="353831"/>
                    </a:cubicBezTo>
                    <a:cubicBezTo>
                      <a:pt x="3219451" y="355926"/>
                      <a:pt x="3230786" y="356307"/>
                      <a:pt x="3236501" y="354783"/>
                    </a:cubicBezTo>
                    <a:cubicBezTo>
                      <a:pt x="3277840" y="343639"/>
                      <a:pt x="3319559" y="332399"/>
                      <a:pt x="3362041" y="321065"/>
                    </a:cubicBezTo>
                    <a:cubicBezTo>
                      <a:pt x="3367851" y="319541"/>
                      <a:pt x="3366232" y="316493"/>
                      <a:pt x="3358326" y="314397"/>
                    </a:cubicBezTo>
                    <a:cubicBezTo>
                      <a:pt x="3302128" y="299348"/>
                      <a:pt x="3245359" y="284298"/>
                      <a:pt x="3188781" y="269153"/>
                    </a:cubicBezTo>
                    <a:cubicBezTo>
                      <a:pt x="3180875" y="267058"/>
                      <a:pt x="3169922" y="266582"/>
                      <a:pt x="3164207" y="268201"/>
                    </a:cubicBezTo>
                    <a:cubicBezTo>
                      <a:pt x="3121725" y="279535"/>
                      <a:pt x="3079910" y="290775"/>
                      <a:pt x="3038286" y="301919"/>
                    </a:cubicBezTo>
                    <a:lnTo>
                      <a:pt x="3038286" y="301919"/>
                    </a:lnTo>
                    <a:close/>
                    <a:moveTo>
                      <a:pt x="2840357" y="354878"/>
                    </a:moveTo>
                    <a:cubicBezTo>
                      <a:pt x="2881981" y="343734"/>
                      <a:pt x="2923510" y="332590"/>
                      <a:pt x="2965420" y="321350"/>
                    </a:cubicBezTo>
                    <a:cubicBezTo>
                      <a:pt x="2971230" y="319826"/>
                      <a:pt x="2982469" y="320207"/>
                      <a:pt x="2990375" y="322303"/>
                    </a:cubicBezTo>
                    <a:cubicBezTo>
                      <a:pt x="3047049" y="337448"/>
                      <a:pt x="3103437" y="352592"/>
                      <a:pt x="3160111" y="367642"/>
                    </a:cubicBezTo>
                    <a:cubicBezTo>
                      <a:pt x="3168017" y="369737"/>
                      <a:pt x="3169255" y="372785"/>
                      <a:pt x="3163540" y="374309"/>
                    </a:cubicBezTo>
                    <a:cubicBezTo>
                      <a:pt x="3121630" y="385549"/>
                      <a:pt x="3080386" y="396693"/>
                      <a:pt x="3038762" y="407837"/>
                    </a:cubicBezTo>
                    <a:cubicBezTo>
                      <a:pt x="3032952" y="409361"/>
                      <a:pt x="3021998" y="408885"/>
                      <a:pt x="3014283" y="406790"/>
                    </a:cubicBezTo>
                    <a:cubicBezTo>
                      <a:pt x="2957705" y="391835"/>
                      <a:pt x="2901126" y="376595"/>
                      <a:pt x="2844452" y="361451"/>
                    </a:cubicBezTo>
                    <a:cubicBezTo>
                      <a:pt x="2836547" y="359355"/>
                      <a:pt x="2834737" y="356498"/>
                      <a:pt x="2840547" y="354974"/>
                    </a:cubicBezTo>
                    <a:lnTo>
                      <a:pt x="2840547" y="354974"/>
                    </a:lnTo>
                    <a:close/>
                    <a:moveTo>
                      <a:pt x="2648618" y="406218"/>
                    </a:moveTo>
                    <a:cubicBezTo>
                      <a:pt x="2642808" y="407742"/>
                      <a:pt x="2644427" y="410695"/>
                      <a:pt x="2652333" y="412790"/>
                    </a:cubicBezTo>
                    <a:cubicBezTo>
                      <a:pt x="2709102" y="427935"/>
                      <a:pt x="2765871" y="443080"/>
                      <a:pt x="2822164" y="458129"/>
                    </a:cubicBezTo>
                    <a:cubicBezTo>
                      <a:pt x="2830165" y="460225"/>
                      <a:pt x="2841118" y="460701"/>
                      <a:pt x="2847215" y="459082"/>
                    </a:cubicBezTo>
                    <a:cubicBezTo>
                      <a:pt x="2889410" y="447842"/>
                      <a:pt x="2930844" y="436603"/>
                      <a:pt x="2973421" y="425173"/>
                    </a:cubicBezTo>
                    <a:cubicBezTo>
                      <a:pt x="2979231" y="423649"/>
                      <a:pt x="2977898" y="420791"/>
                      <a:pt x="2969897" y="418601"/>
                    </a:cubicBezTo>
                    <a:cubicBezTo>
                      <a:pt x="2913604" y="403551"/>
                      <a:pt x="2856740" y="388406"/>
                      <a:pt x="2800066" y="373261"/>
                    </a:cubicBezTo>
                    <a:cubicBezTo>
                      <a:pt x="2792160" y="371166"/>
                      <a:pt x="2781206" y="370785"/>
                      <a:pt x="2775396" y="372309"/>
                    </a:cubicBezTo>
                    <a:cubicBezTo>
                      <a:pt x="2732724" y="383739"/>
                      <a:pt x="2690814" y="394978"/>
                      <a:pt x="2648618" y="406218"/>
                    </a:cubicBezTo>
                    <a:lnTo>
                      <a:pt x="2648618" y="406218"/>
                    </a:lnTo>
                    <a:close/>
                    <a:moveTo>
                      <a:pt x="2458214" y="457177"/>
                    </a:moveTo>
                    <a:cubicBezTo>
                      <a:pt x="2499552" y="446128"/>
                      <a:pt x="2541367" y="434888"/>
                      <a:pt x="2583563" y="423553"/>
                    </a:cubicBezTo>
                    <a:cubicBezTo>
                      <a:pt x="2589373" y="422029"/>
                      <a:pt x="2600326" y="422410"/>
                      <a:pt x="2608137" y="424506"/>
                    </a:cubicBezTo>
                    <a:cubicBezTo>
                      <a:pt x="2664906" y="439746"/>
                      <a:pt x="2721103" y="454891"/>
                      <a:pt x="2777682" y="469940"/>
                    </a:cubicBezTo>
                    <a:cubicBezTo>
                      <a:pt x="2785683" y="472036"/>
                      <a:pt x="2787302" y="475084"/>
                      <a:pt x="2781492" y="476608"/>
                    </a:cubicBezTo>
                    <a:cubicBezTo>
                      <a:pt x="2739392" y="487847"/>
                      <a:pt x="2698148" y="499087"/>
                      <a:pt x="2656238" y="510231"/>
                    </a:cubicBezTo>
                    <a:cubicBezTo>
                      <a:pt x="2651000" y="511660"/>
                      <a:pt x="2639760" y="511279"/>
                      <a:pt x="2631759" y="509183"/>
                    </a:cubicBezTo>
                    <a:cubicBezTo>
                      <a:pt x="2575181" y="494229"/>
                      <a:pt x="2518316" y="479084"/>
                      <a:pt x="2461547" y="463940"/>
                    </a:cubicBezTo>
                    <a:cubicBezTo>
                      <a:pt x="2453642" y="461844"/>
                      <a:pt x="2452594" y="458701"/>
                      <a:pt x="2458118" y="457272"/>
                    </a:cubicBezTo>
                    <a:lnTo>
                      <a:pt x="2458118" y="457272"/>
                    </a:lnTo>
                    <a:close/>
                    <a:moveTo>
                      <a:pt x="2259808" y="510421"/>
                    </a:moveTo>
                    <a:cubicBezTo>
                      <a:pt x="2253807" y="512041"/>
                      <a:pt x="2255331" y="514898"/>
                      <a:pt x="2263237" y="516994"/>
                    </a:cubicBezTo>
                    <a:cubicBezTo>
                      <a:pt x="2320006" y="532139"/>
                      <a:pt x="2376584" y="547378"/>
                      <a:pt x="2433067" y="562523"/>
                    </a:cubicBezTo>
                    <a:cubicBezTo>
                      <a:pt x="2441068" y="564619"/>
                      <a:pt x="2451927" y="565095"/>
                      <a:pt x="2457928" y="563476"/>
                    </a:cubicBezTo>
                    <a:cubicBezTo>
                      <a:pt x="2499552" y="552427"/>
                      <a:pt x="2541367" y="541092"/>
                      <a:pt x="2582991" y="529852"/>
                    </a:cubicBezTo>
                    <a:cubicBezTo>
                      <a:pt x="2588801" y="528328"/>
                      <a:pt x="2587753" y="525185"/>
                      <a:pt x="2579752" y="523090"/>
                    </a:cubicBezTo>
                    <a:cubicBezTo>
                      <a:pt x="2523174" y="508135"/>
                      <a:pt x="2466595" y="492895"/>
                      <a:pt x="2409826" y="477751"/>
                    </a:cubicBezTo>
                    <a:cubicBezTo>
                      <a:pt x="2401921" y="475655"/>
                      <a:pt x="2390681" y="475274"/>
                      <a:pt x="2384966" y="476798"/>
                    </a:cubicBezTo>
                    <a:cubicBezTo>
                      <a:pt x="2343151" y="488038"/>
                      <a:pt x="2301527" y="499277"/>
                      <a:pt x="2259903" y="510421"/>
                    </a:cubicBezTo>
                    <a:lnTo>
                      <a:pt x="2259903" y="510421"/>
                    </a:lnTo>
                    <a:close/>
                    <a:moveTo>
                      <a:pt x="2069689" y="561285"/>
                    </a:moveTo>
                    <a:cubicBezTo>
                      <a:pt x="2063593" y="562904"/>
                      <a:pt x="2065498" y="565857"/>
                      <a:pt x="2073118" y="567952"/>
                    </a:cubicBezTo>
                    <a:cubicBezTo>
                      <a:pt x="2129982" y="583288"/>
                      <a:pt x="2186370" y="598433"/>
                      <a:pt x="2242663" y="613482"/>
                    </a:cubicBezTo>
                    <a:cubicBezTo>
                      <a:pt x="2250664" y="615673"/>
                      <a:pt x="2261903" y="615959"/>
                      <a:pt x="2267999" y="614339"/>
                    </a:cubicBezTo>
                    <a:cubicBezTo>
                      <a:pt x="2309338" y="603290"/>
                      <a:pt x="2350962" y="592146"/>
                      <a:pt x="2392777" y="580907"/>
                    </a:cubicBezTo>
                    <a:cubicBezTo>
                      <a:pt x="2398587" y="579383"/>
                      <a:pt x="2396968" y="576430"/>
                      <a:pt x="2388967" y="574334"/>
                    </a:cubicBezTo>
                    <a:cubicBezTo>
                      <a:pt x="2332579" y="559190"/>
                      <a:pt x="2275905" y="544045"/>
                      <a:pt x="2219136" y="528805"/>
                    </a:cubicBezTo>
                    <a:cubicBezTo>
                      <a:pt x="2211230" y="526709"/>
                      <a:pt x="2200276" y="526328"/>
                      <a:pt x="2194466" y="527852"/>
                    </a:cubicBezTo>
                    <a:cubicBezTo>
                      <a:pt x="2152556" y="539092"/>
                      <a:pt x="2110932" y="550236"/>
                      <a:pt x="2069689" y="561285"/>
                    </a:cubicBezTo>
                    <a:lnTo>
                      <a:pt x="2069689" y="561285"/>
                    </a:lnTo>
                    <a:close/>
                    <a:moveTo>
                      <a:pt x="1877950" y="612720"/>
                    </a:moveTo>
                    <a:cubicBezTo>
                      <a:pt x="1871950" y="614339"/>
                      <a:pt x="1873188" y="617292"/>
                      <a:pt x="1881094" y="619387"/>
                    </a:cubicBezTo>
                    <a:cubicBezTo>
                      <a:pt x="1937958" y="634627"/>
                      <a:pt x="1994632" y="649772"/>
                      <a:pt x="2051210" y="664917"/>
                    </a:cubicBezTo>
                    <a:cubicBezTo>
                      <a:pt x="2059021" y="667012"/>
                      <a:pt x="2070070" y="667489"/>
                      <a:pt x="2076070" y="665869"/>
                    </a:cubicBezTo>
                    <a:cubicBezTo>
                      <a:pt x="2117695" y="654725"/>
                      <a:pt x="2159986" y="643295"/>
                      <a:pt x="2201801" y="632056"/>
                    </a:cubicBezTo>
                    <a:cubicBezTo>
                      <a:pt x="2207611" y="630532"/>
                      <a:pt x="2206277" y="627484"/>
                      <a:pt x="2198276" y="625388"/>
                    </a:cubicBezTo>
                    <a:cubicBezTo>
                      <a:pt x="2141984" y="610339"/>
                      <a:pt x="2085405" y="595194"/>
                      <a:pt x="2028445" y="579859"/>
                    </a:cubicBezTo>
                    <a:cubicBezTo>
                      <a:pt x="2020540" y="577763"/>
                      <a:pt x="2009586" y="577287"/>
                      <a:pt x="2003585" y="578906"/>
                    </a:cubicBezTo>
                    <a:cubicBezTo>
                      <a:pt x="1961675" y="590146"/>
                      <a:pt x="1919575" y="601481"/>
                      <a:pt x="1877950" y="612625"/>
                    </a:cubicBezTo>
                    <a:lnTo>
                      <a:pt x="1877950" y="612625"/>
                    </a:lnTo>
                    <a:close/>
                    <a:moveTo>
                      <a:pt x="1678783" y="665965"/>
                    </a:moveTo>
                    <a:cubicBezTo>
                      <a:pt x="1673258" y="667489"/>
                      <a:pt x="1674877" y="670346"/>
                      <a:pt x="1682783" y="672442"/>
                    </a:cubicBezTo>
                    <a:cubicBezTo>
                      <a:pt x="1739648" y="687682"/>
                      <a:pt x="1796416" y="702922"/>
                      <a:pt x="1852995" y="718067"/>
                    </a:cubicBezTo>
                    <a:cubicBezTo>
                      <a:pt x="1860901" y="720162"/>
                      <a:pt x="1871759" y="720638"/>
                      <a:pt x="1877284" y="719114"/>
                    </a:cubicBezTo>
                    <a:cubicBezTo>
                      <a:pt x="1919289" y="707779"/>
                      <a:pt x="1961199" y="696540"/>
                      <a:pt x="2002728" y="685396"/>
                    </a:cubicBezTo>
                    <a:cubicBezTo>
                      <a:pt x="2008538" y="683872"/>
                      <a:pt x="2006919" y="680919"/>
                      <a:pt x="1999108" y="678824"/>
                    </a:cubicBezTo>
                    <a:cubicBezTo>
                      <a:pt x="1942530" y="663679"/>
                      <a:pt x="1885951" y="648439"/>
                      <a:pt x="1829278" y="633199"/>
                    </a:cubicBezTo>
                    <a:cubicBezTo>
                      <a:pt x="1821467" y="631103"/>
                      <a:pt x="1810418" y="630722"/>
                      <a:pt x="1804703" y="632246"/>
                    </a:cubicBezTo>
                    <a:cubicBezTo>
                      <a:pt x="1762793" y="643486"/>
                      <a:pt x="1721264" y="654630"/>
                      <a:pt x="1678783" y="665965"/>
                    </a:cubicBezTo>
                    <a:lnTo>
                      <a:pt x="1678783" y="665965"/>
                    </a:lnTo>
                    <a:close/>
                    <a:moveTo>
                      <a:pt x="1488378" y="717019"/>
                    </a:moveTo>
                    <a:cubicBezTo>
                      <a:pt x="1530002" y="705875"/>
                      <a:pt x="1571817" y="694635"/>
                      <a:pt x="1614013" y="683395"/>
                    </a:cubicBezTo>
                    <a:cubicBezTo>
                      <a:pt x="1619823" y="681871"/>
                      <a:pt x="1630491" y="682348"/>
                      <a:pt x="1638397" y="684443"/>
                    </a:cubicBezTo>
                    <a:cubicBezTo>
                      <a:pt x="1695261" y="699683"/>
                      <a:pt x="1752030" y="714923"/>
                      <a:pt x="1808608" y="730068"/>
                    </a:cubicBezTo>
                    <a:cubicBezTo>
                      <a:pt x="1816514" y="732164"/>
                      <a:pt x="1818038" y="735116"/>
                      <a:pt x="1812323" y="736640"/>
                    </a:cubicBezTo>
                    <a:cubicBezTo>
                      <a:pt x="1770127" y="747975"/>
                      <a:pt x="1728313" y="759215"/>
                      <a:pt x="1686974" y="770264"/>
                    </a:cubicBezTo>
                    <a:cubicBezTo>
                      <a:pt x="1680974" y="771883"/>
                      <a:pt x="1669924" y="771407"/>
                      <a:pt x="1662114" y="769311"/>
                    </a:cubicBezTo>
                    <a:cubicBezTo>
                      <a:pt x="1605535" y="754166"/>
                      <a:pt x="1548766" y="738926"/>
                      <a:pt x="1492188" y="723591"/>
                    </a:cubicBezTo>
                    <a:cubicBezTo>
                      <a:pt x="1484282" y="721495"/>
                      <a:pt x="1482758" y="718543"/>
                      <a:pt x="1488473" y="717019"/>
                    </a:cubicBezTo>
                    <a:lnTo>
                      <a:pt x="1488473" y="717019"/>
                    </a:lnTo>
                    <a:close/>
                    <a:moveTo>
                      <a:pt x="1297973" y="768073"/>
                    </a:moveTo>
                    <a:cubicBezTo>
                      <a:pt x="1292163" y="769597"/>
                      <a:pt x="1293782" y="772550"/>
                      <a:pt x="1301688" y="774645"/>
                    </a:cubicBezTo>
                    <a:cubicBezTo>
                      <a:pt x="1358743" y="789885"/>
                      <a:pt x="1415226" y="805220"/>
                      <a:pt x="1471709" y="820365"/>
                    </a:cubicBezTo>
                    <a:cubicBezTo>
                      <a:pt x="1479615" y="822460"/>
                      <a:pt x="1490569" y="822937"/>
                      <a:pt x="1496284" y="821318"/>
                    </a:cubicBezTo>
                    <a:cubicBezTo>
                      <a:pt x="1538480" y="809983"/>
                      <a:pt x="1580294" y="798839"/>
                      <a:pt x="1621823" y="787599"/>
                    </a:cubicBezTo>
                    <a:cubicBezTo>
                      <a:pt x="1627348" y="786075"/>
                      <a:pt x="1625728" y="783218"/>
                      <a:pt x="1617918" y="781027"/>
                    </a:cubicBezTo>
                    <a:cubicBezTo>
                      <a:pt x="1561625" y="765787"/>
                      <a:pt x="1504856" y="750547"/>
                      <a:pt x="1447992" y="735307"/>
                    </a:cubicBezTo>
                    <a:cubicBezTo>
                      <a:pt x="1440086" y="733211"/>
                      <a:pt x="1429132" y="732735"/>
                      <a:pt x="1423608" y="734259"/>
                    </a:cubicBezTo>
                    <a:cubicBezTo>
                      <a:pt x="1381984" y="745403"/>
                      <a:pt x="1340169" y="756643"/>
                      <a:pt x="1297973" y="767882"/>
                    </a:cubicBezTo>
                    <a:lnTo>
                      <a:pt x="1297973" y="767882"/>
                    </a:lnTo>
                    <a:close/>
                    <a:moveTo>
                      <a:pt x="1098520" y="821508"/>
                    </a:moveTo>
                    <a:cubicBezTo>
                      <a:pt x="1140430" y="810268"/>
                      <a:pt x="1182530" y="799029"/>
                      <a:pt x="1224726" y="787694"/>
                    </a:cubicBezTo>
                    <a:cubicBezTo>
                      <a:pt x="1230536" y="786170"/>
                      <a:pt x="1241490" y="786551"/>
                      <a:pt x="1249300" y="788647"/>
                    </a:cubicBezTo>
                    <a:cubicBezTo>
                      <a:pt x="1306069" y="803982"/>
                      <a:pt x="1362839" y="819222"/>
                      <a:pt x="1419322" y="834367"/>
                    </a:cubicBezTo>
                    <a:cubicBezTo>
                      <a:pt x="1427227" y="836462"/>
                      <a:pt x="1428751" y="839415"/>
                      <a:pt x="1422751" y="841034"/>
                    </a:cubicBezTo>
                    <a:cubicBezTo>
                      <a:pt x="1380650" y="852274"/>
                      <a:pt x="1338835" y="863609"/>
                      <a:pt x="1297021" y="874753"/>
                    </a:cubicBezTo>
                    <a:cubicBezTo>
                      <a:pt x="1291496" y="876277"/>
                      <a:pt x="1280257" y="875896"/>
                      <a:pt x="1272351" y="873800"/>
                    </a:cubicBezTo>
                    <a:cubicBezTo>
                      <a:pt x="1215677" y="858560"/>
                      <a:pt x="1158908" y="843416"/>
                      <a:pt x="1102139" y="828080"/>
                    </a:cubicBezTo>
                    <a:cubicBezTo>
                      <a:pt x="1094329" y="825985"/>
                      <a:pt x="1092995" y="822937"/>
                      <a:pt x="1098424" y="821508"/>
                    </a:cubicBezTo>
                    <a:lnTo>
                      <a:pt x="1098424" y="821508"/>
                    </a:lnTo>
                    <a:close/>
                    <a:moveTo>
                      <a:pt x="717805" y="923616"/>
                    </a:moveTo>
                    <a:cubicBezTo>
                      <a:pt x="822771" y="895422"/>
                      <a:pt x="928022" y="867228"/>
                      <a:pt x="1033845" y="838843"/>
                    </a:cubicBezTo>
                    <a:cubicBezTo>
                      <a:pt x="1039655" y="837319"/>
                      <a:pt x="1050609" y="837701"/>
                      <a:pt x="1058420" y="839891"/>
                    </a:cubicBezTo>
                    <a:cubicBezTo>
                      <a:pt x="1115474" y="855131"/>
                      <a:pt x="1171862" y="870467"/>
                      <a:pt x="1228631" y="885611"/>
                    </a:cubicBezTo>
                    <a:cubicBezTo>
                      <a:pt x="1236537" y="887707"/>
                      <a:pt x="1238061" y="890660"/>
                      <a:pt x="1232346" y="892184"/>
                    </a:cubicBezTo>
                    <a:cubicBezTo>
                      <a:pt x="1126523" y="920473"/>
                      <a:pt x="1021272" y="948857"/>
                      <a:pt x="916306" y="977051"/>
                    </a:cubicBezTo>
                    <a:cubicBezTo>
                      <a:pt x="910496" y="978575"/>
                      <a:pt x="899638" y="978004"/>
                      <a:pt x="891827" y="975908"/>
                    </a:cubicBezTo>
                    <a:cubicBezTo>
                      <a:pt x="835153" y="960668"/>
                      <a:pt x="778289" y="945428"/>
                      <a:pt x="721234" y="930188"/>
                    </a:cubicBezTo>
                    <a:cubicBezTo>
                      <a:pt x="713329" y="928093"/>
                      <a:pt x="712090" y="925140"/>
                      <a:pt x="717805" y="923616"/>
                    </a:cubicBezTo>
                    <a:lnTo>
                      <a:pt x="717805" y="923616"/>
                    </a:lnTo>
                    <a:close/>
                    <a:moveTo>
                      <a:pt x="459868" y="854369"/>
                    </a:moveTo>
                    <a:cubicBezTo>
                      <a:pt x="453963" y="855893"/>
                      <a:pt x="455868" y="858846"/>
                      <a:pt x="463678" y="861037"/>
                    </a:cubicBezTo>
                    <a:cubicBezTo>
                      <a:pt x="520257" y="876277"/>
                      <a:pt x="576931" y="891517"/>
                      <a:pt x="633509" y="906661"/>
                    </a:cubicBezTo>
                    <a:cubicBezTo>
                      <a:pt x="641510" y="908757"/>
                      <a:pt x="652654" y="909233"/>
                      <a:pt x="658369" y="907709"/>
                    </a:cubicBezTo>
                    <a:cubicBezTo>
                      <a:pt x="731617" y="888088"/>
                      <a:pt x="805245" y="868276"/>
                      <a:pt x="879349" y="848368"/>
                    </a:cubicBezTo>
                    <a:cubicBezTo>
                      <a:pt x="885160" y="846844"/>
                      <a:pt x="883350" y="843796"/>
                      <a:pt x="875635" y="841796"/>
                    </a:cubicBezTo>
                    <a:cubicBezTo>
                      <a:pt x="819151" y="826652"/>
                      <a:pt x="762287" y="811316"/>
                      <a:pt x="705899" y="796076"/>
                    </a:cubicBezTo>
                    <a:cubicBezTo>
                      <a:pt x="698184" y="793981"/>
                      <a:pt x="686944" y="793504"/>
                      <a:pt x="681134" y="795028"/>
                    </a:cubicBezTo>
                    <a:cubicBezTo>
                      <a:pt x="606744" y="814936"/>
                      <a:pt x="533497" y="834652"/>
                      <a:pt x="459773" y="854274"/>
                    </a:cubicBezTo>
                    <a:lnTo>
                      <a:pt x="459773" y="854274"/>
                    </a:lnTo>
                    <a:close/>
                    <a:moveTo>
                      <a:pt x="746095" y="777693"/>
                    </a:moveTo>
                    <a:cubicBezTo>
                      <a:pt x="787433" y="766644"/>
                      <a:pt x="829534" y="755309"/>
                      <a:pt x="872015" y="743975"/>
                    </a:cubicBezTo>
                    <a:cubicBezTo>
                      <a:pt x="877825" y="742451"/>
                      <a:pt x="889160" y="742832"/>
                      <a:pt x="896875" y="744927"/>
                    </a:cubicBezTo>
                    <a:cubicBezTo>
                      <a:pt x="953454" y="760167"/>
                      <a:pt x="1010223" y="775502"/>
                      <a:pt x="1066897" y="790647"/>
                    </a:cubicBezTo>
                    <a:cubicBezTo>
                      <a:pt x="1074612" y="792743"/>
                      <a:pt x="1076041" y="795695"/>
                      <a:pt x="1069754" y="797410"/>
                    </a:cubicBezTo>
                    <a:cubicBezTo>
                      <a:pt x="1027844" y="808554"/>
                      <a:pt x="985744" y="819984"/>
                      <a:pt x="944405" y="831033"/>
                    </a:cubicBezTo>
                    <a:cubicBezTo>
                      <a:pt x="938595" y="832557"/>
                      <a:pt x="927546" y="832176"/>
                      <a:pt x="919831" y="830081"/>
                    </a:cubicBezTo>
                    <a:cubicBezTo>
                      <a:pt x="863347" y="814841"/>
                      <a:pt x="806674" y="799601"/>
                      <a:pt x="750095" y="784360"/>
                    </a:cubicBezTo>
                    <a:cubicBezTo>
                      <a:pt x="742380" y="782265"/>
                      <a:pt x="740380" y="779312"/>
                      <a:pt x="746095" y="777788"/>
                    </a:cubicBezTo>
                    <a:lnTo>
                      <a:pt x="746095" y="777788"/>
                    </a:lnTo>
                    <a:close/>
                    <a:moveTo>
                      <a:pt x="944881" y="724448"/>
                    </a:moveTo>
                    <a:cubicBezTo>
                      <a:pt x="939071" y="725972"/>
                      <a:pt x="940595" y="729116"/>
                      <a:pt x="948310" y="731116"/>
                    </a:cubicBezTo>
                    <a:cubicBezTo>
                      <a:pt x="1004984" y="746260"/>
                      <a:pt x="1061658" y="761596"/>
                      <a:pt x="1118236" y="776741"/>
                    </a:cubicBezTo>
                    <a:cubicBezTo>
                      <a:pt x="1125952" y="778836"/>
                      <a:pt x="1137382" y="779217"/>
                      <a:pt x="1143097" y="777693"/>
                    </a:cubicBezTo>
                    <a:cubicBezTo>
                      <a:pt x="1184721" y="766549"/>
                      <a:pt x="1227012" y="755309"/>
                      <a:pt x="1269684" y="743879"/>
                    </a:cubicBezTo>
                    <a:cubicBezTo>
                      <a:pt x="1275494" y="742355"/>
                      <a:pt x="1273684" y="739307"/>
                      <a:pt x="1265874" y="737212"/>
                    </a:cubicBezTo>
                    <a:cubicBezTo>
                      <a:pt x="1209295" y="722067"/>
                      <a:pt x="1152812" y="706827"/>
                      <a:pt x="1095948" y="691587"/>
                    </a:cubicBezTo>
                    <a:cubicBezTo>
                      <a:pt x="1088233" y="689492"/>
                      <a:pt x="1077374" y="689015"/>
                      <a:pt x="1071564" y="690539"/>
                    </a:cubicBezTo>
                    <a:cubicBezTo>
                      <a:pt x="1028892" y="701969"/>
                      <a:pt x="986696" y="713209"/>
                      <a:pt x="944881" y="724448"/>
                    </a:cubicBezTo>
                    <a:lnTo>
                      <a:pt x="944881" y="724448"/>
                    </a:lnTo>
                    <a:close/>
                    <a:moveTo>
                      <a:pt x="1136429" y="673204"/>
                    </a:moveTo>
                    <a:cubicBezTo>
                      <a:pt x="1177768" y="662155"/>
                      <a:pt x="1219678" y="650915"/>
                      <a:pt x="1260921" y="639866"/>
                    </a:cubicBezTo>
                    <a:cubicBezTo>
                      <a:pt x="1267017" y="638247"/>
                      <a:pt x="1278066" y="638723"/>
                      <a:pt x="1285781" y="640819"/>
                    </a:cubicBezTo>
                    <a:cubicBezTo>
                      <a:pt x="1342550" y="656059"/>
                      <a:pt x="1399224" y="671299"/>
                      <a:pt x="1455707" y="686539"/>
                    </a:cubicBezTo>
                    <a:cubicBezTo>
                      <a:pt x="1463423" y="688634"/>
                      <a:pt x="1465137" y="691587"/>
                      <a:pt x="1459136" y="693206"/>
                    </a:cubicBezTo>
                    <a:cubicBezTo>
                      <a:pt x="1417798" y="704351"/>
                      <a:pt x="1375983" y="715495"/>
                      <a:pt x="1334359" y="726639"/>
                    </a:cubicBezTo>
                    <a:cubicBezTo>
                      <a:pt x="1328549" y="728163"/>
                      <a:pt x="1317499" y="727687"/>
                      <a:pt x="1309594" y="725591"/>
                    </a:cubicBezTo>
                    <a:cubicBezTo>
                      <a:pt x="1253301" y="710351"/>
                      <a:pt x="1196532" y="695207"/>
                      <a:pt x="1139858" y="679967"/>
                    </a:cubicBezTo>
                    <a:cubicBezTo>
                      <a:pt x="1132143" y="677871"/>
                      <a:pt x="1130428" y="674918"/>
                      <a:pt x="1136429" y="673299"/>
                    </a:cubicBezTo>
                    <a:lnTo>
                      <a:pt x="1136429" y="673299"/>
                    </a:lnTo>
                    <a:close/>
                    <a:moveTo>
                      <a:pt x="1326263" y="622340"/>
                    </a:moveTo>
                    <a:cubicBezTo>
                      <a:pt x="1320452" y="623864"/>
                      <a:pt x="1322357" y="626912"/>
                      <a:pt x="1329977" y="628912"/>
                    </a:cubicBezTo>
                    <a:cubicBezTo>
                      <a:pt x="1386556" y="644248"/>
                      <a:pt x="1443325" y="659488"/>
                      <a:pt x="1499903" y="674633"/>
                    </a:cubicBezTo>
                    <a:cubicBezTo>
                      <a:pt x="1507618" y="676728"/>
                      <a:pt x="1518763" y="677204"/>
                      <a:pt x="1524478" y="675585"/>
                    </a:cubicBezTo>
                    <a:cubicBezTo>
                      <a:pt x="1566102" y="664441"/>
                      <a:pt x="1608202" y="653106"/>
                      <a:pt x="1650398" y="641867"/>
                    </a:cubicBezTo>
                    <a:cubicBezTo>
                      <a:pt x="1655923" y="640438"/>
                      <a:pt x="1654684" y="637294"/>
                      <a:pt x="1646969" y="635199"/>
                    </a:cubicBezTo>
                    <a:cubicBezTo>
                      <a:pt x="1590391" y="620054"/>
                      <a:pt x="1533907" y="604719"/>
                      <a:pt x="1477329" y="589574"/>
                    </a:cubicBezTo>
                    <a:cubicBezTo>
                      <a:pt x="1469423" y="587479"/>
                      <a:pt x="1458089" y="587098"/>
                      <a:pt x="1452278" y="588622"/>
                    </a:cubicBezTo>
                    <a:cubicBezTo>
                      <a:pt x="1410368" y="599861"/>
                      <a:pt x="1367982" y="611291"/>
                      <a:pt x="1326263" y="622340"/>
                    </a:cubicBezTo>
                    <a:lnTo>
                      <a:pt x="1326263" y="622340"/>
                    </a:lnTo>
                    <a:close/>
                    <a:moveTo>
                      <a:pt x="1524478" y="569286"/>
                    </a:moveTo>
                    <a:cubicBezTo>
                      <a:pt x="1566769" y="558142"/>
                      <a:pt x="1608965" y="546902"/>
                      <a:pt x="1651065" y="535472"/>
                    </a:cubicBezTo>
                    <a:cubicBezTo>
                      <a:pt x="1656590" y="533948"/>
                      <a:pt x="1667734" y="534425"/>
                      <a:pt x="1675544" y="536520"/>
                    </a:cubicBezTo>
                    <a:cubicBezTo>
                      <a:pt x="1732123" y="551665"/>
                      <a:pt x="1788701" y="566905"/>
                      <a:pt x="1845280" y="582050"/>
                    </a:cubicBezTo>
                    <a:cubicBezTo>
                      <a:pt x="1852995" y="584050"/>
                      <a:pt x="1854805" y="587193"/>
                      <a:pt x="1849280" y="588622"/>
                    </a:cubicBezTo>
                    <a:cubicBezTo>
                      <a:pt x="1806894" y="600052"/>
                      <a:pt x="1764984" y="611196"/>
                      <a:pt x="1722788" y="622435"/>
                    </a:cubicBezTo>
                    <a:cubicBezTo>
                      <a:pt x="1717264" y="623960"/>
                      <a:pt x="1705929" y="623483"/>
                      <a:pt x="1698214" y="621483"/>
                    </a:cubicBezTo>
                    <a:cubicBezTo>
                      <a:pt x="1641635" y="606338"/>
                      <a:pt x="1585152" y="591003"/>
                      <a:pt x="1528574" y="575858"/>
                    </a:cubicBezTo>
                    <a:cubicBezTo>
                      <a:pt x="1520668" y="573763"/>
                      <a:pt x="1519239" y="570619"/>
                      <a:pt x="1524478" y="569286"/>
                    </a:cubicBezTo>
                    <a:lnTo>
                      <a:pt x="1524478" y="569286"/>
                    </a:lnTo>
                    <a:close/>
                    <a:moveTo>
                      <a:pt x="1715835" y="518137"/>
                    </a:moveTo>
                    <a:cubicBezTo>
                      <a:pt x="1710025" y="519661"/>
                      <a:pt x="1711834" y="522614"/>
                      <a:pt x="1719645" y="524709"/>
                    </a:cubicBezTo>
                    <a:cubicBezTo>
                      <a:pt x="1776224" y="539854"/>
                      <a:pt x="1832802" y="555094"/>
                      <a:pt x="1889381" y="570239"/>
                    </a:cubicBezTo>
                    <a:cubicBezTo>
                      <a:pt x="1897096" y="572334"/>
                      <a:pt x="1908240" y="572810"/>
                      <a:pt x="1914050" y="571191"/>
                    </a:cubicBezTo>
                    <a:cubicBezTo>
                      <a:pt x="1956151" y="559856"/>
                      <a:pt x="1998347" y="548617"/>
                      <a:pt x="2040923" y="537282"/>
                    </a:cubicBezTo>
                    <a:cubicBezTo>
                      <a:pt x="2046733" y="535758"/>
                      <a:pt x="2044638" y="532805"/>
                      <a:pt x="2036923" y="530805"/>
                    </a:cubicBezTo>
                    <a:cubicBezTo>
                      <a:pt x="1980344" y="515660"/>
                      <a:pt x="1923575" y="500420"/>
                      <a:pt x="1867187" y="485276"/>
                    </a:cubicBezTo>
                    <a:cubicBezTo>
                      <a:pt x="1859472" y="483180"/>
                      <a:pt x="1848518" y="482609"/>
                      <a:pt x="1842708" y="484133"/>
                    </a:cubicBezTo>
                    <a:cubicBezTo>
                      <a:pt x="1800512" y="495467"/>
                      <a:pt x="1758126" y="506802"/>
                      <a:pt x="1715835" y="518042"/>
                    </a:cubicBezTo>
                    <a:lnTo>
                      <a:pt x="1715835" y="518042"/>
                    </a:lnTo>
                    <a:close/>
                    <a:moveTo>
                      <a:pt x="1906907" y="466987"/>
                    </a:moveTo>
                    <a:cubicBezTo>
                      <a:pt x="1948340" y="455939"/>
                      <a:pt x="1990631" y="444699"/>
                      <a:pt x="2032541" y="433460"/>
                    </a:cubicBezTo>
                    <a:cubicBezTo>
                      <a:pt x="2038351" y="431935"/>
                      <a:pt x="2049400" y="432317"/>
                      <a:pt x="2057116" y="434412"/>
                    </a:cubicBezTo>
                    <a:cubicBezTo>
                      <a:pt x="2113694" y="449557"/>
                      <a:pt x="2170177" y="464701"/>
                      <a:pt x="2226756" y="479846"/>
                    </a:cubicBezTo>
                    <a:cubicBezTo>
                      <a:pt x="2234471" y="481942"/>
                      <a:pt x="2236186" y="484894"/>
                      <a:pt x="2230471" y="486418"/>
                    </a:cubicBezTo>
                    <a:cubicBezTo>
                      <a:pt x="2188656" y="497658"/>
                      <a:pt x="2146460" y="508993"/>
                      <a:pt x="2105122" y="520042"/>
                    </a:cubicBezTo>
                    <a:cubicBezTo>
                      <a:pt x="2099311" y="521566"/>
                      <a:pt x="2088167" y="521090"/>
                      <a:pt x="2080547" y="519089"/>
                    </a:cubicBezTo>
                    <a:cubicBezTo>
                      <a:pt x="2023969" y="503944"/>
                      <a:pt x="1967485" y="488800"/>
                      <a:pt x="1910716" y="473560"/>
                    </a:cubicBezTo>
                    <a:cubicBezTo>
                      <a:pt x="1903001" y="471464"/>
                      <a:pt x="1901096" y="468511"/>
                      <a:pt x="1906907" y="466892"/>
                    </a:cubicBezTo>
                    <a:lnTo>
                      <a:pt x="1906907" y="466892"/>
                    </a:lnTo>
                    <a:close/>
                    <a:moveTo>
                      <a:pt x="2105026" y="414028"/>
                    </a:moveTo>
                    <a:cubicBezTo>
                      <a:pt x="2099407" y="415552"/>
                      <a:pt x="2101312" y="418505"/>
                      <a:pt x="2109027" y="420601"/>
                    </a:cubicBezTo>
                    <a:cubicBezTo>
                      <a:pt x="2165606" y="435745"/>
                      <a:pt x="2222089" y="450890"/>
                      <a:pt x="2278667" y="466035"/>
                    </a:cubicBezTo>
                    <a:cubicBezTo>
                      <a:pt x="2286383" y="468131"/>
                      <a:pt x="2297527" y="468607"/>
                      <a:pt x="2302956" y="467083"/>
                    </a:cubicBezTo>
                    <a:cubicBezTo>
                      <a:pt x="2345438" y="455748"/>
                      <a:pt x="2387538" y="444413"/>
                      <a:pt x="2429448" y="433174"/>
                    </a:cubicBezTo>
                    <a:cubicBezTo>
                      <a:pt x="2434973" y="431745"/>
                      <a:pt x="2433258" y="428697"/>
                      <a:pt x="2425543" y="426601"/>
                    </a:cubicBezTo>
                    <a:cubicBezTo>
                      <a:pt x="2369059" y="411457"/>
                      <a:pt x="2312576" y="396407"/>
                      <a:pt x="2255712" y="381262"/>
                    </a:cubicBezTo>
                    <a:cubicBezTo>
                      <a:pt x="2247997" y="379167"/>
                      <a:pt x="2236852" y="378691"/>
                      <a:pt x="2231614" y="380119"/>
                    </a:cubicBezTo>
                    <a:cubicBezTo>
                      <a:pt x="2189513" y="391454"/>
                      <a:pt x="2147603" y="402694"/>
                      <a:pt x="2105026" y="413933"/>
                    </a:cubicBezTo>
                    <a:lnTo>
                      <a:pt x="2105026" y="413933"/>
                    </a:lnTo>
                    <a:close/>
                    <a:moveTo>
                      <a:pt x="2296098" y="362879"/>
                    </a:moveTo>
                    <a:cubicBezTo>
                      <a:pt x="2337722" y="351735"/>
                      <a:pt x="2380013" y="340495"/>
                      <a:pt x="2421828" y="329256"/>
                    </a:cubicBezTo>
                    <a:cubicBezTo>
                      <a:pt x="2427924" y="327637"/>
                      <a:pt x="2438783" y="328018"/>
                      <a:pt x="2446688" y="330209"/>
                    </a:cubicBezTo>
                    <a:cubicBezTo>
                      <a:pt x="2503172" y="345163"/>
                      <a:pt x="2559941" y="360403"/>
                      <a:pt x="2616328" y="375548"/>
                    </a:cubicBezTo>
                    <a:cubicBezTo>
                      <a:pt x="2624044" y="377643"/>
                      <a:pt x="2625758" y="380596"/>
                      <a:pt x="2619758" y="382215"/>
                    </a:cubicBezTo>
                    <a:cubicBezTo>
                      <a:pt x="2577848" y="393454"/>
                      <a:pt x="2535747" y="404694"/>
                      <a:pt x="2493837" y="415934"/>
                    </a:cubicBezTo>
                    <a:cubicBezTo>
                      <a:pt x="2488027" y="417458"/>
                      <a:pt x="2476978" y="416981"/>
                      <a:pt x="2469263" y="414981"/>
                    </a:cubicBezTo>
                    <a:cubicBezTo>
                      <a:pt x="2412779" y="399836"/>
                      <a:pt x="2356296" y="384692"/>
                      <a:pt x="2299717" y="369547"/>
                    </a:cubicBezTo>
                    <a:cubicBezTo>
                      <a:pt x="2292002" y="367451"/>
                      <a:pt x="2290288" y="364499"/>
                      <a:pt x="2296003" y="362975"/>
                    </a:cubicBezTo>
                    <a:lnTo>
                      <a:pt x="2296003" y="362975"/>
                    </a:lnTo>
                    <a:close/>
                    <a:moveTo>
                      <a:pt x="2487455" y="311730"/>
                    </a:moveTo>
                    <a:cubicBezTo>
                      <a:pt x="2481645" y="313254"/>
                      <a:pt x="2483169" y="316302"/>
                      <a:pt x="2490884" y="318398"/>
                    </a:cubicBezTo>
                    <a:cubicBezTo>
                      <a:pt x="2547463" y="333542"/>
                      <a:pt x="2604327" y="348496"/>
                      <a:pt x="2660810" y="363641"/>
                    </a:cubicBezTo>
                    <a:cubicBezTo>
                      <a:pt x="2668526" y="365737"/>
                      <a:pt x="2679670" y="366213"/>
                      <a:pt x="2685385" y="364594"/>
                    </a:cubicBezTo>
                    <a:cubicBezTo>
                      <a:pt x="2727581" y="353259"/>
                      <a:pt x="2769681" y="342019"/>
                      <a:pt x="2811305" y="330875"/>
                    </a:cubicBezTo>
                    <a:cubicBezTo>
                      <a:pt x="2817116" y="329351"/>
                      <a:pt x="2815687" y="326399"/>
                      <a:pt x="2807781" y="324303"/>
                    </a:cubicBezTo>
                    <a:cubicBezTo>
                      <a:pt x="2751298" y="309349"/>
                      <a:pt x="2694529" y="294204"/>
                      <a:pt x="2637665" y="279059"/>
                    </a:cubicBezTo>
                    <a:cubicBezTo>
                      <a:pt x="2630044" y="277059"/>
                      <a:pt x="2619281" y="276487"/>
                      <a:pt x="2613471" y="278011"/>
                    </a:cubicBezTo>
                    <a:cubicBezTo>
                      <a:pt x="2571847" y="289156"/>
                      <a:pt x="2529556" y="300395"/>
                      <a:pt x="2487455" y="311730"/>
                    </a:cubicBezTo>
                    <a:lnTo>
                      <a:pt x="2487455" y="311730"/>
                    </a:lnTo>
                    <a:close/>
                    <a:moveTo>
                      <a:pt x="2685956" y="258581"/>
                    </a:moveTo>
                    <a:cubicBezTo>
                      <a:pt x="2727771" y="247341"/>
                      <a:pt x="2769872" y="236197"/>
                      <a:pt x="2811401" y="225052"/>
                    </a:cubicBezTo>
                    <a:cubicBezTo>
                      <a:pt x="2817211" y="223528"/>
                      <a:pt x="2828545" y="223909"/>
                      <a:pt x="2836166" y="225910"/>
                    </a:cubicBezTo>
                    <a:cubicBezTo>
                      <a:pt x="2893030" y="240959"/>
                      <a:pt x="2949418" y="256104"/>
                      <a:pt x="3005806" y="271153"/>
                    </a:cubicBezTo>
                    <a:cubicBezTo>
                      <a:pt x="3013521" y="273249"/>
                      <a:pt x="3015045" y="276297"/>
                      <a:pt x="3009235" y="277821"/>
                    </a:cubicBezTo>
                    <a:cubicBezTo>
                      <a:pt x="2967610" y="288965"/>
                      <a:pt x="2925796" y="300205"/>
                      <a:pt x="2883886" y="311444"/>
                    </a:cubicBezTo>
                    <a:cubicBezTo>
                      <a:pt x="2878076" y="312968"/>
                      <a:pt x="2867026" y="312492"/>
                      <a:pt x="2859311" y="310492"/>
                    </a:cubicBezTo>
                    <a:cubicBezTo>
                      <a:pt x="2802828" y="295347"/>
                      <a:pt x="2746345" y="280298"/>
                      <a:pt x="2689671" y="265153"/>
                    </a:cubicBezTo>
                    <a:cubicBezTo>
                      <a:pt x="2681956" y="263152"/>
                      <a:pt x="2680241" y="260104"/>
                      <a:pt x="2685956" y="258581"/>
                    </a:cubicBezTo>
                    <a:lnTo>
                      <a:pt x="2685956" y="258581"/>
                    </a:lnTo>
                    <a:close/>
                    <a:moveTo>
                      <a:pt x="2876742" y="207526"/>
                    </a:moveTo>
                    <a:cubicBezTo>
                      <a:pt x="2870932" y="209051"/>
                      <a:pt x="2872742" y="212099"/>
                      <a:pt x="2880552" y="214194"/>
                    </a:cubicBezTo>
                    <a:cubicBezTo>
                      <a:pt x="2936845" y="229243"/>
                      <a:pt x="2993233" y="244388"/>
                      <a:pt x="3049907" y="259438"/>
                    </a:cubicBezTo>
                    <a:cubicBezTo>
                      <a:pt x="3057622" y="261533"/>
                      <a:pt x="3068766" y="262009"/>
                      <a:pt x="3074576" y="260390"/>
                    </a:cubicBezTo>
                    <a:cubicBezTo>
                      <a:pt x="3116486" y="249151"/>
                      <a:pt x="3158301" y="237911"/>
                      <a:pt x="3199925" y="226767"/>
                    </a:cubicBezTo>
                    <a:cubicBezTo>
                      <a:pt x="3205735" y="225243"/>
                      <a:pt x="3203926" y="222195"/>
                      <a:pt x="3196210" y="220195"/>
                    </a:cubicBezTo>
                    <a:cubicBezTo>
                      <a:pt x="3140013" y="205145"/>
                      <a:pt x="3083434" y="190001"/>
                      <a:pt x="3026761" y="174951"/>
                    </a:cubicBezTo>
                    <a:cubicBezTo>
                      <a:pt x="3019045" y="172856"/>
                      <a:pt x="3007901" y="172379"/>
                      <a:pt x="3002186" y="173903"/>
                    </a:cubicBezTo>
                    <a:cubicBezTo>
                      <a:pt x="2960562" y="185048"/>
                      <a:pt x="2918271" y="196287"/>
                      <a:pt x="2876647" y="207431"/>
                    </a:cubicBezTo>
                    <a:lnTo>
                      <a:pt x="2876647" y="207431"/>
                    </a:lnTo>
                    <a:close/>
                    <a:moveTo>
                      <a:pt x="3067528" y="156473"/>
                    </a:moveTo>
                    <a:cubicBezTo>
                      <a:pt x="3061527" y="158092"/>
                      <a:pt x="3063242" y="161140"/>
                      <a:pt x="3070957" y="163140"/>
                    </a:cubicBezTo>
                    <a:cubicBezTo>
                      <a:pt x="3127726" y="178190"/>
                      <a:pt x="3184209" y="193334"/>
                      <a:pt x="3240311" y="208384"/>
                    </a:cubicBezTo>
                    <a:cubicBezTo>
                      <a:pt x="3248026" y="210479"/>
                      <a:pt x="3259171" y="210956"/>
                      <a:pt x="3265172" y="209336"/>
                    </a:cubicBezTo>
                    <a:cubicBezTo>
                      <a:pt x="3307082" y="198097"/>
                      <a:pt x="3349182" y="186857"/>
                      <a:pt x="3391378" y="175523"/>
                    </a:cubicBezTo>
                    <a:cubicBezTo>
                      <a:pt x="3397188" y="173999"/>
                      <a:pt x="3395378" y="170951"/>
                      <a:pt x="3387853" y="168950"/>
                    </a:cubicBezTo>
                    <a:cubicBezTo>
                      <a:pt x="3331561" y="153901"/>
                      <a:pt x="3275077" y="138756"/>
                      <a:pt x="3218404" y="123707"/>
                    </a:cubicBezTo>
                    <a:cubicBezTo>
                      <a:pt x="3210498" y="121611"/>
                      <a:pt x="3199544" y="121135"/>
                      <a:pt x="3193829" y="122754"/>
                    </a:cubicBezTo>
                    <a:cubicBezTo>
                      <a:pt x="3151824" y="133898"/>
                      <a:pt x="3109438" y="145328"/>
                      <a:pt x="3067528" y="156473"/>
                    </a:cubicBezTo>
                    <a:lnTo>
                      <a:pt x="3067528" y="156473"/>
                    </a:lnTo>
                    <a:close/>
                    <a:moveTo>
                      <a:pt x="2714722" y="113324"/>
                    </a:moveTo>
                    <a:cubicBezTo>
                      <a:pt x="2788636" y="93608"/>
                      <a:pt x="2862550" y="73796"/>
                      <a:pt x="2937035" y="53888"/>
                    </a:cubicBezTo>
                    <a:cubicBezTo>
                      <a:pt x="2942845" y="52364"/>
                      <a:pt x="2953894" y="52841"/>
                      <a:pt x="2961800" y="54936"/>
                    </a:cubicBezTo>
                    <a:cubicBezTo>
                      <a:pt x="3018284" y="70081"/>
                      <a:pt x="3074672" y="85226"/>
                      <a:pt x="3131059" y="100275"/>
                    </a:cubicBezTo>
                    <a:cubicBezTo>
                      <a:pt x="3138775" y="102371"/>
                      <a:pt x="3140680" y="105323"/>
                      <a:pt x="3134869" y="106943"/>
                    </a:cubicBezTo>
                    <a:cubicBezTo>
                      <a:pt x="3060765" y="126754"/>
                      <a:pt x="2986756" y="146567"/>
                      <a:pt x="2913223" y="166188"/>
                    </a:cubicBezTo>
                    <a:cubicBezTo>
                      <a:pt x="2907413" y="167712"/>
                      <a:pt x="2896173" y="167236"/>
                      <a:pt x="2888458" y="165140"/>
                    </a:cubicBezTo>
                    <a:cubicBezTo>
                      <a:pt x="2831593" y="150091"/>
                      <a:pt x="2775301" y="134946"/>
                      <a:pt x="2718722" y="119801"/>
                    </a:cubicBezTo>
                    <a:cubicBezTo>
                      <a:pt x="2711007" y="117706"/>
                      <a:pt x="2709292" y="114753"/>
                      <a:pt x="2714722" y="113324"/>
                    </a:cubicBezTo>
                    <a:lnTo>
                      <a:pt x="2714722" y="113324"/>
                    </a:lnTo>
                    <a:close/>
                    <a:moveTo>
                      <a:pt x="2523555" y="164474"/>
                    </a:moveTo>
                    <a:cubicBezTo>
                      <a:pt x="2517935" y="165998"/>
                      <a:pt x="2519555" y="168950"/>
                      <a:pt x="2527270" y="171046"/>
                    </a:cubicBezTo>
                    <a:cubicBezTo>
                      <a:pt x="2584325" y="186191"/>
                      <a:pt x="2640427" y="201240"/>
                      <a:pt x="2697005" y="216385"/>
                    </a:cubicBezTo>
                    <a:cubicBezTo>
                      <a:pt x="2704720" y="218480"/>
                      <a:pt x="2716151" y="218861"/>
                      <a:pt x="2721866" y="217242"/>
                    </a:cubicBezTo>
                    <a:cubicBezTo>
                      <a:pt x="2763585" y="206098"/>
                      <a:pt x="2805495" y="194953"/>
                      <a:pt x="2847881" y="183524"/>
                    </a:cubicBezTo>
                    <a:cubicBezTo>
                      <a:pt x="2853692" y="182000"/>
                      <a:pt x="2851882" y="178951"/>
                      <a:pt x="2844167" y="176951"/>
                    </a:cubicBezTo>
                    <a:cubicBezTo>
                      <a:pt x="2787683" y="161807"/>
                      <a:pt x="2731105" y="146852"/>
                      <a:pt x="2674431" y="131612"/>
                    </a:cubicBezTo>
                    <a:cubicBezTo>
                      <a:pt x="2666716" y="129517"/>
                      <a:pt x="2655572" y="129041"/>
                      <a:pt x="2649857" y="130660"/>
                    </a:cubicBezTo>
                    <a:cubicBezTo>
                      <a:pt x="2607375" y="141994"/>
                      <a:pt x="2565560" y="153329"/>
                      <a:pt x="2523555" y="164474"/>
                    </a:cubicBezTo>
                    <a:lnTo>
                      <a:pt x="2523555" y="164474"/>
                    </a:lnTo>
                    <a:close/>
                    <a:moveTo>
                      <a:pt x="2325721" y="217337"/>
                    </a:moveTo>
                    <a:cubicBezTo>
                      <a:pt x="2367059" y="206288"/>
                      <a:pt x="2409065" y="195049"/>
                      <a:pt x="2451070" y="183904"/>
                    </a:cubicBezTo>
                    <a:cubicBezTo>
                      <a:pt x="2456309" y="182476"/>
                      <a:pt x="2468024" y="182666"/>
                      <a:pt x="2476025" y="184762"/>
                    </a:cubicBezTo>
                    <a:cubicBezTo>
                      <a:pt x="2532890" y="199716"/>
                      <a:pt x="2588897" y="214956"/>
                      <a:pt x="2645761" y="230101"/>
                    </a:cubicBezTo>
                    <a:cubicBezTo>
                      <a:pt x="2653476" y="232196"/>
                      <a:pt x="2655000" y="235244"/>
                      <a:pt x="2649190" y="236768"/>
                    </a:cubicBezTo>
                    <a:cubicBezTo>
                      <a:pt x="2607280" y="248008"/>
                      <a:pt x="2565560" y="259057"/>
                      <a:pt x="2524031" y="270296"/>
                    </a:cubicBezTo>
                    <a:cubicBezTo>
                      <a:pt x="2518507" y="271725"/>
                      <a:pt x="2507363" y="271344"/>
                      <a:pt x="2499647" y="269249"/>
                    </a:cubicBezTo>
                    <a:cubicBezTo>
                      <a:pt x="2442783" y="254199"/>
                      <a:pt x="2386490" y="239150"/>
                      <a:pt x="2329912" y="224005"/>
                    </a:cubicBezTo>
                    <a:cubicBezTo>
                      <a:pt x="2322197" y="221909"/>
                      <a:pt x="2320292" y="218861"/>
                      <a:pt x="2325816" y="217433"/>
                    </a:cubicBezTo>
                    <a:lnTo>
                      <a:pt x="2325816" y="217433"/>
                    </a:lnTo>
                    <a:close/>
                    <a:moveTo>
                      <a:pt x="2133983" y="268582"/>
                    </a:moveTo>
                    <a:cubicBezTo>
                      <a:pt x="2128172" y="270106"/>
                      <a:pt x="2129982" y="273059"/>
                      <a:pt x="2137792" y="275249"/>
                    </a:cubicBezTo>
                    <a:cubicBezTo>
                      <a:pt x="2194371" y="290394"/>
                      <a:pt x="2250664" y="305443"/>
                      <a:pt x="2307718" y="320588"/>
                    </a:cubicBezTo>
                    <a:cubicBezTo>
                      <a:pt x="2315434" y="322589"/>
                      <a:pt x="2326578" y="323065"/>
                      <a:pt x="2332388" y="321541"/>
                    </a:cubicBezTo>
                    <a:cubicBezTo>
                      <a:pt x="2374203" y="310301"/>
                      <a:pt x="2416399" y="299062"/>
                      <a:pt x="2458976" y="287632"/>
                    </a:cubicBezTo>
                    <a:cubicBezTo>
                      <a:pt x="2464786" y="286108"/>
                      <a:pt x="2462976" y="283060"/>
                      <a:pt x="2455261" y="281060"/>
                    </a:cubicBezTo>
                    <a:cubicBezTo>
                      <a:pt x="2398682" y="265915"/>
                      <a:pt x="2342390" y="250865"/>
                      <a:pt x="2285335" y="235720"/>
                    </a:cubicBezTo>
                    <a:cubicBezTo>
                      <a:pt x="2277619" y="233625"/>
                      <a:pt x="2266380" y="233149"/>
                      <a:pt x="2260570" y="234673"/>
                    </a:cubicBezTo>
                    <a:cubicBezTo>
                      <a:pt x="2218088" y="246008"/>
                      <a:pt x="2175988" y="257342"/>
                      <a:pt x="2133983" y="268486"/>
                    </a:cubicBezTo>
                    <a:lnTo>
                      <a:pt x="2133983" y="268486"/>
                    </a:lnTo>
                    <a:close/>
                    <a:moveTo>
                      <a:pt x="1943482" y="319541"/>
                    </a:moveTo>
                    <a:cubicBezTo>
                      <a:pt x="1985107" y="308396"/>
                      <a:pt x="2026731" y="297252"/>
                      <a:pt x="2068927" y="286012"/>
                    </a:cubicBezTo>
                    <a:cubicBezTo>
                      <a:pt x="2074737" y="284489"/>
                      <a:pt x="2085881" y="284965"/>
                      <a:pt x="2093692" y="287060"/>
                    </a:cubicBezTo>
                    <a:cubicBezTo>
                      <a:pt x="2150175" y="302205"/>
                      <a:pt x="2206563" y="317254"/>
                      <a:pt x="2263618" y="332399"/>
                    </a:cubicBezTo>
                    <a:cubicBezTo>
                      <a:pt x="2271333" y="334495"/>
                      <a:pt x="2273143" y="337448"/>
                      <a:pt x="2267333" y="338971"/>
                    </a:cubicBezTo>
                    <a:cubicBezTo>
                      <a:pt x="2225042" y="350211"/>
                      <a:pt x="2183132" y="361451"/>
                      <a:pt x="2141888" y="372500"/>
                    </a:cubicBezTo>
                    <a:cubicBezTo>
                      <a:pt x="2136078" y="374024"/>
                      <a:pt x="2124743" y="373643"/>
                      <a:pt x="2116838" y="371547"/>
                    </a:cubicBezTo>
                    <a:cubicBezTo>
                      <a:pt x="2060259" y="356402"/>
                      <a:pt x="2003776" y="341258"/>
                      <a:pt x="1946816" y="326113"/>
                    </a:cubicBezTo>
                    <a:cubicBezTo>
                      <a:pt x="1939291" y="324112"/>
                      <a:pt x="1937767" y="321065"/>
                      <a:pt x="1943578" y="319445"/>
                    </a:cubicBezTo>
                    <a:lnTo>
                      <a:pt x="1943578" y="319445"/>
                    </a:lnTo>
                    <a:close/>
                    <a:moveTo>
                      <a:pt x="1744886" y="372595"/>
                    </a:moveTo>
                    <a:cubicBezTo>
                      <a:pt x="1739076" y="374119"/>
                      <a:pt x="1740886" y="377167"/>
                      <a:pt x="1748601" y="379167"/>
                    </a:cubicBezTo>
                    <a:cubicBezTo>
                      <a:pt x="1805180" y="394312"/>
                      <a:pt x="1861758" y="409457"/>
                      <a:pt x="1918241" y="424601"/>
                    </a:cubicBezTo>
                    <a:cubicBezTo>
                      <a:pt x="1925957" y="426601"/>
                      <a:pt x="1937101" y="427173"/>
                      <a:pt x="1943006" y="425649"/>
                    </a:cubicBezTo>
                    <a:cubicBezTo>
                      <a:pt x="1985011" y="414505"/>
                      <a:pt x="2026636" y="403360"/>
                      <a:pt x="2068450" y="392121"/>
                    </a:cubicBezTo>
                    <a:cubicBezTo>
                      <a:pt x="2074261" y="390597"/>
                      <a:pt x="2072737" y="387549"/>
                      <a:pt x="2064926" y="385453"/>
                    </a:cubicBezTo>
                    <a:cubicBezTo>
                      <a:pt x="2008443" y="370309"/>
                      <a:pt x="1952055" y="355164"/>
                      <a:pt x="1895286" y="340019"/>
                    </a:cubicBezTo>
                    <a:cubicBezTo>
                      <a:pt x="1887571" y="337924"/>
                      <a:pt x="1876141" y="337543"/>
                      <a:pt x="1870426" y="339067"/>
                    </a:cubicBezTo>
                    <a:cubicBezTo>
                      <a:pt x="1828516" y="350306"/>
                      <a:pt x="1786510" y="361451"/>
                      <a:pt x="1744886" y="372595"/>
                    </a:cubicBezTo>
                    <a:lnTo>
                      <a:pt x="1744886" y="372595"/>
                    </a:lnTo>
                    <a:close/>
                    <a:moveTo>
                      <a:pt x="1555053" y="423363"/>
                    </a:moveTo>
                    <a:cubicBezTo>
                      <a:pt x="1596487" y="412409"/>
                      <a:pt x="1637825" y="401265"/>
                      <a:pt x="1679831" y="390026"/>
                    </a:cubicBezTo>
                    <a:cubicBezTo>
                      <a:pt x="1685641" y="388501"/>
                      <a:pt x="1696785" y="388978"/>
                      <a:pt x="1704310" y="390978"/>
                    </a:cubicBezTo>
                    <a:cubicBezTo>
                      <a:pt x="1761079" y="406218"/>
                      <a:pt x="1817372" y="421268"/>
                      <a:pt x="1874045" y="436508"/>
                    </a:cubicBezTo>
                    <a:cubicBezTo>
                      <a:pt x="1881760" y="438603"/>
                      <a:pt x="1883665" y="441556"/>
                      <a:pt x="1877855" y="443175"/>
                    </a:cubicBezTo>
                    <a:cubicBezTo>
                      <a:pt x="1835945" y="454415"/>
                      <a:pt x="1794511" y="465464"/>
                      <a:pt x="1753078" y="476512"/>
                    </a:cubicBezTo>
                    <a:cubicBezTo>
                      <a:pt x="1747267" y="478036"/>
                      <a:pt x="1735933" y="477656"/>
                      <a:pt x="1728217" y="475560"/>
                    </a:cubicBezTo>
                    <a:cubicBezTo>
                      <a:pt x="1671449" y="460415"/>
                      <a:pt x="1615156" y="445270"/>
                      <a:pt x="1558482" y="430031"/>
                    </a:cubicBezTo>
                    <a:cubicBezTo>
                      <a:pt x="1550767" y="427935"/>
                      <a:pt x="1549148" y="424887"/>
                      <a:pt x="1555053" y="423363"/>
                    </a:cubicBezTo>
                    <a:lnTo>
                      <a:pt x="1555053" y="423363"/>
                    </a:lnTo>
                    <a:close/>
                    <a:moveTo>
                      <a:pt x="1363315" y="474608"/>
                    </a:moveTo>
                    <a:cubicBezTo>
                      <a:pt x="1357505" y="476132"/>
                      <a:pt x="1359409" y="479179"/>
                      <a:pt x="1367125" y="481275"/>
                    </a:cubicBezTo>
                    <a:cubicBezTo>
                      <a:pt x="1423703" y="496515"/>
                      <a:pt x="1480186" y="511565"/>
                      <a:pt x="1536860" y="526804"/>
                    </a:cubicBezTo>
                    <a:cubicBezTo>
                      <a:pt x="1544575" y="528900"/>
                      <a:pt x="1555720" y="529376"/>
                      <a:pt x="1561435" y="527852"/>
                    </a:cubicBezTo>
                    <a:cubicBezTo>
                      <a:pt x="1602773" y="516708"/>
                      <a:pt x="1645064" y="505468"/>
                      <a:pt x="1687165" y="494134"/>
                    </a:cubicBezTo>
                    <a:cubicBezTo>
                      <a:pt x="1692975" y="492610"/>
                      <a:pt x="1691165" y="489657"/>
                      <a:pt x="1683450" y="487561"/>
                    </a:cubicBezTo>
                    <a:cubicBezTo>
                      <a:pt x="1626681" y="472417"/>
                      <a:pt x="1570388" y="457272"/>
                      <a:pt x="1513715" y="442032"/>
                    </a:cubicBezTo>
                    <a:cubicBezTo>
                      <a:pt x="1505999" y="439936"/>
                      <a:pt x="1494855" y="439556"/>
                      <a:pt x="1489140" y="441079"/>
                    </a:cubicBezTo>
                    <a:cubicBezTo>
                      <a:pt x="1447040" y="452414"/>
                      <a:pt x="1404558" y="463559"/>
                      <a:pt x="1363219" y="474703"/>
                    </a:cubicBezTo>
                    <a:lnTo>
                      <a:pt x="1363219" y="474703"/>
                    </a:lnTo>
                    <a:close/>
                    <a:moveTo>
                      <a:pt x="1164433" y="527757"/>
                    </a:moveTo>
                    <a:cubicBezTo>
                      <a:pt x="1206438" y="516518"/>
                      <a:pt x="1248348" y="505278"/>
                      <a:pt x="1290449" y="494039"/>
                    </a:cubicBezTo>
                    <a:cubicBezTo>
                      <a:pt x="1295687" y="492610"/>
                      <a:pt x="1306927" y="493181"/>
                      <a:pt x="1314642" y="495182"/>
                    </a:cubicBezTo>
                    <a:cubicBezTo>
                      <a:pt x="1371411" y="510421"/>
                      <a:pt x="1427704" y="525471"/>
                      <a:pt x="1484377" y="540616"/>
                    </a:cubicBezTo>
                    <a:cubicBezTo>
                      <a:pt x="1492283" y="542711"/>
                      <a:pt x="1493998" y="545759"/>
                      <a:pt x="1488188" y="547283"/>
                    </a:cubicBezTo>
                    <a:cubicBezTo>
                      <a:pt x="1446182" y="558427"/>
                      <a:pt x="1404558" y="569572"/>
                      <a:pt x="1362457" y="580907"/>
                    </a:cubicBezTo>
                    <a:cubicBezTo>
                      <a:pt x="1356933" y="582431"/>
                      <a:pt x="1345789" y="581954"/>
                      <a:pt x="1338074" y="579859"/>
                    </a:cubicBezTo>
                    <a:cubicBezTo>
                      <a:pt x="1281209" y="564619"/>
                      <a:pt x="1225012" y="549379"/>
                      <a:pt x="1168433" y="534234"/>
                    </a:cubicBezTo>
                    <a:cubicBezTo>
                      <a:pt x="1160623" y="532139"/>
                      <a:pt x="1158813" y="529186"/>
                      <a:pt x="1164337" y="527757"/>
                    </a:cubicBezTo>
                    <a:lnTo>
                      <a:pt x="1164337" y="527757"/>
                    </a:lnTo>
                    <a:close/>
                    <a:moveTo>
                      <a:pt x="974218" y="578620"/>
                    </a:moveTo>
                    <a:cubicBezTo>
                      <a:pt x="968218" y="580240"/>
                      <a:pt x="969932" y="583193"/>
                      <a:pt x="977743" y="585288"/>
                    </a:cubicBezTo>
                    <a:cubicBezTo>
                      <a:pt x="1034226" y="600433"/>
                      <a:pt x="1090519" y="615673"/>
                      <a:pt x="1147097" y="630818"/>
                    </a:cubicBezTo>
                    <a:cubicBezTo>
                      <a:pt x="1154908" y="632913"/>
                      <a:pt x="1166242" y="633389"/>
                      <a:pt x="1172243" y="631770"/>
                    </a:cubicBezTo>
                    <a:cubicBezTo>
                      <a:pt x="1213296" y="620721"/>
                      <a:pt x="1255111" y="609482"/>
                      <a:pt x="1297307" y="598242"/>
                    </a:cubicBezTo>
                    <a:cubicBezTo>
                      <a:pt x="1303307" y="596623"/>
                      <a:pt x="1301593" y="593670"/>
                      <a:pt x="1293877" y="591670"/>
                    </a:cubicBezTo>
                    <a:cubicBezTo>
                      <a:pt x="1237108" y="576430"/>
                      <a:pt x="1180720" y="561380"/>
                      <a:pt x="1124142" y="546140"/>
                    </a:cubicBezTo>
                    <a:cubicBezTo>
                      <a:pt x="1116236" y="544045"/>
                      <a:pt x="1105187" y="543568"/>
                      <a:pt x="1099377" y="545188"/>
                    </a:cubicBezTo>
                    <a:cubicBezTo>
                      <a:pt x="1057086" y="556427"/>
                      <a:pt x="1015462" y="567571"/>
                      <a:pt x="974123" y="578620"/>
                    </a:cubicBezTo>
                    <a:lnTo>
                      <a:pt x="974123" y="578620"/>
                    </a:lnTo>
                    <a:close/>
                    <a:moveTo>
                      <a:pt x="584265" y="682824"/>
                    </a:moveTo>
                    <a:cubicBezTo>
                      <a:pt x="625889" y="671680"/>
                      <a:pt x="667990" y="660440"/>
                      <a:pt x="709995" y="649106"/>
                    </a:cubicBezTo>
                    <a:cubicBezTo>
                      <a:pt x="715805" y="647582"/>
                      <a:pt x="726854" y="648058"/>
                      <a:pt x="734569" y="650153"/>
                    </a:cubicBezTo>
                    <a:cubicBezTo>
                      <a:pt x="791338" y="665298"/>
                      <a:pt x="847345" y="680538"/>
                      <a:pt x="904210" y="695778"/>
                    </a:cubicBezTo>
                    <a:cubicBezTo>
                      <a:pt x="912020" y="697874"/>
                      <a:pt x="913830" y="700826"/>
                      <a:pt x="908020" y="702445"/>
                    </a:cubicBezTo>
                    <a:cubicBezTo>
                      <a:pt x="865919" y="713780"/>
                      <a:pt x="823914" y="725020"/>
                      <a:pt x="782004" y="736259"/>
                    </a:cubicBezTo>
                    <a:cubicBezTo>
                      <a:pt x="776194" y="737783"/>
                      <a:pt x="764859" y="737307"/>
                      <a:pt x="756953" y="735211"/>
                    </a:cubicBezTo>
                    <a:cubicBezTo>
                      <a:pt x="700375" y="719876"/>
                      <a:pt x="643606" y="704922"/>
                      <a:pt x="587218" y="689587"/>
                    </a:cubicBezTo>
                    <a:cubicBezTo>
                      <a:pt x="579502" y="687491"/>
                      <a:pt x="578455" y="684443"/>
                      <a:pt x="584265" y="682824"/>
                    </a:cubicBezTo>
                    <a:lnTo>
                      <a:pt x="584265" y="682824"/>
                    </a:lnTo>
                    <a:close/>
                    <a:moveTo>
                      <a:pt x="393193" y="733783"/>
                    </a:moveTo>
                    <a:cubicBezTo>
                      <a:pt x="387383" y="735307"/>
                      <a:pt x="388431" y="738450"/>
                      <a:pt x="396241" y="740545"/>
                    </a:cubicBezTo>
                    <a:cubicBezTo>
                      <a:pt x="453010" y="755785"/>
                      <a:pt x="509303" y="770835"/>
                      <a:pt x="565882" y="786170"/>
                    </a:cubicBezTo>
                    <a:cubicBezTo>
                      <a:pt x="573787" y="788266"/>
                      <a:pt x="585027" y="788742"/>
                      <a:pt x="591313" y="787123"/>
                    </a:cubicBezTo>
                    <a:cubicBezTo>
                      <a:pt x="633223" y="775978"/>
                      <a:pt x="675610" y="764549"/>
                      <a:pt x="717043" y="753500"/>
                    </a:cubicBezTo>
                    <a:cubicBezTo>
                      <a:pt x="722854" y="751976"/>
                      <a:pt x="720949" y="748927"/>
                      <a:pt x="713043" y="746832"/>
                    </a:cubicBezTo>
                    <a:cubicBezTo>
                      <a:pt x="656369" y="731592"/>
                      <a:pt x="599886" y="716638"/>
                      <a:pt x="543403" y="701207"/>
                    </a:cubicBezTo>
                    <a:cubicBezTo>
                      <a:pt x="535973" y="699207"/>
                      <a:pt x="524543" y="698635"/>
                      <a:pt x="518828" y="700255"/>
                    </a:cubicBezTo>
                    <a:cubicBezTo>
                      <a:pt x="477490" y="711399"/>
                      <a:pt x="434818" y="722734"/>
                      <a:pt x="393193" y="733878"/>
                    </a:cubicBezTo>
                    <a:lnTo>
                      <a:pt x="393193" y="733878"/>
                    </a:lnTo>
                    <a:close/>
                    <a:moveTo>
                      <a:pt x="783528" y="629484"/>
                    </a:moveTo>
                    <a:cubicBezTo>
                      <a:pt x="826105" y="618149"/>
                      <a:pt x="867443" y="607005"/>
                      <a:pt x="908972" y="595956"/>
                    </a:cubicBezTo>
                    <a:cubicBezTo>
                      <a:pt x="915068" y="594337"/>
                      <a:pt x="926117" y="594813"/>
                      <a:pt x="933832" y="596813"/>
                    </a:cubicBezTo>
                    <a:cubicBezTo>
                      <a:pt x="990316" y="612053"/>
                      <a:pt x="1046704" y="627198"/>
                      <a:pt x="1103187" y="642438"/>
                    </a:cubicBezTo>
                    <a:cubicBezTo>
                      <a:pt x="1110997" y="644534"/>
                      <a:pt x="1112807" y="647582"/>
                      <a:pt x="1106711" y="649201"/>
                    </a:cubicBezTo>
                    <a:cubicBezTo>
                      <a:pt x="1065373" y="660250"/>
                      <a:pt x="1023748" y="671489"/>
                      <a:pt x="981553" y="682729"/>
                    </a:cubicBezTo>
                    <a:cubicBezTo>
                      <a:pt x="975742" y="684253"/>
                      <a:pt x="964693" y="683777"/>
                      <a:pt x="956788" y="681681"/>
                    </a:cubicBezTo>
                    <a:cubicBezTo>
                      <a:pt x="899923" y="666441"/>
                      <a:pt x="843916" y="651296"/>
                      <a:pt x="787147" y="636056"/>
                    </a:cubicBezTo>
                    <a:cubicBezTo>
                      <a:pt x="779432" y="633961"/>
                      <a:pt x="777718" y="631008"/>
                      <a:pt x="783433" y="629484"/>
                    </a:cubicBezTo>
                    <a:lnTo>
                      <a:pt x="783433" y="629484"/>
                    </a:lnTo>
                    <a:close/>
                    <a:moveTo>
                      <a:pt x="201646" y="785027"/>
                    </a:moveTo>
                    <a:cubicBezTo>
                      <a:pt x="243365" y="773883"/>
                      <a:pt x="285370" y="762548"/>
                      <a:pt x="327376" y="751404"/>
                    </a:cubicBezTo>
                    <a:cubicBezTo>
                      <a:pt x="333472" y="749785"/>
                      <a:pt x="344235" y="750261"/>
                      <a:pt x="352141" y="752357"/>
                    </a:cubicBezTo>
                    <a:cubicBezTo>
                      <a:pt x="409005" y="767596"/>
                      <a:pt x="465107" y="782646"/>
                      <a:pt x="521876" y="797981"/>
                    </a:cubicBezTo>
                    <a:cubicBezTo>
                      <a:pt x="529306" y="799982"/>
                      <a:pt x="531306" y="803125"/>
                      <a:pt x="525591" y="804744"/>
                    </a:cubicBezTo>
                    <a:cubicBezTo>
                      <a:pt x="483871" y="815888"/>
                      <a:pt x="441866" y="827128"/>
                      <a:pt x="400242" y="838272"/>
                    </a:cubicBezTo>
                    <a:cubicBezTo>
                      <a:pt x="394432" y="839891"/>
                      <a:pt x="383192" y="839320"/>
                      <a:pt x="375477" y="837319"/>
                    </a:cubicBezTo>
                    <a:cubicBezTo>
                      <a:pt x="318613" y="822079"/>
                      <a:pt x="262034" y="806935"/>
                      <a:pt x="205456" y="791695"/>
                    </a:cubicBezTo>
                    <a:cubicBezTo>
                      <a:pt x="197645" y="789599"/>
                      <a:pt x="195835" y="786551"/>
                      <a:pt x="201646" y="785027"/>
                    </a:cubicBezTo>
                    <a:lnTo>
                      <a:pt x="201646" y="785027"/>
                    </a:lnTo>
                    <a:close/>
                    <a:moveTo>
                      <a:pt x="2594802" y="39220"/>
                    </a:moveTo>
                    <a:cubicBezTo>
                      <a:pt x="2588230" y="41030"/>
                      <a:pt x="2587373" y="43601"/>
                      <a:pt x="2592992" y="45125"/>
                    </a:cubicBezTo>
                    <a:cubicBezTo>
                      <a:pt x="2632807" y="55793"/>
                      <a:pt x="2672431" y="66366"/>
                      <a:pt x="2712341" y="76939"/>
                    </a:cubicBezTo>
                    <a:cubicBezTo>
                      <a:pt x="2717770" y="78368"/>
                      <a:pt x="2727581" y="78177"/>
                      <a:pt x="2734153" y="76463"/>
                    </a:cubicBezTo>
                    <a:cubicBezTo>
                      <a:pt x="2780825" y="63985"/>
                      <a:pt x="2827974" y="51412"/>
                      <a:pt x="2875218" y="38839"/>
                    </a:cubicBezTo>
                    <a:cubicBezTo>
                      <a:pt x="2881790" y="37124"/>
                      <a:pt x="2882933" y="34362"/>
                      <a:pt x="2877218" y="32838"/>
                    </a:cubicBezTo>
                    <a:cubicBezTo>
                      <a:pt x="2837404" y="22265"/>
                      <a:pt x="2797684" y="11692"/>
                      <a:pt x="2757870" y="1025"/>
                    </a:cubicBezTo>
                    <a:cubicBezTo>
                      <a:pt x="2752345" y="-499"/>
                      <a:pt x="2742535" y="-309"/>
                      <a:pt x="2735867" y="1501"/>
                    </a:cubicBezTo>
                    <a:cubicBezTo>
                      <a:pt x="2688718" y="14074"/>
                      <a:pt x="2641665" y="26742"/>
                      <a:pt x="2594802" y="39315"/>
                    </a:cubicBezTo>
                    <a:lnTo>
                      <a:pt x="2594802" y="39315"/>
                    </a:lnTo>
                    <a:close/>
                    <a:moveTo>
                      <a:pt x="2372584" y="98560"/>
                    </a:moveTo>
                    <a:cubicBezTo>
                      <a:pt x="2419542" y="86083"/>
                      <a:pt x="2466500" y="73510"/>
                      <a:pt x="2513363" y="60937"/>
                    </a:cubicBezTo>
                    <a:cubicBezTo>
                      <a:pt x="2519745" y="59222"/>
                      <a:pt x="2529365" y="59032"/>
                      <a:pt x="2535080" y="60556"/>
                    </a:cubicBezTo>
                    <a:cubicBezTo>
                      <a:pt x="2574895" y="71224"/>
                      <a:pt x="2614805" y="81797"/>
                      <a:pt x="2654524" y="92369"/>
                    </a:cubicBezTo>
                    <a:cubicBezTo>
                      <a:pt x="2659953" y="93798"/>
                      <a:pt x="2659286" y="96465"/>
                      <a:pt x="2652905" y="98180"/>
                    </a:cubicBezTo>
                    <a:cubicBezTo>
                      <a:pt x="2605946" y="110657"/>
                      <a:pt x="2559083" y="123230"/>
                      <a:pt x="2512030" y="135899"/>
                    </a:cubicBezTo>
                    <a:cubicBezTo>
                      <a:pt x="2505743" y="137613"/>
                      <a:pt x="2495742" y="137708"/>
                      <a:pt x="2490313" y="136279"/>
                    </a:cubicBezTo>
                    <a:cubicBezTo>
                      <a:pt x="2450689" y="125707"/>
                      <a:pt x="2411160" y="115134"/>
                      <a:pt x="2371345" y="104466"/>
                    </a:cubicBezTo>
                    <a:cubicBezTo>
                      <a:pt x="2365631" y="102942"/>
                      <a:pt x="2366297" y="100275"/>
                      <a:pt x="2372679" y="98656"/>
                    </a:cubicBezTo>
                    <a:lnTo>
                      <a:pt x="2372679" y="98656"/>
                    </a:lnTo>
                    <a:close/>
                    <a:moveTo>
                      <a:pt x="2160272" y="155329"/>
                    </a:moveTo>
                    <a:cubicBezTo>
                      <a:pt x="2153699" y="157044"/>
                      <a:pt x="2153033" y="159711"/>
                      <a:pt x="2158462" y="161140"/>
                    </a:cubicBezTo>
                    <a:cubicBezTo>
                      <a:pt x="2198752" y="171808"/>
                      <a:pt x="2238281" y="182381"/>
                      <a:pt x="2278001" y="192953"/>
                    </a:cubicBezTo>
                    <a:cubicBezTo>
                      <a:pt x="2283430" y="194382"/>
                      <a:pt x="2293241" y="194287"/>
                      <a:pt x="2299813" y="192477"/>
                    </a:cubicBezTo>
                    <a:cubicBezTo>
                      <a:pt x="2345818" y="180094"/>
                      <a:pt x="2392491" y="167712"/>
                      <a:pt x="2439640" y="155044"/>
                    </a:cubicBezTo>
                    <a:cubicBezTo>
                      <a:pt x="2446022" y="153329"/>
                      <a:pt x="2446879" y="150662"/>
                      <a:pt x="2441450" y="149138"/>
                    </a:cubicBezTo>
                    <a:cubicBezTo>
                      <a:pt x="2401444" y="138566"/>
                      <a:pt x="2361916" y="127993"/>
                      <a:pt x="2322006" y="117325"/>
                    </a:cubicBezTo>
                    <a:cubicBezTo>
                      <a:pt x="2316482" y="115801"/>
                      <a:pt x="2306385" y="116086"/>
                      <a:pt x="2300003" y="117801"/>
                    </a:cubicBezTo>
                    <a:cubicBezTo>
                      <a:pt x="2252855" y="130469"/>
                      <a:pt x="2206468" y="142757"/>
                      <a:pt x="2160176" y="155234"/>
                    </a:cubicBezTo>
                    <a:lnTo>
                      <a:pt x="2160176" y="155234"/>
                    </a:lnTo>
                    <a:close/>
                    <a:moveTo>
                      <a:pt x="1947197" y="212289"/>
                    </a:moveTo>
                    <a:cubicBezTo>
                      <a:pt x="1993774" y="199811"/>
                      <a:pt x="2040923" y="187238"/>
                      <a:pt x="2088167" y="174665"/>
                    </a:cubicBezTo>
                    <a:cubicBezTo>
                      <a:pt x="2094740" y="172951"/>
                      <a:pt x="2104550" y="172760"/>
                      <a:pt x="2109980" y="174189"/>
                    </a:cubicBezTo>
                    <a:cubicBezTo>
                      <a:pt x="2149984" y="184857"/>
                      <a:pt x="2189609" y="195430"/>
                      <a:pt x="2229233" y="206002"/>
                    </a:cubicBezTo>
                    <a:cubicBezTo>
                      <a:pt x="2234852" y="207526"/>
                      <a:pt x="2233805" y="210193"/>
                      <a:pt x="2227232" y="212003"/>
                    </a:cubicBezTo>
                    <a:cubicBezTo>
                      <a:pt x="2180369" y="224576"/>
                      <a:pt x="2133125" y="237149"/>
                      <a:pt x="2086453" y="249532"/>
                    </a:cubicBezTo>
                    <a:cubicBezTo>
                      <a:pt x="2079595" y="251342"/>
                      <a:pt x="2069879" y="251532"/>
                      <a:pt x="2064355" y="250103"/>
                    </a:cubicBezTo>
                    <a:cubicBezTo>
                      <a:pt x="2024540" y="239531"/>
                      <a:pt x="1984916" y="228958"/>
                      <a:pt x="1945007" y="218290"/>
                    </a:cubicBezTo>
                    <a:cubicBezTo>
                      <a:pt x="1939577" y="216861"/>
                      <a:pt x="1940244" y="214194"/>
                      <a:pt x="1947102" y="212384"/>
                    </a:cubicBezTo>
                    <a:lnTo>
                      <a:pt x="1947102" y="212384"/>
                    </a:lnTo>
                    <a:close/>
                    <a:moveTo>
                      <a:pt x="1725836" y="271535"/>
                    </a:moveTo>
                    <a:cubicBezTo>
                      <a:pt x="1719550" y="273249"/>
                      <a:pt x="1718597" y="275916"/>
                      <a:pt x="1724026" y="277440"/>
                    </a:cubicBezTo>
                    <a:cubicBezTo>
                      <a:pt x="1763746" y="288108"/>
                      <a:pt x="1803370" y="298681"/>
                      <a:pt x="1842899" y="309253"/>
                    </a:cubicBezTo>
                    <a:cubicBezTo>
                      <a:pt x="1848328" y="310682"/>
                      <a:pt x="1858424" y="310492"/>
                      <a:pt x="1864711" y="308777"/>
                    </a:cubicBezTo>
                    <a:cubicBezTo>
                      <a:pt x="1911669" y="296300"/>
                      <a:pt x="1957960" y="283822"/>
                      <a:pt x="2004919" y="271344"/>
                    </a:cubicBezTo>
                    <a:cubicBezTo>
                      <a:pt x="2011396" y="269629"/>
                      <a:pt x="2012063" y="267058"/>
                      <a:pt x="2006348" y="265534"/>
                    </a:cubicBezTo>
                    <a:cubicBezTo>
                      <a:pt x="1966438" y="254961"/>
                      <a:pt x="1926909" y="244388"/>
                      <a:pt x="1887190" y="233720"/>
                    </a:cubicBezTo>
                    <a:cubicBezTo>
                      <a:pt x="1881760" y="232292"/>
                      <a:pt x="1871855" y="232387"/>
                      <a:pt x="1865473" y="234101"/>
                    </a:cubicBezTo>
                    <a:cubicBezTo>
                      <a:pt x="1818610" y="246674"/>
                      <a:pt x="1772509" y="259057"/>
                      <a:pt x="1725741" y="271535"/>
                    </a:cubicBezTo>
                    <a:lnTo>
                      <a:pt x="1725741" y="271535"/>
                    </a:lnTo>
                    <a:close/>
                    <a:moveTo>
                      <a:pt x="1513143" y="328399"/>
                    </a:moveTo>
                    <a:cubicBezTo>
                      <a:pt x="1559815" y="315921"/>
                      <a:pt x="1606393" y="303443"/>
                      <a:pt x="1652684" y="291061"/>
                    </a:cubicBezTo>
                    <a:cubicBezTo>
                      <a:pt x="1658971" y="289346"/>
                      <a:pt x="1669067" y="289060"/>
                      <a:pt x="1674497" y="290585"/>
                    </a:cubicBezTo>
                    <a:cubicBezTo>
                      <a:pt x="1714406" y="301252"/>
                      <a:pt x="1753935" y="311825"/>
                      <a:pt x="1793845" y="322398"/>
                    </a:cubicBezTo>
                    <a:cubicBezTo>
                      <a:pt x="1799274" y="323827"/>
                      <a:pt x="1798607" y="326494"/>
                      <a:pt x="1791749" y="328303"/>
                    </a:cubicBezTo>
                    <a:cubicBezTo>
                      <a:pt x="1745458" y="340686"/>
                      <a:pt x="1698785" y="353164"/>
                      <a:pt x="1652208" y="365642"/>
                    </a:cubicBezTo>
                    <a:cubicBezTo>
                      <a:pt x="1645636" y="367451"/>
                      <a:pt x="1635825" y="367546"/>
                      <a:pt x="1630205" y="366118"/>
                    </a:cubicBezTo>
                    <a:cubicBezTo>
                      <a:pt x="1590581" y="355545"/>
                      <a:pt x="1551148" y="344972"/>
                      <a:pt x="1511333" y="334209"/>
                    </a:cubicBezTo>
                    <a:cubicBezTo>
                      <a:pt x="1505809" y="332685"/>
                      <a:pt x="1506571" y="330113"/>
                      <a:pt x="1513143" y="328399"/>
                    </a:cubicBezTo>
                    <a:lnTo>
                      <a:pt x="1513143" y="328399"/>
                    </a:lnTo>
                    <a:close/>
                    <a:moveTo>
                      <a:pt x="1300640" y="385263"/>
                    </a:moveTo>
                    <a:cubicBezTo>
                      <a:pt x="1294258" y="386977"/>
                      <a:pt x="1293497" y="389549"/>
                      <a:pt x="1299116" y="391073"/>
                    </a:cubicBezTo>
                    <a:cubicBezTo>
                      <a:pt x="1338835" y="401741"/>
                      <a:pt x="1378459" y="412314"/>
                      <a:pt x="1418083" y="422982"/>
                    </a:cubicBezTo>
                    <a:cubicBezTo>
                      <a:pt x="1423513" y="424411"/>
                      <a:pt x="1433324" y="424220"/>
                      <a:pt x="1439705" y="422601"/>
                    </a:cubicBezTo>
                    <a:cubicBezTo>
                      <a:pt x="1487140" y="409933"/>
                      <a:pt x="1533526" y="397550"/>
                      <a:pt x="1580104" y="385073"/>
                    </a:cubicBezTo>
                    <a:cubicBezTo>
                      <a:pt x="1586390" y="383358"/>
                      <a:pt x="1587152" y="380691"/>
                      <a:pt x="1581628" y="379262"/>
                    </a:cubicBezTo>
                    <a:cubicBezTo>
                      <a:pt x="1542004" y="368690"/>
                      <a:pt x="1502475" y="358021"/>
                      <a:pt x="1462756" y="347449"/>
                    </a:cubicBezTo>
                    <a:cubicBezTo>
                      <a:pt x="1457136" y="345925"/>
                      <a:pt x="1447516" y="346210"/>
                      <a:pt x="1441134" y="347830"/>
                    </a:cubicBezTo>
                    <a:cubicBezTo>
                      <a:pt x="1394557" y="360308"/>
                      <a:pt x="1348170" y="372690"/>
                      <a:pt x="1300735" y="385358"/>
                    </a:cubicBezTo>
                    <a:lnTo>
                      <a:pt x="1300735" y="385358"/>
                    </a:lnTo>
                    <a:close/>
                    <a:moveTo>
                      <a:pt x="1078993" y="444604"/>
                    </a:moveTo>
                    <a:cubicBezTo>
                      <a:pt x="1125571" y="432126"/>
                      <a:pt x="1172148" y="419648"/>
                      <a:pt x="1219392" y="406980"/>
                    </a:cubicBezTo>
                    <a:cubicBezTo>
                      <a:pt x="1225774" y="405266"/>
                      <a:pt x="1235680" y="404980"/>
                      <a:pt x="1241204" y="406504"/>
                    </a:cubicBezTo>
                    <a:cubicBezTo>
                      <a:pt x="1280924" y="417172"/>
                      <a:pt x="1320452" y="427649"/>
                      <a:pt x="1359695" y="438412"/>
                    </a:cubicBezTo>
                    <a:cubicBezTo>
                      <a:pt x="1364839" y="439841"/>
                      <a:pt x="1364172" y="442603"/>
                      <a:pt x="1357885" y="444223"/>
                    </a:cubicBezTo>
                    <a:cubicBezTo>
                      <a:pt x="1311023" y="456796"/>
                      <a:pt x="1264350" y="469274"/>
                      <a:pt x="1217677" y="481751"/>
                    </a:cubicBezTo>
                    <a:cubicBezTo>
                      <a:pt x="1211105" y="483466"/>
                      <a:pt x="1201390" y="483751"/>
                      <a:pt x="1195865" y="482227"/>
                    </a:cubicBezTo>
                    <a:cubicBezTo>
                      <a:pt x="1156241" y="471655"/>
                      <a:pt x="1116998" y="461082"/>
                      <a:pt x="1077470" y="450414"/>
                    </a:cubicBezTo>
                    <a:cubicBezTo>
                      <a:pt x="1071850" y="448890"/>
                      <a:pt x="1072421" y="446414"/>
                      <a:pt x="1078993" y="444604"/>
                    </a:cubicBezTo>
                    <a:lnTo>
                      <a:pt x="1078993" y="444604"/>
                    </a:lnTo>
                    <a:close/>
                    <a:moveTo>
                      <a:pt x="865919" y="501468"/>
                    </a:moveTo>
                    <a:cubicBezTo>
                      <a:pt x="859823" y="503087"/>
                      <a:pt x="858680" y="505754"/>
                      <a:pt x="864109" y="507278"/>
                    </a:cubicBezTo>
                    <a:cubicBezTo>
                      <a:pt x="903638" y="518042"/>
                      <a:pt x="943072" y="528519"/>
                      <a:pt x="982696" y="539187"/>
                    </a:cubicBezTo>
                    <a:cubicBezTo>
                      <a:pt x="988220" y="540711"/>
                      <a:pt x="998031" y="540520"/>
                      <a:pt x="1004698" y="538711"/>
                    </a:cubicBezTo>
                    <a:cubicBezTo>
                      <a:pt x="1051276" y="526328"/>
                      <a:pt x="1098329" y="513660"/>
                      <a:pt x="1145573" y="501087"/>
                    </a:cubicBezTo>
                    <a:cubicBezTo>
                      <a:pt x="1152050" y="499373"/>
                      <a:pt x="1152431" y="496801"/>
                      <a:pt x="1146907" y="495277"/>
                    </a:cubicBezTo>
                    <a:cubicBezTo>
                      <a:pt x="1107568" y="484609"/>
                      <a:pt x="1068516" y="474131"/>
                      <a:pt x="1028511" y="463368"/>
                    </a:cubicBezTo>
                    <a:cubicBezTo>
                      <a:pt x="1023082" y="461939"/>
                      <a:pt x="1013271" y="462130"/>
                      <a:pt x="1006699" y="463844"/>
                    </a:cubicBezTo>
                    <a:cubicBezTo>
                      <a:pt x="959550" y="476417"/>
                      <a:pt x="912782" y="488990"/>
                      <a:pt x="866015" y="501468"/>
                    </a:cubicBezTo>
                    <a:lnTo>
                      <a:pt x="866015" y="501468"/>
                    </a:lnTo>
                    <a:close/>
                    <a:moveTo>
                      <a:pt x="654750" y="557951"/>
                    </a:moveTo>
                    <a:cubicBezTo>
                      <a:pt x="648463" y="559666"/>
                      <a:pt x="647797" y="562333"/>
                      <a:pt x="653226" y="563761"/>
                    </a:cubicBezTo>
                    <a:cubicBezTo>
                      <a:pt x="693040" y="574429"/>
                      <a:pt x="732188" y="585098"/>
                      <a:pt x="771812" y="595766"/>
                    </a:cubicBezTo>
                    <a:cubicBezTo>
                      <a:pt x="777241" y="597194"/>
                      <a:pt x="787052" y="597004"/>
                      <a:pt x="793624" y="595289"/>
                    </a:cubicBezTo>
                    <a:cubicBezTo>
                      <a:pt x="839630" y="583002"/>
                      <a:pt x="886017" y="570524"/>
                      <a:pt x="932594" y="558046"/>
                    </a:cubicBezTo>
                    <a:cubicBezTo>
                      <a:pt x="938881" y="556332"/>
                      <a:pt x="939738" y="553760"/>
                      <a:pt x="934118" y="552236"/>
                    </a:cubicBezTo>
                    <a:cubicBezTo>
                      <a:pt x="894494" y="541664"/>
                      <a:pt x="855061" y="531091"/>
                      <a:pt x="815341" y="520423"/>
                    </a:cubicBezTo>
                    <a:cubicBezTo>
                      <a:pt x="809912" y="518994"/>
                      <a:pt x="800101" y="519185"/>
                      <a:pt x="794005" y="520804"/>
                    </a:cubicBezTo>
                    <a:cubicBezTo>
                      <a:pt x="747142" y="533377"/>
                      <a:pt x="701041" y="545664"/>
                      <a:pt x="654750" y="558046"/>
                    </a:cubicBezTo>
                    <a:lnTo>
                      <a:pt x="654750" y="558046"/>
                    </a:lnTo>
                    <a:close/>
                    <a:moveTo>
                      <a:pt x="432246" y="617483"/>
                    </a:moveTo>
                    <a:cubicBezTo>
                      <a:pt x="425388" y="619292"/>
                      <a:pt x="424721" y="621959"/>
                      <a:pt x="430150" y="623388"/>
                    </a:cubicBezTo>
                    <a:cubicBezTo>
                      <a:pt x="469965" y="634056"/>
                      <a:pt x="509303" y="644534"/>
                      <a:pt x="548832" y="655202"/>
                    </a:cubicBezTo>
                    <a:cubicBezTo>
                      <a:pt x="554261" y="656630"/>
                      <a:pt x="564072" y="656440"/>
                      <a:pt x="570644" y="654725"/>
                    </a:cubicBezTo>
                    <a:cubicBezTo>
                      <a:pt x="617221" y="642248"/>
                      <a:pt x="663894" y="629770"/>
                      <a:pt x="711043" y="617197"/>
                    </a:cubicBezTo>
                    <a:cubicBezTo>
                      <a:pt x="717615" y="615387"/>
                      <a:pt x="718567" y="612720"/>
                      <a:pt x="713138" y="611291"/>
                    </a:cubicBezTo>
                    <a:cubicBezTo>
                      <a:pt x="673514" y="600623"/>
                      <a:pt x="634176" y="590146"/>
                      <a:pt x="594457" y="579478"/>
                    </a:cubicBezTo>
                    <a:cubicBezTo>
                      <a:pt x="589027" y="578049"/>
                      <a:pt x="579217" y="578240"/>
                      <a:pt x="572644" y="579954"/>
                    </a:cubicBezTo>
                    <a:cubicBezTo>
                      <a:pt x="525686" y="592432"/>
                      <a:pt x="478823" y="605005"/>
                      <a:pt x="432246" y="617483"/>
                    </a:cubicBezTo>
                    <a:lnTo>
                      <a:pt x="432246" y="617483"/>
                    </a:lnTo>
                    <a:close/>
                    <a:moveTo>
                      <a:pt x="218886" y="674633"/>
                    </a:moveTo>
                    <a:cubicBezTo>
                      <a:pt x="266035" y="661964"/>
                      <a:pt x="312136" y="649582"/>
                      <a:pt x="359094" y="637009"/>
                    </a:cubicBezTo>
                    <a:cubicBezTo>
                      <a:pt x="365666" y="635294"/>
                      <a:pt x="375572" y="635009"/>
                      <a:pt x="381001" y="636533"/>
                    </a:cubicBezTo>
                    <a:cubicBezTo>
                      <a:pt x="420530" y="647296"/>
                      <a:pt x="459964" y="657773"/>
                      <a:pt x="499492" y="668441"/>
                    </a:cubicBezTo>
                    <a:cubicBezTo>
                      <a:pt x="505017" y="669965"/>
                      <a:pt x="504255" y="672537"/>
                      <a:pt x="497397" y="674347"/>
                    </a:cubicBezTo>
                    <a:cubicBezTo>
                      <a:pt x="451010" y="686729"/>
                      <a:pt x="404528" y="699302"/>
                      <a:pt x="357284" y="711780"/>
                    </a:cubicBezTo>
                    <a:cubicBezTo>
                      <a:pt x="350807" y="713494"/>
                      <a:pt x="340901" y="713780"/>
                      <a:pt x="335281" y="712256"/>
                    </a:cubicBezTo>
                    <a:cubicBezTo>
                      <a:pt x="295943" y="701684"/>
                      <a:pt x="257081" y="691016"/>
                      <a:pt x="217267" y="680348"/>
                    </a:cubicBezTo>
                    <a:cubicBezTo>
                      <a:pt x="211647" y="678824"/>
                      <a:pt x="212599" y="676252"/>
                      <a:pt x="218981" y="674633"/>
                    </a:cubicBezTo>
                    <a:lnTo>
                      <a:pt x="218981" y="674633"/>
                    </a:lnTo>
                    <a:close/>
                    <a:moveTo>
                      <a:pt x="5335" y="731783"/>
                    </a:moveTo>
                    <a:cubicBezTo>
                      <a:pt x="-1142" y="733497"/>
                      <a:pt x="-1808" y="736069"/>
                      <a:pt x="3811" y="737593"/>
                    </a:cubicBezTo>
                    <a:cubicBezTo>
                      <a:pt x="43626" y="748261"/>
                      <a:pt x="82774" y="758834"/>
                      <a:pt x="122017" y="769406"/>
                    </a:cubicBezTo>
                    <a:cubicBezTo>
                      <a:pt x="127541" y="770930"/>
                      <a:pt x="137447" y="770740"/>
                      <a:pt x="143734" y="769025"/>
                    </a:cubicBezTo>
                    <a:cubicBezTo>
                      <a:pt x="190597" y="756452"/>
                      <a:pt x="237555" y="743975"/>
                      <a:pt x="284799" y="731306"/>
                    </a:cubicBezTo>
                    <a:cubicBezTo>
                      <a:pt x="290895" y="729687"/>
                      <a:pt x="291562" y="727020"/>
                      <a:pt x="285942" y="725496"/>
                    </a:cubicBezTo>
                    <a:cubicBezTo>
                      <a:pt x="246508" y="714923"/>
                      <a:pt x="207456" y="704351"/>
                      <a:pt x="167641" y="693683"/>
                    </a:cubicBezTo>
                    <a:cubicBezTo>
                      <a:pt x="162022" y="692159"/>
                      <a:pt x="152401" y="692444"/>
                      <a:pt x="146020" y="694064"/>
                    </a:cubicBezTo>
                    <a:cubicBezTo>
                      <a:pt x="98871" y="706732"/>
                      <a:pt x="52389" y="719305"/>
                      <a:pt x="5335" y="731687"/>
                    </a:cubicBezTo>
                    <a:close/>
                  </a:path>
                </a:pathLst>
              </a:custGeom>
              <a:solidFill>
                <a:srgbClr val="706A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3" name="Shape 2863"/>
        <p:cNvGrpSpPr/>
        <p:nvPr/>
      </p:nvGrpSpPr>
      <p:grpSpPr>
        <a:xfrm>
          <a:off x="0" y="0"/>
          <a:ext cx="0" cy="0"/>
          <a:chOff x="0" y="0"/>
          <a:chExt cx="0" cy="0"/>
        </a:xfrm>
      </p:grpSpPr>
      <p:grpSp>
        <p:nvGrpSpPr>
          <p:cNvPr id="2864" name="Google Shape;2864;p23"/>
          <p:cNvGrpSpPr/>
          <p:nvPr/>
        </p:nvGrpSpPr>
        <p:grpSpPr>
          <a:xfrm rot="-1729015">
            <a:off x="1546805" y="504471"/>
            <a:ext cx="894117" cy="1641226"/>
            <a:chOff x="14158132" y="5187467"/>
            <a:chExt cx="991888" cy="1820693"/>
          </a:xfrm>
        </p:grpSpPr>
        <p:sp>
          <p:nvSpPr>
            <p:cNvPr id="2865" name="Google Shape;2865;p23"/>
            <p:cNvSpPr/>
            <p:nvPr/>
          </p:nvSpPr>
          <p:spPr>
            <a:xfrm>
              <a:off x="14158132" y="5187467"/>
              <a:ext cx="991888" cy="1820693"/>
            </a:xfrm>
            <a:custGeom>
              <a:rect b="b" l="l" r="r" t="t"/>
              <a:pathLst>
                <a:path extrusionOk="0" h="1820693" w="991888">
                  <a:moveTo>
                    <a:pt x="110593" y="0"/>
                  </a:moveTo>
                  <a:lnTo>
                    <a:pt x="884630" y="0"/>
                  </a:lnTo>
                  <a:cubicBezTo>
                    <a:pt x="908577" y="0"/>
                    <a:pt x="927990" y="19413"/>
                    <a:pt x="927990" y="43359"/>
                  </a:cubicBezTo>
                  <a:lnTo>
                    <a:pt x="927990" y="179869"/>
                  </a:lnTo>
                  <a:cubicBezTo>
                    <a:pt x="927990" y="191842"/>
                    <a:pt x="923137" y="202682"/>
                    <a:pt x="915290" y="210529"/>
                  </a:cubicBezTo>
                  <a:lnTo>
                    <a:pt x="912784" y="211567"/>
                  </a:lnTo>
                  <a:lnTo>
                    <a:pt x="911746" y="214072"/>
                  </a:lnTo>
                  <a:cubicBezTo>
                    <a:pt x="903900" y="221918"/>
                    <a:pt x="893060" y="226771"/>
                    <a:pt x="881086" y="226771"/>
                  </a:cubicBezTo>
                  <a:lnTo>
                    <a:pt x="892705" y="226771"/>
                  </a:lnTo>
                  <a:lnTo>
                    <a:pt x="733375" y="409129"/>
                  </a:lnTo>
                  <a:lnTo>
                    <a:pt x="733375" y="718454"/>
                  </a:lnTo>
                  <a:lnTo>
                    <a:pt x="956395" y="896248"/>
                  </a:lnTo>
                  <a:lnTo>
                    <a:pt x="952521" y="896248"/>
                  </a:lnTo>
                  <a:lnTo>
                    <a:pt x="977852" y="906741"/>
                  </a:lnTo>
                  <a:cubicBezTo>
                    <a:pt x="986524" y="915413"/>
                    <a:pt x="991888" y="927394"/>
                    <a:pt x="991888" y="940627"/>
                  </a:cubicBezTo>
                  <a:lnTo>
                    <a:pt x="991888" y="1068009"/>
                  </a:lnTo>
                  <a:cubicBezTo>
                    <a:pt x="991888" y="1081243"/>
                    <a:pt x="986524" y="1093223"/>
                    <a:pt x="977852" y="1101896"/>
                  </a:cubicBezTo>
                  <a:lnTo>
                    <a:pt x="976249" y="1102560"/>
                  </a:lnTo>
                  <a:lnTo>
                    <a:pt x="974308" y="1105439"/>
                  </a:lnTo>
                  <a:cubicBezTo>
                    <a:pt x="965635" y="1114111"/>
                    <a:pt x="953655" y="1119475"/>
                    <a:pt x="940421" y="1119475"/>
                  </a:cubicBezTo>
                  <a:lnTo>
                    <a:pt x="636075" y="1119475"/>
                  </a:lnTo>
                  <a:lnTo>
                    <a:pt x="486495" y="1820693"/>
                  </a:lnTo>
                  <a:lnTo>
                    <a:pt x="352268" y="1119475"/>
                  </a:lnTo>
                  <a:lnTo>
                    <a:pt x="47924" y="1119475"/>
                  </a:lnTo>
                  <a:cubicBezTo>
                    <a:pt x="21456" y="1119475"/>
                    <a:pt x="0" y="1098019"/>
                    <a:pt x="0" y="1071552"/>
                  </a:cubicBezTo>
                  <a:lnTo>
                    <a:pt x="0" y="944170"/>
                  </a:lnTo>
                  <a:cubicBezTo>
                    <a:pt x="0" y="934245"/>
                    <a:pt x="3017" y="925025"/>
                    <a:pt x="8185" y="917376"/>
                  </a:cubicBezTo>
                  <a:lnTo>
                    <a:pt x="13187" y="913257"/>
                  </a:lnTo>
                  <a:lnTo>
                    <a:pt x="17581" y="906741"/>
                  </a:lnTo>
                  <a:lnTo>
                    <a:pt x="24663" y="903807"/>
                  </a:lnTo>
                  <a:lnTo>
                    <a:pt x="29270" y="900013"/>
                  </a:lnTo>
                  <a:lnTo>
                    <a:pt x="38151" y="898220"/>
                  </a:lnTo>
                  <a:lnTo>
                    <a:pt x="42912" y="896248"/>
                  </a:lnTo>
                  <a:lnTo>
                    <a:pt x="31949" y="896248"/>
                  </a:lnTo>
                  <a:lnTo>
                    <a:pt x="254970" y="718454"/>
                  </a:lnTo>
                  <a:lnTo>
                    <a:pt x="254970" y="409129"/>
                  </a:lnTo>
                  <a:lnTo>
                    <a:pt x="95640" y="226771"/>
                  </a:lnTo>
                  <a:lnTo>
                    <a:pt x="107049" y="226771"/>
                  </a:lnTo>
                  <a:cubicBezTo>
                    <a:pt x="83103" y="226771"/>
                    <a:pt x="63690" y="207358"/>
                    <a:pt x="63690" y="183412"/>
                  </a:cubicBezTo>
                  <a:lnTo>
                    <a:pt x="63690" y="46902"/>
                  </a:lnTo>
                  <a:cubicBezTo>
                    <a:pt x="63690" y="34929"/>
                    <a:pt x="68543" y="24090"/>
                    <a:pt x="76390" y="16243"/>
                  </a:cubicBezTo>
                  <a:lnTo>
                    <a:pt x="78896" y="15205"/>
                  </a:lnTo>
                  <a:lnTo>
                    <a:pt x="79934" y="12700"/>
                  </a:lnTo>
                  <a:cubicBezTo>
                    <a:pt x="87780" y="4854"/>
                    <a:pt x="98620" y="0"/>
                    <a:pt x="11059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66" name="Google Shape;2866;p23"/>
            <p:cNvGrpSpPr/>
            <p:nvPr/>
          </p:nvGrpSpPr>
          <p:grpSpPr>
            <a:xfrm>
              <a:off x="14158132" y="5187467"/>
              <a:ext cx="991888" cy="1820693"/>
              <a:chOff x="15208984" y="4763937"/>
              <a:chExt cx="991888" cy="1820693"/>
            </a:xfrm>
          </p:grpSpPr>
          <p:sp>
            <p:nvSpPr>
              <p:cNvPr id="2867" name="Google Shape;2867;p23"/>
              <p:cNvSpPr/>
              <p:nvPr/>
            </p:nvSpPr>
            <p:spPr>
              <a:xfrm>
                <a:off x="15208984" y="4767480"/>
                <a:ext cx="988344" cy="1115932"/>
              </a:xfrm>
              <a:custGeom>
                <a:rect b="b" l="l" r="r" t="t"/>
                <a:pathLst>
                  <a:path extrusionOk="0" h="1115932" w="988344">
                    <a:moveTo>
                      <a:pt x="107049" y="0"/>
                    </a:moveTo>
                    <a:lnTo>
                      <a:pt x="881086" y="0"/>
                    </a:lnTo>
                    <a:cubicBezTo>
                      <a:pt x="905033" y="0"/>
                      <a:pt x="924446" y="19413"/>
                      <a:pt x="924446" y="43359"/>
                    </a:cubicBezTo>
                    <a:lnTo>
                      <a:pt x="924446" y="179869"/>
                    </a:lnTo>
                    <a:cubicBezTo>
                      <a:pt x="924446" y="203815"/>
                      <a:pt x="905033" y="223228"/>
                      <a:pt x="881086" y="223228"/>
                    </a:cubicBezTo>
                    <a:lnTo>
                      <a:pt x="892705" y="223228"/>
                    </a:lnTo>
                    <a:lnTo>
                      <a:pt x="733375" y="405586"/>
                    </a:lnTo>
                    <a:lnTo>
                      <a:pt x="733375" y="714911"/>
                    </a:lnTo>
                    <a:lnTo>
                      <a:pt x="956395" y="892705"/>
                    </a:lnTo>
                    <a:lnTo>
                      <a:pt x="940426" y="892705"/>
                    </a:lnTo>
                    <a:lnTo>
                      <a:pt x="959075" y="896470"/>
                    </a:lnTo>
                    <a:cubicBezTo>
                      <a:pt x="976275" y="903745"/>
                      <a:pt x="988344" y="920777"/>
                      <a:pt x="988344" y="940627"/>
                    </a:cubicBezTo>
                    <a:lnTo>
                      <a:pt x="988344" y="1068009"/>
                    </a:lnTo>
                    <a:cubicBezTo>
                      <a:pt x="988344" y="1094476"/>
                      <a:pt x="966888" y="1115932"/>
                      <a:pt x="940421" y="1115932"/>
                    </a:cubicBezTo>
                    <a:lnTo>
                      <a:pt x="47924" y="1115932"/>
                    </a:lnTo>
                    <a:cubicBezTo>
                      <a:pt x="21456" y="1115932"/>
                      <a:pt x="0" y="1094476"/>
                      <a:pt x="0" y="1068009"/>
                    </a:cubicBezTo>
                    <a:lnTo>
                      <a:pt x="0" y="940627"/>
                    </a:lnTo>
                    <a:cubicBezTo>
                      <a:pt x="0" y="920777"/>
                      <a:pt x="12069" y="903745"/>
                      <a:pt x="29270" y="896470"/>
                    </a:cubicBezTo>
                    <a:lnTo>
                      <a:pt x="47919" y="892705"/>
                    </a:lnTo>
                    <a:lnTo>
                      <a:pt x="31949" y="892705"/>
                    </a:lnTo>
                    <a:lnTo>
                      <a:pt x="254970" y="714911"/>
                    </a:lnTo>
                    <a:lnTo>
                      <a:pt x="254970" y="405586"/>
                    </a:lnTo>
                    <a:lnTo>
                      <a:pt x="95640" y="223228"/>
                    </a:lnTo>
                    <a:lnTo>
                      <a:pt x="107049" y="223228"/>
                    </a:lnTo>
                    <a:cubicBezTo>
                      <a:pt x="83103" y="223228"/>
                      <a:pt x="63690" y="203815"/>
                      <a:pt x="63690" y="179869"/>
                    </a:cubicBezTo>
                    <a:lnTo>
                      <a:pt x="63690" y="43359"/>
                    </a:lnTo>
                    <a:cubicBezTo>
                      <a:pt x="63690" y="19413"/>
                      <a:pt x="83103" y="0"/>
                      <a:pt x="107049"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68" name="Google Shape;2868;p23"/>
              <p:cNvSpPr/>
              <p:nvPr/>
            </p:nvSpPr>
            <p:spPr>
              <a:xfrm>
                <a:off x="15561252" y="5883412"/>
                <a:ext cx="283806" cy="701218"/>
              </a:xfrm>
              <a:custGeom>
                <a:rect b="b" l="l" r="r" t="t"/>
                <a:pathLst>
                  <a:path extrusionOk="0" h="701218" w="283806">
                    <a:moveTo>
                      <a:pt x="0" y="0"/>
                    </a:moveTo>
                    <a:lnTo>
                      <a:pt x="134227" y="701218"/>
                    </a:lnTo>
                    <a:lnTo>
                      <a:pt x="283807" y="0"/>
                    </a:lnTo>
                    <a:lnTo>
                      <a:pt x="0" y="0"/>
                    </a:lnTo>
                    <a:close/>
                  </a:path>
                </a:pathLst>
              </a:custGeom>
              <a:solidFill>
                <a:srgbClr val="D3D3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69" name="Google Shape;2869;p23"/>
              <p:cNvSpPr/>
              <p:nvPr/>
            </p:nvSpPr>
            <p:spPr>
              <a:xfrm>
                <a:off x="15212528" y="5656641"/>
                <a:ext cx="988344" cy="223228"/>
              </a:xfrm>
              <a:custGeom>
                <a:rect b="b" l="l" r="r" t="t"/>
                <a:pathLst>
                  <a:path extrusionOk="0" h="223228" w="988344">
                    <a:moveTo>
                      <a:pt x="940421" y="0"/>
                    </a:moveTo>
                    <a:cubicBezTo>
                      <a:pt x="966888" y="0"/>
                      <a:pt x="988344" y="21456"/>
                      <a:pt x="988344" y="47923"/>
                    </a:cubicBezTo>
                    <a:lnTo>
                      <a:pt x="988344" y="175305"/>
                    </a:lnTo>
                    <a:cubicBezTo>
                      <a:pt x="988344" y="201772"/>
                      <a:pt x="966888" y="223228"/>
                      <a:pt x="940421" y="223228"/>
                    </a:cubicBezTo>
                    <a:lnTo>
                      <a:pt x="47924" y="223228"/>
                    </a:lnTo>
                    <a:cubicBezTo>
                      <a:pt x="21456" y="223228"/>
                      <a:pt x="0" y="201772"/>
                      <a:pt x="0" y="175305"/>
                    </a:cubicBezTo>
                    <a:lnTo>
                      <a:pt x="0" y="47923"/>
                    </a:lnTo>
                    <a:cubicBezTo>
                      <a:pt x="0" y="21456"/>
                      <a:pt x="21456" y="0"/>
                      <a:pt x="47924"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0" name="Google Shape;2870;p23"/>
              <p:cNvSpPr/>
              <p:nvPr/>
            </p:nvSpPr>
            <p:spPr>
              <a:xfrm>
                <a:off x="15276218" y="4763937"/>
                <a:ext cx="860755" cy="223228"/>
              </a:xfrm>
              <a:custGeom>
                <a:rect b="b" l="l" r="r" t="t"/>
                <a:pathLst>
                  <a:path extrusionOk="0" h="223228" w="860755">
                    <a:moveTo>
                      <a:pt x="817396" y="0"/>
                    </a:moveTo>
                    <a:cubicBezTo>
                      <a:pt x="841343" y="0"/>
                      <a:pt x="860756" y="19413"/>
                      <a:pt x="860756" y="43359"/>
                    </a:cubicBezTo>
                    <a:lnTo>
                      <a:pt x="860756" y="179869"/>
                    </a:lnTo>
                    <a:cubicBezTo>
                      <a:pt x="860756" y="203815"/>
                      <a:pt x="841343" y="223228"/>
                      <a:pt x="817396" y="223228"/>
                    </a:cubicBezTo>
                    <a:lnTo>
                      <a:pt x="43359" y="223228"/>
                    </a:lnTo>
                    <a:cubicBezTo>
                      <a:pt x="19413" y="223228"/>
                      <a:pt x="0" y="203815"/>
                      <a:pt x="0" y="179869"/>
                    </a:cubicBezTo>
                    <a:lnTo>
                      <a:pt x="0" y="43359"/>
                    </a:lnTo>
                    <a:cubicBezTo>
                      <a:pt x="0" y="19413"/>
                      <a:pt x="19413" y="0"/>
                      <a:pt x="43359"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871" name="Google Shape;2871;p23"/>
          <p:cNvGrpSpPr/>
          <p:nvPr/>
        </p:nvGrpSpPr>
        <p:grpSpPr>
          <a:xfrm rot="-1729015">
            <a:off x="2886705" y="504471"/>
            <a:ext cx="894117" cy="1641226"/>
            <a:chOff x="14158132" y="5187467"/>
            <a:chExt cx="991888" cy="1820693"/>
          </a:xfrm>
        </p:grpSpPr>
        <p:sp>
          <p:nvSpPr>
            <p:cNvPr id="2872" name="Google Shape;2872;p23"/>
            <p:cNvSpPr/>
            <p:nvPr/>
          </p:nvSpPr>
          <p:spPr>
            <a:xfrm>
              <a:off x="14158132" y="5187467"/>
              <a:ext cx="991888" cy="1820693"/>
            </a:xfrm>
            <a:custGeom>
              <a:rect b="b" l="l" r="r" t="t"/>
              <a:pathLst>
                <a:path extrusionOk="0" h="1820693" w="991888">
                  <a:moveTo>
                    <a:pt x="110593" y="0"/>
                  </a:moveTo>
                  <a:lnTo>
                    <a:pt x="884630" y="0"/>
                  </a:lnTo>
                  <a:cubicBezTo>
                    <a:pt x="908577" y="0"/>
                    <a:pt x="927990" y="19413"/>
                    <a:pt x="927990" y="43359"/>
                  </a:cubicBezTo>
                  <a:lnTo>
                    <a:pt x="927990" y="179869"/>
                  </a:lnTo>
                  <a:cubicBezTo>
                    <a:pt x="927990" y="191842"/>
                    <a:pt x="923137" y="202682"/>
                    <a:pt x="915290" y="210529"/>
                  </a:cubicBezTo>
                  <a:lnTo>
                    <a:pt x="912784" y="211567"/>
                  </a:lnTo>
                  <a:lnTo>
                    <a:pt x="911746" y="214072"/>
                  </a:lnTo>
                  <a:cubicBezTo>
                    <a:pt x="903900" y="221918"/>
                    <a:pt x="893060" y="226771"/>
                    <a:pt x="881086" y="226771"/>
                  </a:cubicBezTo>
                  <a:lnTo>
                    <a:pt x="892705" y="226771"/>
                  </a:lnTo>
                  <a:lnTo>
                    <a:pt x="733375" y="409129"/>
                  </a:lnTo>
                  <a:lnTo>
                    <a:pt x="733375" y="718454"/>
                  </a:lnTo>
                  <a:lnTo>
                    <a:pt x="956395" y="896248"/>
                  </a:lnTo>
                  <a:lnTo>
                    <a:pt x="952521" y="896248"/>
                  </a:lnTo>
                  <a:lnTo>
                    <a:pt x="977852" y="906741"/>
                  </a:lnTo>
                  <a:cubicBezTo>
                    <a:pt x="986524" y="915413"/>
                    <a:pt x="991888" y="927394"/>
                    <a:pt x="991888" y="940627"/>
                  </a:cubicBezTo>
                  <a:lnTo>
                    <a:pt x="991888" y="1068009"/>
                  </a:lnTo>
                  <a:cubicBezTo>
                    <a:pt x="991888" y="1081243"/>
                    <a:pt x="986524" y="1093223"/>
                    <a:pt x="977852" y="1101896"/>
                  </a:cubicBezTo>
                  <a:lnTo>
                    <a:pt x="976249" y="1102560"/>
                  </a:lnTo>
                  <a:lnTo>
                    <a:pt x="974308" y="1105439"/>
                  </a:lnTo>
                  <a:cubicBezTo>
                    <a:pt x="965635" y="1114111"/>
                    <a:pt x="953655" y="1119475"/>
                    <a:pt x="940421" y="1119475"/>
                  </a:cubicBezTo>
                  <a:lnTo>
                    <a:pt x="636075" y="1119475"/>
                  </a:lnTo>
                  <a:lnTo>
                    <a:pt x="486495" y="1820693"/>
                  </a:lnTo>
                  <a:lnTo>
                    <a:pt x="352268" y="1119475"/>
                  </a:lnTo>
                  <a:lnTo>
                    <a:pt x="47924" y="1119475"/>
                  </a:lnTo>
                  <a:cubicBezTo>
                    <a:pt x="21456" y="1119475"/>
                    <a:pt x="0" y="1098019"/>
                    <a:pt x="0" y="1071552"/>
                  </a:cubicBezTo>
                  <a:lnTo>
                    <a:pt x="0" y="944170"/>
                  </a:lnTo>
                  <a:cubicBezTo>
                    <a:pt x="0" y="934245"/>
                    <a:pt x="3017" y="925025"/>
                    <a:pt x="8185" y="917376"/>
                  </a:cubicBezTo>
                  <a:lnTo>
                    <a:pt x="13187" y="913257"/>
                  </a:lnTo>
                  <a:lnTo>
                    <a:pt x="17581" y="906741"/>
                  </a:lnTo>
                  <a:lnTo>
                    <a:pt x="24663" y="903807"/>
                  </a:lnTo>
                  <a:lnTo>
                    <a:pt x="29270" y="900013"/>
                  </a:lnTo>
                  <a:lnTo>
                    <a:pt x="38151" y="898220"/>
                  </a:lnTo>
                  <a:lnTo>
                    <a:pt x="42912" y="896248"/>
                  </a:lnTo>
                  <a:lnTo>
                    <a:pt x="31949" y="896248"/>
                  </a:lnTo>
                  <a:lnTo>
                    <a:pt x="254970" y="718454"/>
                  </a:lnTo>
                  <a:lnTo>
                    <a:pt x="254970" y="409129"/>
                  </a:lnTo>
                  <a:lnTo>
                    <a:pt x="95640" y="226771"/>
                  </a:lnTo>
                  <a:lnTo>
                    <a:pt x="107049" y="226771"/>
                  </a:lnTo>
                  <a:cubicBezTo>
                    <a:pt x="83103" y="226771"/>
                    <a:pt x="63690" y="207358"/>
                    <a:pt x="63690" y="183412"/>
                  </a:cubicBezTo>
                  <a:lnTo>
                    <a:pt x="63690" y="46902"/>
                  </a:lnTo>
                  <a:cubicBezTo>
                    <a:pt x="63690" y="34929"/>
                    <a:pt x="68543" y="24090"/>
                    <a:pt x="76390" y="16243"/>
                  </a:cubicBezTo>
                  <a:lnTo>
                    <a:pt x="78896" y="15205"/>
                  </a:lnTo>
                  <a:lnTo>
                    <a:pt x="79934" y="12700"/>
                  </a:lnTo>
                  <a:cubicBezTo>
                    <a:pt x="87780" y="4854"/>
                    <a:pt x="98620" y="0"/>
                    <a:pt x="11059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73" name="Google Shape;2873;p23"/>
            <p:cNvGrpSpPr/>
            <p:nvPr/>
          </p:nvGrpSpPr>
          <p:grpSpPr>
            <a:xfrm>
              <a:off x="14158132" y="5187467"/>
              <a:ext cx="991888" cy="1820693"/>
              <a:chOff x="15208984" y="4763937"/>
              <a:chExt cx="991888" cy="1820693"/>
            </a:xfrm>
          </p:grpSpPr>
          <p:sp>
            <p:nvSpPr>
              <p:cNvPr id="2874" name="Google Shape;2874;p23"/>
              <p:cNvSpPr/>
              <p:nvPr/>
            </p:nvSpPr>
            <p:spPr>
              <a:xfrm>
                <a:off x="15208984" y="4767480"/>
                <a:ext cx="988344" cy="1115932"/>
              </a:xfrm>
              <a:custGeom>
                <a:rect b="b" l="l" r="r" t="t"/>
                <a:pathLst>
                  <a:path extrusionOk="0" h="1115932" w="988344">
                    <a:moveTo>
                      <a:pt x="107049" y="0"/>
                    </a:moveTo>
                    <a:lnTo>
                      <a:pt x="881086" y="0"/>
                    </a:lnTo>
                    <a:cubicBezTo>
                      <a:pt x="905033" y="0"/>
                      <a:pt x="924446" y="19413"/>
                      <a:pt x="924446" y="43359"/>
                    </a:cubicBezTo>
                    <a:lnTo>
                      <a:pt x="924446" y="179869"/>
                    </a:lnTo>
                    <a:cubicBezTo>
                      <a:pt x="924446" y="203815"/>
                      <a:pt x="905033" y="223228"/>
                      <a:pt x="881086" y="223228"/>
                    </a:cubicBezTo>
                    <a:lnTo>
                      <a:pt x="892705" y="223228"/>
                    </a:lnTo>
                    <a:lnTo>
                      <a:pt x="733375" y="405586"/>
                    </a:lnTo>
                    <a:lnTo>
                      <a:pt x="733375" y="714911"/>
                    </a:lnTo>
                    <a:lnTo>
                      <a:pt x="956395" y="892705"/>
                    </a:lnTo>
                    <a:lnTo>
                      <a:pt x="940426" y="892705"/>
                    </a:lnTo>
                    <a:lnTo>
                      <a:pt x="959075" y="896470"/>
                    </a:lnTo>
                    <a:cubicBezTo>
                      <a:pt x="976275" y="903745"/>
                      <a:pt x="988344" y="920777"/>
                      <a:pt x="988344" y="940627"/>
                    </a:cubicBezTo>
                    <a:lnTo>
                      <a:pt x="988344" y="1068009"/>
                    </a:lnTo>
                    <a:cubicBezTo>
                      <a:pt x="988344" y="1094476"/>
                      <a:pt x="966888" y="1115932"/>
                      <a:pt x="940421" y="1115932"/>
                    </a:cubicBezTo>
                    <a:lnTo>
                      <a:pt x="47924" y="1115932"/>
                    </a:lnTo>
                    <a:cubicBezTo>
                      <a:pt x="21456" y="1115932"/>
                      <a:pt x="0" y="1094476"/>
                      <a:pt x="0" y="1068009"/>
                    </a:cubicBezTo>
                    <a:lnTo>
                      <a:pt x="0" y="940627"/>
                    </a:lnTo>
                    <a:cubicBezTo>
                      <a:pt x="0" y="920777"/>
                      <a:pt x="12069" y="903745"/>
                      <a:pt x="29270" y="896470"/>
                    </a:cubicBezTo>
                    <a:lnTo>
                      <a:pt x="47919" y="892705"/>
                    </a:lnTo>
                    <a:lnTo>
                      <a:pt x="31949" y="892705"/>
                    </a:lnTo>
                    <a:lnTo>
                      <a:pt x="254970" y="714911"/>
                    </a:lnTo>
                    <a:lnTo>
                      <a:pt x="254970" y="405586"/>
                    </a:lnTo>
                    <a:lnTo>
                      <a:pt x="95640" y="223228"/>
                    </a:lnTo>
                    <a:lnTo>
                      <a:pt x="107049" y="223228"/>
                    </a:lnTo>
                    <a:cubicBezTo>
                      <a:pt x="83103" y="223228"/>
                      <a:pt x="63690" y="203815"/>
                      <a:pt x="63690" y="179869"/>
                    </a:cubicBezTo>
                    <a:lnTo>
                      <a:pt x="63690" y="43359"/>
                    </a:lnTo>
                    <a:cubicBezTo>
                      <a:pt x="63690" y="19413"/>
                      <a:pt x="83103" y="0"/>
                      <a:pt x="10704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5" name="Google Shape;2875;p23"/>
              <p:cNvSpPr/>
              <p:nvPr/>
            </p:nvSpPr>
            <p:spPr>
              <a:xfrm>
                <a:off x="15561252" y="5883412"/>
                <a:ext cx="283806" cy="701218"/>
              </a:xfrm>
              <a:custGeom>
                <a:rect b="b" l="l" r="r" t="t"/>
                <a:pathLst>
                  <a:path extrusionOk="0" h="701218" w="283806">
                    <a:moveTo>
                      <a:pt x="0" y="0"/>
                    </a:moveTo>
                    <a:lnTo>
                      <a:pt x="134227" y="701218"/>
                    </a:lnTo>
                    <a:lnTo>
                      <a:pt x="283807" y="0"/>
                    </a:lnTo>
                    <a:lnTo>
                      <a:pt x="0" y="0"/>
                    </a:lnTo>
                    <a:close/>
                  </a:path>
                </a:pathLst>
              </a:custGeom>
              <a:solidFill>
                <a:srgbClr val="D3D3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6" name="Google Shape;2876;p23"/>
              <p:cNvSpPr/>
              <p:nvPr/>
            </p:nvSpPr>
            <p:spPr>
              <a:xfrm>
                <a:off x="15212528" y="5656641"/>
                <a:ext cx="988344" cy="223228"/>
              </a:xfrm>
              <a:custGeom>
                <a:rect b="b" l="l" r="r" t="t"/>
                <a:pathLst>
                  <a:path extrusionOk="0" h="223228" w="988344">
                    <a:moveTo>
                      <a:pt x="940421" y="0"/>
                    </a:moveTo>
                    <a:cubicBezTo>
                      <a:pt x="966888" y="0"/>
                      <a:pt x="988344" y="21456"/>
                      <a:pt x="988344" y="47923"/>
                    </a:cubicBezTo>
                    <a:lnTo>
                      <a:pt x="988344" y="175305"/>
                    </a:lnTo>
                    <a:cubicBezTo>
                      <a:pt x="988344" y="201772"/>
                      <a:pt x="966888" y="223228"/>
                      <a:pt x="940421" y="223228"/>
                    </a:cubicBezTo>
                    <a:lnTo>
                      <a:pt x="47924" y="223228"/>
                    </a:lnTo>
                    <a:cubicBezTo>
                      <a:pt x="21456" y="223228"/>
                      <a:pt x="0" y="201772"/>
                      <a:pt x="0" y="175305"/>
                    </a:cubicBezTo>
                    <a:lnTo>
                      <a:pt x="0" y="47923"/>
                    </a:lnTo>
                    <a:cubicBezTo>
                      <a:pt x="0" y="21456"/>
                      <a:pt x="21456" y="0"/>
                      <a:pt x="47924"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7" name="Google Shape;2877;p23"/>
              <p:cNvSpPr/>
              <p:nvPr/>
            </p:nvSpPr>
            <p:spPr>
              <a:xfrm>
                <a:off x="15276218" y="4763937"/>
                <a:ext cx="860755" cy="223228"/>
              </a:xfrm>
              <a:custGeom>
                <a:rect b="b" l="l" r="r" t="t"/>
                <a:pathLst>
                  <a:path extrusionOk="0" h="223228" w="860755">
                    <a:moveTo>
                      <a:pt x="817396" y="0"/>
                    </a:moveTo>
                    <a:cubicBezTo>
                      <a:pt x="841343" y="0"/>
                      <a:pt x="860756" y="19413"/>
                      <a:pt x="860756" y="43359"/>
                    </a:cubicBezTo>
                    <a:lnTo>
                      <a:pt x="860756" y="179869"/>
                    </a:lnTo>
                    <a:cubicBezTo>
                      <a:pt x="860756" y="203815"/>
                      <a:pt x="841343" y="223228"/>
                      <a:pt x="817396" y="223228"/>
                    </a:cubicBezTo>
                    <a:lnTo>
                      <a:pt x="43359" y="223228"/>
                    </a:lnTo>
                    <a:cubicBezTo>
                      <a:pt x="19413" y="223228"/>
                      <a:pt x="0" y="203815"/>
                      <a:pt x="0" y="179869"/>
                    </a:cubicBezTo>
                    <a:lnTo>
                      <a:pt x="0" y="43359"/>
                    </a:lnTo>
                    <a:cubicBezTo>
                      <a:pt x="0" y="19413"/>
                      <a:pt x="19413" y="0"/>
                      <a:pt x="43359"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878" name="Google Shape;2878;p23"/>
          <p:cNvGrpSpPr/>
          <p:nvPr/>
        </p:nvGrpSpPr>
        <p:grpSpPr>
          <a:xfrm rot="-1729015">
            <a:off x="4226605" y="504471"/>
            <a:ext cx="894117" cy="1641226"/>
            <a:chOff x="14158132" y="5187467"/>
            <a:chExt cx="991888" cy="1820693"/>
          </a:xfrm>
        </p:grpSpPr>
        <p:sp>
          <p:nvSpPr>
            <p:cNvPr id="2879" name="Google Shape;2879;p23"/>
            <p:cNvSpPr/>
            <p:nvPr/>
          </p:nvSpPr>
          <p:spPr>
            <a:xfrm>
              <a:off x="14158132" y="5187467"/>
              <a:ext cx="991888" cy="1820693"/>
            </a:xfrm>
            <a:custGeom>
              <a:rect b="b" l="l" r="r" t="t"/>
              <a:pathLst>
                <a:path extrusionOk="0" h="1820693" w="991888">
                  <a:moveTo>
                    <a:pt x="110593" y="0"/>
                  </a:moveTo>
                  <a:lnTo>
                    <a:pt x="884630" y="0"/>
                  </a:lnTo>
                  <a:cubicBezTo>
                    <a:pt x="908577" y="0"/>
                    <a:pt x="927990" y="19413"/>
                    <a:pt x="927990" y="43359"/>
                  </a:cubicBezTo>
                  <a:lnTo>
                    <a:pt x="927990" y="179869"/>
                  </a:lnTo>
                  <a:cubicBezTo>
                    <a:pt x="927990" y="191842"/>
                    <a:pt x="923137" y="202682"/>
                    <a:pt x="915290" y="210529"/>
                  </a:cubicBezTo>
                  <a:lnTo>
                    <a:pt x="912784" y="211567"/>
                  </a:lnTo>
                  <a:lnTo>
                    <a:pt x="911746" y="214072"/>
                  </a:lnTo>
                  <a:cubicBezTo>
                    <a:pt x="903900" y="221918"/>
                    <a:pt x="893060" y="226771"/>
                    <a:pt x="881086" y="226771"/>
                  </a:cubicBezTo>
                  <a:lnTo>
                    <a:pt x="892705" y="226771"/>
                  </a:lnTo>
                  <a:lnTo>
                    <a:pt x="733375" y="409129"/>
                  </a:lnTo>
                  <a:lnTo>
                    <a:pt x="733375" y="718454"/>
                  </a:lnTo>
                  <a:lnTo>
                    <a:pt x="956395" y="896248"/>
                  </a:lnTo>
                  <a:lnTo>
                    <a:pt x="952521" y="896248"/>
                  </a:lnTo>
                  <a:lnTo>
                    <a:pt x="977852" y="906741"/>
                  </a:lnTo>
                  <a:cubicBezTo>
                    <a:pt x="986524" y="915413"/>
                    <a:pt x="991888" y="927394"/>
                    <a:pt x="991888" y="940627"/>
                  </a:cubicBezTo>
                  <a:lnTo>
                    <a:pt x="991888" y="1068009"/>
                  </a:lnTo>
                  <a:cubicBezTo>
                    <a:pt x="991888" y="1081243"/>
                    <a:pt x="986524" y="1093223"/>
                    <a:pt x="977852" y="1101896"/>
                  </a:cubicBezTo>
                  <a:lnTo>
                    <a:pt x="976249" y="1102560"/>
                  </a:lnTo>
                  <a:lnTo>
                    <a:pt x="974308" y="1105439"/>
                  </a:lnTo>
                  <a:cubicBezTo>
                    <a:pt x="965635" y="1114111"/>
                    <a:pt x="953655" y="1119475"/>
                    <a:pt x="940421" y="1119475"/>
                  </a:cubicBezTo>
                  <a:lnTo>
                    <a:pt x="636075" y="1119475"/>
                  </a:lnTo>
                  <a:lnTo>
                    <a:pt x="486495" y="1820693"/>
                  </a:lnTo>
                  <a:lnTo>
                    <a:pt x="352268" y="1119475"/>
                  </a:lnTo>
                  <a:lnTo>
                    <a:pt x="47924" y="1119475"/>
                  </a:lnTo>
                  <a:cubicBezTo>
                    <a:pt x="21456" y="1119475"/>
                    <a:pt x="0" y="1098019"/>
                    <a:pt x="0" y="1071552"/>
                  </a:cubicBezTo>
                  <a:lnTo>
                    <a:pt x="0" y="944170"/>
                  </a:lnTo>
                  <a:cubicBezTo>
                    <a:pt x="0" y="934245"/>
                    <a:pt x="3017" y="925025"/>
                    <a:pt x="8185" y="917376"/>
                  </a:cubicBezTo>
                  <a:lnTo>
                    <a:pt x="13187" y="913257"/>
                  </a:lnTo>
                  <a:lnTo>
                    <a:pt x="17581" y="906741"/>
                  </a:lnTo>
                  <a:lnTo>
                    <a:pt x="24663" y="903807"/>
                  </a:lnTo>
                  <a:lnTo>
                    <a:pt x="29270" y="900013"/>
                  </a:lnTo>
                  <a:lnTo>
                    <a:pt x="38151" y="898220"/>
                  </a:lnTo>
                  <a:lnTo>
                    <a:pt x="42912" y="896248"/>
                  </a:lnTo>
                  <a:lnTo>
                    <a:pt x="31949" y="896248"/>
                  </a:lnTo>
                  <a:lnTo>
                    <a:pt x="254970" y="718454"/>
                  </a:lnTo>
                  <a:lnTo>
                    <a:pt x="254970" y="409129"/>
                  </a:lnTo>
                  <a:lnTo>
                    <a:pt x="95640" y="226771"/>
                  </a:lnTo>
                  <a:lnTo>
                    <a:pt x="107049" y="226771"/>
                  </a:lnTo>
                  <a:cubicBezTo>
                    <a:pt x="83103" y="226771"/>
                    <a:pt x="63690" y="207358"/>
                    <a:pt x="63690" y="183412"/>
                  </a:cubicBezTo>
                  <a:lnTo>
                    <a:pt x="63690" y="46902"/>
                  </a:lnTo>
                  <a:cubicBezTo>
                    <a:pt x="63690" y="34929"/>
                    <a:pt x="68543" y="24090"/>
                    <a:pt x="76390" y="16243"/>
                  </a:cubicBezTo>
                  <a:lnTo>
                    <a:pt x="78896" y="15205"/>
                  </a:lnTo>
                  <a:lnTo>
                    <a:pt x="79934" y="12700"/>
                  </a:lnTo>
                  <a:cubicBezTo>
                    <a:pt x="87780" y="4854"/>
                    <a:pt x="98620" y="0"/>
                    <a:pt x="11059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80" name="Google Shape;2880;p23"/>
            <p:cNvGrpSpPr/>
            <p:nvPr/>
          </p:nvGrpSpPr>
          <p:grpSpPr>
            <a:xfrm>
              <a:off x="14158132" y="5187467"/>
              <a:ext cx="991888" cy="1820693"/>
              <a:chOff x="15208984" y="4763937"/>
              <a:chExt cx="991888" cy="1820693"/>
            </a:xfrm>
          </p:grpSpPr>
          <p:sp>
            <p:nvSpPr>
              <p:cNvPr id="2881" name="Google Shape;2881;p23"/>
              <p:cNvSpPr/>
              <p:nvPr/>
            </p:nvSpPr>
            <p:spPr>
              <a:xfrm>
                <a:off x="15208984" y="4767480"/>
                <a:ext cx="988344" cy="1115932"/>
              </a:xfrm>
              <a:custGeom>
                <a:rect b="b" l="l" r="r" t="t"/>
                <a:pathLst>
                  <a:path extrusionOk="0" h="1115932" w="988344">
                    <a:moveTo>
                      <a:pt x="107049" y="0"/>
                    </a:moveTo>
                    <a:lnTo>
                      <a:pt x="881086" y="0"/>
                    </a:lnTo>
                    <a:cubicBezTo>
                      <a:pt x="905033" y="0"/>
                      <a:pt x="924446" y="19413"/>
                      <a:pt x="924446" y="43359"/>
                    </a:cubicBezTo>
                    <a:lnTo>
                      <a:pt x="924446" y="179869"/>
                    </a:lnTo>
                    <a:cubicBezTo>
                      <a:pt x="924446" y="203815"/>
                      <a:pt x="905033" y="223228"/>
                      <a:pt x="881086" y="223228"/>
                    </a:cubicBezTo>
                    <a:lnTo>
                      <a:pt x="892705" y="223228"/>
                    </a:lnTo>
                    <a:lnTo>
                      <a:pt x="733375" y="405586"/>
                    </a:lnTo>
                    <a:lnTo>
                      <a:pt x="733375" y="714911"/>
                    </a:lnTo>
                    <a:lnTo>
                      <a:pt x="956395" y="892705"/>
                    </a:lnTo>
                    <a:lnTo>
                      <a:pt x="940426" y="892705"/>
                    </a:lnTo>
                    <a:lnTo>
                      <a:pt x="959075" y="896470"/>
                    </a:lnTo>
                    <a:cubicBezTo>
                      <a:pt x="976275" y="903745"/>
                      <a:pt x="988344" y="920777"/>
                      <a:pt x="988344" y="940627"/>
                    </a:cubicBezTo>
                    <a:lnTo>
                      <a:pt x="988344" y="1068009"/>
                    </a:lnTo>
                    <a:cubicBezTo>
                      <a:pt x="988344" y="1094476"/>
                      <a:pt x="966888" y="1115932"/>
                      <a:pt x="940421" y="1115932"/>
                    </a:cubicBezTo>
                    <a:lnTo>
                      <a:pt x="47924" y="1115932"/>
                    </a:lnTo>
                    <a:cubicBezTo>
                      <a:pt x="21456" y="1115932"/>
                      <a:pt x="0" y="1094476"/>
                      <a:pt x="0" y="1068009"/>
                    </a:cubicBezTo>
                    <a:lnTo>
                      <a:pt x="0" y="940627"/>
                    </a:lnTo>
                    <a:cubicBezTo>
                      <a:pt x="0" y="920777"/>
                      <a:pt x="12069" y="903745"/>
                      <a:pt x="29270" y="896470"/>
                    </a:cubicBezTo>
                    <a:lnTo>
                      <a:pt x="47919" y="892705"/>
                    </a:lnTo>
                    <a:lnTo>
                      <a:pt x="31949" y="892705"/>
                    </a:lnTo>
                    <a:lnTo>
                      <a:pt x="254970" y="714911"/>
                    </a:lnTo>
                    <a:lnTo>
                      <a:pt x="254970" y="405586"/>
                    </a:lnTo>
                    <a:lnTo>
                      <a:pt x="95640" y="223228"/>
                    </a:lnTo>
                    <a:lnTo>
                      <a:pt x="107049" y="223228"/>
                    </a:lnTo>
                    <a:cubicBezTo>
                      <a:pt x="83103" y="223228"/>
                      <a:pt x="63690" y="203815"/>
                      <a:pt x="63690" y="179869"/>
                    </a:cubicBezTo>
                    <a:lnTo>
                      <a:pt x="63690" y="43359"/>
                    </a:lnTo>
                    <a:cubicBezTo>
                      <a:pt x="63690" y="19413"/>
                      <a:pt x="83103" y="0"/>
                      <a:pt x="107049"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2" name="Google Shape;2882;p23"/>
              <p:cNvSpPr/>
              <p:nvPr/>
            </p:nvSpPr>
            <p:spPr>
              <a:xfrm>
                <a:off x="15561252" y="5883412"/>
                <a:ext cx="283806" cy="701218"/>
              </a:xfrm>
              <a:custGeom>
                <a:rect b="b" l="l" r="r" t="t"/>
                <a:pathLst>
                  <a:path extrusionOk="0" h="701218" w="283806">
                    <a:moveTo>
                      <a:pt x="0" y="0"/>
                    </a:moveTo>
                    <a:lnTo>
                      <a:pt x="134227" y="701218"/>
                    </a:lnTo>
                    <a:lnTo>
                      <a:pt x="283807" y="0"/>
                    </a:lnTo>
                    <a:lnTo>
                      <a:pt x="0" y="0"/>
                    </a:lnTo>
                    <a:close/>
                  </a:path>
                </a:pathLst>
              </a:custGeom>
              <a:solidFill>
                <a:srgbClr val="D3D3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3" name="Google Shape;2883;p23"/>
              <p:cNvSpPr/>
              <p:nvPr/>
            </p:nvSpPr>
            <p:spPr>
              <a:xfrm>
                <a:off x="15212528" y="5656641"/>
                <a:ext cx="988344" cy="223228"/>
              </a:xfrm>
              <a:custGeom>
                <a:rect b="b" l="l" r="r" t="t"/>
                <a:pathLst>
                  <a:path extrusionOk="0" h="223228" w="988344">
                    <a:moveTo>
                      <a:pt x="940421" y="0"/>
                    </a:moveTo>
                    <a:cubicBezTo>
                      <a:pt x="966888" y="0"/>
                      <a:pt x="988344" y="21456"/>
                      <a:pt x="988344" y="47923"/>
                    </a:cubicBezTo>
                    <a:lnTo>
                      <a:pt x="988344" y="175305"/>
                    </a:lnTo>
                    <a:cubicBezTo>
                      <a:pt x="988344" y="201772"/>
                      <a:pt x="966888" y="223228"/>
                      <a:pt x="940421" y="223228"/>
                    </a:cubicBezTo>
                    <a:lnTo>
                      <a:pt x="47924" y="223228"/>
                    </a:lnTo>
                    <a:cubicBezTo>
                      <a:pt x="21456" y="223228"/>
                      <a:pt x="0" y="201772"/>
                      <a:pt x="0" y="175305"/>
                    </a:cubicBezTo>
                    <a:lnTo>
                      <a:pt x="0" y="47923"/>
                    </a:lnTo>
                    <a:cubicBezTo>
                      <a:pt x="0" y="21456"/>
                      <a:pt x="21456" y="0"/>
                      <a:pt x="47924"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4" name="Google Shape;2884;p23"/>
              <p:cNvSpPr/>
              <p:nvPr/>
            </p:nvSpPr>
            <p:spPr>
              <a:xfrm>
                <a:off x="15276218" y="4763937"/>
                <a:ext cx="860755" cy="223228"/>
              </a:xfrm>
              <a:custGeom>
                <a:rect b="b" l="l" r="r" t="t"/>
                <a:pathLst>
                  <a:path extrusionOk="0" h="223228" w="860755">
                    <a:moveTo>
                      <a:pt x="817396" y="0"/>
                    </a:moveTo>
                    <a:cubicBezTo>
                      <a:pt x="841343" y="0"/>
                      <a:pt x="860756" y="19413"/>
                      <a:pt x="860756" y="43359"/>
                    </a:cubicBezTo>
                    <a:lnTo>
                      <a:pt x="860756" y="179869"/>
                    </a:lnTo>
                    <a:cubicBezTo>
                      <a:pt x="860756" y="203815"/>
                      <a:pt x="841343" y="223228"/>
                      <a:pt x="817396" y="223228"/>
                    </a:cubicBezTo>
                    <a:lnTo>
                      <a:pt x="43359" y="223228"/>
                    </a:lnTo>
                    <a:cubicBezTo>
                      <a:pt x="19413" y="223228"/>
                      <a:pt x="0" y="203815"/>
                      <a:pt x="0" y="179869"/>
                    </a:cubicBezTo>
                    <a:lnTo>
                      <a:pt x="0" y="43359"/>
                    </a:lnTo>
                    <a:cubicBezTo>
                      <a:pt x="0" y="19413"/>
                      <a:pt x="19413" y="0"/>
                      <a:pt x="43359"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885" name="Google Shape;2885;p23"/>
          <p:cNvGrpSpPr/>
          <p:nvPr/>
        </p:nvGrpSpPr>
        <p:grpSpPr>
          <a:xfrm rot="-1729015">
            <a:off x="5566505" y="504471"/>
            <a:ext cx="894117" cy="1641226"/>
            <a:chOff x="14158132" y="5187467"/>
            <a:chExt cx="991888" cy="1820693"/>
          </a:xfrm>
        </p:grpSpPr>
        <p:sp>
          <p:nvSpPr>
            <p:cNvPr id="2886" name="Google Shape;2886;p23"/>
            <p:cNvSpPr/>
            <p:nvPr/>
          </p:nvSpPr>
          <p:spPr>
            <a:xfrm>
              <a:off x="14158132" y="5187467"/>
              <a:ext cx="991888" cy="1820693"/>
            </a:xfrm>
            <a:custGeom>
              <a:rect b="b" l="l" r="r" t="t"/>
              <a:pathLst>
                <a:path extrusionOk="0" h="1820693" w="991888">
                  <a:moveTo>
                    <a:pt x="110593" y="0"/>
                  </a:moveTo>
                  <a:lnTo>
                    <a:pt x="884630" y="0"/>
                  </a:lnTo>
                  <a:cubicBezTo>
                    <a:pt x="908577" y="0"/>
                    <a:pt x="927990" y="19413"/>
                    <a:pt x="927990" y="43359"/>
                  </a:cubicBezTo>
                  <a:lnTo>
                    <a:pt x="927990" y="179869"/>
                  </a:lnTo>
                  <a:cubicBezTo>
                    <a:pt x="927990" y="191842"/>
                    <a:pt x="923137" y="202682"/>
                    <a:pt x="915290" y="210529"/>
                  </a:cubicBezTo>
                  <a:lnTo>
                    <a:pt x="912784" y="211567"/>
                  </a:lnTo>
                  <a:lnTo>
                    <a:pt x="911746" y="214072"/>
                  </a:lnTo>
                  <a:cubicBezTo>
                    <a:pt x="903900" y="221918"/>
                    <a:pt x="893060" y="226771"/>
                    <a:pt x="881086" y="226771"/>
                  </a:cubicBezTo>
                  <a:lnTo>
                    <a:pt x="892705" y="226771"/>
                  </a:lnTo>
                  <a:lnTo>
                    <a:pt x="733375" y="409129"/>
                  </a:lnTo>
                  <a:lnTo>
                    <a:pt x="733375" y="718454"/>
                  </a:lnTo>
                  <a:lnTo>
                    <a:pt x="956395" y="896248"/>
                  </a:lnTo>
                  <a:lnTo>
                    <a:pt x="952521" y="896248"/>
                  </a:lnTo>
                  <a:lnTo>
                    <a:pt x="977852" y="906741"/>
                  </a:lnTo>
                  <a:cubicBezTo>
                    <a:pt x="986524" y="915413"/>
                    <a:pt x="991888" y="927394"/>
                    <a:pt x="991888" y="940627"/>
                  </a:cubicBezTo>
                  <a:lnTo>
                    <a:pt x="991888" y="1068009"/>
                  </a:lnTo>
                  <a:cubicBezTo>
                    <a:pt x="991888" y="1081243"/>
                    <a:pt x="986524" y="1093223"/>
                    <a:pt x="977852" y="1101896"/>
                  </a:cubicBezTo>
                  <a:lnTo>
                    <a:pt x="976249" y="1102560"/>
                  </a:lnTo>
                  <a:lnTo>
                    <a:pt x="974308" y="1105439"/>
                  </a:lnTo>
                  <a:cubicBezTo>
                    <a:pt x="965635" y="1114111"/>
                    <a:pt x="953655" y="1119475"/>
                    <a:pt x="940421" y="1119475"/>
                  </a:cubicBezTo>
                  <a:lnTo>
                    <a:pt x="636075" y="1119475"/>
                  </a:lnTo>
                  <a:lnTo>
                    <a:pt x="486495" y="1820693"/>
                  </a:lnTo>
                  <a:lnTo>
                    <a:pt x="352268" y="1119475"/>
                  </a:lnTo>
                  <a:lnTo>
                    <a:pt x="47924" y="1119475"/>
                  </a:lnTo>
                  <a:cubicBezTo>
                    <a:pt x="21456" y="1119475"/>
                    <a:pt x="0" y="1098019"/>
                    <a:pt x="0" y="1071552"/>
                  </a:cubicBezTo>
                  <a:lnTo>
                    <a:pt x="0" y="944170"/>
                  </a:lnTo>
                  <a:cubicBezTo>
                    <a:pt x="0" y="934245"/>
                    <a:pt x="3017" y="925025"/>
                    <a:pt x="8185" y="917376"/>
                  </a:cubicBezTo>
                  <a:lnTo>
                    <a:pt x="13187" y="913257"/>
                  </a:lnTo>
                  <a:lnTo>
                    <a:pt x="17581" y="906741"/>
                  </a:lnTo>
                  <a:lnTo>
                    <a:pt x="24663" y="903807"/>
                  </a:lnTo>
                  <a:lnTo>
                    <a:pt x="29270" y="900013"/>
                  </a:lnTo>
                  <a:lnTo>
                    <a:pt x="38151" y="898220"/>
                  </a:lnTo>
                  <a:lnTo>
                    <a:pt x="42912" y="896248"/>
                  </a:lnTo>
                  <a:lnTo>
                    <a:pt x="31949" y="896248"/>
                  </a:lnTo>
                  <a:lnTo>
                    <a:pt x="254970" y="718454"/>
                  </a:lnTo>
                  <a:lnTo>
                    <a:pt x="254970" y="409129"/>
                  </a:lnTo>
                  <a:lnTo>
                    <a:pt x="95640" y="226771"/>
                  </a:lnTo>
                  <a:lnTo>
                    <a:pt x="107049" y="226771"/>
                  </a:lnTo>
                  <a:cubicBezTo>
                    <a:pt x="83103" y="226771"/>
                    <a:pt x="63690" y="207358"/>
                    <a:pt x="63690" y="183412"/>
                  </a:cubicBezTo>
                  <a:lnTo>
                    <a:pt x="63690" y="46902"/>
                  </a:lnTo>
                  <a:cubicBezTo>
                    <a:pt x="63690" y="34929"/>
                    <a:pt x="68543" y="24090"/>
                    <a:pt x="76390" y="16243"/>
                  </a:cubicBezTo>
                  <a:lnTo>
                    <a:pt x="78896" y="15205"/>
                  </a:lnTo>
                  <a:lnTo>
                    <a:pt x="79934" y="12700"/>
                  </a:lnTo>
                  <a:cubicBezTo>
                    <a:pt x="87780" y="4854"/>
                    <a:pt x="98620" y="0"/>
                    <a:pt x="11059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87" name="Google Shape;2887;p23"/>
            <p:cNvGrpSpPr/>
            <p:nvPr/>
          </p:nvGrpSpPr>
          <p:grpSpPr>
            <a:xfrm>
              <a:off x="14158132" y="5187467"/>
              <a:ext cx="991888" cy="1820693"/>
              <a:chOff x="15208984" y="4763937"/>
              <a:chExt cx="991888" cy="1820693"/>
            </a:xfrm>
          </p:grpSpPr>
          <p:sp>
            <p:nvSpPr>
              <p:cNvPr id="2888" name="Google Shape;2888;p23"/>
              <p:cNvSpPr/>
              <p:nvPr/>
            </p:nvSpPr>
            <p:spPr>
              <a:xfrm>
                <a:off x="15208984" y="4767480"/>
                <a:ext cx="988344" cy="1115932"/>
              </a:xfrm>
              <a:custGeom>
                <a:rect b="b" l="l" r="r" t="t"/>
                <a:pathLst>
                  <a:path extrusionOk="0" h="1115932" w="988344">
                    <a:moveTo>
                      <a:pt x="107049" y="0"/>
                    </a:moveTo>
                    <a:lnTo>
                      <a:pt x="881086" y="0"/>
                    </a:lnTo>
                    <a:cubicBezTo>
                      <a:pt x="905033" y="0"/>
                      <a:pt x="924446" y="19413"/>
                      <a:pt x="924446" y="43359"/>
                    </a:cubicBezTo>
                    <a:lnTo>
                      <a:pt x="924446" y="179869"/>
                    </a:lnTo>
                    <a:cubicBezTo>
                      <a:pt x="924446" y="203815"/>
                      <a:pt x="905033" y="223228"/>
                      <a:pt x="881086" y="223228"/>
                    </a:cubicBezTo>
                    <a:lnTo>
                      <a:pt x="892705" y="223228"/>
                    </a:lnTo>
                    <a:lnTo>
                      <a:pt x="733375" y="405586"/>
                    </a:lnTo>
                    <a:lnTo>
                      <a:pt x="733375" y="714911"/>
                    </a:lnTo>
                    <a:lnTo>
                      <a:pt x="956395" y="892705"/>
                    </a:lnTo>
                    <a:lnTo>
                      <a:pt x="940426" y="892705"/>
                    </a:lnTo>
                    <a:lnTo>
                      <a:pt x="959075" y="896470"/>
                    </a:lnTo>
                    <a:cubicBezTo>
                      <a:pt x="976275" y="903745"/>
                      <a:pt x="988344" y="920777"/>
                      <a:pt x="988344" y="940627"/>
                    </a:cubicBezTo>
                    <a:lnTo>
                      <a:pt x="988344" y="1068009"/>
                    </a:lnTo>
                    <a:cubicBezTo>
                      <a:pt x="988344" y="1094476"/>
                      <a:pt x="966888" y="1115932"/>
                      <a:pt x="940421" y="1115932"/>
                    </a:cubicBezTo>
                    <a:lnTo>
                      <a:pt x="47924" y="1115932"/>
                    </a:lnTo>
                    <a:cubicBezTo>
                      <a:pt x="21456" y="1115932"/>
                      <a:pt x="0" y="1094476"/>
                      <a:pt x="0" y="1068009"/>
                    </a:cubicBezTo>
                    <a:lnTo>
                      <a:pt x="0" y="940627"/>
                    </a:lnTo>
                    <a:cubicBezTo>
                      <a:pt x="0" y="920777"/>
                      <a:pt x="12069" y="903745"/>
                      <a:pt x="29270" y="896470"/>
                    </a:cubicBezTo>
                    <a:lnTo>
                      <a:pt x="47919" y="892705"/>
                    </a:lnTo>
                    <a:lnTo>
                      <a:pt x="31949" y="892705"/>
                    </a:lnTo>
                    <a:lnTo>
                      <a:pt x="254970" y="714911"/>
                    </a:lnTo>
                    <a:lnTo>
                      <a:pt x="254970" y="405586"/>
                    </a:lnTo>
                    <a:lnTo>
                      <a:pt x="95640" y="223228"/>
                    </a:lnTo>
                    <a:lnTo>
                      <a:pt x="107049" y="223228"/>
                    </a:lnTo>
                    <a:cubicBezTo>
                      <a:pt x="83103" y="223228"/>
                      <a:pt x="63690" y="203815"/>
                      <a:pt x="63690" y="179869"/>
                    </a:cubicBezTo>
                    <a:lnTo>
                      <a:pt x="63690" y="43359"/>
                    </a:lnTo>
                    <a:cubicBezTo>
                      <a:pt x="63690" y="19413"/>
                      <a:pt x="83103" y="0"/>
                      <a:pt x="107049"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9" name="Google Shape;2889;p23"/>
              <p:cNvSpPr/>
              <p:nvPr/>
            </p:nvSpPr>
            <p:spPr>
              <a:xfrm>
                <a:off x="15561252" y="5883412"/>
                <a:ext cx="283806" cy="701218"/>
              </a:xfrm>
              <a:custGeom>
                <a:rect b="b" l="l" r="r" t="t"/>
                <a:pathLst>
                  <a:path extrusionOk="0" h="701218" w="283806">
                    <a:moveTo>
                      <a:pt x="0" y="0"/>
                    </a:moveTo>
                    <a:lnTo>
                      <a:pt x="134227" y="701218"/>
                    </a:lnTo>
                    <a:lnTo>
                      <a:pt x="283807" y="0"/>
                    </a:lnTo>
                    <a:lnTo>
                      <a:pt x="0" y="0"/>
                    </a:lnTo>
                    <a:close/>
                  </a:path>
                </a:pathLst>
              </a:custGeom>
              <a:solidFill>
                <a:srgbClr val="D3D3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90" name="Google Shape;2890;p23"/>
              <p:cNvSpPr/>
              <p:nvPr/>
            </p:nvSpPr>
            <p:spPr>
              <a:xfrm>
                <a:off x="15212528" y="5656641"/>
                <a:ext cx="988344" cy="223228"/>
              </a:xfrm>
              <a:custGeom>
                <a:rect b="b" l="l" r="r" t="t"/>
                <a:pathLst>
                  <a:path extrusionOk="0" h="223228" w="988344">
                    <a:moveTo>
                      <a:pt x="940421" y="0"/>
                    </a:moveTo>
                    <a:cubicBezTo>
                      <a:pt x="966888" y="0"/>
                      <a:pt x="988344" y="21456"/>
                      <a:pt x="988344" y="47923"/>
                    </a:cubicBezTo>
                    <a:lnTo>
                      <a:pt x="988344" y="175305"/>
                    </a:lnTo>
                    <a:cubicBezTo>
                      <a:pt x="988344" y="201772"/>
                      <a:pt x="966888" y="223228"/>
                      <a:pt x="940421" y="223228"/>
                    </a:cubicBezTo>
                    <a:lnTo>
                      <a:pt x="47924" y="223228"/>
                    </a:lnTo>
                    <a:cubicBezTo>
                      <a:pt x="21456" y="223228"/>
                      <a:pt x="0" y="201772"/>
                      <a:pt x="0" y="175305"/>
                    </a:cubicBezTo>
                    <a:lnTo>
                      <a:pt x="0" y="47923"/>
                    </a:lnTo>
                    <a:cubicBezTo>
                      <a:pt x="0" y="21456"/>
                      <a:pt x="21456" y="0"/>
                      <a:pt x="47924"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91" name="Google Shape;2891;p23"/>
              <p:cNvSpPr/>
              <p:nvPr/>
            </p:nvSpPr>
            <p:spPr>
              <a:xfrm>
                <a:off x="15276218" y="4763937"/>
                <a:ext cx="860755" cy="223228"/>
              </a:xfrm>
              <a:custGeom>
                <a:rect b="b" l="l" r="r" t="t"/>
                <a:pathLst>
                  <a:path extrusionOk="0" h="223228" w="860755">
                    <a:moveTo>
                      <a:pt x="817396" y="0"/>
                    </a:moveTo>
                    <a:cubicBezTo>
                      <a:pt x="841343" y="0"/>
                      <a:pt x="860756" y="19413"/>
                      <a:pt x="860756" y="43359"/>
                    </a:cubicBezTo>
                    <a:lnTo>
                      <a:pt x="860756" y="179869"/>
                    </a:lnTo>
                    <a:cubicBezTo>
                      <a:pt x="860756" y="203815"/>
                      <a:pt x="841343" y="223228"/>
                      <a:pt x="817396" y="223228"/>
                    </a:cubicBezTo>
                    <a:lnTo>
                      <a:pt x="43359" y="223228"/>
                    </a:lnTo>
                    <a:cubicBezTo>
                      <a:pt x="19413" y="223228"/>
                      <a:pt x="0" y="203815"/>
                      <a:pt x="0" y="179869"/>
                    </a:cubicBezTo>
                    <a:lnTo>
                      <a:pt x="0" y="43359"/>
                    </a:lnTo>
                    <a:cubicBezTo>
                      <a:pt x="0" y="19413"/>
                      <a:pt x="19413" y="0"/>
                      <a:pt x="43359"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892" name="Google Shape;2892;p23"/>
          <p:cNvGrpSpPr/>
          <p:nvPr/>
        </p:nvGrpSpPr>
        <p:grpSpPr>
          <a:xfrm flipH="1">
            <a:off x="1255153" y="2501694"/>
            <a:ext cx="2006057" cy="1594304"/>
            <a:chOff x="210415" y="337244"/>
            <a:chExt cx="2006057" cy="1594304"/>
          </a:xfrm>
        </p:grpSpPr>
        <p:sp>
          <p:nvSpPr>
            <p:cNvPr id="2893" name="Google Shape;2893;p23"/>
            <p:cNvSpPr/>
            <p:nvPr/>
          </p:nvSpPr>
          <p:spPr>
            <a:xfrm>
              <a:off x="210415" y="337244"/>
              <a:ext cx="2005780" cy="1594025"/>
            </a:xfrm>
            <a:custGeom>
              <a:rect b="b" l="l" r="r" t="t"/>
              <a:pathLst>
                <a:path extrusionOk="0" h="1594025" w="2005780">
                  <a:moveTo>
                    <a:pt x="1533227" y="1243847"/>
                  </a:moveTo>
                  <a:lnTo>
                    <a:pt x="1550738" y="1273400"/>
                  </a:lnTo>
                  <a:cubicBezTo>
                    <a:pt x="1563091" y="1292095"/>
                    <a:pt x="1576653" y="1310589"/>
                    <a:pt x="1591527" y="1328783"/>
                  </a:cubicBezTo>
                  <a:cubicBezTo>
                    <a:pt x="1703711" y="1465981"/>
                    <a:pt x="1844848" y="1530908"/>
                    <a:pt x="1943408" y="1561243"/>
                  </a:cubicBezTo>
                  <a:cubicBezTo>
                    <a:pt x="1949263" y="1563052"/>
                    <a:pt x="1955437" y="1561988"/>
                    <a:pt x="1960332" y="1558368"/>
                  </a:cubicBezTo>
                  <a:cubicBezTo>
                    <a:pt x="1965228" y="1554750"/>
                    <a:pt x="1968102" y="1549109"/>
                    <a:pt x="1968102" y="1543041"/>
                  </a:cubicBezTo>
                  <a:lnTo>
                    <a:pt x="1970885" y="1243847"/>
                  </a:lnTo>
                  <a:close/>
                  <a:moveTo>
                    <a:pt x="1452022" y="1027673"/>
                  </a:moveTo>
                  <a:lnTo>
                    <a:pt x="1469440" y="1102371"/>
                  </a:lnTo>
                  <a:lnTo>
                    <a:pt x="1515164" y="1211916"/>
                  </a:lnTo>
                  <a:lnTo>
                    <a:pt x="1973849" y="1211916"/>
                  </a:lnTo>
                  <a:lnTo>
                    <a:pt x="1973849" y="1042042"/>
                  </a:lnTo>
                  <a:cubicBezTo>
                    <a:pt x="1973849" y="1034059"/>
                    <a:pt x="1967357" y="1027673"/>
                    <a:pt x="1959480" y="1027673"/>
                  </a:cubicBezTo>
                  <a:close/>
                  <a:moveTo>
                    <a:pt x="1245391" y="1027673"/>
                  </a:moveTo>
                  <a:lnTo>
                    <a:pt x="1246537" y="1063516"/>
                  </a:lnTo>
                  <a:lnTo>
                    <a:pt x="1248546" y="1090803"/>
                  </a:lnTo>
                  <a:lnTo>
                    <a:pt x="1247634" y="1097812"/>
                  </a:lnTo>
                  <a:lnTo>
                    <a:pt x="1247773" y="1102179"/>
                  </a:lnTo>
                  <a:lnTo>
                    <a:pt x="1244124" y="1124770"/>
                  </a:lnTo>
                  <a:lnTo>
                    <a:pt x="1242354" y="1138366"/>
                  </a:lnTo>
                  <a:lnTo>
                    <a:pt x="1241460" y="1141266"/>
                  </a:lnTo>
                  <a:lnTo>
                    <a:pt x="1240916" y="1144631"/>
                  </a:lnTo>
                  <a:lnTo>
                    <a:pt x="1228072" y="1184669"/>
                  </a:lnTo>
                  <a:lnTo>
                    <a:pt x="1226234" y="1190628"/>
                  </a:lnTo>
                  <a:lnTo>
                    <a:pt x="1225586" y="1191942"/>
                  </a:lnTo>
                  <a:lnTo>
                    <a:pt x="1216654" y="1211916"/>
                  </a:lnTo>
                  <a:lnTo>
                    <a:pt x="1480712" y="1211916"/>
                  </a:lnTo>
                  <a:lnTo>
                    <a:pt x="1439294" y="1112873"/>
                  </a:lnTo>
                  <a:lnTo>
                    <a:pt x="1419358" y="1027673"/>
                  </a:lnTo>
                  <a:close/>
                  <a:moveTo>
                    <a:pt x="1426084" y="646721"/>
                  </a:moveTo>
                  <a:lnTo>
                    <a:pt x="1422163" y="648126"/>
                  </a:lnTo>
                  <a:cubicBezTo>
                    <a:pt x="1360670" y="672444"/>
                    <a:pt x="1282220" y="713495"/>
                    <a:pt x="1242625" y="785740"/>
                  </a:cubicBezTo>
                  <a:cubicBezTo>
                    <a:pt x="1208565" y="847900"/>
                    <a:pt x="1220060" y="901544"/>
                    <a:pt x="1233472" y="963704"/>
                  </a:cubicBezTo>
                  <a:lnTo>
                    <a:pt x="1239858" y="995635"/>
                  </a:lnTo>
                  <a:lnTo>
                    <a:pt x="1411917" y="995635"/>
                  </a:lnTo>
                  <a:lnTo>
                    <a:pt x="1401988" y="886496"/>
                  </a:lnTo>
                  <a:cubicBezTo>
                    <a:pt x="1399369" y="795299"/>
                    <a:pt x="1410788" y="718157"/>
                    <a:pt x="1420708" y="669882"/>
                  </a:cubicBezTo>
                  <a:close/>
                  <a:moveTo>
                    <a:pt x="917792" y="3"/>
                  </a:moveTo>
                  <a:cubicBezTo>
                    <a:pt x="1019489" y="260"/>
                    <a:pt x="1092602" y="14654"/>
                    <a:pt x="1110962" y="18646"/>
                  </a:cubicBezTo>
                  <a:cubicBezTo>
                    <a:pt x="1302124" y="60263"/>
                    <a:pt x="1427081" y="154354"/>
                    <a:pt x="1480513" y="194480"/>
                  </a:cubicBezTo>
                  <a:cubicBezTo>
                    <a:pt x="1589611" y="276544"/>
                    <a:pt x="1797590" y="476326"/>
                    <a:pt x="1744264" y="569778"/>
                  </a:cubicBezTo>
                  <a:cubicBezTo>
                    <a:pt x="1726808" y="600326"/>
                    <a:pt x="1694133" y="601071"/>
                    <a:pt x="1648896" y="602029"/>
                  </a:cubicBezTo>
                  <a:cubicBezTo>
                    <a:pt x="1607067" y="602880"/>
                    <a:pt x="1549697" y="604157"/>
                    <a:pt x="1475936" y="628851"/>
                  </a:cubicBezTo>
                  <a:lnTo>
                    <a:pt x="1462144" y="633795"/>
                  </a:lnTo>
                  <a:lnTo>
                    <a:pt x="1459313" y="644248"/>
                  </a:lnTo>
                  <a:cubicBezTo>
                    <a:pt x="1446845" y="693241"/>
                    <a:pt x="1418488" y="830562"/>
                    <a:pt x="1443283" y="990197"/>
                  </a:cubicBezTo>
                  <a:lnTo>
                    <a:pt x="1444551" y="995635"/>
                  </a:lnTo>
                  <a:lnTo>
                    <a:pt x="1959480" y="995635"/>
                  </a:lnTo>
                  <a:cubicBezTo>
                    <a:pt x="1985026" y="995635"/>
                    <a:pt x="2005780" y="1016391"/>
                    <a:pt x="2005780" y="1041936"/>
                  </a:cubicBezTo>
                  <a:lnTo>
                    <a:pt x="2005780" y="1243315"/>
                  </a:lnTo>
                  <a:lnTo>
                    <a:pt x="2002823" y="1243410"/>
                  </a:lnTo>
                  <a:lnTo>
                    <a:pt x="2000033" y="1543255"/>
                  </a:lnTo>
                  <a:cubicBezTo>
                    <a:pt x="2000033" y="1559433"/>
                    <a:pt x="1992476" y="1574441"/>
                    <a:pt x="1979385" y="1584127"/>
                  </a:cubicBezTo>
                  <a:cubicBezTo>
                    <a:pt x="1970231" y="1590619"/>
                    <a:pt x="1959800" y="1594025"/>
                    <a:pt x="1949050" y="1594025"/>
                  </a:cubicBezTo>
                  <a:cubicBezTo>
                    <a:pt x="1944047" y="1594025"/>
                    <a:pt x="1938939" y="1593281"/>
                    <a:pt x="1933936" y="1591684"/>
                  </a:cubicBezTo>
                  <a:cubicBezTo>
                    <a:pt x="1831117" y="1560071"/>
                    <a:pt x="1684021" y="1492377"/>
                    <a:pt x="1566726" y="1348900"/>
                  </a:cubicBezTo>
                  <a:cubicBezTo>
                    <a:pt x="1551206" y="1329921"/>
                    <a:pt x="1537055" y="1310633"/>
                    <a:pt x="1524164" y="1291138"/>
                  </a:cubicBezTo>
                  <a:lnTo>
                    <a:pt x="1496114" y="1243847"/>
                  </a:lnTo>
                  <a:lnTo>
                    <a:pt x="1198086" y="1243847"/>
                  </a:lnTo>
                  <a:lnTo>
                    <a:pt x="1156750" y="1300029"/>
                  </a:lnTo>
                  <a:cubicBezTo>
                    <a:pt x="1106398" y="1355440"/>
                    <a:pt x="1050718" y="1385674"/>
                    <a:pt x="1028686" y="1397648"/>
                  </a:cubicBezTo>
                  <a:cubicBezTo>
                    <a:pt x="1022406" y="1401054"/>
                    <a:pt x="913521" y="1458956"/>
                    <a:pt x="787605" y="1458956"/>
                  </a:cubicBezTo>
                  <a:cubicBezTo>
                    <a:pt x="737048" y="1458956"/>
                    <a:pt x="683722" y="1449590"/>
                    <a:pt x="633165" y="1423725"/>
                  </a:cubicBezTo>
                  <a:cubicBezTo>
                    <a:pt x="584736" y="1398926"/>
                    <a:pt x="556423" y="1367526"/>
                    <a:pt x="531304" y="1339853"/>
                  </a:cubicBezTo>
                  <a:cubicBezTo>
                    <a:pt x="499798" y="1305048"/>
                    <a:pt x="472657" y="1275033"/>
                    <a:pt x="411882" y="1260769"/>
                  </a:cubicBezTo>
                  <a:cubicBezTo>
                    <a:pt x="344613" y="1245018"/>
                    <a:pt x="276174" y="1258109"/>
                    <a:pt x="263188" y="1260877"/>
                  </a:cubicBezTo>
                  <a:cubicBezTo>
                    <a:pt x="218910" y="1270563"/>
                    <a:pt x="194430" y="1285038"/>
                    <a:pt x="174739" y="1296640"/>
                  </a:cubicBezTo>
                  <a:cubicBezTo>
                    <a:pt x="156112" y="1307709"/>
                    <a:pt x="139934" y="1317182"/>
                    <a:pt x="118327" y="1312818"/>
                  </a:cubicBezTo>
                  <a:cubicBezTo>
                    <a:pt x="98211" y="1308773"/>
                    <a:pt x="79797" y="1293978"/>
                    <a:pt x="63619" y="1268859"/>
                  </a:cubicBezTo>
                  <a:cubicBezTo>
                    <a:pt x="4546" y="1176898"/>
                    <a:pt x="-25896" y="935284"/>
                    <a:pt x="28068" y="705274"/>
                  </a:cubicBezTo>
                  <a:cubicBezTo>
                    <a:pt x="47014" y="624701"/>
                    <a:pt x="97253" y="410549"/>
                    <a:pt x="292246" y="230137"/>
                  </a:cubicBezTo>
                  <a:cubicBezTo>
                    <a:pt x="499399" y="38416"/>
                    <a:pt x="748297" y="-425"/>
                    <a:pt x="917792" y="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94" name="Google Shape;2894;p23"/>
            <p:cNvGrpSpPr/>
            <p:nvPr/>
          </p:nvGrpSpPr>
          <p:grpSpPr>
            <a:xfrm>
              <a:off x="210606" y="337456"/>
              <a:ext cx="2005866" cy="1594091"/>
              <a:chOff x="4007195" y="4496639"/>
              <a:chExt cx="1794958" cy="1426480"/>
            </a:xfrm>
          </p:grpSpPr>
          <p:sp>
            <p:nvSpPr>
              <p:cNvPr id="2895" name="Google Shape;2895;p23"/>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896" name="Google Shape;2896;p23"/>
              <p:cNvGrpSpPr/>
              <p:nvPr/>
            </p:nvGrpSpPr>
            <p:grpSpPr>
              <a:xfrm>
                <a:off x="4007195" y="4496639"/>
                <a:ext cx="1568617" cy="1305608"/>
                <a:chOff x="4007195" y="4496639"/>
                <a:chExt cx="1568617" cy="1305608"/>
              </a:xfrm>
            </p:grpSpPr>
            <p:sp>
              <p:nvSpPr>
                <p:cNvPr id="2897" name="Google Shape;2897;p23"/>
                <p:cNvSpPr/>
                <p:nvPr/>
              </p:nvSpPr>
              <p:spPr>
                <a:xfrm>
                  <a:off x="4021503" y="4510726"/>
                  <a:ext cx="1539924" cy="1277188"/>
                </a:xfrm>
                <a:custGeom>
                  <a:rect b="b" l="l" r="r" t="t"/>
                  <a:pathLst>
                    <a:path extrusionOk="0" h="1277188" w="1539924">
                      <a:moveTo>
                        <a:pt x="1534143" y="488660"/>
                      </a:moveTo>
                      <a:cubicBezTo>
                        <a:pt x="1510711" y="529808"/>
                        <a:pt x="1436797" y="489993"/>
                        <a:pt x="1301924" y="535142"/>
                      </a:cubicBezTo>
                      <a:cubicBezTo>
                        <a:pt x="1246964" y="553525"/>
                        <a:pt x="1135141" y="591054"/>
                        <a:pt x="1085230" y="682208"/>
                      </a:cubicBezTo>
                      <a:cubicBezTo>
                        <a:pt x="1044558" y="756503"/>
                        <a:pt x="1071037" y="818892"/>
                        <a:pt x="1083515" y="891186"/>
                      </a:cubicBezTo>
                      <a:cubicBezTo>
                        <a:pt x="1091421" y="937002"/>
                        <a:pt x="1093612" y="986722"/>
                        <a:pt x="1069704" y="1045968"/>
                      </a:cubicBezTo>
                      <a:cubicBezTo>
                        <a:pt x="1064084" y="1059779"/>
                        <a:pt x="1057702" y="1072638"/>
                        <a:pt x="1050654" y="1084639"/>
                      </a:cubicBezTo>
                      <a:cubicBezTo>
                        <a:pt x="1002076" y="1168174"/>
                        <a:pt x="924352" y="1210465"/>
                        <a:pt x="899397" y="1223990"/>
                      </a:cubicBezTo>
                      <a:cubicBezTo>
                        <a:pt x="890253" y="1228943"/>
                        <a:pt x="709087" y="1324288"/>
                        <a:pt x="558783" y="1247231"/>
                      </a:cubicBezTo>
                      <a:cubicBezTo>
                        <a:pt x="465247" y="1199225"/>
                        <a:pt x="462009" y="1124740"/>
                        <a:pt x="357520" y="1100165"/>
                      </a:cubicBezTo>
                      <a:cubicBezTo>
                        <a:pt x="291892" y="1084734"/>
                        <a:pt x="226170" y="1098450"/>
                        <a:pt x="218169" y="1100165"/>
                      </a:cubicBezTo>
                      <a:cubicBezTo>
                        <a:pt x="138826" y="1117405"/>
                        <a:pt x="124062" y="1152552"/>
                        <a:pt x="94344" y="1146647"/>
                      </a:cubicBezTo>
                      <a:cubicBezTo>
                        <a:pt x="16906" y="1131121"/>
                        <a:pt x="-32243" y="862802"/>
                        <a:pt x="24716" y="620295"/>
                      </a:cubicBezTo>
                      <a:cubicBezTo>
                        <a:pt x="42814" y="543143"/>
                        <a:pt x="89010" y="357691"/>
                        <a:pt x="256936" y="202338"/>
                      </a:cubicBezTo>
                      <a:cubicBezTo>
                        <a:pt x="550496" y="-69315"/>
                        <a:pt x="938164" y="8124"/>
                        <a:pt x="976835" y="16601"/>
                      </a:cubicBezTo>
                      <a:cubicBezTo>
                        <a:pt x="1141427" y="52415"/>
                        <a:pt x="1250012" y="132329"/>
                        <a:pt x="1301924" y="171382"/>
                      </a:cubicBezTo>
                      <a:cubicBezTo>
                        <a:pt x="1425082" y="263965"/>
                        <a:pt x="1570910" y="424271"/>
                        <a:pt x="1534143" y="48866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98" name="Google Shape;2898;p23"/>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899" name="Google Shape;2899;p23"/>
              <p:cNvGrpSpPr/>
              <p:nvPr/>
            </p:nvGrpSpPr>
            <p:grpSpPr>
              <a:xfrm>
                <a:off x="4645342" y="5281135"/>
                <a:ext cx="330517" cy="330517"/>
                <a:chOff x="4645342" y="5281135"/>
                <a:chExt cx="330517" cy="330517"/>
              </a:xfrm>
            </p:grpSpPr>
            <p:grpSp>
              <p:nvGrpSpPr>
                <p:cNvPr id="2900" name="Google Shape;2900;p23"/>
                <p:cNvGrpSpPr/>
                <p:nvPr/>
              </p:nvGrpSpPr>
              <p:grpSpPr>
                <a:xfrm>
                  <a:off x="4645342" y="5281135"/>
                  <a:ext cx="330517" cy="330517"/>
                  <a:chOff x="4645342" y="5281135"/>
                  <a:chExt cx="330517" cy="330517"/>
                </a:xfrm>
              </p:grpSpPr>
              <p:sp>
                <p:nvSpPr>
                  <p:cNvPr id="2901" name="Google Shape;2901;p23"/>
                  <p:cNvSpPr/>
                  <p:nvPr/>
                </p:nvSpPr>
                <p:spPr>
                  <a:xfrm>
                    <a:off x="4659630" y="5295518"/>
                    <a:ext cx="301942" cy="301942"/>
                  </a:xfrm>
                  <a:custGeom>
                    <a:rect b="b" l="l" r="r" t="t"/>
                    <a:pathLst>
                      <a:path extrusionOk="0" h="301942" w="301942">
                        <a:moveTo>
                          <a:pt x="301942" y="150971"/>
                        </a:moveTo>
                        <a:cubicBezTo>
                          <a:pt x="301942" y="234350"/>
                          <a:pt x="234350" y="301943"/>
                          <a:pt x="150971" y="301943"/>
                        </a:cubicBezTo>
                        <a:cubicBezTo>
                          <a:pt x="67592" y="301943"/>
                          <a:pt x="0" y="234350"/>
                          <a:pt x="0" y="150971"/>
                        </a:cubicBezTo>
                        <a:cubicBezTo>
                          <a:pt x="0" y="67592"/>
                          <a:pt x="67592" y="0"/>
                          <a:pt x="150971" y="0"/>
                        </a:cubicBezTo>
                        <a:cubicBezTo>
                          <a:pt x="234350" y="0"/>
                          <a:pt x="301942" y="67592"/>
                          <a:pt x="301942" y="15097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02" name="Google Shape;2902;p23"/>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03" name="Google Shape;2903;p23"/>
                <p:cNvGrpSpPr/>
                <p:nvPr/>
              </p:nvGrpSpPr>
              <p:grpSpPr>
                <a:xfrm>
                  <a:off x="4703444" y="5339333"/>
                  <a:ext cx="214312" cy="214312"/>
                  <a:chOff x="4703444" y="5339333"/>
                  <a:chExt cx="214312" cy="214312"/>
                </a:xfrm>
              </p:grpSpPr>
              <p:sp>
                <p:nvSpPr>
                  <p:cNvPr id="2904" name="Google Shape;2904;p23"/>
                  <p:cNvSpPr/>
                  <p:nvPr/>
                </p:nvSpPr>
                <p:spPr>
                  <a:xfrm>
                    <a:off x="4717732" y="5353621"/>
                    <a:ext cx="185737" cy="185737"/>
                  </a:xfrm>
                  <a:custGeom>
                    <a:rect b="b" l="l" r="r" t="t"/>
                    <a:pathLst>
                      <a:path extrusionOk="0" h="185737" w="185737">
                        <a:moveTo>
                          <a:pt x="185737" y="92869"/>
                        </a:moveTo>
                        <a:cubicBezTo>
                          <a:pt x="185737" y="144159"/>
                          <a:pt x="144159" y="185737"/>
                          <a:pt x="92869" y="185737"/>
                        </a:cubicBezTo>
                        <a:cubicBezTo>
                          <a:pt x="41579" y="185737"/>
                          <a:pt x="0" y="144159"/>
                          <a:pt x="0" y="92869"/>
                        </a:cubicBezTo>
                        <a:cubicBezTo>
                          <a:pt x="0" y="41579"/>
                          <a:pt x="41579" y="0"/>
                          <a:pt x="92869" y="0"/>
                        </a:cubicBezTo>
                        <a:cubicBezTo>
                          <a:pt x="144159" y="0"/>
                          <a:pt x="185737" y="41579"/>
                          <a:pt x="185737" y="928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05" name="Google Shape;2905;p23"/>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2906" name="Google Shape;2906;p23"/>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907" name="Google Shape;2907;p23"/>
          <p:cNvGrpSpPr/>
          <p:nvPr/>
        </p:nvGrpSpPr>
        <p:grpSpPr>
          <a:xfrm flipH="1">
            <a:off x="3563753" y="2501694"/>
            <a:ext cx="2006057" cy="1594304"/>
            <a:chOff x="210415" y="337244"/>
            <a:chExt cx="2006057" cy="1594304"/>
          </a:xfrm>
        </p:grpSpPr>
        <p:sp>
          <p:nvSpPr>
            <p:cNvPr id="2908" name="Google Shape;2908;p23"/>
            <p:cNvSpPr/>
            <p:nvPr/>
          </p:nvSpPr>
          <p:spPr>
            <a:xfrm>
              <a:off x="210415" y="337244"/>
              <a:ext cx="2005780" cy="1594025"/>
            </a:xfrm>
            <a:custGeom>
              <a:rect b="b" l="l" r="r" t="t"/>
              <a:pathLst>
                <a:path extrusionOk="0" h="1594025" w="2005780">
                  <a:moveTo>
                    <a:pt x="1533227" y="1243847"/>
                  </a:moveTo>
                  <a:lnTo>
                    <a:pt x="1550738" y="1273400"/>
                  </a:lnTo>
                  <a:cubicBezTo>
                    <a:pt x="1563091" y="1292095"/>
                    <a:pt x="1576653" y="1310589"/>
                    <a:pt x="1591527" y="1328783"/>
                  </a:cubicBezTo>
                  <a:cubicBezTo>
                    <a:pt x="1703711" y="1465981"/>
                    <a:pt x="1844848" y="1530908"/>
                    <a:pt x="1943408" y="1561243"/>
                  </a:cubicBezTo>
                  <a:cubicBezTo>
                    <a:pt x="1949263" y="1563052"/>
                    <a:pt x="1955437" y="1561988"/>
                    <a:pt x="1960332" y="1558368"/>
                  </a:cubicBezTo>
                  <a:cubicBezTo>
                    <a:pt x="1965228" y="1554750"/>
                    <a:pt x="1968102" y="1549109"/>
                    <a:pt x="1968102" y="1543041"/>
                  </a:cubicBezTo>
                  <a:lnTo>
                    <a:pt x="1970885" y="1243847"/>
                  </a:lnTo>
                  <a:close/>
                  <a:moveTo>
                    <a:pt x="1452022" y="1027673"/>
                  </a:moveTo>
                  <a:lnTo>
                    <a:pt x="1469440" y="1102371"/>
                  </a:lnTo>
                  <a:lnTo>
                    <a:pt x="1515164" y="1211916"/>
                  </a:lnTo>
                  <a:lnTo>
                    <a:pt x="1973849" y="1211916"/>
                  </a:lnTo>
                  <a:lnTo>
                    <a:pt x="1973849" y="1042042"/>
                  </a:lnTo>
                  <a:cubicBezTo>
                    <a:pt x="1973849" y="1034059"/>
                    <a:pt x="1967357" y="1027673"/>
                    <a:pt x="1959480" y="1027673"/>
                  </a:cubicBezTo>
                  <a:close/>
                  <a:moveTo>
                    <a:pt x="1245391" y="1027673"/>
                  </a:moveTo>
                  <a:lnTo>
                    <a:pt x="1246537" y="1063516"/>
                  </a:lnTo>
                  <a:lnTo>
                    <a:pt x="1248546" y="1090803"/>
                  </a:lnTo>
                  <a:lnTo>
                    <a:pt x="1247634" y="1097812"/>
                  </a:lnTo>
                  <a:lnTo>
                    <a:pt x="1247773" y="1102179"/>
                  </a:lnTo>
                  <a:lnTo>
                    <a:pt x="1244124" y="1124770"/>
                  </a:lnTo>
                  <a:lnTo>
                    <a:pt x="1242354" y="1138366"/>
                  </a:lnTo>
                  <a:lnTo>
                    <a:pt x="1241460" y="1141266"/>
                  </a:lnTo>
                  <a:lnTo>
                    <a:pt x="1240916" y="1144631"/>
                  </a:lnTo>
                  <a:lnTo>
                    <a:pt x="1228072" y="1184669"/>
                  </a:lnTo>
                  <a:lnTo>
                    <a:pt x="1226234" y="1190628"/>
                  </a:lnTo>
                  <a:lnTo>
                    <a:pt x="1225586" y="1191942"/>
                  </a:lnTo>
                  <a:lnTo>
                    <a:pt x="1216654" y="1211916"/>
                  </a:lnTo>
                  <a:lnTo>
                    <a:pt x="1480712" y="1211916"/>
                  </a:lnTo>
                  <a:lnTo>
                    <a:pt x="1439294" y="1112873"/>
                  </a:lnTo>
                  <a:lnTo>
                    <a:pt x="1419358" y="1027673"/>
                  </a:lnTo>
                  <a:close/>
                  <a:moveTo>
                    <a:pt x="1426084" y="646721"/>
                  </a:moveTo>
                  <a:lnTo>
                    <a:pt x="1422163" y="648126"/>
                  </a:lnTo>
                  <a:cubicBezTo>
                    <a:pt x="1360670" y="672444"/>
                    <a:pt x="1282220" y="713495"/>
                    <a:pt x="1242625" y="785740"/>
                  </a:cubicBezTo>
                  <a:cubicBezTo>
                    <a:pt x="1208565" y="847900"/>
                    <a:pt x="1220060" y="901544"/>
                    <a:pt x="1233472" y="963704"/>
                  </a:cubicBezTo>
                  <a:lnTo>
                    <a:pt x="1239858" y="995635"/>
                  </a:lnTo>
                  <a:lnTo>
                    <a:pt x="1411917" y="995635"/>
                  </a:lnTo>
                  <a:lnTo>
                    <a:pt x="1401988" y="886496"/>
                  </a:lnTo>
                  <a:cubicBezTo>
                    <a:pt x="1399369" y="795299"/>
                    <a:pt x="1410788" y="718157"/>
                    <a:pt x="1420708" y="669882"/>
                  </a:cubicBezTo>
                  <a:close/>
                  <a:moveTo>
                    <a:pt x="917792" y="3"/>
                  </a:moveTo>
                  <a:cubicBezTo>
                    <a:pt x="1019489" y="260"/>
                    <a:pt x="1092602" y="14654"/>
                    <a:pt x="1110962" y="18646"/>
                  </a:cubicBezTo>
                  <a:cubicBezTo>
                    <a:pt x="1302124" y="60263"/>
                    <a:pt x="1427081" y="154354"/>
                    <a:pt x="1480513" y="194480"/>
                  </a:cubicBezTo>
                  <a:cubicBezTo>
                    <a:pt x="1589611" y="276544"/>
                    <a:pt x="1797590" y="476326"/>
                    <a:pt x="1744264" y="569778"/>
                  </a:cubicBezTo>
                  <a:cubicBezTo>
                    <a:pt x="1726808" y="600326"/>
                    <a:pt x="1694133" y="601071"/>
                    <a:pt x="1648896" y="602029"/>
                  </a:cubicBezTo>
                  <a:cubicBezTo>
                    <a:pt x="1607067" y="602880"/>
                    <a:pt x="1549697" y="604157"/>
                    <a:pt x="1475936" y="628851"/>
                  </a:cubicBezTo>
                  <a:lnTo>
                    <a:pt x="1462144" y="633795"/>
                  </a:lnTo>
                  <a:lnTo>
                    <a:pt x="1459313" y="644248"/>
                  </a:lnTo>
                  <a:cubicBezTo>
                    <a:pt x="1446845" y="693241"/>
                    <a:pt x="1418488" y="830562"/>
                    <a:pt x="1443283" y="990197"/>
                  </a:cubicBezTo>
                  <a:lnTo>
                    <a:pt x="1444551" y="995635"/>
                  </a:lnTo>
                  <a:lnTo>
                    <a:pt x="1959480" y="995635"/>
                  </a:lnTo>
                  <a:cubicBezTo>
                    <a:pt x="1985026" y="995635"/>
                    <a:pt x="2005780" y="1016391"/>
                    <a:pt x="2005780" y="1041936"/>
                  </a:cubicBezTo>
                  <a:lnTo>
                    <a:pt x="2005780" y="1243315"/>
                  </a:lnTo>
                  <a:lnTo>
                    <a:pt x="2002823" y="1243410"/>
                  </a:lnTo>
                  <a:lnTo>
                    <a:pt x="2000033" y="1543255"/>
                  </a:lnTo>
                  <a:cubicBezTo>
                    <a:pt x="2000033" y="1559433"/>
                    <a:pt x="1992476" y="1574441"/>
                    <a:pt x="1979385" y="1584127"/>
                  </a:cubicBezTo>
                  <a:cubicBezTo>
                    <a:pt x="1970231" y="1590619"/>
                    <a:pt x="1959800" y="1594025"/>
                    <a:pt x="1949050" y="1594025"/>
                  </a:cubicBezTo>
                  <a:cubicBezTo>
                    <a:pt x="1944047" y="1594025"/>
                    <a:pt x="1938939" y="1593281"/>
                    <a:pt x="1933936" y="1591684"/>
                  </a:cubicBezTo>
                  <a:cubicBezTo>
                    <a:pt x="1831117" y="1560071"/>
                    <a:pt x="1684021" y="1492377"/>
                    <a:pt x="1566726" y="1348900"/>
                  </a:cubicBezTo>
                  <a:cubicBezTo>
                    <a:pt x="1551206" y="1329921"/>
                    <a:pt x="1537055" y="1310633"/>
                    <a:pt x="1524164" y="1291138"/>
                  </a:cubicBezTo>
                  <a:lnTo>
                    <a:pt x="1496114" y="1243847"/>
                  </a:lnTo>
                  <a:lnTo>
                    <a:pt x="1198086" y="1243847"/>
                  </a:lnTo>
                  <a:lnTo>
                    <a:pt x="1156750" y="1300029"/>
                  </a:lnTo>
                  <a:cubicBezTo>
                    <a:pt x="1106398" y="1355440"/>
                    <a:pt x="1050718" y="1385674"/>
                    <a:pt x="1028686" y="1397648"/>
                  </a:cubicBezTo>
                  <a:cubicBezTo>
                    <a:pt x="1022406" y="1401054"/>
                    <a:pt x="913521" y="1458956"/>
                    <a:pt x="787605" y="1458956"/>
                  </a:cubicBezTo>
                  <a:cubicBezTo>
                    <a:pt x="737048" y="1458956"/>
                    <a:pt x="683722" y="1449590"/>
                    <a:pt x="633165" y="1423725"/>
                  </a:cubicBezTo>
                  <a:cubicBezTo>
                    <a:pt x="584736" y="1398926"/>
                    <a:pt x="556423" y="1367526"/>
                    <a:pt x="531304" y="1339853"/>
                  </a:cubicBezTo>
                  <a:cubicBezTo>
                    <a:pt x="499798" y="1305048"/>
                    <a:pt x="472657" y="1275033"/>
                    <a:pt x="411882" y="1260769"/>
                  </a:cubicBezTo>
                  <a:cubicBezTo>
                    <a:pt x="344613" y="1245018"/>
                    <a:pt x="276174" y="1258109"/>
                    <a:pt x="263188" y="1260877"/>
                  </a:cubicBezTo>
                  <a:cubicBezTo>
                    <a:pt x="218910" y="1270563"/>
                    <a:pt x="194430" y="1285038"/>
                    <a:pt x="174739" y="1296640"/>
                  </a:cubicBezTo>
                  <a:cubicBezTo>
                    <a:pt x="156112" y="1307709"/>
                    <a:pt x="139934" y="1317182"/>
                    <a:pt x="118327" y="1312818"/>
                  </a:cubicBezTo>
                  <a:cubicBezTo>
                    <a:pt x="98211" y="1308773"/>
                    <a:pt x="79797" y="1293978"/>
                    <a:pt x="63619" y="1268859"/>
                  </a:cubicBezTo>
                  <a:cubicBezTo>
                    <a:pt x="4546" y="1176898"/>
                    <a:pt x="-25896" y="935284"/>
                    <a:pt x="28068" y="705274"/>
                  </a:cubicBezTo>
                  <a:cubicBezTo>
                    <a:pt x="47014" y="624701"/>
                    <a:pt x="97253" y="410549"/>
                    <a:pt x="292246" y="230137"/>
                  </a:cubicBezTo>
                  <a:cubicBezTo>
                    <a:pt x="499399" y="38416"/>
                    <a:pt x="748297" y="-425"/>
                    <a:pt x="917792" y="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909" name="Google Shape;2909;p23"/>
            <p:cNvGrpSpPr/>
            <p:nvPr/>
          </p:nvGrpSpPr>
          <p:grpSpPr>
            <a:xfrm>
              <a:off x="210606" y="337456"/>
              <a:ext cx="2005866" cy="1594091"/>
              <a:chOff x="4007195" y="4496639"/>
              <a:chExt cx="1794958" cy="1426480"/>
            </a:xfrm>
          </p:grpSpPr>
          <p:sp>
            <p:nvSpPr>
              <p:cNvPr id="2910" name="Google Shape;2910;p23"/>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911" name="Google Shape;2911;p23"/>
              <p:cNvGrpSpPr/>
              <p:nvPr/>
            </p:nvGrpSpPr>
            <p:grpSpPr>
              <a:xfrm>
                <a:off x="4007195" y="4496639"/>
                <a:ext cx="1568617" cy="1305608"/>
                <a:chOff x="4007195" y="4496639"/>
                <a:chExt cx="1568617" cy="1305608"/>
              </a:xfrm>
            </p:grpSpPr>
            <p:sp>
              <p:nvSpPr>
                <p:cNvPr id="2912" name="Google Shape;2912;p23"/>
                <p:cNvSpPr/>
                <p:nvPr/>
              </p:nvSpPr>
              <p:spPr>
                <a:xfrm>
                  <a:off x="4021503" y="4510726"/>
                  <a:ext cx="1539924" cy="1277188"/>
                </a:xfrm>
                <a:custGeom>
                  <a:rect b="b" l="l" r="r" t="t"/>
                  <a:pathLst>
                    <a:path extrusionOk="0" h="1277188" w="1539924">
                      <a:moveTo>
                        <a:pt x="1534143" y="488660"/>
                      </a:moveTo>
                      <a:cubicBezTo>
                        <a:pt x="1510711" y="529808"/>
                        <a:pt x="1436797" y="489993"/>
                        <a:pt x="1301924" y="535142"/>
                      </a:cubicBezTo>
                      <a:cubicBezTo>
                        <a:pt x="1246964" y="553525"/>
                        <a:pt x="1135141" y="591054"/>
                        <a:pt x="1085230" y="682208"/>
                      </a:cubicBezTo>
                      <a:cubicBezTo>
                        <a:pt x="1044558" y="756503"/>
                        <a:pt x="1071037" y="818892"/>
                        <a:pt x="1083515" y="891186"/>
                      </a:cubicBezTo>
                      <a:cubicBezTo>
                        <a:pt x="1091421" y="937002"/>
                        <a:pt x="1093612" y="986722"/>
                        <a:pt x="1069704" y="1045968"/>
                      </a:cubicBezTo>
                      <a:cubicBezTo>
                        <a:pt x="1064084" y="1059779"/>
                        <a:pt x="1057702" y="1072638"/>
                        <a:pt x="1050654" y="1084639"/>
                      </a:cubicBezTo>
                      <a:cubicBezTo>
                        <a:pt x="1002076" y="1168174"/>
                        <a:pt x="924352" y="1210465"/>
                        <a:pt x="899397" y="1223990"/>
                      </a:cubicBezTo>
                      <a:cubicBezTo>
                        <a:pt x="890253" y="1228943"/>
                        <a:pt x="709087" y="1324288"/>
                        <a:pt x="558783" y="1247231"/>
                      </a:cubicBezTo>
                      <a:cubicBezTo>
                        <a:pt x="465247" y="1199225"/>
                        <a:pt x="462009" y="1124740"/>
                        <a:pt x="357520" y="1100165"/>
                      </a:cubicBezTo>
                      <a:cubicBezTo>
                        <a:pt x="291892" y="1084734"/>
                        <a:pt x="226170" y="1098450"/>
                        <a:pt x="218169" y="1100165"/>
                      </a:cubicBezTo>
                      <a:cubicBezTo>
                        <a:pt x="138826" y="1117405"/>
                        <a:pt x="124062" y="1152552"/>
                        <a:pt x="94344" y="1146647"/>
                      </a:cubicBezTo>
                      <a:cubicBezTo>
                        <a:pt x="16906" y="1131121"/>
                        <a:pt x="-32243" y="862802"/>
                        <a:pt x="24716" y="620295"/>
                      </a:cubicBezTo>
                      <a:cubicBezTo>
                        <a:pt x="42814" y="543143"/>
                        <a:pt x="89010" y="357691"/>
                        <a:pt x="256936" y="202338"/>
                      </a:cubicBezTo>
                      <a:cubicBezTo>
                        <a:pt x="550496" y="-69315"/>
                        <a:pt x="938164" y="8124"/>
                        <a:pt x="976835" y="16601"/>
                      </a:cubicBezTo>
                      <a:cubicBezTo>
                        <a:pt x="1141427" y="52415"/>
                        <a:pt x="1250012" y="132329"/>
                        <a:pt x="1301924" y="171382"/>
                      </a:cubicBezTo>
                      <a:cubicBezTo>
                        <a:pt x="1425082" y="263965"/>
                        <a:pt x="1570910" y="424271"/>
                        <a:pt x="1534143" y="4886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13" name="Google Shape;2913;p23"/>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14" name="Google Shape;2914;p23"/>
              <p:cNvGrpSpPr/>
              <p:nvPr/>
            </p:nvGrpSpPr>
            <p:grpSpPr>
              <a:xfrm>
                <a:off x="4645342" y="5281135"/>
                <a:ext cx="330517" cy="330517"/>
                <a:chOff x="4645342" y="5281135"/>
                <a:chExt cx="330517" cy="330517"/>
              </a:xfrm>
            </p:grpSpPr>
            <p:grpSp>
              <p:nvGrpSpPr>
                <p:cNvPr id="2915" name="Google Shape;2915;p23"/>
                <p:cNvGrpSpPr/>
                <p:nvPr/>
              </p:nvGrpSpPr>
              <p:grpSpPr>
                <a:xfrm>
                  <a:off x="4645342" y="5281135"/>
                  <a:ext cx="330517" cy="330517"/>
                  <a:chOff x="4645342" y="5281135"/>
                  <a:chExt cx="330517" cy="330517"/>
                </a:xfrm>
              </p:grpSpPr>
              <p:sp>
                <p:nvSpPr>
                  <p:cNvPr id="2916" name="Google Shape;2916;p23"/>
                  <p:cNvSpPr/>
                  <p:nvPr/>
                </p:nvSpPr>
                <p:spPr>
                  <a:xfrm>
                    <a:off x="4659630" y="5295518"/>
                    <a:ext cx="301942" cy="301942"/>
                  </a:xfrm>
                  <a:custGeom>
                    <a:rect b="b" l="l" r="r" t="t"/>
                    <a:pathLst>
                      <a:path extrusionOk="0" h="301942" w="301942">
                        <a:moveTo>
                          <a:pt x="301942" y="150971"/>
                        </a:moveTo>
                        <a:cubicBezTo>
                          <a:pt x="301942" y="234350"/>
                          <a:pt x="234350" y="301943"/>
                          <a:pt x="150971" y="301943"/>
                        </a:cubicBezTo>
                        <a:cubicBezTo>
                          <a:pt x="67592" y="301943"/>
                          <a:pt x="0" y="234350"/>
                          <a:pt x="0" y="150971"/>
                        </a:cubicBezTo>
                        <a:cubicBezTo>
                          <a:pt x="0" y="67592"/>
                          <a:pt x="67592" y="0"/>
                          <a:pt x="150971" y="0"/>
                        </a:cubicBezTo>
                        <a:cubicBezTo>
                          <a:pt x="234350" y="0"/>
                          <a:pt x="301942" y="67592"/>
                          <a:pt x="301942" y="15097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17" name="Google Shape;2917;p23"/>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18" name="Google Shape;2918;p23"/>
                <p:cNvGrpSpPr/>
                <p:nvPr/>
              </p:nvGrpSpPr>
              <p:grpSpPr>
                <a:xfrm>
                  <a:off x="4703444" y="5339333"/>
                  <a:ext cx="214312" cy="214312"/>
                  <a:chOff x="4703444" y="5339333"/>
                  <a:chExt cx="214312" cy="214312"/>
                </a:xfrm>
              </p:grpSpPr>
              <p:sp>
                <p:nvSpPr>
                  <p:cNvPr id="2919" name="Google Shape;2919;p23"/>
                  <p:cNvSpPr/>
                  <p:nvPr/>
                </p:nvSpPr>
                <p:spPr>
                  <a:xfrm>
                    <a:off x="4717732" y="5353621"/>
                    <a:ext cx="185737" cy="185737"/>
                  </a:xfrm>
                  <a:custGeom>
                    <a:rect b="b" l="l" r="r" t="t"/>
                    <a:pathLst>
                      <a:path extrusionOk="0" h="185737" w="185737">
                        <a:moveTo>
                          <a:pt x="185737" y="92869"/>
                        </a:moveTo>
                        <a:cubicBezTo>
                          <a:pt x="185737" y="144159"/>
                          <a:pt x="144159" y="185737"/>
                          <a:pt x="92869" y="185737"/>
                        </a:cubicBezTo>
                        <a:cubicBezTo>
                          <a:pt x="41579" y="185737"/>
                          <a:pt x="0" y="144159"/>
                          <a:pt x="0" y="92869"/>
                        </a:cubicBezTo>
                        <a:cubicBezTo>
                          <a:pt x="0" y="41579"/>
                          <a:pt x="41579" y="0"/>
                          <a:pt x="92869" y="0"/>
                        </a:cubicBezTo>
                        <a:cubicBezTo>
                          <a:pt x="144159" y="0"/>
                          <a:pt x="185737" y="41579"/>
                          <a:pt x="185737" y="928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20" name="Google Shape;2920;p23"/>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2921" name="Google Shape;2921;p23"/>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922" name="Google Shape;2922;p23"/>
          <p:cNvGrpSpPr/>
          <p:nvPr/>
        </p:nvGrpSpPr>
        <p:grpSpPr>
          <a:xfrm flipH="1">
            <a:off x="5872353" y="2501694"/>
            <a:ext cx="2006057" cy="1594304"/>
            <a:chOff x="210415" y="337244"/>
            <a:chExt cx="2006057" cy="1594304"/>
          </a:xfrm>
        </p:grpSpPr>
        <p:sp>
          <p:nvSpPr>
            <p:cNvPr id="2923" name="Google Shape;2923;p23"/>
            <p:cNvSpPr/>
            <p:nvPr/>
          </p:nvSpPr>
          <p:spPr>
            <a:xfrm>
              <a:off x="210415" y="337244"/>
              <a:ext cx="2005780" cy="1594025"/>
            </a:xfrm>
            <a:custGeom>
              <a:rect b="b" l="l" r="r" t="t"/>
              <a:pathLst>
                <a:path extrusionOk="0" h="1594025" w="2005780">
                  <a:moveTo>
                    <a:pt x="1533227" y="1243847"/>
                  </a:moveTo>
                  <a:lnTo>
                    <a:pt x="1550738" y="1273400"/>
                  </a:lnTo>
                  <a:cubicBezTo>
                    <a:pt x="1563091" y="1292095"/>
                    <a:pt x="1576653" y="1310589"/>
                    <a:pt x="1591527" y="1328783"/>
                  </a:cubicBezTo>
                  <a:cubicBezTo>
                    <a:pt x="1703711" y="1465981"/>
                    <a:pt x="1844848" y="1530908"/>
                    <a:pt x="1943408" y="1561243"/>
                  </a:cubicBezTo>
                  <a:cubicBezTo>
                    <a:pt x="1949263" y="1563052"/>
                    <a:pt x="1955437" y="1561988"/>
                    <a:pt x="1960332" y="1558368"/>
                  </a:cubicBezTo>
                  <a:cubicBezTo>
                    <a:pt x="1965228" y="1554750"/>
                    <a:pt x="1968102" y="1549109"/>
                    <a:pt x="1968102" y="1543041"/>
                  </a:cubicBezTo>
                  <a:lnTo>
                    <a:pt x="1970885" y="1243847"/>
                  </a:lnTo>
                  <a:close/>
                  <a:moveTo>
                    <a:pt x="1452022" y="1027673"/>
                  </a:moveTo>
                  <a:lnTo>
                    <a:pt x="1469440" y="1102371"/>
                  </a:lnTo>
                  <a:lnTo>
                    <a:pt x="1515164" y="1211916"/>
                  </a:lnTo>
                  <a:lnTo>
                    <a:pt x="1973849" y="1211916"/>
                  </a:lnTo>
                  <a:lnTo>
                    <a:pt x="1973849" y="1042042"/>
                  </a:lnTo>
                  <a:cubicBezTo>
                    <a:pt x="1973849" y="1034059"/>
                    <a:pt x="1967357" y="1027673"/>
                    <a:pt x="1959480" y="1027673"/>
                  </a:cubicBezTo>
                  <a:close/>
                  <a:moveTo>
                    <a:pt x="1245391" y="1027673"/>
                  </a:moveTo>
                  <a:lnTo>
                    <a:pt x="1246537" y="1063516"/>
                  </a:lnTo>
                  <a:lnTo>
                    <a:pt x="1248546" y="1090803"/>
                  </a:lnTo>
                  <a:lnTo>
                    <a:pt x="1247634" y="1097812"/>
                  </a:lnTo>
                  <a:lnTo>
                    <a:pt x="1247773" y="1102179"/>
                  </a:lnTo>
                  <a:lnTo>
                    <a:pt x="1244124" y="1124770"/>
                  </a:lnTo>
                  <a:lnTo>
                    <a:pt x="1242354" y="1138366"/>
                  </a:lnTo>
                  <a:lnTo>
                    <a:pt x="1241460" y="1141266"/>
                  </a:lnTo>
                  <a:lnTo>
                    <a:pt x="1240916" y="1144631"/>
                  </a:lnTo>
                  <a:lnTo>
                    <a:pt x="1228072" y="1184669"/>
                  </a:lnTo>
                  <a:lnTo>
                    <a:pt x="1226234" y="1190628"/>
                  </a:lnTo>
                  <a:lnTo>
                    <a:pt x="1225586" y="1191942"/>
                  </a:lnTo>
                  <a:lnTo>
                    <a:pt x="1216654" y="1211916"/>
                  </a:lnTo>
                  <a:lnTo>
                    <a:pt x="1480712" y="1211916"/>
                  </a:lnTo>
                  <a:lnTo>
                    <a:pt x="1439294" y="1112873"/>
                  </a:lnTo>
                  <a:lnTo>
                    <a:pt x="1419358" y="1027673"/>
                  </a:lnTo>
                  <a:close/>
                  <a:moveTo>
                    <a:pt x="1426084" y="646721"/>
                  </a:moveTo>
                  <a:lnTo>
                    <a:pt x="1422163" y="648126"/>
                  </a:lnTo>
                  <a:cubicBezTo>
                    <a:pt x="1360670" y="672444"/>
                    <a:pt x="1282220" y="713495"/>
                    <a:pt x="1242625" y="785740"/>
                  </a:cubicBezTo>
                  <a:cubicBezTo>
                    <a:pt x="1208565" y="847900"/>
                    <a:pt x="1220060" y="901544"/>
                    <a:pt x="1233472" y="963704"/>
                  </a:cubicBezTo>
                  <a:lnTo>
                    <a:pt x="1239858" y="995635"/>
                  </a:lnTo>
                  <a:lnTo>
                    <a:pt x="1411917" y="995635"/>
                  </a:lnTo>
                  <a:lnTo>
                    <a:pt x="1401988" y="886496"/>
                  </a:lnTo>
                  <a:cubicBezTo>
                    <a:pt x="1399369" y="795299"/>
                    <a:pt x="1410788" y="718157"/>
                    <a:pt x="1420708" y="669882"/>
                  </a:cubicBezTo>
                  <a:close/>
                  <a:moveTo>
                    <a:pt x="917792" y="3"/>
                  </a:moveTo>
                  <a:cubicBezTo>
                    <a:pt x="1019489" y="260"/>
                    <a:pt x="1092602" y="14654"/>
                    <a:pt x="1110962" y="18646"/>
                  </a:cubicBezTo>
                  <a:cubicBezTo>
                    <a:pt x="1302124" y="60263"/>
                    <a:pt x="1427081" y="154354"/>
                    <a:pt x="1480513" y="194480"/>
                  </a:cubicBezTo>
                  <a:cubicBezTo>
                    <a:pt x="1589611" y="276544"/>
                    <a:pt x="1797590" y="476326"/>
                    <a:pt x="1744264" y="569778"/>
                  </a:cubicBezTo>
                  <a:cubicBezTo>
                    <a:pt x="1726808" y="600326"/>
                    <a:pt x="1694133" y="601071"/>
                    <a:pt x="1648896" y="602029"/>
                  </a:cubicBezTo>
                  <a:cubicBezTo>
                    <a:pt x="1607067" y="602880"/>
                    <a:pt x="1549697" y="604157"/>
                    <a:pt x="1475936" y="628851"/>
                  </a:cubicBezTo>
                  <a:lnTo>
                    <a:pt x="1462144" y="633795"/>
                  </a:lnTo>
                  <a:lnTo>
                    <a:pt x="1459313" y="644248"/>
                  </a:lnTo>
                  <a:cubicBezTo>
                    <a:pt x="1446845" y="693241"/>
                    <a:pt x="1418488" y="830562"/>
                    <a:pt x="1443283" y="990197"/>
                  </a:cubicBezTo>
                  <a:lnTo>
                    <a:pt x="1444551" y="995635"/>
                  </a:lnTo>
                  <a:lnTo>
                    <a:pt x="1959480" y="995635"/>
                  </a:lnTo>
                  <a:cubicBezTo>
                    <a:pt x="1985026" y="995635"/>
                    <a:pt x="2005780" y="1016391"/>
                    <a:pt x="2005780" y="1041936"/>
                  </a:cubicBezTo>
                  <a:lnTo>
                    <a:pt x="2005780" y="1243315"/>
                  </a:lnTo>
                  <a:lnTo>
                    <a:pt x="2002823" y="1243410"/>
                  </a:lnTo>
                  <a:lnTo>
                    <a:pt x="2000033" y="1543255"/>
                  </a:lnTo>
                  <a:cubicBezTo>
                    <a:pt x="2000033" y="1559433"/>
                    <a:pt x="1992476" y="1574441"/>
                    <a:pt x="1979385" y="1584127"/>
                  </a:cubicBezTo>
                  <a:cubicBezTo>
                    <a:pt x="1970231" y="1590619"/>
                    <a:pt x="1959800" y="1594025"/>
                    <a:pt x="1949050" y="1594025"/>
                  </a:cubicBezTo>
                  <a:cubicBezTo>
                    <a:pt x="1944047" y="1594025"/>
                    <a:pt x="1938939" y="1593281"/>
                    <a:pt x="1933936" y="1591684"/>
                  </a:cubicBezTo>
                  <a:cubicBezTo>
                    <a:pt x="1831117" y="1560071"/>
                    <a:pt x="1684021" y="1492377"/>
                    <a:pt x="1566726" y="1348900"/>
                  </a:cubicBezTo>
                  <a:cubicBezTo>
                    <a:pt x="1551206" y="1329921"/>
                    <a:pt x="1537055" y="1310633"/>
                    <a:pt x="1524164" y="1291138"/>
                  </a:cubicBezTo>
                  <a:lnTo>
                    <a:pt x="1496114" y="1243847"/>
                  </a:lnTo>
                  <a:lnTo>
                    <a:pt x="1198086" y="1243847"/>
                  </a:lnTo>
                  <a:lnTo>
                    <a:pt x="1156750" y="1300029"/>
                  </a:lnTo>
                  <a:cubicBezTo>
                    <a:pt x="1106398" y="1355440"/>
                    <a:pt x="1050718" y="1385674"/>
                    <a:pt x="1028686" y="1397648"/>
                  </a:cubicBezTo>
                  <a:cubicBezTo>
                    <a:pt x="1022406" y="1401054"/>
                    <a:pt x="913521" y="1458956"/>
                    <a:pt x="787605" y="1458956"/>
                  </a:cubicBezTo>
                  <a:cubicBezTo>
                    <a:pt x="737048" y="1458956"/>
                    <a:pt x="683722" y="1449590"/>
                    <a:pt x="633165" y="1423725"/>
                  </a:cubicBezTo>
                  <a:cubicBezTo>
                    <a:pt x="584736" y="1398926"/>
                    <a:pt x="556423" y="1367526"/>
                    <a:pt x="531304" y="1339853"/>
                  </a:cubicBezTo>
                  <a:cubicBezTo>
                    <a:pt x="499798" y="1305048"/>
                    <a:pt x="472657" y="1275033"/>
                    <a:pt x="411882" y="1260769"/>
                  </a:cubicBezTo>
                  <a:cubicBezTo>
                    <a:pt x="344613" y="1245018"/>
                    <a:pt x="276174" y="1258109"/>
                    <a:pt x="263188" y="1260877"/>
                  </a:cubicBezTo>
                  <a:cubicBezTo>
                    <a:pt x="218910" y="1270563"/>
                    <a:pt x="194430" y="1285038"/>
                    <a:pt x="174739" y="1296640"/>
                  </a:cubicBezTo>
                  <a:cubicBezTo>
                    <a:pt x="156112" y="1307709"/>
                    <a:pt x="139934" y="1317182"/>
                    <a:pt x="118327" y="1312818"/>
                  </a:cubicBezTo>
                  <a:cubicBezTo>
                    <a:pt x="98211" y="1308773"/>
                    <a:pt x="79797" y="1293978"/>
                    <a:pt x="63619" y="1268859"/>
                  </a:cubicBezTo>
                  <a:cubicBezTo>
                    <a:pt x="4546" y="1176898"/>
                    <a:pt x="-25896" y="935284"/>
                    <a:pt x="28068" y="705274"/>
                  </a:cubicBezTo>
                  <a:cubicBezTo>
                    <a:pt x="47014" y="624701"/>
                    <a:pt x="97253" y="410549"/>
                    <a:pt x="292246" y="230137"/>
                  </a:cubicBezTo>
                  <a:cubicBezTo>
                    <a:pt x="499399" y="38416"/>
                    <a:pt x="748297" y="-425"/>
                    <a:pt x="917792" y="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924" name="Google Shape;2924;p23"/>
            <p:cNvGrpSpPr/>
            <p:nvPr/>
          </p:nvGrpSpPr>
          <p:grpSpPr>
            <a:xfrm>
              <a:off x="210606" y="337456"/>
              <a:ext cx="2005866" cy="1594091"/>
              <a:chOff x="4007195" y="4496639"/>
              <a:chExt cx="1794958" cy="1426480"/>
            </a:xfrm>
          </p:grpSpPr>
          <p:sp>
            <p:nvSpPr>
              <p:cNvPr id="2925" name="Google Shape;2925;p23"/>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926" name="Google Shape;2926;p23"/>
              <p:cNvGrpSpPr/>
              <p:nvPr/>
            </p:nvGrpSpPr>
            <p:grpSpPr>
              <a:xfrm>
                <a:off x="4007195" y="4496639"/>
                <a:ext cx="1568617" cy="1305608"/>
                <a:chOff x="4007195" y="4496639"/>
                <a:chExt cx="1568617" cy="1305608"/>
              </a:xfrm>
            </p:grpSpPr>
            <p:sp>
              <p:nvSpPr>
                <p:cNvPr id="2927" name="Google Shape;2927;p23"/>
                <p:cNvSpPr/>
                <p:nvPr/>
              </p:nvSpPr>
              <p:spPr>
                <a:xfrm>
                  <a:off x="4021503" y="4510726"/>
                  <a:ext cx="1539924" cy="1277188"/>
                </a:xfrm>
                <a:custGeom>
                  <a:rect b="b" l="l" r="r" t="t"/>
                  <a:pathLst>
                    <a:path extrusionOk="0" h="1277188" w="1539924">
                      <a:moveTo>
                        <a:pt x="1534143" y="488660"/>
                      </a:moveTo>
                      <a:cubicBezTo>
                        <a:pt x="1510711" y="529808"/>
                        <a:pt x="1436797" y="489993"/>
                        <a:pt x="1301924" y="535142"/>
                      </a:cubicBezTo>
                      <a:cubicBezTo>
                        <a:pt x="1246964" y="553525"/>
                        <a:pt x="1135141" y="591054"/>
                        <a:pt x="1085230" y="682208"/>
                      </a:cubicBezTo>
                      <a:cubicBezTo>
                        <a:pt x="1044558" y="756503"/>
                        <a:pt x="1071037" y="818892"/>
                        <a:pt x="1083515" y="891186"/>
                      </a:cubicBezTo>
                      <a:cubicBezTo>
                        <a:pt x="1091421" y="937002"/>
                        <a:pt x="1093612" y="986722"/>
                        <a:pt x="1069704" y="1045968"/>
                      </a:cubicBezTo>
                      <a:cubicBezTo>
                        <a:pt x="1064084" y="1059779"/>
                        <a:pt x="1057702" y="1072638"/>
                        <a:pt x="1050654" y="1084639"/>
                      </a:cubicBezTo>
                      <a:cubicBezTo>
                        <a:pt x="1002076" y="1168174"/>
                        <a:pt x="924352" y="1210465"/>
                        <a:pt x="899397" y="1223990"/>
                      </a:cubicBezTo>
                      <a:cubicBezTo>
                        <a:pt x="890253" y="1228943"/>
                        <a:pt x="709087" y="1324288"/>
                        <a:pt x="558783" y="1247231"/>
                      </a:cubicBezTo>
                      <a:cubicBezTo>
                        <a:pt x="465247" y="1199225"/>
                        <a:pt x="462009" y="1124740"/>
                        <a:pt x="357520" y="1100165"/>
                      </a:cubicBezTo>
                      <a:cubicBezTo>
                        <a:pt x="291892" y="1084734"/>
                        <a:pt x="226170" y="1098450"/>
                        <a:pt x="218169" y="1100165"/>
                      </a:cubicBezTo>
                      <a:cubicBezTo>
                        <a:pt x="138826" y="1117405"/>
                        <a:pt x="124062" y="1152552"/>
                        <a:pt x="94344" y="1146647"/>
                      </a:cubicBezTo>
                      <a:cubicBezTo>
                        <a:pt x="16906" y="1131121"/>
                        <a:pt x="-32243" y="862802"/>
                        <a:pt x="24716" y="620295"/>
                      </a:cubicBezTo>
                      <a:cubicBezTo>
                        <a:pt x="42814" y="543143"/>
                        <a:pt x="89010" y="357691"/>
                        <a:pt x="256936" y="202338"/>
                      </a:cubicBezTo>
                      <a:cubicBezTo>
                        <a:pt x="550496" y="-69315"/>
                        <a:pt x="938164" y="8124"/>
                        <a:pt x="976835" y="16601"/>
                      </a:cubicBezTo>
                      <a:cubicBezTo>
                        <a:pt x="1141427" y="52415"/>
                        <a:pt x="1250012" y="132329"/>
                        <a:pt x="1301924" y="171382"/>
                      </a:cubicBezTo>
                      <a:cubicBezTo>
                        <a:pt x="1425082" y="263965"/>
                        <a:pt x="1570910" y="424271"/>
                        <a:pt x="1534143" y="48866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28" name="Google Shape;2928;p23"/>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29" name="Google Shape;2929;p23"/>
              <p:cNvGrpSpPr/>
              <p:nvPr/>
            </p:nvGrpSpPr>
            <p:grpSpPr>
              <a:xfrm>
                <a:off x="4645342" y="5281135"/>
                <a:ext cx="330517" cy="330517"/>
                <a:chOff x="4645342" y="5281135"/>
                <a:chExt cx="330517" cy="330517"/>
              </a:xfrm>
            </p:grpSpPr>
            <p:grpSp>
              <p:nvGrpSpPr>
                <p:cNvPr id="2930" name="Google Shape;2930;p23"/>
                <p:cNvGrpSpPr/>
                <p:nvPr/>
              </p:nvGrpSpPr>
              <p:grpSpPr>
                <a:xfrm>
                  <a:off x="4645342" y="5281135"/>
                  <a:ext cx="330517" cy="330517"/>
                  <a:chOff x="4645342" y="5281135"/>
                  <a:chExt cx="330517" cy="330517"/>
                </a:xfrm>
              </p:grpSpPr>
              <p:sp>
                <p:nvSpPr>
                  <p:cNvPr id="2931" name="Google Shape;2931;p23"/>
                  <p:cNvSpPr/>
                  <p:nvPr/>
                </p:nvSpPr>
                <p:spPr>
                  <a:xfrm>
                    <a:off x="4659630" y="5295518"/>
                    <a:ext cx="301942" cy="301942"/>
                  </a:xfrm>
                  <a:custGeom>
                    <a:rect b="b" l="l" r="r" t="t"/>
                    <a:pathLst>
                      <a:path extrusionOk="0" h="301942" w="301942">
                        <a:moveTo>
                          <a:pt x="301942" y="150971"/>
                        </a:moveTo>
                        <a:cubicBezTo>
                          <a:pt x="301942" y="234350"/>
                          <a:pt x="234350" y="301943"/>
                          <a:pt x="150971" y="301943"/>
                        </a:cubicBezTo>
                        <a:cubicBezTo>
                          <a:pt x="67592" y="301943"/>
                          <a:pt x="0" y="234350"/>
                          <a:pt x="0" y="150971"/>
                        </a:cubicBezTo>
                        <a:cubicBezTo>
                          <a:pt x="0" y="67592"/>
                          <a:pt x="67592" y="0"/>
                          <a:pt x="150971" y="0"/>
                        </a:cubicBezTo>
                        <a:cubicBezTo>
                          <a:pt x="234350" y="0"/>
                          <a:pt x="301942" y="67592"/>
                          <a:pt x="301942" y="15097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32" name="Google Shape;2932;p23"/>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33" name="Google Shape;2933;p23"/>
                <p:cNvGrpSpPr/>
                <p:nvPr/>
              </p:nvGrpSpPr>
              <p:grpSpPr>
                <a:xfrm>
                  <a:off x="4703444" y="5339333"/>
                  <a:ext cx="214312" cy="214312"/>
                  <a:chOff x="4703444" y="5339333"/>
                  <a:chExt cx="214312" cy="214312"/>
                </a:xfrm>
              </p:grpSpPr>
              <p:sp>
                <p:nvSpPr>
                  <p:cNvPr id="2934" name="Google Shape;2934;p23"/>
                  <p:cNvSpPr/>
                  <p:nvPr/>
                </p:nvSpPr>
                <p:spPr>
                  <a:xfrm>
                    <a:off x="4717732" y="5353621"/>
                    <a:ext cx="185737" cy="185737"/>
                  </a:xfrm>
                  <a:custGeom>
                    <a:rect b="b" l="l" r="r" t="t"/>
                    <a:pathLst>
                      <a:path extrusionOk="0" h="185737" w="185737">
                        <a:moveTo>
                          <a:pt x="185737" y="92869"/>
                        </a:moveTo>
                        <a:cubicBezTo>
                          <a:pt x="185737" y="144159"/>
                          <a:pt x="144159" y="185737"/>
                          <a:pt x="92869" y="185737"/>
                        </a:cubicBezTo>
                        <a:cubicBezTo>
                          <a:pt x="41579" y="185737"/>
                          <a:pt x="0" y="144159"/>
                          <a:pt x="0" y="92869"/>
                        </a:cubicBezTo>
                        <a:cubicBezTo>
                          <a:pt x="0" y="41579"/>
                          <a:pt x="41579" y="0"/>
                          <a:pt x="92869" y="0"/>
                        </a:cubicBezTo>
                        <a:cubicBezTo>
                          <a:pt x="144159" y="0"/>
                          <a:pt x="185737" y="41579"/>
                          <a:pt x="185737" y="928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35" name="Google Shape;2935;p23"/>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2936" name="Google Shape;2936;p23"/>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937" name="Google Shape;2937;p23"/>
          <p:cNvGrpSpPr/>
          <p:nvPr/>
        </p:nvGrpSpPr>
        <p:grpSpPr>
          <a:xfrm flipH="1">
            <a:off x="8180953" y="2501694"/>
            <a:ext cx="2006057" cy="1594304"/>
            <a:chOff x="210415" y="337244"/>
            <a:chExt cx="2006057" cy="1594304"/>
          </a:xfrm>
        </p:grpSpPr>
        <p:sp>
          <p:nvSpPr>
            <p:cNvPr id="2938" name="Google Shape;2938;p23"/>
            <p:cNvSpPr/>
            <p:nvPr/>
          </p:nvSpPr>
          <p:spPr>
            <a:xfrm>
              <a:off x="210415" y="337244"/>
              <a:ext cx="2005780" cy="1594025"/>
            </a:xfrm>
            <a:custGeom>
              <a:rect b="b" l="l" r="r" t="t"/>
              <a:pathLst>
                <a:path extrusionOk="0" h="1594025" w="2005780">
                  <a:moveTo>
                    <a:pt x="1533227" y="1243847"/>
                  </a:moveTo>
                  <a:lnTo>
                    <a:pt x="1550738" y="1273400"/>
                  </a:lnTo>
                  <a:cubicBezTo>
                    <a:pt x="1563091" y="1292095"/>
                    <a:pt x="1576653" y="1310589"/>
                    <a:pt x="1591527" y="1328783"/>
                  </a:cubicBezTo>
                  <a:cubicBezTo>
                    <a:pt x="1703711" y="1465981"/>
                    <a:pt x="1844848" y="1530908"/>
                    <a:pt x="1943408" y="1561243"/>
                  </a:cubicBezTo>
                  <a:cubicBezTo>
                    <a:pt x="1949263" y="1563052"/>
                    <a:pt x="1955437" y="1561988"/>
                    <a:pt x="1960332" y="1558368"/>
                  </a:cubicBezTo>
                  <a:cubicBezTo>
                    <a:pt x="1965228" y="1554750"/>
                    <a:pt x="1968102" y="1549109"/>
                    <a:pt x="1968102" y="1543041"/>
                  </a:cubicBezTo>
                  <a:lnTo>
                    <a:pt x="1970885" y="1243847"/>
                  </a:lnTo>
                  <a:close/>
                  <a:moveTo>
                    <a:pt x="1452022" y="1027673"/>
                  </a:moveTo>
                  <a:lnTo>
                    <a:pt x="1469440" y="1102371"/>
                  </a:lnTo>
                  <a:lnTo>
                    <a:pt x="1515164" y="1211916"/>
                  </a:lnTo>
                  <a:lnTo>
                    <a:pt x="1973849" y="1211916"/>
                  </a:lnTo>
                  <a:lnTo>
                    <a:pt x="1973849" y="1042042"/>
                  </a:lnTo>
                  <a:cubicBezTo>
                    <a:pt x="1973849" y="1034059"/>
                    <a:pt x="1967357" y="1027673"/>
                    <a:pt x="1959480" y="1027673"/>
                  </a:cubicBezTo>
                  <a:close/>
                  <a:moveTo>
                    <a:pt x="1245391" y="1027673"/>
                  </a:moveTo>
                  <a:lnTo>
                    <a:pt x="1246537" y="1063516"/>
                  </a:lnTo>
                  <a:lnTo>
                    <a:pt x="1248546" y="1090803"/>
                  </a:lnTo>
                  <a:lnTo>
                    <a:pt x="1247634" y="1097812"/>
                  </a:lnTo>
                  <a:lnTo>
                    <a:pt x="1247773" y="1102179"/>
                  </a:lnTo>
                  <a:lnTo>
                    <a:pt x="1244124" y="1124770"/>
                  </a:lnTo>
                  <a:lnTo>
                    <a:pt x="1242354" y="1138366"/>
                  </a:lnTo>
                  <a:lnTo>
                    <a:pt x="1241460" y="1141266"/>
                  </a:lnTo>
                  <a:lnTo>
                    <a:pt x="1240916" y="1144631"/>
                  </a:lnTo>
                  <a:lnTo>
                    <a:pt x="1228072" y="1184669"/>
                  </a:lnTo>
                  <a:lnTo>
                    <a:pt x="1226234" y="1190628"/>
                  </a:lnTo>
                  <a:lnTo>
                    <a:pt x="1225586" y="1191942"/>
                  </a:lnTo>
                  <a:lnTo>
                    <a:pt x="1216654" y="1211916"/>
                  </a:lnTo>
                  <a:lnTo>
                    <a:pt x="1480712" y="1211916"/>
                  </a:lnTo>
                  <a:lnTo>
                    <a:pt x="1439294" y="1112873"/>
                  </a:lnTo>
                  <a:lnTo>
                    <a:pt x="1419358" y="1027673"/>
                  </a:lnTo>
                  <a:close/>
                  <a:moveTo>
                    <a:pt x="1426084" y="646721"/>
                  </a:moveTo>
                  <a:lnTo>
                    <a:pt x="1422163" y="648126"/>
                  </a:lnTo>
                  <a:cubicBezTo>
                    <a:pt x="1360670" y="672444"/>
                    <a:pt x="1282220" y="713495"/>
                    <a:pt x="1242625" y="785740"/>
                  </a:cubicBezTo>
                  <a:cubicBezTo>
                    <a:pt x="1208565" y="847900"/>
                    <a:pt x="1220060" y="901544"/>
                    <a:pt x="1233472" y="963704"/>
                  </a:cubicBezTo>
                  <a:lnTo>
                    <a:pt x="1239858" y="995635"/>
                  </a:lnTo>
                  <a:lnTo>
                    <a:pt x="1411917" y="995635"/>
                  </a:lnTo>
                  <a:lnTo>
                    <a:pt x="1401988" y="886496"/>
                  </a:lnTo>
                  <a:cubicBezTo>
                    <a:pt x="1399369" y="795299"/>
                    <a:pt x="1410788" y="718157"/>
                    <a:pt x="1420708" y="669882"/>
                  </a:cubicBezTo>
                  <a:close/>
                  <a:moveTo>
                    <a:pt x="917792" y="3"/>
                  </a:moveTo>
                  <a:cubicBezTo>
                    <a:pt x="1019489" y="260"/>
                    <a:pt x="1092602" y="14654"/>
                    <a:pt x="1110962" y="18646"/>
                  </a:cubicBezTo>
                  <a:cubicBezTo>
                    <a:pt x="1302124" y="60263"/>
                    <a:pt x="1427081" y="154354"/>
                    <a:pt x="1480513" y="194480"/>
                  </a:cubicBezTo>
                  <a:cubicBezTo>
                    <a:pt x="1589611" y="276544"/>
                    <a:pt x="1797590" y="476326"/>
                    <a:pt x="1744264" y="569778"/>
                  </a:cubicBezTo>
                  <a:cubicBezTo>
                    <a:pt x="1726808" y="600326"/>
                    <a:pt x="1694133" y="601071"/>
                    <a:pt x="1648896" y="602029"/>
                  </a:cubicBezTo>
                  <a:cubicBezTo>
                    <a:pt x="1607067" y="602880"/>
                    <a:pt x="1549697" y="604157"/>
                    <a:pt x="1475936" y="628851"/>
                  </a:cubicBezTo>
                  <a:lnTo>
                    <a:pt x="1462144" y="633795"/>
                  </a:lnTo>
                  <a:lnTo>
                    <a:pt x="1459313" y="644248"/>
                  </a:lnTo>
                  <a:cubicBezTo>
                    <a:pt x="1446845" y="693241"/>
                    <a:pt x="1418488" y="830562"/>
                    <a:pt x="1443283" y="990197"/>
                  </a:cubicBezTo>
                  <a:lnTo>
                    <a:pt x="1444551" y="995635"/>
                  </a:lnTo>
                  <a:lnTo>
                    <a:pt x="1959480" y="995635"/>
                  </a:lnTo>
                  <a:cubicBezTo>
                    <a:pt x="1985026" y="995635"/>
                    <a:pt x="2005780" y="1016391"/>
                    <a:pt x="2005780" y="1041936"/>
                  </a:cubicBezTo>
                  <a:lnTo>
                    <a:pt x="2005780" y="1243315"/>
                  </a:lnTo>
                  <a:lnTo>
                    <a:pt x="2002823" y="1243410"/>
                  </a:lnTo>
                  <a:lnTo>
                    <a:pt x="2000033" y="1543255"/>
                  </a:lnTo>
                  <a:cubicBezTo>
                    <a:pt x="2000033" y="1559433"/>
                    <a:pt x="1992476" y="1574441"/>
                    <a:pt x="1979385" y="1584127"/>
                  </a:cubicBezTo>
                  <a:cubicBezTo>
                    <a:pt x="1970231" y="1590619"/>
                    <a:pt x="1959800" y="1594025"/>
                    <a:pt x="1949050" y="1594025"/>
                  </a:cubicBezTo>
                  <a:cubicBezTo>
                    <a:pt x="1944047" y="1594025"/>
                    <a:pt x="1938939" y="1593281"/>
                    <a:pt x="1933936" y="1591684"/>
                  </a:cubicBezTo>
                  <a:cubicBezTo>
                    <a:pt x="1831117" y="1560071"/>
                    <a:pt x="1684021" y="1492377"/>
                    <a:pt x="1566726" y="1348900"/>
                  </a:cubicBezTo>
                  <a:cubicBezTo>
                    <a:pt x="1551206" y="1329921"/>
                    <a:pt x="1537055" y="1310633"/>
                    <a:pt x="1524164" y="1291138"/>
                  </a:cubicBezTo>
                  <a:lnTo>
                    <a:pt x="1496114" y="1243847"/>
                  </a:lnTo>
                  <a:lnTo>
                    <a:pt x="1198086" y="1243847"/>
                  </a:lnTo>
                  <a:lnTo>
                    <a:pt x="1156750" y="1300029"/>
                  </a:lnTo>
                  <a:cubicBezTo>
                    <a:pt x="1106398" y="1355440"/>
                    <a:pt x="1050718" y="1385674"/>
                    <a:pt x="1028686" y="1397648"/>
                  </a:cubicBezTo>
                  <a:cubicBezTo>
                    <a:pt x="1022406" y="1401054"/>
                    <a:pt x="913521" y="1458956"/>
                    <a:pt x="787605" y="1458956"/>
                  </a:cubicBezTo>
                  <a:cubicBezTo>
                    <a:pt x="737048" y="1458956"/>
                    <a:pt x="683722" y="1449590"/>
                    <a:pt x="633165" y="1423725"/>
                  </a:cubicBezTo>
                  <a:cubicBezTo>
                    <a:pt x="584736" y="1398926"/>
                    <a:pt x="556423" y="1367526"/>
                    <a:pt x="531304" y="1339853"/>
                  </a:cubicBezTo>
                  <a:cubicBezTo>
                    <a:pt x="499798" y="1305048"/>
                    <a:pt x="472657" y="1275033"/>
                    <a:pt x="411882" y="1260769"/>
                  </a:cubicBezTo>
                  <a:cubicBezTo>
                    <a:pt x="344613" y="1245018"/>
                    <a:pt x="276174" y="1258109"/>
                    <a:pt x="263188" y="1260877"/>
                  </a:cubicBezTo>
                  <a:cubicBezTo>
                    <a:pt x="218910" y="1270563"/>
                    <a:pt x="194430" y="1285038"/>
                    <a:pt x="174739" y="1296640"/>
                  </a:cubicBezTo>
                  <a:cubicBezTo>
                    <a:pt x="156112" y="1307709"/>
                    <a:pt x="139934" y="1317182"/>
                    <a:pt x="118327" y="1312818"/>
                  </a:cubicBezTo>
                  <a:cubicBezTo>
                    <a:pt x="98211" y="1308773"/>
                    <a:pt x="79797" y="1293978"/>
                    <a:pt x="63619" y="1268859"/>
                  </a:cubicBezTo>
                  <a:cubicBezTo>
                    <a:pt x="4546" y="1176898"/>
                    <a:pt x="-25896" y="935284"/>
                    <a:pt x="28068" y="705274"/>
                  </a:cubicBezTo>
                  <a:cubicBezTo>
                    <a:pt x="47014" y="624701"/>
                    <a:pt x="97253" y="410549"/>
                    <a:pt x="292246" y="230137"/>
                  </a:cubicBezTo>
                  <a:cubicBezTo>
                    <a:pt x="499399" y="38416"/>
                    <a:pt x="748297" y="-425"/>
                    <a:pt x="917792" y="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939" name="Google Shape;2939;p23"/>
            <p:cNvGrpSpPr/>
            <p:nvPr/>
          </p:nvGrpSpPr>
          <p:grpSpPr>
            <a:xfrm>
              <a:off x="210606" y="337456"/>
              <a:ext cx="2005866" cy="1594091"/>
              <a:chOff x="4007195" y="4496639"/>
              <a:chExt cx="1794958" cy="1426480"/>
            </a:xfrm>
          </p:grpSpPr>
          <p:sp>
            <p:nvSpPr>
              <p:cNvPr id="2940" name="Google Shape;2940;p23"/>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941" name="Google Shape;2941;p23"/>
              <p:cNvGrpSpPr/>
              <p:nvPr/>
            </p:nvGrpSpPr>
            <p:grpSpPr>
              <a:xfrm>
                <a:off x="4007195" y="4496639"/>
                <a:ext cx="1568617" cy="1305608"/>
                <a:chOff x="4007195" y="4496639"/>
                <a:chExt cx="1568617" cy="1305608"/>
              </a:xfrm>
            </p:grpSpPr>
            <p:sp>
              <p:nvSpPr>
                <p:cNvPr id="2942" name="Google Shape;2942;p23"/>
                <p:cNvSpPr/>
                <p:nvPr/>
              </p:nvSpPr>
              <p:spPr>
                <a:xfrm>
                  <a:off x="4021503" y="4510726"/>
                  <a:ext cx="1539924" cy="1277188"/>
                </a:xfrm>
                <a:custGeom>
                  <a:rect b="b" l="l" r="r" t="t"/>
                  <a:pathLst>
                    <a:path extrusionOk="0" h="1277188" w="1539924">
                      <a:moveTo>
                        <a:pt x="1534143" y="488660"/>
                      </a:moveTo>
                      <a:cubicBezTo>
                        <a:pt x="1510711" y="529808"/>
                        <a:pt x="1436797" y="489993"/>
                        <a:pt x="1301924" y="535142"/>
                      </a:cubicBezTo>
                      <a:cubicBezTo>
                        <a:pt x="1246964" y="553525"/>
                        <a:pt x="1135141" y="591054"/>
                        <a:pt x="1085230" y="682208"/>
                      </a:cubicBezTo>
                      <a:cubicBezTo>
                        <a:pt x="1044558" y="756503"/>
                        <a:pt x="1071037" y="818892"/>
                        <a:pt x="1083515" y="891186"/>
                      </a:cubicBezTo>
                      <a:cubicBezTo>
                        <a:pt x="1091421" y="937002"/>
                        <a:pt x="1093612" y="986722"/>
                        <a:pt x="1069704" y="1045968"/>
                      </a:cubicBezTo>
                      <a:cubicBezTo>
                        <a:pt x="1064084" y="1059779"/>
                        <a:pt x="1057702" y="1072638"/>
                        <a:pt x="1050654" y="1084639"/>
                      </a:cubicBezTo>
                      <a:cubicBezTo>
                        <a:pt x="1002076" y="1168174"/>
                        <a:pt x="924352" y="1210465"/>
                        <a:pt x="899397" y="1223990"/>
                      </a:cubicBezTo>
                      <a:cubicBezTo>
                        <a:pt x="890253" y="1228943"/>
                        <a:pt x="709087" y="1324288"/>
                        <a:pt x="558783" y="1247231"/>
                      </a:cubicBezTo>
                      <a:cubicBezTo>
                        <a:pt x="465247" y="1199225"/>
                        <a:pt x="462009" y="1124740"/>
                        <a:pt x="357520" y="1100165"/>
                      </a:cubicBezTo>
                      <a:cubicBezTo>
                        <a:pt x="291892" y="1084734"/>
                        <a:pt x="226170" y="1098450"/>
                        <a:pt x="218169" y="1100165"/>
                      </a:cubicBezTo>
                      <a:cubicBezTo>
                        <a:pt x="138826" y="1117405"/>
                        <a:pt x="124062" y="1152552"/>
                        <a:pt x="94344" y="1146647"/>
                      </a:cubicBezTo>
                      <a:cubicBezTo>
                        <a:pt x="16906" y="1131121"/>
                        <a:pt x="-32243" y="862802"/>
                        <a:pt x="24716" y="620295"/>
                      </a:cubicBezTo>
                      <a:cubicBezTo>
                        <a:pt x="42814" y="543143"/>
                        <a:pt x="89010" y="357691"/>
                        <a:pt x="256936" y="202338"/>
                      </a:cubicBezTo>
                      <a:cubicBezTo>
                        <a:pt x="550496" y="-69315"/>
                        <a:pt x="938164" y="8124"/>
                        <a:pt x="976835" y="16601"/>
                      </a:cubicBezTo>
                      <a:cubicBezTo>
                        <a:pt x="1141427" y="52415"/>
                        <a:pt x="1250012" y="132329"/>
                        <a:pt x="1301924" y="171382"/>
                      </a:cubicBezTo>
                      <a:cubicBezTo>
                        <a:pt x="1425082" y="263965"/>
                        <a:pt x="1570910" y="424271"/>
                        <a:pt x="1534143" y="48866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43" name="Google Shape;2943;p23"/>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44" name="Google Shape;2944;p23"/>
              <p:cNvGrpSpPr/>
              <p:nvPr/>
            </p:nvGrpSpPr>
            <p:grpSpPr>
              <a:xfrm>
                <a:off x="4645342" y="5281135"/>
                <a:ext cx="330517" cy="330517"/>
                <a:chOff x="4645342" y="5281135"/>
                <a:chExt cx="330517" cy="330517"/>
              </a:xfrm>
            </p:grpSpPr>
            <p:grpSp>
              <p:nvGrpSpPr>
                <p:cNvPr id="2945" name="Google Shape;2945;p23"/>
                <p:cNvGrpSpPr/>
                <p:nvPr/>
              </p:nvGrpSpPr>
              <p:grpSpPr>
                <a:xfrm>
                  <a:off x="4645342" y="5281135"/>
                  <a:ext cx="330517" cy="330517"/>
                  <a:chOff x="4645342" y="5281135"/>
                  <a:chExt cx="330517" cy="330517"/>
                </a:xfrm>
              </p:grpSpPr>
              <p:sp>
                <p:nvSpPr>
                  <p:cNvPr id="2946" name="Google Shape;2946;p23"/>
                  <p:cNvSpPr/>
                  <p:nvPr/>
                </p:nvSpPr>
                <p:spPr>
                  <a:xfrm>
                    <a:off x="4659630" y="5295518"/>
                    <a:ext cx="301942" cy="301942"/>
                  </a:xfrm>
                  <a:custGeom>
                    <a:rect b="b" l="l" r="r" t="t"/>
                    <a:pathLst>
                      <a:path extrusionOk="0" h="301942" w="301942">
                        <a:moveTo>
                          <a:pt x="301942" y="150971"/>
                        </a:moveTo>
                        <a:cubicBezTo>
                          <a:pt x="301942" y="234350"/>
                          <a:pt x="234350" y="301943"/>
                          <a:pt x="150971" y="301943"/>
                        </a:cubicBezTo>
                        <a:cubicBezTo>
                          <a:pt x="67592" y="301943"/>
                          <a:pt x="0" y="234350"/>
                          <a:pt x="0" y="150971"/>
                        </a:cubicBezTo>
                        <a:cubicBezTo>
                          <a:pt x="0" y="67592"/>
                          <a:pt x="67592" y="0"/>
                          <a:pt x="150971" y="0"/>
                        </a:cubicBezTo>
                        <a:cubicBezTo>
                          <a:pt x="234350" y="0"/>
                          <a:pt x="301942" y="67592"/>
                          <a:pt x="301942" y="15097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47" name="Google Shape;2947;p23"/>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48" name="Google Shape;2948;p23"/>
                <p:cNvGrpSpPr/>
                <p:nvPr/>
              </p:nvGrpSpPr>
              <p:grpSpPr>
                <a:xfrm>
                  <a:off x="4703444" y="5339333"/>
                  <a:ext cx="214312" cy="214312"/>
                  <a:chOff x="4703444" y="5339333"/>
                  <a:chExt cx="214312" cy="214312"/>
                </a:xfrm>
              </p:grpSpPr>
              <p:sp>
                <p:nvSpPr>
                  <p:cNvPr id="2949" name="Google Shape;2949;p23"/>
                  <p:cNvSpPr/>
                  <p:nvPr/>
                </p:nvSpPr>
                <p:spPr>
                  <a:xfrm>
                    <a:off x="4717732" y="5353621"/>
                    <a:ext cx="185737" cy="185737"/>
                  </a:xfrm>
                  <a:custGeom>
                    <a:rect b="b" l="l" r="r" t="t"/>
                    <a:pathLst>
                      <a:path extrusionOk="0" h="185737" w="185737">
                        <a:moveTo>
                          <a:pt x="185737" y="92869"/>
                        </a:moveTo>
                        <a:cubicBezTo>
                          <a:pt x="185737" y="144159"/>
                          <a:pt x="144159" y="185737"/>
                          <a:pt x="92869" y="185737"/>
                        </a:cubicBezTo>
                        <a:cubicBezTo>
                          <a:pt x="41579" y="185737"/>
                          <a:pt x="0" y="144159"/>
                          <a:pt x="0" y="92869"/>
                        </a:cubicBezTo>
                        <a:cubicBezTo>
                          <a:pt x="0" y="41579"/>
                          <a:pt x="41579" y="0"/>
                          <a:pt x="92869" y="0"/>
                        </a:cubicBezTo>
                        <a:cubicBezTo>
                          <a:pt x="144159" y="0"/>
                          <a:pt x="185737" y="41579"/>
                          <a:pt x="185737" y="928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50" name="Google Shape;2950;p23"/>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2951" name="Google Shape;2951;p23"/>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952" name="Google Shape;2952;p23"/>
          <p:cNvGrpSpPr/>
          <p:nvPr/>
        </p:nvGrpSpPr>
        <p:grpSpPr>
          <a:xfrm>
            <a:off x="6901145" y="65444"/>
            <a:ext cx="2513688" cy="2334728"/>
            <a:chOff x="8523633" y="4615744"/>
            <a:chExt cx="2513688" cy="2334728"/>
          </a:xfrm>
        </p:grpSpPr>
        <p:sp>
          <p:nvSpPr>
            <p:cNvPr id="2953" name="Google Shape;2953;p23"/>
            <p:cNvSpPr/>
            <p:nvPr/>
          </p:nvSpPr>
          <p:spPr>
            <a:xfrm rot="-2200168">
              <a:off x="8695896" y="5135236"/>
              <a:ext cx="2169162" cy="1295744"/>
            </a:xfrm>
            <a:custGeom>
              <a:rect b="b" l="l" r="r" t="t"/>
              <a:pathLst>
                <a:path extrusionOk="0" h="1295089" w="2168065">
                  <a:moveTo>
                    <a:pt x="2134119" y="653021"/>
                  </a:moveTo>
                  <a:lnTo>
                    <a:pt x="2134022" y="653021"/>
                  </a:lnTo>
                  <a:lnTo>
                    <a:pt x="2134118" y="653079"/>
                  </a:lnTo>
                  <a:close/>
                  <a:moveTo>
                    <a:pt x="1809050" y="232659"/>
                  </a:moveTo>
                  <a:cubicBezTo>
                    <a:pt x="1953237" y="335732"/>
                    <a:pt x="2072736" y="465413"/>
                    <a:pt x="2164186" y="618246"/>
                  </a:cubicBezTo>
                  <a:cubicBezTo>
                    <a:pt x="2169277" y="626795"/>
                    <a:pt x="2169374" y="637554"/>
                    <a:pt x="2164378" y="646296"/>
                  </a:cubicBezTo>
                  <a:cubicBezTo>
                    <a:pt x="2163418" y="648025"/>
                    <a:pt x="2162265" y="649561"/>
                    <a:pt x="2161016" y="651003"/>
                  </a:cubicBezTo>
                  <a:cubicBezTo>
                    <a:pt x="2166492" y="660993"/>
                    <a:pt x="2166203" y="673289"/>
                    <a:pt x="2160344" y="683087"/>
                  </a:cubicBezTo>
                  <a:cubicBezTo>
                    <a:pt x="2132534" y="728980"/>
                    <a:pt x="2101927" y="772988"/>
                    <a:pt x="2068786" y="814853"/>
                  </a:cubicBezTo>
                  <a:lnTo>
                    <a:pt x="2044693" y="841686"/>
                  </a:lnTo>
                  <a:lnTo>
                    <a:pt x="2044693" y="847348"/>
                  </a:lnTo>
                  <a:lnTo>
                    <a:pt x="2041331" y="851383"/>
                  </a:lnTo>
                  <a:cubicBezTo>
                    <a:pt x="2022503" y="873861"/>
                    <a:pt x="2002810" y="895667"/>
                    <a:pt x="1982926" y="916128"/>
                  </a:cubicBezTo>
                  <a:cubicBezTo>
                    <a:pt x="1949689" y="950614"/>
                    <a:pt x="1914339" y="983274"/>
                    <a:pt x="1877931" y="1013245"/>
                  </a:cubicBezTo>
                  <a:lnTo>
                    <a:pt x="1854397" y="1032841"/>
                  </a:lnTo>
                  <a:lnTo>
                    <a:pt x="1854397" y="1027189"/>
                  </a:lnTo>
                  <a:lnTo>
                    <a:pt x="1841650" y="1038254"/>
                  </a:lnTo>
                  <a:cubicBezTo>
                    <a:pt x="1799432" y="1070512"/>
                    <a:pt x="1755208" y="1100111"/>
                    <a:pt x="1709243" y="1126792"/>
                  </a:cubicBezTo>
                  <a:cubicBezTo>
                    <a:pt x="1520003" y="1236876"/>
                    <a:pt x="1303770" y="1295089"/>
                    <a:pt x="1084272" y="1295089"/>
                  </a:cubicBezTo>
                  <a:cubicBezTo>
                    <a:pt x="846233" y="1295089"/>
                    <a:pt x="614536" y="1227366"/>
                    <a:pt x="414057" y="1099317"/>
                  </a:cubicBezTo>
                  <a:cubicBezTo>
                    <a:pt x="369581" y="1070981"/>
                    <a:pt x="326450" y="1039472"/>
                    <a:pt x="285816" y="1005754"/>
                  </a:cubicBezTo>
                  <a:cubicBezTo>
                    <a:pt x="249504" y="975687"/>
                    <a:pt x="214155" y="942835"/>
                    <a:pt x="180917" y="908253"/>
                  </a:cubicBezTo>
                  <a:cubicBezTo>
                    <a:pt x="161034" y="887696"/>
                    <a:pt x="141436" y="865794"/>
                    <a:pt x="122609" y="843316"/>
                  </a:cubicBezTo>
                  <a:cubicBezTo>
                    <a:pt x="80342" y="792981"/>
                    <a:pt x="41726" y="739091"/>
                    <a:pt x="7817" y="683183"/>
                  </a:cubicBezTo>
                  <a:cubicBezTo>
                    <a:pt x="1861" y="673288"/>
                    <a:pt x="1669" y="660993"/>
                    <a:pt x="7048" y="651003"/>
                  </a:cubicBezTo>
                  <a:cubicBezTo>
                    <a:pt x="5799" y="649561"/>
                    <a:pt x="4646" y="648024"/>
                    <a:pt x="3686" y="646296"/>
                  </a:cubicBezTo>
                  <a:cubicBezTo>
                    <a:pt x="-1309" y="637554"/>
                    <a:pt x="-1213" y="626795"/>
                    <a:pt x="3879" y="618246"/>
                  </a:cubicBezTo>
                  <a:cubicBezTo>
                    <a:pt x="39132" y="559361"/>
                    <a:pt x="79094" y="503357"/>
                    <a:pt x="122513" y="451773"/>
                  </a:cubicBezTo>
                  <a:cubicBezTo>
                    <a:pt x="140572" y="430160"/>
                    <a:pt x="160168" y="408353"/>
                    <a:pt x="180726" y="386836"/>
                  </a:cubicBezTo>
                  <a:cubicBezTo>
                    <a:pt x="214539" y="351773"/>
                    <a:pt x="249794" y="319017"/>
                    <a:pt x="285624" y="289334"/>
                  </a:cubicBezTo>
                  <a:cubicBezTo>
                    <a:pt x="325970" y="255617"/>
                    <a:pt x="369101" y="224109"/>
                    <a:pt x="413768" y="195675"/>
                  </a:cubicBezTo>
                  <a:cubicBezTo>
                    <a:pt x="614248" y="67626"/>
                    <a:pt x="846042" y="0"/>
                    <a:pt x="1083984" y="0"/>
                  </a:cubicBezTo>
                  <a:cubicBezTo>
                    <a:pt x="1345268" y="0"/>
                    <a:pt x="1595987" y="80499"/>
                    <a:pt x="1809050" y="232659"/>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954" name="Google Shape;2954;p23"/>
            <p:cNvGrpSpPr/>
            <p:nvPr/>
          </p:nvGrpSpPr>
          <p:grpSpPr>
            <a:xfrm rot="-2200650">
              <a:off x="8696242" y="5135379"/>
              <a:ext cx="2168171" cy="1295152"/>
              <a:chOff x="6394584" y="4794692"/>
              <a:chExt cx="1886208" cy="1126722"/>
            </a:xfrm>
          </p:grpSpPr>
          <p:grpSp>
            <p:nvGrpSpPr>
              <p:cNvPr id="2955" name="Google Shape;2955;p23"/>
              <p:cNvGrpSpPr/>
              <p:nvPr/>
            </p:nvGrpSpPr>
            <p:grpSpPr>
              <a:xfrm>
                <a:off x="6394584" y="4794692"/>
                <a:ext cx="1886208" cy="1126722"/>
                <a:chOff x="6704420" y="4692014"/>
                <a:chExt cx="2149770" cy="1284160"/>
              </a:xfrm>
            </p:grpSpPr>
            <p:sp>
              <p:nvSpPr>
                <p:cNvPr id="2956" name="Google Shape;2956;p23"/>
                <p:cNvSpPr/>
                <p:nvPr/>
              </p:nvSpPr>
              <p:spPr>
                <a:xfrm>
                  <a:off x="6717234" y="4710207"/>
                  <a:ext cx="2124617" cy="1258633"/>
                </a:xfrm>
                <a:custGeom>
                  <a:rect b="b" l="l" r="r" t="t"/>
                  <a:pathLst>
                    <a:path extrusionOk="0" h="1258633" w="2124617">
                      <a:moveTo>
                        <a:pt x="118572" y="815435"/>
                      </a:moveTo>
                      <a:cubicBezTo>
                        <a:pt x="77138" y="766096"/>
                        <a:pt x="39419" y="713613"/>
                        <a:pt x="5891" y="658177"/>
                      </a:cubicBezTo>
                      <a:cubicBezTo>
                        <a:pt x="-1634" y="645605"/>
                        <a:pt x="6939" y="629412"/>
                        <a:pt x="21416" y="629412"/>
                      </a:cubicBezTo>
                      <a:lnTo>
                        <a:pt x="14654" y="629412"/>
                      </a:lnTo>
                      <a:cubicBezTo>
                        <a:pt x="3319" y="629412"/>
                        <a:pt x="-3729" y="616744"/>
                        <a:pt x="2081" y="606933"/>
                      </a:cubicBezTo>
                      <a:cubicBezTo>
                        <a:pt x="36657" y="549212"/>
                        <a:pt x="75519" y="494538"/>
                        <a:pt x="118572" y="443484"/>
                      </a:cubicBezTo>
                      <a:cubicBezTo>
                        <a:pt x="136860" y="421576"/>
                        <a:pt x="156005" y="400336"/>
                        <a:pt x="175722" y="379762"/>
                      </a:cubicBezTo>
                      <a:cubicBezTo>
                        <a:pt x="208298" y="345948"/>
                        <a:pt x="242683" y="313944"/>
                        <a:pt x="278687" y="284035"/>
                      </a:cubicBezTo>
                      <a:cubicBezTo>
                        <a:pt x="318597" y="250698"/>
                        <a:pt x="360602" y="220027"/>
                        <a:pt x="404512" y="192119"/>
                      </a:cubicBezTo>
                      <a:cubicBezTo>
                        <a:pt x="595203" y="70295"/>
                        <a:pt x="820660" y="0"/>
                        <a:pt x="1062309" y="0"/>
                      </a:cubicBezTo>
                      <a:cubicBezTo>
                        <a:pt x="1327008" y="0"/>
                        <a:pt x="1572372" y="84391"/>
                        <a:pt x="1773826" y="228314"/>
                      </a:cubicBezTo>
                      <a:cubicBezTo>
                        <a:pt x="1914034" y="328517"/>
                        <a:pt x="2033001" y="457486"/>
                        <a:pt x="2122537" y="606838"/>
                      </a:cubicBezTo>
                      <a:cubicBezTo>
                        <a:pt x="2128347" y="616648"/>
                        <a:pt x="2121298" y="629317"/>
                        <a:pt x="2109964" y="629317"/>
                      </a:cubicBezTo>
                      <a:lnTo>
                        <a:pt x="2103201" y="629317"/>
                      </a:lnTo>
                      <a:cubicBezTo>
                        <a:pt x="2117774" y="629317"/>
                        <a:pt x="2126347" y="645509"/>
                        <a:pt x="2118726" y="658082"/>
                      </a:cubicBezTo>
                      <a:cubicBezTo>
                        <a:pt x="1900128" y="1018604"/>
                        <a:pt x="1508650" y="1258634"/>
                        <a:pt x="1062309" y="1258634"/>
                      </a:cubicBezTo>
                      <a:cubicBezTo>
                        <a:pt x="820755" y="1258634"/>
                        <a:pt x="595203" y="1188339"/>
                        <a:pt x="404512" y="1066514"/>
                      </a:cubicBezTo>
                      <a:cubicBezTo>
                        <a:pt x="360602" y="1038510"/>
                        <a:pt x="318597" y="1007936"/>
                        <a:pt x="278687" y="974693"/>
                      </a:cubicBezTo>
                      <a:cubicBezTo>
                        <a:pt x="242683" y="944880"/>
                        <a:pt x="208202" y="912781"/>
                        <a:pt x="175722" y="878967"/>
                      </a:cubicBezTo>
                      <a:cubicBezTo>
                        <a:pt x="156005" y="858679"/>
                        <a:pt x="136955" y="837343"/>
                        <a:pt x="118572" y="815435"/>
                      </a:cubicBezTo>
                    </a:path>
                  </a:pathLst>
                </a:custGeom>
                <a:solidFill>
                  <a:srgbClr val="8C62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57" name="Google Shape;2957;p23"/>
                <p:cNvSpPr/>
                <p:nvPr/>
              </p:nvSpPr>
              <p:spPr>
                <a:xfrm>
                  <a:off x="6704420" y="4692014"/>
                  <a:ext cx="2149770" cy="1284160"/>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58" name="Google Shape;2958;p23"/>
              <p:cNvGrpSpPr/>
              <p:nvPr/>
            </p:nvGrpSpPr>
            <p:grpSpPr>
              <a:xfrm>
                <a:off x="6502414" y="5028355"/>
                <a:ext cx="165557" cy="656544"/>
                <a:chOff x="6827329" y="4958333"/>
                <a:chExt cx="188690" cy="748283"/>
              </a:xfrm>
            </p:grpSpPr>
            <p:sp>
              <p:nvSpPr>
                <p:cNvPr id="2959" name="Google Shape;2959;p23"/>
                <p:cNvSpPr/>
                <p:nvPr/>
              </p:nvSpPr>
              <p:spPr>
                <a:xfrm>
                  <a:off x="6841617" y="4988718"/>
                  <a:ext cx="160115" cy="687705"/>
                </a:xfrm>
                <a:custGeom>
                  <a:rect b="b" l="l" r="r" t="t"/>
                  <a:pathLst>
                    <a:path extrusionOk="0" h="687705" w="160115">
                      <a:moveTo>
                        <a:pt x="160115" y="0"/>
                      </a:moveTo>
                      <a:lnTo>
                        <a:pt x="160115" y="687705"/>
                      </a:lnTo>
                      <a:cubicBezTo>
                        <a:pt x="124110" y="657987"/>
                        <a:pt x="89630" y="626078"/>
                        <a:pt x="57150" y="592455"/>
                      </a:cubicBezTo>
                      <a:cubicBezTo>
                        <a:pt x="37338" y="572072"/>
                        <a:pt x="18288" y="550831"/>
                        <a:pt x="0" y="529019"/>
                      </a:cubicBezTo>
                      <a:lnTo>
                        <a:pt x="0" y="158782"/>
                      </a:lnTo>
                      <a:cubicBezTo>
                        <a:pt x="18288" y="136970"/>
                        <a:pt x="37433" y="115824"/>
                        <a:pt x="57150" y="95345"/>
                      </a:cubicBezTo>
                      <a:cubicBezTo>
                        <a:pt x="89725" y="61531"/>
                        <a:pt x="124110" y="29623"/>
                        <a:pt x="160115"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60" name="Google Shape;2960;p23"/>
                <p:cNvSpPr/>
                <p:nvPr/>
              </p:nvSpPr>
              <p:spPr>
                <a:xfrm>
                  <a:off x="6827329" y="4958333"/>
                  <a:ext cx="188690" cy="748283"/>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61" name="Google Shape;2961;p23"/>
              <p:cNvGrpSpPr/>
              <p:nvPr/>
            </p:nvGrpSpPr>
            <p:grpSpPr>
              <a:xfrm>
                <a:off x="8007883" y="5036712"/>
                <a:ext cx="165557" cy="656544"/>
                <a:chOff x="8543162" y="4967858"/>
                <a:chExt cx="188690" cy="748283"/>
              </a:xfrm>
            </p:grpSpPr>
            <p:sp>
              <p:nvSpPr>
                <p:cNvPr id="2962" name="Google Shape;2962;p23"/>
                <p:cNvSpPr/>
                <p:nvPr/>
              </p:nvSpPr>
              <p:spPr>
                <a:xfrm>
                  <a:off x="8557450" y="4998243"/>
                  <a:ext cx="160115" cy="687705"/>
                </a:xfrm>
                <a:custGeom>
                  <a:rect b="b" l="l" r="r" t="t"/>
                  <a:pathLst>
                    <a:path extrusionOk="0" h="687705" w="160115">
                      <a:moveTo>
                        <a:pt x="0" y="0"/>
                      </a:moveTo>
                      <a:lnTo>
                        <a:pt x="0" y="687705"/>
                      </a:lnTo>
                      <a:cubicBezTo>
                        <a:pt x="36005" y="657987"/>
                        <a:pt x="70485" y="626078"/>
                        <a:pt x="102965" y="592455"/>
                      </a:cubicBezTo>
                      <a:cubicBezTo>
                        <a:pt x="122777" y="572072"/>
                        <a:pt x="141827" y="550831"/>
                        <a:pt x="160115" y="529019"/>
                      </a:cubicBezTo>
                      <a:lnTo>
                        <a:pt x="160115" y="158782"/>
                      </a:lnTo>
                      <a:cubicBezTo>
                        <a:pt x="141827" y="136970"/>
                        <a:pt x="122682" y="115824"/>
                        <a:pt x="102965" y="95345"/>
                      </a:cubicBezTo>
                      <a:cubicBezTo>
                        <a:pt x="70390" y="61531"/>
                        <a:pt x="36005" y="29623"/>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63" name="Google Shape;2963;p23"/>
                <p:cNvSpPr/>
                <p:nvPr/>
              </p:nvSpPr>
              <p:spPr>
                <a:xfrm>
                  <a:off x="8543162" y="4967858"/>
                  <a:ext cx="188690" cy="748283"/>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64" name="Google Shape;2964;p23"/>
              <p:cNvGrpSpPr/>
              <p:nvPr/>
            </p:nvGrpSpPr>
            <p:grpSpPr>
              <a:xfrm>
                <a:off x="6420352" y="5336063"/>
                <a:ext cx="1837055" cy="48030"/>
                <a:chOff x="6733794" y="5309088"/>
                <a:chExt cx="2093748" cy="54741"/>
              </a:xfrm>
            </p:grpSpPr>
            <p:sp>
              <p:nvSpPr>
                <p:cNvPr id="2965" name="Google Shape;2965;p23"/>
                <p:cNvSpPr/>
                <p:nvPr/>
              </p:nvSpPr>
              <p:spPr>
                <a:xfrm>
                  <a:off x="6733889" y="5321331"/>
                  <a:ext cx="2093309" cy="28289"/>
                </a:xfrm>
                <a:custGeom>
                  <a:rect b="b" l="l" r="r" t="t"/>
                  <a:pathLst>
                    <a:path extrusionOk="0" h="28289" w="2093309">
                      <a:moveTo>
                        <a:pt x="0" y="28289"/>
                      </a:moveTo>
                      <a:lnTo>
                        <a:pt x="2093309"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66" name="Google Shape;2966;p23"/>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67" name="Google Shape;2967;p23"/>
              <p:cNvGrpSpPr/>
              <p:nvPr/>
            </p:nvGrpSpPr>
            <p:grpSpPr>
              <a:xfrm>
                <a:off x="6989209" y="5212555"/>
                <a:ext cx="85243" cy="290915"/>
                <a:chOff x="7382161" y="5168264"/>
                <a:chExt cx="97154" cy="331565"/>
              </a:xfrm>
            </p:grpSpPr>
            <p:sp>
              <p:nvSpPr>
                <p:cNvPr id="2968" name="Google Shape;2968;p23"/>
                <p:cNvSpPr/>
                <p:nvPr/>
              </p:nvSpPr>
              <p:spPr>
                <a:xfrm>
                  <a:off x="7396448" y="5182552"/>
                  <a:ext cx="68579" cy="302990"/>
                </a:xfrm>
                <a:custGeom>
                  <a:rect b="b" l="l" r="r" t="t"/>
                  <a:pathLst>
                    <a:path extrusionOk="0" h="302990" w="68579">
                      <a:moveTo>
                        <a:pt x="61340" y="302990"/>
                      </a:moveTo>
                      <a:lnTo>
                        <a:pt x="7239" y="302990"/>
                      </a:lnTo>
                      <a:cubicBezTo>
                        <a:pt x="3238" y="302990"/>
                        <a:pt x="0" y="299752"/>
                        <a:pt x="0" y="295751"/>
                      </a:cubicBezTo>
                      <a:lnTo>
                        <a:pt x="0" y="7239"/>
                      </a:lnTo>
                      <a:cubicBezTo>
                        <a:pt x="0" y="3238"/>
                        <a:pt x="3238" y="0"/>
                        <a:pt x="7239" y="0"/>
                      </a:cubicBezTo>
                      <a:lnTo>
                        <a:pt x="61340" y="0"/>
                      </a:lnTo>
                      <a:cubicBezTo>
                        <a:pt x="65341" y="0"/>
                        <a:pt x="68580" y="3238"/>
                        <a:pt x="68580" y="7239"/>
                      </a:cubicBezTo>
                      <a:lnTo>
                        <a:pt x="68580" y="295751"/>
                      </a:lnTo>
                      <a:cubicBezTo>
                        <a:pt x="68580" y="299752"/>
                        <a:pt x="65341" y="302990"/>
                        <a:pt x="61340"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69" name="Google Shape;2969;p23"/>
                <p:cNvSpPr/>
                <p:nvPr/>
              </p:nvSpPr>
              <p:spPr>
                <a:xfrm>
                  <a:off x="7382161" y="5168264"/>
                  <a:ext cx="97154" cy="331565"/>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70" name="Google Shape;2970;p23"/>
              <p:cNvGrpSpPr/>
              <p:nvPr/>
            </p:nvGrpSpPr>
            <p:grpSpPr>
              <a:xfrm>
                <a:off x="7138448" y="5212555"/>
                <a:ext cx="85244" cy="290915"/>
                <a:chOff x="7552277" y="5168264"/>
                <a:chExt cx="97155" cy="331565"/>
              </a:xfrm>
            </p:grpSpPr>
            <p:sp>
              <p:nvSpPr>
                <p:cNvPr id="2971" name="Google Shape;2971;p23"/>
                <p:cNvSpPr/>
                <p:nvPr/>
              </p:nvSpPr>
              <p:spPr>
                <a:xfrm>
                  <a:off x="7566564" y="5182552"/>
                  <a:ext cx="68580" cy="302990"/>
                </a:xfrm>
                <a:custGeom>
                  <a:rect b="b" l="l" r="r" t="t"/>
                  <a:pathLst>
                    <a:path extrusionOk="0" h="302990" w="68580">
                      <a:moveTo>
                        <a:pt x="61341" y="302990"/>
                      </a:moveTo>
                      <a:lnTo>
                        <a:pt x="7239" y="302990"/>
                      </a:lnTo>
                      <a:cubicBezTo>
                        <a:pt x="3238" y="302990"/>
                        <a:pt x="0" y="299752"/>
                        <a:pt x="0" y="295751"/>
                      </a:cubicBezTo>
                      <a:lnTo>
                        <a:pt x="0" y="7239"/>
                      </a:lnTo>
                      <a:cubicBezTo>
                        <a:pt x="0" y="3238"/>
                        <a:pt x="3238" y="0"/>
                        <a:pt x="7239" y="0"/>
                      </a:cubicBezTo>
                      <a:lnTo>
                        <a:pt x="61341" y="0"/>
                      </a:lnTo>
                      <a:cubicBezTo>
                        <a:pt x="65341" y="0"/>
                        <a:pt x="68580" y="3238"/>
                        <a:pt x="68580" y="7239"/>
                      </a:cubicBezTo>
                      <a:lnTo>
                        <a:pt x="68580" y="295751"/>
                      </a:lnTo>
                      <a:cubicBezTo>
                        <a:pt x="68580" y="299752"/>
                        <a:pt x="65341" y="302990"/>
                        <a:pt x="61341"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72" name="Google Shape;2972;p23"/>
                <p:cNvSpPr/>
                <p:nvPr/>
              </p:nvSpPr>
              <p:spPr>
                <a:xfrm>
                  <a:off x="7552277" y="5168264"/>
                  <a:ext cx="97155" cy="331565"/>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73" name="Google Shape;2973;p23"/>
              <p:cNvGrpSpPr/>
              <p:nvPr/>
            </p:nvGrpSpPr>
            <p:grpSpPr>
              <a:xfrm>
                <a:off x="7287791" y="5212555"/>
                <a:ext cx="85244" cy="290915"/>
                <a:chOff x="7722489" y="5168264"/>
                <a:chExt cx="97155" cy="331565"/>
              </a:xfrm>
            </p:grpSpPr>
            <p:sp>
              <p:nvSpPr>
                <p:cNvPr id="2974" name="Google Shape;2974;p23"/>
                <p:cNvSpPr/>
                <p:nvPr/>
              </p:nvSpPr>
              <p:spPr>
                <a:xfrm>
                  <a:off x="7736681" y="5182552"/>
                  <a:ext cx="68582" cy="302990"/>
                </a:xfrm>
                <a:custGeom>
                  <a:rect b="b" l="l" r="r" t="t"/>
                  <a:pathLst>
                    <a:path extrusionOk="0" h="302990" w="68582">
                      <a:moveTo>
                        <a:pt x="61341" y="302990"/>
                      </a:moveTo>
                      <a:lnTo>
                        <a:pt x="7239" y="302990"/>
                      </a:lnTo>
                      <a:cubicBezTo>
                        <a:pt x="3239" y="302990"/>
                        <a:pt x="0" y="299752"/>
                        <a:pt x="0" y="295751"/>
                      </a:cubicBezTo>
                      <a:lnTo>
                        <a:pt x="0" y="7239"/>
                      </a:lnTo>
                      <a:cubicBezTo>
                        <a:pt x="0" y="3238"/>
                        <a:pt x="3239" y="0"/>
                        <a:pt x="7239" y="0"/>
                      </a:cubicBezTo>
                      <a:lnTo>
                        <a:pt x="61341" y="0"/>
                      </a:lnTo>
                      <a:cubicBezTo>
                        <a:pt x="65341" y="0"/>
                        <a:pt x="68580" y="3238"/>
                        <a:pt x="68580" y="7239"/>
                      </a:cubicBezTo>
                      <a:lnTo>
                        <a:pt x="68580" y="295751"/>
                      </a:lnTo>
                      <a:cubicBezTo>
                        <a:pt x="68675" y="299752"/>
                        <a:pt x="65437" y="302990"/>
                        <a:pt x="61341"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75" name="Google Shape;2975;p23"/>
                <p:cNvSpPr/>
                <p:nvPr/>
              </p:nvSpPr>
              <p:spPr>
                <a:xfrm>
                  <a:off x="7722489" y="5168264"/>
                  <a:ext cx="97155" cy="331565"/>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76" name="Google Shape;2976;p23"/>
              <p:cNvGrpSpPr/>
              <p:nvPr/>
            </p:nvGrpSpPr>
            <p:grpSpPr>
              <a:xfrm>
                <a:off x="7437051" y="5212555"/>
                <a:ext cx="85244" cy="290915"/>
                <a:chOff x="7892605" y="5168264"/>
                <a:chExt cx="97155" cy="331565"/>
              </a:xfrm>
            </p:grpSpPr>
            <p:sp>
              <p:nvSpPr>
                <p:cNvPr id="2977" name="Google Shape;2977;p23"/>
                <p:cNvSpPr/>
                <p:nvPr/>
              </p:nvSpPr>
              <p:spPr>
                <a:xfrm>
                  <a:off x="7906892" y="5182552"/>
                  <a:ext cx="68580" cy="302990"/>
                </a:xfrm>
                <a:custGeom>
                  <a:rect b="b" l="l" r="r" t="t"/>
                  <a:pathLst>
                    <a:path extrusionOk="0" h="302990" w="68580">
                      <a:moveTo>
                        <a:pt x="61341" y="302990"/>
                      </a:moveTo>
                      <a:lnTo>
                        <a:pt x="7239" y="302990"/>
                      </a:lnTo>
                      <a:cubicBezTo>
                        <a:pt x="3239" y="302990"/>
                        <a:pt x="0" y="299752"/>
                        <a:pt x="0" y="295751"/>
                      </a:cubicBezTo>
                      <a:lnTo>
                        <a:pt x="0" y="7239"/>
                      </a:lnTo>
                      <a:cubicBezTo>
                        <a:pt x="0" y="3238"/>
                        <a:pt x="3239" y="0"/>
                        <a:pt x="7239" y="0"/>
                      </a:cubicBezTo>
                      <a:lnTo>
                        <a:pt x="61341" y="0"/>
                      </a:lnTo>
                      <a:cubicBezTo>
                        <a:pt x="65341" y="0"/>
                        <a:pt x="68580" y="3238"/>
                        <a:pt x="68580" y="7239"/>
                      </a:cubicBezTo>
                      <a:lnTo>
                        <a:pt x="68580" y="295751"/>
                      </a:lnTo>
                      <a:cubicBezTo>
                        <a:pt x="68580" y="299752"/>
                        <a:pt x="65341" y="302990"/>
                        <a:pt x="61341"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78" name="Google Shape;2978;p23"/>
                <p:cNvSpPr/>
                <p:nvPr/>
              </p:nvSpPr>
              <p:spPr>
                <a:xfrm>
                  <a:off x="7892605" y="5168264"/>
                  <a:ext cx="97155" cy="331565"/>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79" name="Google Shape;2979;p23"/>
              <p:cNvGrpSpPr/>
              <p:nvPr/>
            </p:nvGrpSpPr>
            <p:grpSpPr>
              <a:xfrm>
                <a:off x="7586309" y="5212555"/>
                <a:ext cx="85244" cy="290915"/>
                <a:chOff x="8062721" y="5168264"/>
                <a:chExt cx="97155" cy="331565"/>
              </a:xfrm>
            </p:grpSpPr>
            <p:sp>
              <p:nvSpPr>
                <p:cNvPr id="2980" name="Google Shape;2980;p23"/>
                <p:cNvSpPr/>
                <p:nvPr/>
              </p:nvSpPr>
              <p:spPr>
                <a:xfrm>
                  <a:off x="8077009" y="5182552"/>
                  <a:ext cx="68580" cy="302990"/>
                </a:xfrm>
                <a:custGeom>
                  <a:rect b="b" l="l" r="r" t="t"/>
                  <a:pathLst>
                    <a:path extrusionOk="0" h="302990" w="68580">
                      <a:moveTo>
                        <a:pt x="61341" y="302990"/>
                      </a:moveTo>
                      <a:lnTo>
                        <a:pt x="7239" y="302990"/>
                      </a:lnTo>
                      <a:cubicBezTo>
                        <a:pt x="3239" y="302990"/>
                        <a:pt x="0" y="299752"/>
                        <a:pt x="0" y="295751"/>
                      </a:cubicBezTo>
                      <a:lnTo>
                        <a:pt x="0" y="7239"/>
                      </a:lnTo>
                      <a:cubicBezTo>
                        <a:pt x="0" y="3238"/>
                        <a:pt x="3239" y="0"/>
                        <a:pt x="7239" y="0"/>
                      </a:cubicBezTo>
                      <a:lnTo>
                        <a:pt x="61341" y="0"/>
                      </a:lnTo>
                      <a:cubicBezTo>
                        <a:pt x="65342" y="0"/>
                        <a:pt x="68580" y="3238"/>
                        <a:pt x="68580" y="7239"/>
                      </a:cubicBezTo>
                      <a:lnTo>
                        <a:pt x="68580" y="295751"/>
                      </a:lnTo>
                      <a:cubicBezTo>
                        <a:pt x="68580" y="299752"/>
                        <a:pt x="65342" y="302990"/>
                        <a:pt x="61341"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81" name="Google Shape;2981;p23"/>
                <p:cNvSpPr/>
                <p:nvPr/>
              </p:nvSpPr>
              <p:spPr>
                <a:xfrm>
                  <a:off x="8062721" y="5168264"/>
                  <a:ext cx="97155" cy="331565"/>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2982" name="Google Shape;2982;p23"/>
          <p:cNvGrpSpPr/>
          <p:nvPr/>
        </p:nvGrpSpPr>
        <p:grpSpPr>
          <a:xfrm>
            <a:off x="9515154" y="497707"/>
            <a:ext cx="1470229" cy="1470229"/>
            <a:chOff x="7956576" y="3290584"/>
            <a:chExt cx="1281916" cy="1281916"/>
          </a:xfrm>
        </p:grpSpPr>
        <p:sp>
          <p:nvSpPr>
            <p:cNvPr id="2983" name="Google Shape;2983;p23"/>
            <p:cNvSpPr/>
            <p:nvPr/>
          </p:nvSpPr>
          <p:spPr>
            <a:xfrm>
              <a:off x="7965077" y="3299166"/>
              <a:ext cx="1256904" cy="1256904"/>
            </a:xfrm>
            <a:custGeom>
              <a:rect b="b" l="l" r="r" t="t"/>
              <a:pathLst>
                <a:path extrusionOk="0" h="1432369" w="1432369">
                  <a:moveTo>
                    <a:pt x="1432369" y="716185"/>
                  </a:moveTo>
                  <a:cubicBezTo>
                    <a:pt x="1432369" y="1111723"/>
                    <a:pt x="1111723" y="1432370"/>
                    <a:pt x="716185" y="1432370"/>
                  </a:cubicBezTo>
                  <a:cubicBezTo>
                    <a:pt x="320647" y="1432370"/>
                    <a:pt x="0" y="1111723"/>
                    <a:pt x="0" y="716185"/>
                  </a:cubicBezTo>
                  <a:cubicBezTo>
                    <a:pt x="0" y="320647"/>
                    <a:pt x="320647" y="0"/>
                    <a:pt x="716185" y="0"/>
                  </a:cubicBezTo>
                  <a:cubicBezTo>
                    <a:pt x="1111723" y="0"/>
                    <a:pt x="1432369" y="320647"/>
                    <a:pt x="1432369" y="716185"/>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984" name="Google Shape;2984;p23"/>
            <p:cNvGrpSpPr/>
            <p:nvPr/>
          </p:nvGrpSpPr>
          <p:grpSpPr>
            <a:xfrm>
              <a:off x="7956576" y="3290584"/>
              <a:ext cx="1281916" cy="1281916"/>
              <a:chOff x="6792372" y="781906"/>
              <a:chExt cx="1461039" cy="1461039"/>
            </a:xfrm>
          </p:grpSpPr>
          <p:grpSp>
            <p:nvGrpSpPr>
              <p:cNvPr id="2985" name="Google Shape;2985;p23"/>
              <p:cNvGrpSpPr/>
              <p:nvPr/>
            </p:nvGrpSpPr>
            <p:grpSpPr>
              <a:xfrm>
                <a:off x="6792372" y="781906"/>
                <a:ext cx="1461039" cy="1461039"/>
                <a:chOff x="6792372" y="781906"/>
                <a:chExt cx="1461039" cy="1461039"/>
              </a:xfrm>
            </p:grpSpPr>
            <p:sp>
              <p:nvSpPr>
                <p:cNvPr id="2986" name="Google Shape;2986;p23"/>
                <p:cNvSpPr/>
                <p:nvPr/>
              </p:nvSpPr>
              <p:spPr>
                <a:xfrm>
                  <a:off x="6806660" y="796289"/>
                  <a:ext cx="1432369" cy="1432369"/>
                </a:xfrm>
                <a:custGeom>
                  <a:rect b="b" l="l" r="r" t="t"/>
                  <a:pathLst>
                    <a:path extrusionOk="0" h="1432369" w="1432369">
                      <a:moveTo>
                        <a:pt x="1432369" y="716185"/>
                      </a:moveTo>
                      <a:cubicBezTo>
                        <a:pt x="1432369" y="1111723"/>
                        <a:pt x="1111723" y="1432370"/>
                        <a:pt x="716185" y="1432370"/>
                      </a:cubicBezTo>
                      <a:cubicBezTo>
                        <a:pt x="320647" y="1432370"/>
                        <a:pt x="0" y="1111723"/>
                        <a:pt x="0" y="716185"/>
                      </a:cubicBezTo>
                      <a:cubicBezTo>
                        <a:pt x="0" y="320647"/>
                        <a:pt x="320647" y="0"/>
                        <a:pt x="716185" y="0"/>
                      </a:cubicBezTo>
                      <a:cubicBezTo>
                        <a:pt x="1111723" y="0"/>
                        <a:pt x="1432369" y="320647"/>
                        <a:pt x="1432369" y="716185"/>
                      </a:cubicBezTo>
                      <a:close/>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87" name="Google Shape;2987;p23"/>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88" name="Google Shape;2988;p23"/>
              <p:cNvGrpSpPr/>
              <p:nvPr/>
            </p:nvGrpSpPr>
            <p:grpSpPr>
              <a:xfrm>
                <a:off x="6905434" y="1813442"/>
                <a:ext cx="193929" cy="92890"/>
                <a:chOff x="6905434" y="1813442"/>
                <a:chExt cx="193929" cy="92890"/>
              </a:xfrm>
            </p:grpSpPr>
            <p:sp>
              <p:nvSpPr>
                <p:cNvPr id="2989" name="Google Shape;2989;p23"/>
                <p:cNvSpPr/>
                <p:nvPr/>
              </p:nvSpPr>
              <p:spPr>
                <a:xfrm>
                  <a:off x="6915245" y="1827800"/>
                  <a:ext cx="183356" cy="68245"/>
                </a:xfrm>
                <a:custGeom>
                  <a:rect b="b" l="l" r="r" t="t"/>
                  <a:pathLst>
                    <a:path extrusionOk="0" h="68245" w="183356">
                      <a:moveTo>
                        <a:pt x="0" y="68245"/>
                      </a:moveTo>
                      <a:cubicBezTo>
                        <a:pt x="15526" y="53386"/>
                        <a:pt x="44768" y="29288"/>
                        <a:pt x="88297" y="13953"/>
                      </a:cubicBezTo>
                      <a:cubicBezTo>
                        <a:pt x="127921" y="-49"/>
                        <a:pt x="162592" y="-716"/>
                        <a:pt x="183356" y="332"/>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90" name="Google Shape;2990;p23"/>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91" name="Google Shape;2991;p23"/>
              <p:cNvGrpSpPr/>
              <p:nvPr/>
            </p:nvGrpSpPr>
            <p:grpSpPr>
              <a:xfrm>
                <a:off x="7029531" y="806004"/>
                <a:ext cx="336531" cy="1412843"/>
                <a:chOff x="7029531" y="806004"/>
                <a:chExt cx="336531" cy="1412843"/>
              </a:xfrm>
            </p:grpSpPr>
            <p:sp>
              <p:nvSpPr>
                <p:cNvPr id="2992" name="Google Shape;2992;p23"/>
                <p:cNvSpPr/>
                <p:nvPr/>
              </p:nvSpPr>
              <p:spPr>
                <a:xfrm>
                  <a:off x="7043825" y="816577"/>
                  <a:ext cx="312713" cy="1391697"/>
                </a:xfrm>
                <a:custGeom>
                  <a:rect b="b" l="l" r="r" t="t"/>
                  <a:pathLst>
                    <a:path extrusionOk="0" h="1391697" w="312713">
                      <a:moveTo>
                        <a:pt x="312714" y="0"/>
                      </a:moveTo>
                      <a:cubicBezTo>
                        <a:pt x="271089" y="37624"/>
                        <a:pt x="-11899" y="302419"/>
                        <a:pt x="388" y="726377"/>
                      </a:cubicBezTo>
                      <a:cubicBezTo>
                        <a:pt x="11628" y="1112711"/>
                        <a:pt x="259849" y="1349312"/>
                        <a:pt x="305855" y="1391698"/>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93" name="Google Shape;2993;p23"/>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94" name="Google Shape;2994;p23"/>
              <p:cNvGrpSpPr/>
              <p:nvPr/>
            </p:nvGrpSpPr>
            <p:grpSpPr>
              <a:xfrm>
                <a:off x="7050214" y="999267"/>
                <a:ext cx="986695" cy="442626"/>
                <a:chOff x="7050214" y="999267"/>
                <a:chExt cx="986695" cy="442626"/>
              </a:xfrm>
            </p:grpSpPr>
            <p:sp>
              <p:nvSpPr>
                <p:cNvPr id="2995" name="Google Shape;2995;p23"/>
                <p:cNvSpPr/>
                <p:nvPr/>
              </p:nvSpPr>
              <p:spPr>
                <a:xfrm>
                  <a:off x="7051071" y="1013459"/>
                  <a:ext cx="984408" cy="414146"/>
                </a:xfrm>
                <a:custGeom>
                  <a:rect b="b" l="l" r="r" t="t"/>
                  <a:pathLst>
                    <a:path extrusionOk="0" h="414146" w="984408">
                      <a:moveTo>
                        <a:pt x="984409" y="0"/>
                      </a:moveTo>
                      <a:cubicBezTo>
                        <a:pt x="912209" y="7620"/>
                        <a:pt x="706088" y="34004"/>
                        <a:pt x="556736" y="122206"/>
                      </a:cubicBezTo>
                      <a:cubicBezTo>
                        <a:pt x="538734" y="132874"/>
                        <a:pt x="478821" y="169640"/>
                        <a:pt x="407384" y="224028"/>
                      </a:cubicBezTo>
                      <a:cubicBezTo>
                        <a:pt x="344424" y="272034"/>
                        <a:pt x="321373" y="296513"/>
                        <a:pt x="291941" y="319088"/>
                      </a:cubicBezTo>
                      <a:cubicBezTo>
                        <a:pt x="238315" y="360236"/>
                        <a:pt x="149828" y="405765"/>
                        <a:pt x="0" y="414147"/>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96" name="Google Shape;2996;p23"/>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97" name="Google Shape;2997;p23"/>
              <p:cNvGrpSpPr/>
              <p:nvPr/>
            </p:nvGrpSpPr>
            <p:grpSpPr>
              <a:xfrm>
                <a:off x="6827996" y="1278254"/>
                <a:ext cx="224695" cy="163544"/>
                <a:chOff x="6827996" y="1278254"/>
                <a:chExt cx="224695" cy="163544"/>
              </a:xfrm>
            </p:grpSpPr>
            <p:sp>
              <p:nvSpPr>
                <p:cNvPr id="2998" name="Google Shape;2998;p23"/>
                <p:cNvSpPr/>
                <p:nvPr/>
              </p:nvSpPr>
              <p:spPr>
                <a:xfrm>
                  <a:off x="6840569" y="1285017"/>
                  <a:ext cx="210502" cy="142589"/>
                </a:xfrm>
                <a:custGeom>
                  <a:rect b="b" l="l" r="r" t="t"/>
                  <a:pathLst>
                    <a:path extrusionOk="0" h="142589" w="210502">
                      <a:moveTo>
                        <a:pt x="210503" y="142589"/>
                      </a:moveTo>
                      <a:cubicBezTo>
                        <a:pt x="185928" y="139732"/>
                        <a:pt x="141542" y="131255"/>
                        <a:pt x="95060" y="101822"/>
                      </a:cubicBezTo>
                      <a:cubicBezTo>
                        <a:pt x="40386" y="67247"/>
                        <a:pt x="12097" y="22289"/>
                        <a:pt x="0" y="0"/>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99" name="Google Shape;2999;p23"/>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000" name="Google Shape;3000;p23"/>
              <p:cNvGrpSpPr/>
              <p:nvPr/>
            </p:nvGrpSpPr>
            <p:grpSpPr>
              <a:xfrm>
                <a:off x="6801992" y="1563337"/>
                <a:ext cx="251269" cy="88772"/>
                <a:chOff x="6801992" y="1563337"/>
                <a:chExt cx="251269" cy="88772"/>
              </a:xfrm>
            </p:grpSpPr>
            <p:sp>
              <p:nvSpPr>
                <p:cNvPr id="3001" name="Google Shape;3001;p23"/>
                <p:cNvSpPr/>
                <p:nvPr/>
              </p:nvSpPr>
              <p:spPr>
                <a:xfrm>
                  <a:off x="6806660" y="1576958"/>
                  <a:ext cx="244411" cy="61150"/>
                </a:xfrm>
                <a:custGeom>
                  <a:rect b="b" l="l" r="r" t="t"/>
                  <a:pathLst>
                    <a:path extrusionOk="0" h="61150" w="244411">
                      <a:moveTo>
                        <a:pt x="0" y="0"/>
                      </a:moveTo>
                      <a:cubicBezTo>
                        <a:pt x="43339" y="14669"/>
                        <a:pt x="90964" y="28575"/>
                        <a:pt x="142590" y="40767"/>
                      </a:cubicBezTo>
                      <a:cubicBezTo>
                        <a:pt x="178022" y="49054"/>
                        <a:pt x="212027" y="55817"/>
                        <a:pt x="244412" y="61151"/>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02" name="Google Shape;3002;p23"/>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003" name="Google Shape;3003;p23"/>
              <p:cNvGrpSpPr/>
              <p:nvPr/>
            </p:nvGrpSpPr>
            <p:grpSpPr>
              <a:xfrm>
                <a:off x="7049452" y="1529333"/>
                <a:ext cx="1193482" cy="142589"/>
                <a:chOff x="7049452" y="1529333"/>
                <a:chExt cx="1193482" cy="142589"/>
              </a:xfrm>
            </p:grpSpPr>
            <p:sp>
              <p:nvSpPr>
                <p:cNvPr id="3004" name="Google Shape;3004;p23"/>
                <p:cNvSpPr/>
                <p:nvPr/>
              </p:nvSpPr>
              <p:spPr>
                <a:xfrm>
                  <a:off x="7051071" y="1543144"/>
                  <a:ext cx="1188053" cy="114561"/>
                </a:xfrm>
                <a:custGeom>
                  <a:rect b="b" l="l" r="r" t="t"/>
                  <a:pathLst>
                    <a:path extrusionOk="0" h="114561" w="1188053">
                      <a:moveTo>
                        <a:pt x="0" y="94964"/>
                      </a:moveTo>
                      <a:cubicBezTo>
                        <a:pt x="153733" y="112204"/>
                        <a:pt x="337185" y="121348"/>
                        <a:pt x="543115" y="108585"/>
                      </a:cubicBezTo>
                      <a:cubicBezTo>
                        <a:pt x="796957" y="92773"/>
                        <a:pt x="1014984" y="48101"/>
                        <a:pt x="1188053" y="0"/>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05" name="Google Shape;3005;p23"/>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006" name="Google Shape;3006;p23"/>
              <p:cNvGrpSpPr/>
              <p:nvPr/>
            </p:nvGrpSpPr>
            <p:grpSpPr>
              <a:xfrm>
                <a:off x="7097172" y="1814035"/>
                <a:ext cx="664273" cy="387572"/>
                <a:chOff x="7097172" y="1814035"/>
                <a:chExt cx="664273" cy="387572"/>
              </a:xfrm>
            </p:grpSpPr>
            <p:sp>
              <p:nvSpPr>
                <p:cNvPr id="3007" name="Google Shape;3007;p23"/>
                <p:cNvSpPr/>
                <p:nvPr/>
              </p:nvSpPr>
              <p:spPr>
                <a:xfrm>
                  <a:off x="7098601" y="1828132"/>
                  <a:ext cx="658463" cy="359854"/>
                </a:xfrm>
                <a:custGeom>
                  <a:rect b="b" l="l" r="r" t="t"/>
                  <a:pathLst>
                    <a:path extrusionOk="0" h="359854" w="658463">
                      <a:moveTo>
                        <a:pt x="0" y="0"/>
                      </a:moveTo>
                      <a:cubicBezTo>
                        <a:pt x="44862" y="4858"/>
                        <a:pt x="112109" y="17335"/>
                        <a:pt x="183261" y="54292"/>
                      </a:cubicBezTo>
                      <a:cubicBezTo>
                        <a:pt x="266224" y="97346"/>
                        <a:pt x="304514" y="147542"/>
                        <a:pt x="359759" y="196882"/>
                      </a:cubicBezTo>
                      <a:cubicBezTo>
                        <a:pt x="417481" y="248317"/>
                        <a:pt x="510540" y="313753"/>
                        <a:pt x="658463" y="359855"/>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08" name="Google Shape;3008;p23"/>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3009" name="Google Shape;3009;p23"/>
          <p:cNvGrpSpPr/>
          <p:nvPr/>
        </p:nvGrpSpPr>
        <p:grpSpPr>
          <a:xfrm>
            <a:off x="1246895" y="4452713"/>
            <a:ext cx="2022583" cy="1878136"/>
            <a:chOff x="11388467" y="958258"/>
            <a:chExt cx="1109663" cy="1030414"/>
          </a:xfrm>
        </p:grpSpPr>
        <p:sp>
          <p:nvSpPr>
            <p:cNvPr id="3010" name="Google Shape;3010;p23"/>
            <p:cNvSpPr/>
            <p:nvPr/>
          </p:nvSpPr>
          <p:spPr>
            <a:xfrm>
              <a:off x="11388467" y="958258"/>
              <a:ext cx="1109663" cy="1030414"/>
            </a:xfrm>
            <a:custGeom>
              <a:rect b="b" l="l" r="r" t="t"/>
              <a:pathLst>
                <a:path extrusionOk="0" h="1030414" w="1109663">
                  <a:moveTo>
                    <a:pt x="145923" y="681608"/>
                  </a:moveTo>
                  <a:lnTo>
                    <a:pt x="1109663" y="681608"/>
                  </a:lnTo>
                  <a:lnTo>
                    <a:pt x="1109663" y="734472"/>
                  </a:lnTo>
                  <a:lnTo>
                    <a:pt x="1049560" y="734472"/>
                  </a:lnTo>
                  <a:lnTo>
                    <a:pt x="1049560" y="776763"/>
                  </a:lnTo>
                  <a:lnTo>
                    <a:pt x="1035654" y="776763"/>
                  </a:lnTo>
                  <a:lnTo>
                    <a:pt x="1035654" y="977550"/>
                  </a:lnTo>
                  <a:lnTo>
                    <a:pt x="1109663" y="977550"/>
                  </a:lnTo>
                  <a:lnTo>
                    <a:pt x="1109663" y="1030414"/>
                  </a:lnTo>
                  <a:lnTo>
                    <a:pt x="145923" y="1030414"/>
                  </a:lnTo>
                  <a:cubicBezTo>
                    <a:pt x="65246" y="1030414"/>
                    <a:pt x="0" y="973549"/>
                    <a:pt x="0" y="903350"/>
                  </a:cubicBezTo>
                  <a:lnTo>
                    <a:pt x="0" y="808672"/>
                  </a:lnTo>
                  <a:cubicBezTo>
                    <a:pt x="0" y="738472"/>
                    <a:pt x="65341" y="681608"/>
                    <a:pt x="145923" y="681608"/>
                  </a:cubicBezTo>
                  <a:close/>
                  <a:moveTo>
                    <a:pt x="432530" y="199739"/>
                  </a:moveTo>
                  <a:lnTo>
                    <a:pt x="454602" y="201419"/>
                  </a:lnTo>
                  <a:lnTo>
                    <a:pt x="473524" y="201965"/>
                  </a:lnTo>
                  <a:lnTo>
                    <a:pt x="478687" y="203252"/>
                  </a:lnTo>
                  <a:lnTo>
                    <a:pt x="493847" y="204406"/>
                  </a:lnTo>
                  <a:cubicBezTo>
                    <a:pt x="511397" y="208716"/>
                    <a:pt x="525733" y="214836"/>
                    <a:pt x="535877" y="219932"/>
                  </a:cubicBezTo>
                  <a:cubicBezTo>
                    <a:pt x="542354" y="223170"/>
                    <a:pt x="549497" y="224694"/>
                    <a:pt x="556736" y="224694"/>
                  </a:cubicBezTo>
                  <a:cubicBezTo>
                    <a:pt x="563975" y="224694"/>
                    <a:pt x="571119" y="223170"/>
                    <a:pt x="577596" y="219932"/>
                  </a:cubicBezTo>
                  <a:cubicBezTo>
                    <a:pt x="597884" y="209740"/>
                    <a:pt x="634937" y="195453"/>
                    <a:pt x="680942" y="199739"/>
                  </a:cubicBezTo>
                  <a:cubicBezTo>
                    <a:pt x="778574" y="208978"/>
                    <a:pt x="827342" y="293465"/>
                    <a:pt x="830771" y="299656"/>
                  </a:cubicBezTo>
                  <a:lnTo>
                    <a:pt x="830961" y="299656"/>
                  </a:lnTo>
                  <a:cubicBezTo>
                    <a:pt x="871633" y="372999"/>
                    <a:pt x="847439" y="448056"/>
                    <a:pt x="830961" y="499395"/>
                  </a:cubicBezTo>
                  <a:cubicBezTo>
                    <a:pt x="814673" y="549878"/>
                    <a:pt x="782288" y="650652"/>
                    <a:pt x="693611" y="674179"/>
                  </a:cubicBezTo>
                  <a:cubicBezTo>
                    <a:pt x="640175" y="688371"/>
                    <a:pt x="590931" y="667988"/>
                    <a:pt x="565880" y="654653"/>
                  </a:cubicBezTo>
                  <a:cubicBezTo>
                    <a:pt x="560165" y="651605"/>
                    <a:pt x="553498" y="651605"/>
                    <a:pt x="547783" y="654653"/>
                  </a:cubicBezTo>
                  <a:cubicBezTo>
                    <a:pt x="541497" y="657987"/>
                    <a:pt x="533710" y="661761"/>
                    <a:pt x="524731" y="665325"/>
                  </a:cubicBezTo>
                  <a:lnTo>
                    <a:pt x="519353" y="667001"/>
                  </a:lnTo>
                  <a:lnTo>
                    <a:pt x="519399" y="667035"/>
                  </a:lnTo>
                  <a:lnTo>
                    <a:pt x="519399" y="667131"/>
                  </a:lnTo>
                  <a:lnTo>
                    <a:pt x="516948" y="667751"/>
                  </a:lnTo>
                  <a:lnTo>
                    <a:pt x="494526" y="674739"/>
                  </a:lnTo>
                  <a:lnTo>
                    <a:pt x="484642" y="675922"/>
                  </a:lnTo>
                  <a:lnTo>
                    <a:pt x="472798" y="678918"/>
                  </a:lnTo>
                  <a:lnTo>
                    <a:pt x="464384" y="678348"/>
                  </a:lnTo>
                  <a:lnTo>
                    <a:pt x="459018" y="678990"/>
                  </a:lnTo>
                  <a:lnTo>
                    <a:pt x="440969" y="676762"/>
                  </a:lnTo>
                  <a:lnTo>
                    <a:pt x="416910" y="675132"/>
                  </a:lnTo>
                  <a:cubicBezTo>
                    <a:pt x="328137" y="651700"/>
                    <a:pt x="295847" y="550926"/>
                    <a:pt x="279559" y="500348"/>
                  </a:cubicBezTo>
                  <a:cubicBezTo>
                    <a:pt x="262986" y="449008"/>
                    <a:pt x="238887" y="374046"/>
                    <a:pt x="279559" y="300609"/>
                  </a:cubicBezTo>
                  <a:cubicBezTo>
                    <a:pt x="282060" y="296037"/>
                    <a:pt x="310117" y="247317"/>
                    <a:pt x="365217" y="219344"/>
                  </a:cubicBezTo>
                  <a:lnTo>
                    <a:pt x="368228" y="218469"/>
                  </a:lnTo>
                  <a:lnTo>
                    <a:pt x="368414" y="218338"/>
                  </a:lnTo>
                  <a:cubicBezTo>
                    <a:pt x="386768" y="209026"/>
                    <a:pt x="408122" y="202025"/>
                    <a:pt x="432530" y="199739"/>
                  </a:cubicBezTo>
                  <a:close/>
                  <a:moveTo>
                    <a:pt x="669703" y="0"/>
                  </a:moveTo>
                  <a:cubicBezTo>
                    <a:pt x="674751" y="12192"/>
                    <a:pt x="696849" y="68961"/>
                    <a:pt x="669703" y="124873"/>
                  </a:cubicBezTo>
                  <a:cubicBezTo>
                    <a:pt x="644652" y="176403"/>
                    <a:pt x="583502" y="215456"/>
                    <a:pt x="557308" y="199739"/>
                  </a:cubicBezTo>
                  <a:cubicBezTo>
                    <a:pt x="533495" y="185547"/>
                    <a:pt x="539115" y="126302"/>
                    <a:pt x="557308" y="87344"/>
                  </a:cubicBezTo>
                  <a:cubicBezTo>
                    <a:pt x="587121" y="23336"/>
                    <a:pt x="655511" y="3715"/>
                    <a:pt x="66970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011" name="Google Shape;3011;p23"/>
            <p:cNvGrpSpPr/>
            <p:nvPr/>
          </p:nvGrpSpPr>
          <p:grpSpPr>
            <a:xfrm>
              <a:off x="11388467" y="958259"/>
              <a:ext cx="1109662" cy="1030413"/>
              <a:chOff x="13782564" y="1668869"/>
              <a:chExt cx="1109662" cy="1030413"/>
            </a:xfrm>
          </p:grpSpPr>
          <p:sp>
            <p:nvSpPr>
              <p:cNvPr id="3012" name="Google Shape;3012;p23"/>
              <p:cNvSpPr/>
              <p:nvPr/>
            </p:nvSpPr>
            <p:spPr>
              <a:xfrm>
                <a:off x="13803710" y="2371622"/>
                <a:ext cx="1032261" cy="295941"/>
              </a:xfrm>
              <a:custGeom>
                <a:rect b="b" l="l" r="r" t="t"/>
                <a:pathLst>
                  <a:path extrusionOk="0" h="295941" w="1014507">
                    <a:moveTo>
                      <a:pt x="68580" y="0"/>
                    </a:moveTo>
                    <a:lnTo>
                      <a:pt x="1014508" y="0"/>
                    </a:lnTo>
                    <a:lnTo>
                      <a:pt x="1014508" y="295942"/>
                    </a:lnTo>
                    <a:lnTo>
                      <a:pt x="68580" y="295942"/>
                    </a:lnTo>
                    <a:cubicBezTo>
                      <a:pt x="30671" y="295942"/>
                      <a:pt x="0" y="265176"/>
                      <a:pt x="0" y="227362"/>
                    </a:cubicBezTo>
                    <a:lnTo>
                      <a:pt x="0" y="68675"/>
                    </a:lnTo>
                    <a:cubicBezTo>
                      <a:pt x="0" y="30766"/>
                      <a:pt x="30766" y="95"/>
                      <a:pt x="68580" y="95"/>
                    </a:cubicBezTo>
                    <a:close/>
                  </a:path>
                </a:pathLst>
              </a:custGeom>
              <a:solidFill>
                <a:srgbClr val="E9EFF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3" name="Google Shape;3013;p23"/>
              <p:cNvSpPr/>
              <p:nvPr/>
            </p:nvSpPr>
            <p:spPr>
              <a:xfrm>
                <a:off x="13782564" y="2350477"/>
                <a:ext cx="1109662" cy="348805"/>
              </a:xfrm>
              <a:custGeom>
                <a:rect b="b" l="l" r="r" t="t"/>
                <a:pathLst>
                  <a:path extrusionOk="0" h="348805" w="1109662">
                    <a:moveTo>
                      <a:pt x="60770" y="128969"/>
                    </a:moveTo>
                    <a:lnTo>
                      <a:pt x="60770" y="219837"/>
                    </a:lnTo>
                    <a:cubicBezTo>
                      <a:pt x="60770" y="261938"/>
                      <a:pt x="99917" y="295942"/>
                      <a:pt x="148209" y="295942"/>
                    </a:cubicBezTo>
                    <a:lnTo>
                      <a:pt x="1109663" y="295942"/>
                    </a:lnTo>
                    <a:lnTo>
                      <a:pt x="1109663" y="348806"/>
                    </a:lnTo>
                    <a:lnTo>
                      <a:pt x="145923" y="348806"/>
                    </a:lnTo>
                    <a:cubicBezTo>
                      <a:pt x="65246" y="348806"/>
                      <a:pt x="0" y="291941"/>
                      <a:pt x="0" y="221742"/>
                    </a:cubicBezTo>
                    <a:lnTo>
                      <a:pt x="0" y="127064"/>
                    </a:lnTo>
                    <a:cubicBezTo>
                      <a:pt x="0" y="56864"/>
                      <a:pt x="65341" y="0"/>
                      <a:pt x="145923" y="0"/>
                    </a:cubicBezTo>
                    <a:lnTo>
                      <a:pt x="1109663" y="0"/>
                    </a:lnTo>
                    <a:lnTo>
                      <a:pt x="1109663" y="52864"/>
                    </a:lnTo>
                    <a:lnTo>
                      <a:pt x="148209" y="52864"/>
                    </a:lnTo>
                    <a:cubicBezTo>
                      <a:pt x="99917" y="52864"/>
                      <a:pt x="60770" y="86868"/>
                      <a:pt x="60770" y="128969"/>
                    </a:cubicBezTo>
                    <a:close/>
                  </a:path>
                </a:pathLst>
              </a:custGeom>
              <a:solidFill>
                <a:srgbClr val="D88E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4" name="Google Shape;3014;p23"/>
              <p:cNvSpPr/>
              <p:nvPr/>
            </p:nvSpPr>
            <p:spPr>
              <a:xfrm>
                <a:off x="14042947" y="1867827"/>
                <a:ext cx="592897" cy="480040"/>
              </a:xfrm>
              <a:custGeom>
                <a:rect b="b" l="l" r="r" t="t"/>
                <a:pathLst>
                  <a:path extrusionOk="0" h="480040" w="592897">
                    <a:moveTo>
                      <a:pt x="570388" y="100698"/>
                    </a:moveTo>
                    <a:cubicBezTo>
                      <a:pt x="566959" y="94507"/>
                      <a:pt x="518191" y="10020"/>
                      <a:pt x="420559" y="781"/>
                    </a:cubicBezTo>
                    <a:cubicBezTo>
                      <a:pt x="374554" y="-3505"/>
                      <a:pt x="337501" y="10782"/>
                      <a:pt x="317213" y="20974"/>
                    </a:cubicBezTo>
                    <a:cubicBezTo>
                      <a:pt x="310736" y="24212"/>
                      <a:pt x="303592" y="25736"/>
                      <a:pt x="296353" y="25736"/>
                    </a:cubicBezTo>
                    <a:lnTo>
                      <a:pt x="296353" y="25736"/>
                    </a:lnTo>
                    <a:cubicBezTo>
                      <a:pt x="289114" y="25736"/>
                      <a:pt x="281971" y="24212"/>
                      <a:pt x="275494" y="20974"/>
                    </a:cubicBezTo>
                    <a:cubicBezTo>
                      <a:pt x="255205" y="10782"/>
                      <a:pt x="218153" y="-3505"/>
                      <a:pt x="172147" y="781"/>
                    </a:cubicBezTo>
                    <a:cubicBezTo>
                      <a:pt x="74516" y="9925"/>
                      <a:pt x="25748" y="94507"/>
                      <a:pt x="22319" y="100698"/>
                    </a:cubicBezTo>
                    <a:cubicBezTo>
                      <a:pt x="-18353" y="174041"/>
                      <a:pt x="5841" y="249098"/>
                      <a:pt x="22319" y="300437"/>
                    </a:cubicBezTo>
                    <a:cubicBezTo>
                      <a:pt x="38607" y="350920"/>
                      <a:pt x="70992" y="451694"/>
                      <a:pt x="159670" y="475221"/>
                    </a:cubicBezTo>
                    <a:cubicBezTo>
                      <a:pt x="213105" y="489413"/>
                      <a:pt x="262254" y="469030"/>
                      <a:pt x="287400" y="455695"/>
                    </a:cubicBezTo>
                    <a:cubicBezTo>
                      <a:pt x="293115" y="452647"/>
                      <a:pt x="299782" y="452647"/>
                      <a:pt x="305497" y="455695"/>
                    </a:cubicBezTo>
                    <a:cubicBezTo>
                      <a:pt x="330548" y="469030"/>
                      <a:pt x="379792" y="489413"/>
                      <a:pt x="433228" y="475221"/>
                    </a:cubicBezTo>
                    <a:cubicBezTo>
                      <a:pt x="521905" y="451694"/>
                      <a:pt x="554290" y="350920"/>
                      <a:pt x="570578" y="300437"/>
                    </a:cubicBezTo>
                    <a:cubicBezTo>
                      <a:pt x="587056" y="249098"/>
                      <a:pt x="611250" y="174041"/>
                      <a:pt x="570578" y="100698"/>
                    </a:cubicBezTo>
                    <a:close/>
                  </a:path>
                </a:pathLst>
              </a:custGeom>
              <a:solidFill>
                <a:srgbClr val="B42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5" name="Google Shape;3015;p23"/>
              <p:cNvSpPr/>
              <p:nvPr/>
            </p:nvSpPr>
            <p:spPr>
              <a:xfrm>
                <a:off x="14324050" y="1668869"/>
                <a:ext cx="141484" cy="203258"/>
              </a:xfrm>
              <a:custGeom>
                <a:rect b="b" l="l" r="r" t="t"/>
                <a:pathLst>
                  <a:path extrusionOk="0" h="203258" w="141484">
                    <a:moveTo>
                      <a:pt x="15822" y="199739"/>
                    </a:moveTo>
                    <a:cubicBezTo>
                      <a:pt x="-7991" y="185547"/>
                      <a:pt x="-2371" y="126302"/>
                      <a:pt x="15822" y="87344"/>
                    </a:cubicBezTo>
                    <a:cubicBezTo>
                      <a:pt x="45635" y="23336"/>
                      <a:pt x="114025" y="3715"/>
                      <a:pt x="128217" y="0"/>
                    </a:cubicBezTo>
                    <a:cubicBezTo>
                      <a:pt x="133265" y="12192"/>
                      <a:pt x="155363" y="68961"/>
                      <a:pt x="128217" y="124873"/>
                    </a:cubicBezTo>
                    <a:cubicBezTo>
                      <a:pt x="103166" y="176403"/>
                      <a:pt x="42016" y="215456"/>
                      <a:pt x="15822" y="199739"/>
                    </a:cubicBezTo>
                    <a:close/>
                  </a:path>
                </a:pathLst>
              </a:custGeom>
              <a:solidFill>
                <a:srgbClr val="3491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6" name="Google Shape;3016;p23"/>
              <p:cNvSpPr/>
              <p:nvPr/>
            </p:nvSpPr>
            <p:spPr>
              <a:xfrm>
                <a:off x="14039776" y="1868783"/>
                <a:ext cx="262186" cy="480065"/>
              </a:xfrm>
              <a:custGeom>
                <a:rect b="b" l="l" r="r" t="t"/>
                <a:pathLst>
                  <a:path extrusionOk="0" h="480065" w="262186">
                    <a:moveTo>
                      <a:pt x="262187" y="467217"/>
                    </a:moveTo>
                    <a:cubicBezTo>
                      <a:pt x="235517" y="477599"/>
                      <a:pt x="198750" y="485600"/>
                      <a:pt x="159698" y="475218"/>
                    </a:cubicBezTo>
                    <a:cubicBezTo>
                      <a:pt x="70925" y="451786"/>
                      <a:pt x="38635" y="351012"/>
                      <a:pt x="22347" y="300434"/>
                    </a:cubicBezTo>
                    <a:cubicBezTo>
                      <a:pt x="5774" y="249094"/>
                      <a:pt x="-18325" y="174132"/>
                      <a:pt x="22347" y="100695"/>
                    </a:cubicBezTo>
                    <a:cubicBezTo>
                      <a:pt x="25681" y="94599"/>
                      <a:pt x="74449" y="10017"/>
                      <a:pt x="172175" y="777"/>
                    </a:cubicBezTo>
                    <a:cubicBezTo>
                      <a:pt x="203894" y="-2175"/>
                      <a:pt x="231516" y="3730"/>
                      <a:pt x="252090" y="10969"/>
                    </a:cubicBezTo>
                    <a:cubicBezTo>
                      <a:pt x="184272" y="36020"/>
                      <a:pt x="149982" y="95456"/>
                      <a:pt x="147220" y="100599"/>
                    </a:cubicBezTo>
                    <a:cubicBezTo>
                      <a:pt x="106548" y="174037"/>
                      <a:pt x="130646" y="248999"/>
                      <a:pt x="147220" y="300339"/>
                    </a:cubicBezTo>
                    <a:cubicBezTo>
                      <a:pt x="161984" y="346440"/>
                      <a:pt x="190178" y="434070"/>
                      <a:pt x="262187" y="46712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7" name="Google Shape;3017;p23"/>
              <p:cNvSpPr/>
              <p:nvPr/>
            </p:nvSpPr>
            <p:spPr>
              <a:xfrm>
                <a:off x="13817521" y="2381910"/>
                <a:ext cx="1014603" cy="294322"/>
              </a:xfrm>
              <a:custGeom>
                <a:rect b="b" l="l" r="r" t="t"/>
                <a:pathLst>
                  <a:path extrusionOk="0" h="294322" w="1014603">
                    <a:moveTo>
                      <a:pt x="1014603" y="0"/>
                    </a:moveTo>
                    <a:lnTo>
                      <a:pt x="1014603" y="63722"/>
                    </a:lnTo>
                    <a:lnTo>
                      <a:pt x="136208" y="63722"/>
                    </a:lnTo>
                    <a:cubicBezTo>
                      <a:pt x="94107" y="63722"/>
                      <a:pt x="60103" y="97727"/>
                      <a:pt x="60103" y="139827"/>
                    </a:cubicBezTo>
                    <a:lnTo>
                      <a:pt x="60103" y="283559"/>
                    </a:lnTo>
                    <a:cubicBezTo>
                      <a:pt x="60103" y="287274"/>
                      <a:pt x="60293" y="290894"/>
                      <a:pt x="60960" y="294323"/>
                    </a:cubicBezTo>
                    <a:cubicBezTo>
                      <a:pt x="26194" y="287369"/>
                      <a:pt x="0" y="256699"/>
                      <a:pt x="0" y="219837"/>
                    </a:cubicBezTo>
                    <a:lnTo>
                      <a:pt x="0" y="76200"/>
                    </a:lnTo>
                    <a:cubicBezTo>
                      <a:pt x="0" y="34100"/>
                      <a:pt x="34100" y="0"/>
                      <a:pt x="76200" y="0"/>
                    </a:cubicBezTo>
                    <a:lnTo>
                      <a:pt x="1014603" y="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018" name="Google Shape;3018;p23"/>
          <p:cNvGrpSpPr/>
          <p:nvPr/>
        </p:nvGrpSpPr>
        <p:grpSpPr>
          <a:xfrm>
            <a:off x="3510395" y="4452713"/>
            <a:ext cx="2022583" cy="1878136"/>
            <a:chOff x="11388467" y="958258"/>
            <a:chExt cx="1109663" cy="1030414"/>
          </a:xfrm>
        </p:grpSpPr>
        <p:sp>
          <p:nvSpPr>
            <p:cNvPr id="3019" name="Google Shape;3019;p23"/>
            <p:cNvSpPr/>
            <p:nvPr/>
          </p:nvSpPr>
          <p:spPr>
            <a:xfrm>
              <a:off x="11388467" y="958258"/>
              <a:ext cx="1109663" cy="1030414"/>
            </a:xfrm>
            <a:custGeom>
              <a:rect b="b" l="l" r="r" t="t"/>
              <a:pathLst>
                <a:path extrusionOk="0" h="1030414" w="1109663">
                  <a:moveTo>
                    <a:pt x="145923" y="681608"/>
                  </a:moveTo>
                  <a:lnTo>
                    <a:pt x="1109663" y="681608"/>
                  </a:lnTo>
                  <a:lnTo>
                    <a:pt x="1109663" y="734472"/>
                  </a:lnTo>
                  <a:lnTo>
                    <a:pt x="1049560" y="734472"/>
                  </a:lnTo>
                  <a:lnTo>
                    <a:pt x="1049560" y="776763"/>
                  </a:lnTo>
                  <a:lnTo>
                    <a:pt x="1035654" y="776763"/>
                  </a:lnTo>
                  <a:lnTo>
                    <a:pt x="1035654" y="977550"/>
                  </a:lnTo>
                  <a:lnTo>
                    <a:pt x="1109663" y="977550"/>
                  </a:lnTo>
                  <a:lnTo>
                    <a:pt x="1109663" y="1030414"/>
                  </a:lnTo>
                  <a:lnTo>
                    <a:pt x="145923" y="1030414"/>
                  </a:lnTo>
                  <a:cubicBezTo>
                    <a:pt x="65246" y="1030414"/>
                    <a:pt x="0" y="973549"/>
                    <a:pt x="0" y="903350"/>
                  </a:cubicBezTo>
                  <a:lnTo>
                    <a:pt x="0" y="808672"/>
                  </a:lnTo>
                  <a:cubicBezTo>
                    <a:pt x="0" y="738472"/>
                    <a:pt x="65341" y="681608"/>
                    <a:pt x="145923" y="681608"/>
                  </a:cubicBezTo>
                  <a:close/>
                  <a:moveTo>
                    <a:pt x="432530" y="199739"/>
                  </a:moveTo>
                  <a:lnTo>
                    <a:pt x="454602" y="201419"/>
                  </a:lnTo>
                  <a:lnTo>
                    <a:pt x="473524" y="201965"/>
                  </a:lnTo>
                  <a:lnTo>
                    <a:pt x="478687" y="203252"/>
                  </a:lnTo>
                  <a:lnTo>
                    <a:pt x="493847" y="204406"/>
                  </a:lnTo>
                  <a:cubicBezTo>
                    <a:pt x="511397" y="208716"/>
                    <a:pt x="525733" y="214836"/>
                    <a:pt x="535877" y="219932"/>
                  </a:cubicBezTo>
                  <a:cubicBezTo>
                    <a:pt x="542354" y="223170"/>
                    <a:pt x="549497" y="224694"/>
                    <a:pt x="556736" y="224694"/>
                  </a:cubicBezTo>
                  <a:cubicBezTo>
                    <a:pt x="563975" y="224694"/>
                    <a:pt x="571119" y="223170"/>
                    <a:pt x="577596" y="219932"/>
                  </a:cubicBezTo>
                  <a:cubicBezTo>
                    <a:pt x="597884" y="209740"/>
                    <a:pt x="634937" y="195453"/>
                    <a:pt x="680942" y="199739"/>
                  </a:cubicBezTo>
                  <a:cubicBezTo>
                    <a:pt x="778574" y="208978"/>
                    <a:pt x="827342" y="293465"/>
                    <a:pt x="830771" y="299656"/>
                  </a:cubicBezTo>
                  <a:lnTo>
                    <a:pt x="830961" y="299656"/>
                  </a:lnTo>
                  <a:cubicBezTo>
                    <a:pt x="871633" y="372999"/>
                    <a:pt x="847439" y="448056"/>
                    <a:pt x="830961" y="499395"/>
                  </a:cubicBezTo>
                  <a:cubicBezTo>
                    <a:pt x="814673" y="549878"/>
                    <a:pt x="782288" y="650652"/>
                    <a:pt x="693611" y="674179"/>
                  </a:cubicBezTo>
                  <a:cubicBezTo>
                    <a:pt x="640175" y="688371"/>
                    <a:pt x="590931" y="667988"/>
                    <a:pt x="565880" y="654653"/>
                  </a:cubicBezTo>
                  <a:cubicBezTo>
                    <a:pt x="560165" y="651605"/>
                    <a:pt x="553498" y="651605"/>
                    <a:pt x="547783" y="654653"/>
                  </a:cubicBezTo>
                  <a:cubicBezTo>
                    <a:pt x="541497" y="657987"/>
                    <a:pt x="533710" y="661761"/>
                    <a:pt x="524731" y="665325"/>
                  </a:cubicBezTo>
                  <a:lnTo>
                    <a:pt x="519353" y="667001"/>
                  </a:lnTo>
                  <a:lnTo>
                    <a:pt x="519399" y="667035"/>
                  </a:lnTo>
                  <a:lnTo>
                    <a:pt x="519399" y="667131"/>
                  </a:lnTo>
                  <a:lnTo>
                    <a:pt x="516948" y="667751"/>
                  </a:lnTo>
                  <a:lnTo>
                    <a:pt x="494526" y="674739"/>
                  </a:lnTo>
                  <a:lnTo>
                    <a:pt x="484642" y="675922"/>
                  </a:lnTo>
                  <a:lnTo>
                    <a:pt x="472798" y="678918"/>
                  </a:lnTo>
                  <a:lnTo>
                    <a:pt x="464384" y="678348"/>
                  </a:lnTo>
                  <a:lnTo>
                    <a:pt x="459018" y="678990"/>
                  </a:lnTo>
                  <a:lnTo>
                    <a:pt x="440969" y="676762"/>
                  </a:lnTo>
                  <a:lnTo>
                    <a:pt x="416910" y="675132"/>
                  </a:lnTo>
                  <a:cubicBezTo>
                    <a:pt x="328137" y="651700"/>
                    <a:pt x="295847" y="550926"/>
                    <a:pt x="279559" y="500348"/>
                  </a:cubicBezTo>
                  <a:cubicBezTo>
                    <a:pt x="262986" y="449008"/>
                    <a:pt x="238887" y="374046"/>
                    <a:pt x="279559" y="300609"/>
                  </a:cubicBezTo>
                  <a:cubicBezTo>
                    <a:pt x="282060" y="296037"/>
                    <a:pt x="310117" y="247317"/>
                    <a:pt x="365217" y="219344"/>
                  </a:cubicBezTo>
                  <a:lnTo>
                    <a:pt x="368228" y="218469"/>
                  </a:lnTo>
                  <a:lnTo>
                    <a:pt x="368414" y="218338"/>
                  </a:lnTo>
                  <a:cubicBezTo>
                    <a:pt x="386768" y="209026"/>
                    <a:pt x="408122" y="202025"/>
                    <a:pt x="432530" y="199739"/>
                  </a:cubicBezTo>
                  <a:close/>
                  <a:moveTo>
                    <a:pt x="669703" y="0"/>
                  </a:moveTo>
                  <a:cubicBezTo>
                    <a:pt x="674751" y="12192"/>
                    <a:pt x="696849" y="68961"/>
                    <a:pt x="669703" y="124873"/>
                  </a:cubicBezTo>
                  <a:cubicBezTo>
                    <a:pt x="644652" y="176403"/>
                    <a:pt x="583502" y="215456"/>
                    <a:pt x="557308" y="199739"/>
                  </a:cubicBezTo>
                  <a:cubicBezTo>
                    <a:pt x="533495" y="185547"/>
                    <a:pt x="539115" y="126302"/>
                    <a:pt x="557308" y="87344"/>
                  </a:cubicBezTo>
                  <a:cubicBezTo>
                    <a:pt x="587121" y="23336"/>
                    <a:pt x="655511" y="3715"/>
                    <a:pt x="66970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020" name="Google Shape;3020;p23"/>
            <p:cNvGrpSpPr/>
            <p:nvPr/>
          </p:nvGrpSpPr>
          <p:grpSpPr>
            <a:xfrm>
              <a:off x="11388467" y="958259"/>
              <a:ext cx="1109662" cy="1030413"/>
              <a:chOff x="13782564" y="1668869"/>
              <a:chExt cx="1109662" cy="1030413"/>
            </a:xfrm>
          </p:grpSpPr>
          <p:sp>
            <p:nvSpPr>
              <p:cNvPr id="3021" name="Google Shape;3021;p23"/>
              <p:cNvSpPr/>
              <p:nvPr/>
            </p:nvSpPr>
            <p:spPr>
              <a:xfrm>
                <a:off x="13803710" y="2371622"/>
                <a:ext cx="1032261" cy="295941"/>
              </a:xfrm>
              <a:custGeom>
                <a:rect b="b" l="l" r="r" t="t"/>
                <a:pathLst>
                  <a:path extrusionOk="0" h="295941" w="1014507">
                    <a:moveTo>
                      <a:pt x="68580" y="0"/>
                    </a:moveTo>
                    <a:lnTo>
                      <a:pt x="1014508" y="0"/>
                    </a:lnTo>
                    <a:lnTo>
                      <a:pt x="1014508" y="295942"/>
                    </a:lnTo>
                    <a:lnTo>
                      <a:pt x="68580" y="295942"/>
                    </a:lnTo>
                    <a:cubicBezTo>
                      <a:pt x="30671" y="295942"/>
                      <a:pt x="0" y="265176"/>
                      <a:pt x="0" y="227362"/>
                    </a:cubicBezTo>
                    <a:lnTo>
                      <a:pt x="0" y="68675"/>
                    </a:lnTo>
                    <a:cubicBezTo>
                      <a:pt x="0" y="30766"/>
                      <a:pt x="30766" y="95"/>
                      <a:pt x="68580" y="95"/>
                    </a:cubicBezTo>
                    <a:close/>
                  </a:path>
                </a:pathLst>
              </a:custGeom>
              <a:solidFill>
                <a:srgbClr val="E9EFF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2" name="Google Shape;3022;p23"/>
              <p:cNvSpPr/>
              <p:nvPr/>
            </p:nvSpPr>
            <p:spPr>
              <a:xfrm>
                <a:off x="13782564" y="2350477"/>
                <a:ext cx="1109662" cy="348805"/>
              </a:xfrm>
              <a:custGeom>
                <a:rect b="b" l="l" r="r" t="t"/>
                <a:pathLst>
                  <a:path extrusionOk="0" h="348805" w="1109662">
                    <a:moveTo>
                      <a:pt x="60770" y="128969"/>
                    </a:moveTo>
                    <a:lnTo>
                      <a:pt x="60770" y="219837"/>
                    </a:lnTo>
                    <a:cubicBezTo>
                      <a:pt x="60770" y="261938"/>
                      <a:pt x="99917" y="295942"/>
                      <a:pt x="148209" y="295942"/>
                    </a:cubicBezTo>
                    <a:lnTo>
                      <a:pt x="1109663" y="295942"/>
                    </a:lnTo>
                    <a:lnTo>
                      <a:pt x="1109663" y="348806"/>
                    </a:lnTo>
                    <a:lnTo>
                      <a:pt x="145923" y="348806"/>
                    </a:lnTo>
                    <a:cubicBezTo>
                      <a:pt x="65246" y="348806"/>
                      <a:pt x="0" y="291941"/>
                      <a:pt x="0" y="221742"/>
                    </a:cubicBezTo>
                    <a:lnTo>
                      <a:pt x="0" y="127064"/>
                    </a:lnTo>
                    <a:cubicBezTo>
                      <a:pt x="0" y="56864"/>
                      <a:pt x="65341" y="0"/>
                      <a:pt x="145923" y="0"/>
                    </a:cubicBezTo>
                    <a:lnTo>
                      <a:pt x="1109663" y="0"/>
                    </a:lnTo>
                    <a:lnTo>
                      <a:pt x="1109663" y="52864"/>
                    </a:lnTo>
                    <a:lnTo>
                      <a:pt x="148209" y="52864"/>
                    </a:lnTo>
                    <a:cubicBezTo>
                      <a:pt x="99917" y="52864"/>
                      <a:pt x="60770" y="86868"/>
                      <a:pt x="60770" y="128969"/>
                    </a:cubicBezTo>
                    <a:close/>
                  </a:path>
                </a:pathLst>
              </a:custGeom>
              <a:solidFill>
                <a:srgbClr val="D88E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3" name="Google Shape;3023;p23"/>
              <p:cNvSpPr/>
              <p:nvPr/>
            </p:nvSpPr>
            <p:spPr>
              <a:xfrm>
                <a:off x="14042947" y="1867827"/>
                <a:ext cx="592897" cy="480040"/>
              </a:xfrm>
              <a:custGeom>
                <a:rect b="b" l="l" r="r" t="t"/>
                <a:pathLst>
                  <a:path extrusionOk="0" h="480040" w="592897">
                    <a:moveTo>
                      <a:pt x="570388" y="100698"/>
                    </a:moveTo>
                    <a:cubicBezTo>
                      <a:pt x="566959" y="94507"/>
                      <a:pt x="518191" y="10020"/>
                      <a:pt x="420559" y="781"/>
                    </a:cubicBezTo>
                    <a:cubicBezTo>
                      <a:pt x="374554" y="-3505"/>
                      <a:pt x="337501" y="10782"/>
                      <a:pt x="317213" y="20974"/>
                    </a:cubicBezTo>
                    <a:cubicBezTo>
                      <a:pt x="310736" y="24212"/>
                      <a:pt x="303592" y="25736"/>
                      <a:pt x="296353" y="25736"/>
                    </a:cubicBezTo>
                    <a:lnTo>
                      <a:pt x="296353" y="25736"/>
                    </a:lnTo>
                    <a:cubicBezTo>
                      <a:pt x="289114" y="25736"/>
                      <a:pt x="281971" y="24212"/>
                      <a:pt x="275494" y="20974"/>
                    </a:cubicBezTo>
                    <a:cubicBezTo>
                      <a:pt x="255205" y="10782"/>
                      <a:pt x="218153" y="-3505"/>
                      <a:pt x="172147" y="781"/>
                    </a:cubicBezTo>
                    <a:cubicBezTo>
                      <a:pt x="74516" y="9925"/>
                      <a:pt x="25748" y="94507"/>
                      <a:pt x="22319" y="100698"/>
                    </a:cubicBezTo>
                    <a:cubicBezTo>
                      <a:pt x="-18353" y="174041"/>
                      <a:pt x="5841" y="249098"/>
                      <a:pt x="22319" y="300437"/>
                    </a:cubicBezTo>
                    <a:cubicBezTo>
                      <a:pt x="38607" y="350920"/>
                      <a:pt x="70992" y="451694"/>
                      <a:pt x="159670" y="475221"/>
                    </a:cubicBezTo>
                    <a:cubicBezTo>
                      <a:pt x="213105" y="489413"/>
                      <a:pt x="262254" y="469030"/>
                      <a:pt x="287400" y="455695"/>
                    </a:cubicBezTo>
                    <a:cubicBezTo>
                      <a:pt x="293115" y="452647"/>
                      <a:pt x="299782" y="452647"/>
                      <a:pt x="305497" y="455695"/>
                    </a:cubicBezTo>
                    <a:cubicBezTo>
                      <a:pt x="330548" y="469030"/>
                      <a:pt x="379792" y="489413"/>
                      <a:pt x="433228" y="475221"/>
                    </a:cubicBezTo>
                    <a:cubicBezTo>
                      <a:pt x="521905" y="451694"/>
                      <a:pt x="554290" y="350920"/>
                      <a:pt x="570578" y="300437"/>
                    </a:cubicBezTo>
                    <a:cubicBezTo>
                      <a:pt x="587056" y="249098"/>
                      <a:pt x="611250" y="174041"/>
                      <a:pt x="570578" y="100698"/>
                    </a:cubicBezTo>
                    <a:close/>
                  </a:path>
                </a:pathLst>
              </a:custGeom>
              <a:solidFill>
                <a:srgbClr val="A0C2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4" name="Google Shape;3024;p23"/>
              <p:cNvSpPr/>
              <p:nvPr/>
            </p:nvSpPr>
            <p:spPr>
              <a:xfrm>
                <a:off x="14324050" y="1668869"/>
                <a:ext cx="141484" cy="203258"/>
              </a:xfrm>
              <a:custGeom>
                <a:rect b="b" l="l" r="r" t="t"/>
                <a:pathLst>
                  <a:path extrusionOk="0" h="203258" w="141484">
                    <a:moveTo>
                      <a:pt x="15822" y="199739"/>
                    </a:moveTo>
                    <a:cubicBezTo>
                      <a:pt x="-7991" y="185547"/>
                      <a:pt x="-2371" y="126302"/>
                      <a:pt x="15822" y="87344"/>
                    </a:cubicBezTo>
                    <a:cubicBezTo>
                      <a:pt x="45635" y="23336"/>
                      <a:pt x="114025" y="3715"/>
                      <a:pt x="128217" y="0"/>
                    </a:cubicBezTo>
                    <a:cubicBezTo>
                      <a:pt x="133265" y="12192"/>
                      <a:pt x="155363" y="68961"/>
                      <a:pt x="128217" y="124873"/>
                    </a:cubicBezTo>
                    <a:cubicBezTo>
                      <a:pt x="103166" y="176403"/>
                      <a:pt x="42016" y="215456"/>
                      <a:pt x="15822" y="199739"/>
                    </a:cubicBezTo>
                    <a:close/>
                  </a:path>
                </a:pathLst>
              </a:custGeom>
              <a:solidFill>
                <a:srgbClr val="3491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5" name="Google Shape;3025;p23"/>
              <p:cNvSpPr/>
              <p:nvPr/>
            </p:nvSpPr>
            <p:spPr>
              <a:xfrm>
                <a:off x="14039776" y="1868783"/>
                <a:ext cx="262186" cy="480065"/>
              </a:xfrm>
              <a:custGeom>
                <a:rect b="b" l="l" r="r" t="t"/>
                <a:pathLst>
                  <a:path extrusionOk="0" h="480065" w="262186">
                    <a:moveTo>
                      <a:pt x="262187" y="467217"/>
                    </a:moveTo>
                    <a:cubicBezTo>
                      <a:pt x="235517" y="477599"/>
                      <a:pt x="198750" y="485600"/>
                      <a:pt x="159698" y="475218"/>
                    </a:cubicBezTo>
                    <a:cubicBezTo>
                      <a:pt x="70925" y="451786"/>
                      <a:pt x="38635" y="351012"/>
                      <a:pt x="22347" y="300434"/>
                    </a:cubicBezTo>
                    <a:cubicBezTo>
                      <a:pt x="5774" y="249094"/>
                      <a:pt x="-18325" y="174132"/>
                      <a:pt x="22347" y="100695"/>
                    </a:cubicBezTo>
                    <a:cubicBezTo>
                      <a:pt x="25681" y="94599"/>
                      <a:pt x="74449" y="10017"/>
                      <a:pt x="172175" y="777"/>
                    </a:cubicBezTo>
                    <a:cubicBezTo>
                      <a:pt x="203894" y="-2175"/>
                      <a:pt x="231516" y="3730"/>
                      <a:pt x="252090" y="10969"/>
                    </a:cubicBezTo>
                    <a:cubicBezTo>
                      <a:pt x="184272" y="36020"/>
                      <a:pt x="149982" y="95456"/>
                      <a:pt x="147220" y="100599"/>
                    </a:cubicBezTo>
                    <a:cubicBezTo>
                      <a:pt x="106548" y="174037"/>
                      <a:pt x="130646" y="248999"/>
                      <a:pt x="147220" y="300339"/>
                    </a:cubicBezTo>
                    <a:cubicBezTo>
                      <a:pt x="161984" y="346440"/>
                      <a:pt x="190178" y="434070"/>
                      <a:pt x="262187" y="46712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6" name="Google Shape;3026;p23"/>
              <p:cNvSpPr/>
              <p:nvPr/>
            </p:nvSpPr>
            <p:spPr>
              <a:xfrm>
                <a:off x="13817521" y="2381910"/>
                <a:ext cx="1014603" cy="294322"/>
              </a:xfrm>
              <a:custGeom>
                <a:rect b="b" l="l" r="r" t="t"/>
                <a:pathLst>
                  <a:path extrusionOk="0" h="294322" w="1014603">
                    <a:moveTo>
                      <a:pt x="1014603" y="0"/>
                    </a:moveTo>
                    <a:lnTo>
                      <a:pt x="1014603" y="63722"/>
                    </a:lnTo>
                    <a:lnTo>
                      <a:pt x="136208" y="63722"/>
                    </a:lnTo>
                    <a:cubicBezTo>
                      <a:pt x="94107" y="63722"/>
                      <a:pt x="60103" y="97727"/>
                      <a:pt x="60103" y="139827"/>
                    </a:cubicBezTo>
                    <a:lnTo>
                      <a:pt x="60103" y="283559"/>
                    </a:lnTo>
                    <a:cubicBezTo>
                      <a:pt x="60103" y="287274"/>
                      <a:pt x="60293" y="290894"/>
                      <a:pt x="60960" y="294323"/>
                    </a:cubicBezTo>
                    <a:cubicBezTo>
                      <a:pt x="26194" y="287369"/>
                      <a:pt x="0" y="256699"/>
                      <a:pt x="0" y="219837"/>
                    </a:cubicBezTo>
                    <a:lnTo>
                      <a:pt x="0" y="76200"/>
                    </a:lnTo>
                    <a:cubicBezTo>
                      <a:pt x="0" y="34100"/>
                      <a:pt x="34100" y="0"/>
                      <a:pt x="76200" y="0"/>
                    </a:cubicBezTo>
                    <a:lnTo>
                      <a:pt x="1014603" y="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027" name="Google Shape;3027;p23"/>
          <p:cNvGrpSpPr/>
          <p:nvPr/>
        </p:nvGrpSpPr>
        <p:grpSpPr>
          <a:xfrm flipH="1">
            <a:off x="5872367" y="4236631"/>
            <a:ext cx="1591233" cy="2310299"/>
            <a:chOff x="10144555" y="2273768"/>
            <a:chExt cx="1591233" cy="2310299"/>
          </a:xfrm>
        </p:grpSpPr>
        <p:grpSp>
          <p:nvGrpSpPr>
            <p:cNvPr id="3028" name="Google Shape;3028;p23"/>
            <p:cNvGrpSpPr/>
            <p:nvPr/>
          </p:nvGrpSpPr>
          <p:grpSpPr>
            <a:xfrm flipH="1" rot="-3721856">
              <a:off x="9784836" y="3141588"/>
              <a:ext cx="2310670" cy="574660"/>
              <a:chOff x="5524500" y="3286125"/>
              <a:chExt cx="1143618" cy="284416"/>
            </a:xfrm>
          </p:grpSpPr>
          <p:sp>
            <p:nvSpPr>
              <p:cNvPr id="3029" name="Google Shape;3029;p23"/>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0" name="Google Shape;3030;p23"/>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1" name="Google Shape;3031;p23"/>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032" name="Google Shape;3032;p23"/>
            <p:cNvGrpSpPr/>
            <p:nvPr/>
          </p:nvGrpSpPr>
          <p:grpSpPr>
            <a:xfrm flipH="1" rot="-3721856">
              <a:off x="9784836" y="3141588"/>
              <a:ext cx="2310670" cy="574660"/>
              <a:chOff x="5524500" y="3286125"/>
              <a:chExt cx="1143618" cy="284416"/>
            </a:xfrm>
          </p:grpSpPr>
          <p:sp>
            <p:nvSpPr>
              <p:cNvPr id="3033" name="Google Shape;3033;p23"/>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4" name="Google Shape;3034;p23"/>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5" name="Google Shape;3035;p23"/>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6" name="Google Shape;3036;p23"/>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7" name="Google Shape;3037;p23"/>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8" name="Google Shape;3038;p23"/>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9" name="Google Shape;3039;p23"/>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0" name="Google Shape;3040;p23"/>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1" name="Google Shape;3041;p23"/>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042" name="Google Shape;3042;p23"/>
          <p:cNvGrpSpPr/>
          <p:nvPr/>
        </p:nvGrpSpPr>
        <p:grpSpPr>
          <a:xfrm>
            <a:off x="7686379" y="4683879"/>
            <a:ext cx="1292670" cy="1345125"/>
            <a:chOff x="5631684" y="2960997"/>
            <a:chExt cx="918481" cy="955752"/>
          </a:xfrm>
        </p:grpSpPr>
        <p:sp>
          <p:nvSpPr>
            <p:cNvPr id="3043" name="Google Shape;3043;p23"/>
            <p:cNvSpPr/>
            <p:nvPr/>
          </p:nvSpPr>
          <p:spPr>
            <a:xfrm>
              <a:off x="5631684" y="2960997"/>
              <a:ext cx="918481" cy="955752"/>
            </a:xfrm>
            <a:custGeom>
              <a:rect b="b" l="l" r="r" t="t"/>
              <a:pathLst>
                <a:path extrusionOk="0" h="955752" w="918481">
                  <a:moveTo>
                    <a:pt x="239547" y="48"/>
                  </a:moveTo>
                  <a:cubicBezTo>
                    <a:pt x="285277" y="865"/>
                    <a:pt x="364304" y="12705"/>
                    <a:pt x="417882" y="77642"/>
                  </a:cubicBezTo>
                  <a:cubicBezTo>
                    <a:pt x="427931" y="89810"/>
                    <a:pt x="437503" y="104610"/>
                    <a:pt x="445613" y="120549"/>
                  </a:cubicBezTo>
                  <a:lnTo>
                    <a:pt x="462876" y="165858"/>
                  </a:lnTo>
                  <a:lnTo>
                    <a:pt x="467412" y="143841"/>
                  </a:lnTo>
                  <a:cubicBezTo>
                    <a:pt x="491987" y="78976"/>
                    <a:pt x="544374" y="47257"/>
                    <a:pt x="565615" y="36589"/>
                  </a:cubicBezTo>
                  <a:cubicBezTo>
                    <a:pt x="569140" y="34827"/>
                    <a:pt x="573045" y="34660"/>
                    <a:pt x="576510" y="35816"/>
                  </a:cubicBezTo>
                  <a:cubicBezTo>
                    <a:pt x="579974" y="36971"/>
                    <a:pt x="582998" y="39447"/>
                    <a:pt x="584760" y="42971"/>
                  </a:cubicBezTo>
                  <a:cubicBezTo>
                    <a:pt x="588285" y="50020"/>
                    <a:pt x="585427" y="58592"/>
                    <a:pt x="578379" y="62116"/>
                  </a:cubicBezTo>
                  <a:cubicBezTo>
                    <a:pt x="559995" y="71260"/>
                    <a:pt x="515133" y="98597"/>
                    <a:pt x="494082" y="154033"/>
                  </a:cubicBezTo>
                  <a:cubicBezTo>
                    <a:pt x="487129" y="172273"/>
                    <a:pt x="484176" y="189799"/>
                    <a:pt x="483486" y="205480"/>
                  </a:cubicBezTo>
                  <a:lnTo>
                    <a:pt x="484338" y="217046"/>
                  </a:lnTo>
                  <a:lnTo>
                    <a:pt x="496995" y="208926"/>
                  </a:lnTo>
                  <a:cubicBezTo>
                    <a:pt x="539934" y="185030"/>
                    <a:pt x="607478" y="160009"/>
                    <a:pt x="686487" y="175654"/>
                  </a:cubicBezTo>
                  <a:cubicBezTo>
                    <a:pt x="771546" y="192513"/>
                    <a:pt x="842983" y="252711"/>
                    <a:pt x="887560" y="345009"/>
                  </a:cubicBezTo>
                  <a:cubicBezTo>
                    <a:pt x="987001" y="550844"/>
                    <a:pt x="817837" y="773157"/>
                    <a:pt x="782881" y="815639"/>
                  </a:cubicBezTo>
                  <a:cubicBezTo>
                    <a:pt x="742209" y="865169"/>
                    <a:pt x="657627" y="968229"/>
                    <a:pt x="549518" y="952894"/>
                  </a:cubicBezTo>
                  <a:cubicBezTo>
                    <a:pt x="521419" y="948894"/>
                    <a:pt x="494368" y="937178"/>
                    <a:pt x="469222" y="918033"/>
                  </a:cubicBezTo>
                  <a:cubicBezTo>
                    <a:pt x="463698" y="913842"/>
                    <a:pt x="456268" y="913842"/>
                    <a:pt x="450744" y="918033"/>
                  </a:cubicBezTo>
                  <a:cubicBezTo>
                    <a:pt x="425121" y="937845"/>
                    <a:pt x="397594" y="950037"/>
                    <a:pt x="368924" y="954037"/>
                  </a:cubicBezTo>
                  <a:cubicBezTo>
                    <a:pt x="361590" y="955085"/>
                    <a:pt x="354351" y="955561"/>
                    <a:pt x="347207" y="955561"/>
                  </a:cubicBezTo>
                  <a:lnTo>
                    <a:pt x="347302" y="955752"/>
                  </a:lnTo>
                  <a:cubicBezTo>
                    <a:pt x="249671" y="955752"/>
                    <a:pt x="173566" y="863073"/>
                    <a:pt x="135561" y="816972"/>
                  </a:cubicBezTo>
                  <a:cubicBezTo>
                    <a:pt x="100605" y="774491"/>
                    <a:pt x="-68464" y="552082"/>
                    <a:pt x="30882" y="346247"/>
                  </a:cubicBezTo>
                  <a:cubicBezTo>
                    <a:pt x="64315" y="276952"/>
                    <a:pt x="112856" y="225821"/>
                    <a:pt x="170921" y="197474"/>
                  </a:cubicBezTo>
                  <a:lnTo>
                    <a:pt x="231484" y="177051"/>
                  </a:lnTo>
                  <a:lnTo>
                    <a:pt x="221953" y="165558"/>
                  </a:lnTo>
                  <a:cubicBezTo>
                    <a:pt x="186139" y="108313"/>
                    <a:pt x="189378" y="45638"/>
                    <a:pt x="194521" y="13349"/>
                  </a:cubicBezTo>
                  <a:cubicBezTo>
                    <a:pt x="195569" y="6967"/>
                    <a:pt x="200712" y="2109"/>
                    <a:pt x="207094" y="1347"/>
                  </a:cubicBezTo>
                  <a:cubicBezTo>
                    <a:pt x="212761" y="728"/>
                    <a:pt x="224304" y="-225"/>
                    <a:pt x="239547" y="48"/>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044" name="Google Shape;3044;p23"/>
            <p:cNvGrpSpPr/>
            <p:nvPr/>
          </p:nvGrpSpPr>
          <p:grpSpPr>
            <a:xfrm>
              <a:off x="5642106" y="2975433"/>
              <a:ext cx="889535" cy="927072"/>
              <a:chOff x="5648498" y="2967076"/>
              <a:chExt cx="889535" cy="927072"/>
            </a:xfrm>
          </p:grpSpPr>
          <p:sp>
            <p:nvSpPr>
              <p:cNvPr id="3045" name="Google Shape;3045;p23"/>
              <p:cNvSpPr/>
              <p:nvPr/>
            </p:nvSpPr>
            <p:spPr>
              <a:xfrm>
                <a:off x="5648498" y="3137816"/>
                <a:ext cx="889535" cy="756332"/>
              </a:xfrm>
              <a:custGeom>
                <a:rect b="b" l="l" r="r" t="t"/>
                <a:pathLst>
                  <a:path extrusionOk="0" h="756332" w="889535">
                    <a:moveTo>
                      <a:pt x="860220" y="166120"/>
                    </a:moveTo>
                    <a:cubicBezTo>
                      <a:pt x="849075" y="142974"/>
                      <a:pt x="794116" y="29341"/>
                      <a:pt x="669243" y="4576"/>
                    </a:cubicBezTo>
                    <a:cubicBezTo>
                      <a:pt x="553515" y="-18379"/>
                      <a:pt x="463122" y="51915"/>
                      <a:pt x="448930" y="63345"/>
                    </a:cubicBezTo>
                    <a:cubicBezTo>
                      <a:pt x="448930" y="63345"/>
                      <a:pt x="335964" y="-17141"/>
                      <a:pt x="220330" y="5814"/>
                    </a:cubicBezTo>
                    <a:cubicBezTo>
                      <a:pt x="95457" y="30579"/>
                      <a:pt x="40498" y="144308"/>
                      <a:pt x="29354" y="167358"/>
                    </a:cubicBezTo>
                    <a:cubicBezTo>
                      <a:pt x="-69135" y="371193"/>
                      <a:pt x="109935" y="595602"/>
                      <a:pt x="132224" y="622748"/>
                    </a:cubicBezTo>
                    <a:cubicBezTo>
                      <a:pt x="171086" y="670088"/>
                      <a:pt x="252525" y="769148"/>
                      <a:pt x="352537" y="754955"/>
                    </a:cubicBezTo>
                    <a:cubicBezTo>
                      <a:pt x="383017" y="750669"/>
                      <a:pt x="408163" y="736763"/>
                      <a:pt x="427594" y="721808"/>
                    </a:cubicBezTo>
                    <a:cubicBezTo>
                      <a:pt x="438167" y="713617"/>
                      <a:pt x="452740" y="713522"/>
                      <a:pt x="463408" y="721713"/>
                    </a:cubicBezTo>
                    <a:cubicBezTo>
                      <a:pt x="482649" y="736382"/>
                      <a:pt x="507223" y="749621"/>
                      <a:pt x="537036" y="753812"/>
                    </a:cubicBezTo>
                    <a:cubicBezTo>
                      <a:pt x="637144" y="768005"/>
                      <a:pt x="718488" y="668945"/>
                      <a:pt x="757350" y="621605"/>
                    </a:cubicBezTo>
                    <a:cubicBezTo>
                      <a:pt x="779638" y="594459"/>
                      <a:pt x="958613" y="370050"/>
                      <a:pt x="860220" y="166215"/>
                    </a:cubicBezTo>
                    <a:close/>
                  </a:path>
                </a:pathLst>
              </a:custGeom>
              <a:solidFill>
                <a:srgbClr val="B42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6" name="Google Shape;3046;p23"/>
              <p:cNvSpPr/>
              <p:nvPr/>
            </p:nvSpPr>
            <p:spPr>
              <a:xfrm>
                <a:off x="5839617" y="2967076"/>
                <a:ext cx="249516" cy="242919"/>
              </a:xfrm>
              <a:custGeom>
                <a:rect b="b" l="l" r="r" t="t"/>
                <a:pathLst>
                  <a:path extrusionOk="0" h="242919" w="249516">
                    <a:moveTo>
                      <a:pt x="236856" y="229990"/>
                    </a:moveTo>
                    <a:cubicBezTo>
                      <a:pt x="265907" y="201510"/>
                      <a:pt x="241142" y="120643"/>
                      <a:pt x="201232" y="72351"/>
                    </a:cubicBezTo>
                    <a:cubicBezTo>
                      <a:pt x="132462" y="-10897"/>
                      <a:pt x="16161" y="-229"/>
                      <a:pt x="3017" y="1200"/>
                    </a:cubicBezTo>
                    <a:cubicBezTo>
                      <a:pt x="-698" y="24536"/>
                      <a:pt x="-7270" y="86448"/>
                      <a:pt x="28449" y="143598"/>
                    </a:cubicBezTo>
                    <a:cubicBezTo>
                      <a:pt x="80741" y="227228"/>
                      <a:pt x="201518" y="264756"/>
                      <a:pt x="236856" y="229990"/>
                    </a:cubicBezTo>
                    <a:close/>
                  </a:path>
                </a:pathLst>
              </a:custGeom>
              <a:solidFill>
                <a:srgbClr val="498D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7" name="Google Shape;3047;p23"/>
              <p:cNvSpPr/>
              <p:nvPr/>
            </p:nvSpPr>
            <p:spPr>
              <a:xfrm>
                <a:off x="5726082" y="3239374"/>
                <a:ext cx="134917" cy="234297"/>
              </a:xfrm>
              <a:custGeom>
                <a:rect b="b" l="l" r="r" t="t"/>
                <a:pathLst>
                  <a:path extrusionOk="0" h="234297" w="134917">
                    <a:moveTo>
                      <a:pt x="17778" y="234298"/>
                    </a:moveTo>
                    <a:cubicBezTo>
                      <a:pt x="11110" y="234298"/>
                      <a:pt x="5109" y="229630"/>
                      <a:pt x="3776" y="222772"/>
                    </a:cubicBezTo>
                    <a:cubicBezTo>
                      <a:pt x="-1082" y="198103"/>
                      <a:pt x="-5559" y="148858"/>
                      <a:pt x="19587" y="96280"/>
                    </a:cubicBezTo>
                    <a:cubicBezTo>
                      <a:pt x="46257" y="40559"/>
                      <a:pt x="90453" y="12937"/>
                      <a:pt x="114456" y="1411"/>
                    </a:cubicBezTo>
                    <a:cubicBezTo>
                      <a:pt x="121600" y="-2018"/>
                      <a:pt x="130077" y="1030"/>
                      <a:pt x="133506" y="8079"/>
                    </a:cubicBezTo>
                    <a:cubicBezTo>
                      <a:pt x="136935" y="15223"/>
                      <a:pt x="133887" y="23700"/>
                      <a:pt x="126839" y="27129"/>
                    </a:cubicBezTo>
                    <a:cubicBezTo>
                      <a:pt x="106265" y="37035"/>
                      <a:pt x="68260" y="60752"/>
                      <a:pt x="45400" y="108568"/>
                    </a:cubicBezTo>
                    <a:cubicBezTo>
                      <a:pt x="23778" y="153716"/>
                      <a:pt x="27588" y="196007"/>
                      <a:pt x="31875" y="217153"/>
                    </a:cubicBezTo>
                    <a:cubicBezTo>
                      <a:pt x="33399" y="224868"/>
                      <a:pt x="28350" y="232393"/>
                      <a:pt x="20635" y="233917"/>
                    </a:cubicBezTo>
                    <a:cubicBezTo>
                      <a:pt x="19683" y="234107"/>
                      <a:pt x="18730" y="234202"/>
                      <a:pt x="17873" y="23420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8" name="Google Shape;3048;p23"/>
              <p:cNvSpPr/>
              <p:nvPr/>
            </p:nvSpPr>
            <p:spPr>
              <a:xfrm>
                <a:off x="6072063" y="2979338"/>
                <a:ext cx="131457" cy="227823"/>
              </a:xfrm>
              <a:custGeom>
                <a:rect b="b" l="l" r="r" t="t"/>
                <a:pathLst>
                  <a:path extrusionOk="0" h="227823" w="131457">
                    <a:moveTo>
                      <a:pt x="17649" y="227728"/>
                    </a:moveTo>
                    <a:cubicBezTo>
                      <a:pt x="10981" y="227728"/>
                      <a:pt x="4980" y="222966"/>
                      <a:pt x="3647" y="216108"/>
                    </a:cubicBezTo>
                    <a:cubicBezTo>
                      <a:pt x="-1211" y="190771"/>
                      <a:pt x="-3687" y="151528"/>
                      <a:pt x="12600" y="108761"/>
                    </a:cubicBezTo>
                    <a:cubicBezTo>
                      <a:pt x="37175" y="43896"/>
                      <a:pt x="89562" y="12177"/>
                      <a:pt x="110803" y="1509"/>
                    </a:cubicBezTo>
                    <a:cubicBezTo>
                      <a:pt x="117852" y="-2015"/>
                      <a:pt x="126424" y="843"/>
                      <a:pt x="129948" y="7891"/>
                    </a:cubicBezTo>
                    <a:cubicBezTo>
                      <a:pt x="133473" y="14940"/>
                      <a:pt x="130615" y="23512"/>
                      <a:pt x="123567" y="27036"/>
                    </a:cubicBezTo>
                    <a:cubicBezTo>
                      <a:pt x="105183" y="36180"/>
                      <a:pt x="60321" y="63517"/>
                      <a:pt x="39270" y="118953"/>
                    </a:cubicBezTo>
                    <a:cubicBezTo>
                      <a:pt x="25364" y="155433"/>
                      <a:pt x="27459" y="189057"/>
                      <a:pt x="31650" y="210774"/>
                    </a:cubicBezTo>
                    <a:cubicBezTo>
                      <a:pt x="33174" y="218489"/>
                      <a:pt x="28031" y="226014"/>
                      <a:pt x="20316" y="227538"/>
                    </a:cubicBezTo>
                    <a:cubicBezTo>
                      <a:pt x="19363" y="227728"/>
                      <a:pt x="18506" y="227823"/>
                      <a:pt x="17553" y="22782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049" name="Google Shape;3049;p23"/>
          <p:cNvGrpSpPr/>
          <p:nvPr/>
        </p:nvGrpSpPr>
        <p:grpSpPr>
          <a:xfrm>
            <a:off x="9328004" y="4629779"/>
            <a:ext cx="1292670" cy="1345125"/>
            <a:chOff x="5631684" y="2960997"/>
            <a:chExt cx="918481" cy="955752"/>
          </a:xfrm>
        </p:grpSpPr>
        <p:sp>
          <p:nvSpPr>
            <p:cNvPr id="3050" name="Google Shape;3050;p23"/>
            <p:cNvSpPr/>
            <p:nvPr/>
          </p:nvSpPr>
          <p:spPr>
            <a:xfrm>
              <a:off x="5631684" y="2960997"/>
              <a:ext cx="918481" cy="955752"/>
            </a:xfrm>
            <a:custGeom>
              <a:rect b="b" l="l" r="r" t="t"/>
              <a:pathLst>
                <a:path extrusionOk="0" h="955752" w="918481">
                  <a:moveTo>
                    <a:pt x="239547" y="48"/>
                  </a:moveTo>
                  <a:cubicBezTo>
                    <a:pt x="285277" y="865"/>
                    <a:pt x="364304" y="12705"/>
                    <a:pt x="417882" y="77642"/>
                  </a:cubicBezTo>
                  <a:cubicBezTo>
                    <a:pt x="427931" y="89810"/>
                    <a:pt x="437503" y="104610"/>
                    <a:pt x="445613" y="120549"/>
                  </a:cubicBezTo>
                  <a:lnTo>
                    <a:pt x="462876" y="165858"/>
                  </a:lnTo>
                  <a:lnTo>
                    <a:pt x="467412" y="143841"/>
                  </a:lnTo>
                  <a:cubicBezTo>
                    <a:pt x="491987" y="78976"/>
                    <a:pt x="544374" y="47257"/>
                    <a:pt x="565615" y="36589"/>
                  </a:cubicBezTo>
                  <a:cubicBezTo>
                    <a:pt x="569140" y="34827"/>
                    <a:pt x="573045" y="34660"/>
                    <a:pt x="576510" y="35816"/>
                  </a:cubicBezTo>
                  <a:cubicBezTo>
                    <a:pt x="579974" y="36971"/>
                    <a:pt x="582998" y="39447"/>
                    <a:pt x="584760" y="42971"/>
                  </a:cubicBezTo>
                  <a:cubicBezTo>
                    <a:pt x="588285" y="50020"/>
                    <a:pt x="585427" y="58592"/>
                    <a:pt x="578379" y="62116"/>
                  </a:cubicBezTo>
                  <a:cubicBezTo>
                    <a:pt x="559995" y="71260"/>
                    <a:pt x="515133" y="98597"/>
                    <a:pt x="494082" y="154033"/>
                  </a:cubicBezTo>
                  <a:cubicBezTo>
                    <a:pt x="487129" y="172273"/>
                    <a:pt x="484176" y="189799"/>
                    <a:pt x="483486" y="205480"/>
                  </a:cubicBezTo>
                  <a:lnTo>
                    <a:pt x="484338" y="217046"/>
                  </a:lnTo>
                  <a:lnTo>
                    <a:pt x="496995" y="208926"/>
                  </a:lnTo>
                  <a:cubicBezTo>
                    <a:pt x="539934" y="185030"/>
                    <a:pt x="607478" y="160009"/>
                    <a:pt x="686487" y="175654"/>
                  </a:cubicBezTo>
                  <a:cubicBezTo>
                    <a:pt x="771546" y="192513"/>
                    <a:pt x="842983" y="252711"/>
                    <a:pt x="887560" y="345009"/>
                  </a:cubicBezTo>
                  <a:cubicBezTo>
                    <a:pt x="987001" y="550844"/>
                    <a:pt x="817837" y="773157"/>
                    <a:pt x="782881" y="815639"/>
                  </a:cubicBezTo>
                  <a:cubicBezTo>
                    <a:pt x="742209" y="865169"/>
                    <a:pt x="657627" y="968229"/>
                    <a:pt x="549518" y="952894"/>
                  </a:cubicBezTo>
                  <a:cubicBezTo>
                    <a:pt x="521419" y="948894"/>
                    <a:pt x="494368" y="937178"/>
                    <a:pt x="469222" y="918033"/>
                  </a:cubicBezTo>
                  <a:cubicBezTo>
                    <a:pt x="463698" y="913842"/>
                    <a:pt x="456268" y="913842"/>
                    <a:pt x="450744" y="918033"/>
                  </a:cubicBezTo>
                  <a:cubicBezTo>
                    <a:pt x="425121" y="937845"/>
                    <a:pt x="397594" y="950037"/>
                    <a:pt x="368924" y="954037"/>
                  </a:cubicBezTo>
                  <a:cubicBezTo>
                    <a:pt x="361590" y="955085"/>
                    <a:pt x="354351" y="955561"/>
                    <a:pt x="347207" y="955561"/>
                  </a:cubicBezTo>
                  <a:lnTo>
                    <a:pt x="347302" y="955752"/>
                  </a:lnTo>
                  <a:cubicBezTo>
                    <a:pt x="249671" y="955752"/>
                    <a:pt x="173566" y="863073"/>
                    <a:pt x="135561" y="816972"/>
                  </a:cubicBezTo>
                  <a:cubicBezTo>
                    <a:pt x="100605" y="774491"/>
                    <a:pt x="-68464" y="552082"/>
                    <a:pt x="30882" y="346247"/>
                  </a:cubicBezTo>
                  <a:cubicBezTo>
                    <a:pt x="64315" y="276952"/>
                    <a:pt x="112856" y="225821"/>
                    <a:pt x="170921" y="197474"/>
                  </a:cubicBezTo>
                  <a:lnTo>
                    <a:pt x="231484" y="177051"/>
                  </a:lnTo>
                  <a:lnTo>
                    <a:pt x="221953" y="165558"/>
                  </a:lnTo>
                  <a:cubicBezTo>
                    <a:pt x="186139" y="108313"/>
                    <a:pt x="189378" y="45638"/>
                    <a:pt x="194521" y="13349"/>
                  </a:cubicBezTo>
                  <a:cubicBezTo>
                    <a:pt x="195569" y="6967"/>
                    <a:pt x="200712" y="2109"/>
                    <a:pt x="207094" y="1347"/>
                  </a:cubicBezTo>
                  <a:cubicBezTo>
                    <a:pt x="212761" y="728"/>
                    <a:pt x="224304" y="-225"/>
                    <a:pt x="239547" y="48"/>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051" name="Google Shape;3051;p23"/>
            <p:cNvGrpSpPr/>
            <p:nvPr/>
          </p:nvGrpSpPr>
          <p:grpSpPr>
            <a:xfrm>
              <a:off x="5642106" y="2975433"/>
              <a:ext cx="889535" cy="927072"/>
              <a:chOff x="5648498" y="2967076"/>
              <a:chExt cx="889535" cy="927072"/>
            </a:xfrm>
          </p:grpSpPr>
          <p:sp>
            <p:nvSpPr>
              <p:cNvPr id="3052" name="Google Shape;3052;p23"/>
              <p:cNvSpPr/>
              <p:nvPr/>
            </p:nvSpPr>
            <p:spPr>
              <a:xfrm>
                <a:off x="5648498" y="3137816"/>
                <a:ext cx="889535" cy="756332"/>
              </a:xfrm>
              <a:custGeom>
                <a:rect b="b" l="l" r="r" t="t"/>
                <a:pathLst>
                  <a:path extrusionOk="0" h="756332" w="889535">
                    <a:moveTo>
                      <a:pt x="860220" y="166120"/>
                    </a:moveTo>
                    <a:cubicBezTo>
                      <a:pt x="849075" y="142974"/>
                      <a:pt x="794116" y="29341"/>
                      <a:pt x="669243" y="4576"/>
                    </a:cubicBezTo>
                    <a:cubicBezTo>
                      <a:pt x="553515" y="-18379"/>
                      <a:pt x="463122" y="51915"/>
                      <a:pt x="448930" y="63345"/>
                    </a:cubicBezTo>
                    <a:cubicBezTo>
                      <a:pt x="448930" y="63345"/>
                      <a:pt x="335964" y="-17141"/>
                      <a:pt x="220330" y="5814"/>
                    </a:cubicBezTo>
                    <a:cubicBezTo>
                      <a:pt x="95457" y="30579"/>
                      <a:pt x="40498" y="144308"/>
                      <a:pt x="29354" y="167358"/>
                    </a:cubicBezTo>
                    <a:cubicBezTo>
                      <a:pt x="-69135" y="371193"/>
                      <a:pt x="109935" y="595602"/>
                      <a:pt x="132224" y="622748"/>
                    </a:cubicBezTo>
                    <a:cubicBezTo>
                      <a:pt x="171086" y="670088"/>
                      <a:pt x="252525" y="769148"/>
                      <a:pt x="352537" y="754955"/>
                    </a:cubicBezTo>
                    <a:cubicBezTo>
                      <a:pt x="383017" y="750669"/>
                      <a:pt x="408163" y="736763"/>
                      <a:pt x="427594" y="721808"/>
                    </a:cubicBezTo>
                    <a:cubicBezTo>
                      <a:pt x="438167" y="713617"/>
                      <a:pt x="452740" y="713522"/>
                      <a:pt x="463408" y="721713"/>
                    </a:cubicBezTo>
                    <a:cubicBezTo>
                      <a:pt x="482649" y="736382"/>
                      <a:pt x="507223" y="749621"/>
                      <a:pt x="537036" y="753812"/>
                    </a:cubicBezTo>
                    <a:cubicBezTo>
                      <a:pt x="637144" y="768005"/>
                      <a:pt x="718488" y="668945"/>
                      <a:pt x="757350" y="621605"/>
                    </a:cubicBezTo>
                    <a:cubicBezTo>
                      <a:pt x="779638" y="594459"/>
                      <a:pt x="958613" y="370050"/>
                      <a:pt x="860220" y="166215"/>
                    </a:cubicBezTo>
                    <a:close/>
                  </a:path>
                </a:pathLst>
              </a:custGeom>
              <a:solidFill>
                <a:srgbClr val="A0C2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3" name="Google Shape;3053;p23"/>
              <p:cNvSpPr/>
              <p:nvPr/>
            </p:nvSpPr>
            <p:spPr>
              <a:xfrm>
                <a:off x="5839617" y="2967076"/>
                <a:ext cx="249516" cy="242919"/>
              </a:xfrm>
              <a:custGeom>
                <a:rect b="b" l="l" r="r" t="t"/>
                <a:pathLst>
                  <a:path extrusionOk="0" h="242919" w="249516">
                    <a:moveTo>
                      <a:pt x="236856" y="229990"/>
                    </a:moveTo>
                    <a:cubicBezTo>
                      <a:pt x="265907" y="201510"/>
                      <a:pt x="241142" y="120643"/>
                      <a:pt x="201232" y="72351"/>
                    </a:cubicBezTo>
                    <a:cubicBezTo>
                      <a:pt x="132462" y="-10897"/>
                      <a:pt x="16161" y="-229"/>
                      <a:pt x="3017" y="1200"/>
                    </a:cubicBezTo>
                    <a:cubicBezTo>
                      <a:pt x="-698" y="24536"/>
                      <a:pt x="-7270" y="86448"/>
                      <a:pt x="28449" y="143598"/>
                    </a:cubicBezTo>
                    <a:cubicBezTo>
                      <a:pt x="80741" y="227228"/>
                      <a:pt x="201518" y="264756"/>
                      <a:pt x="236856" y="229990"/>
                    </a:cubicBezTo>
                    <a:close/>
                  </a:path>
                </a:pathLst>
              </a:custGeom>
              <a:solidFill>
                <a:srgbClr val="498D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4" name="Google Shape;3054;p23"/>
              <p:cNvSpPr/>
              <p:nvPr/>
            </p:nvSpPr>
            <p:spPr>
              <a:xfrm>
                <a:off x="5726082" y="3239374"/>
                <a:ext cx="134917" cy="234297"/>
              </a:xfrm>
              <a:custGeom>
                <a:rect b="b" l="l" r="r" t="t"/>
                <a:pathLst>
                  <a:path extrusionOk="0" h="234297" w="134917">
                    <a:moveTo>
                      <a:pt x="17778" y="234298"/>
                    </a:moveTo>
                    <a:cubicBezTo>
                      <a:pt x="11110" y="234298"/>
                      <a:pt x="5109" y="229630"/>
                      <a:pt x="3776" y="222772"/>
                    </a:cubicBezTo>
                    <a:cubicBezTo>
                      <a:pt x="-1082" y="198103"/>
                      <a:pt x="-5559" y="148858"/>
                      <a:pt x="19587" y="96280"/>
                    </a:cubicBezTo>
                    <a:cubicBezTo>
                      <a:pt x="46257" y="40559"/>
                      <a:pt x="90453" y="12937"/>
                      <a:pt x="114456" y="1411"/>
                    </a:cubicBezTo>
                    <a:cubicBezTo>
                      <a:pt x="121600" y="-2018"/>
                      <a:pt x="130077" y="1030"/>
                      <a:pt x="133506" y="8079"/>
                    </a:cubicBezTo>
                    <a:cubicBezTo>
                      <a:pt x="136935" y="15223"/>
                      <a:pt x="133887" y="23700"/>
                      <a:pt x="126839" y="27129"/>
                    </a:cubicBezTo>
                    <a:cubicBezTo>
                      <a:pt x="106265" y="37035"/>
                      <a:pt x="68260" y="60752"/>
                      <a:pt x="45400" y="108568"/>
                    </a:cubicBezTo>
                    <a:cubicBezTo>
                      <a:pt x="23778" y="153716"/>
                      <a:pt x="27588" y="196007"/>
                      <a:pt x="31875" y="217153"/>
                    </a:cubicBezTo>
                    <a:cubicBezTo>
                      <a:pt x="33399" y="224868"/>
                      <a:pt x="28350" y="232393"/>
                      <a:pt x="20635" y="233917"/>
                    </a:cubicBezTo>
                    <a:cubicBezTo>
                      <a:pt x="19683" y="234107"/>
                      <a:pt x="18730" y="234202"/>
                      <a:pt x="17873" y="23420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5" name="Google Shape;3055;p23"/>
              <p:cNvSpPr/>
              <p:nvPr/>
            </p:nvSpPr>
            <p:spPr>
              <a:xfrm>
                <a:off x="6072063" y="2979338"/>
                <a:ext cx="131457" cy="227823"/>
              </a:xfrm>
              <a:custGeom>
                <a:rect b="b" l="l" r="r" t="t"/>
                <a:pathLst>
                  <a:path extrusionOk="0" h="227823" w="131457">
                    <a:moveTo>
                      <a:pt x="17649" y="227728"/>
                    </a:moveTo>
                    <a:cubicBezTo>
                      <a:pt x="10981" y="227728"/>
                      <a:pt x="4980" y="222966"/>
                      <a:pt x="3647" y="216108"/>
                    </a:cubicBezTo>
                    <a:cubicBezTo>
                      <a:pt x="-1211" y="190771"/>
                      <a:pt x="-3687" y="151528"/>
                      <a:pt x="12600" y="108761"/>
                    </a:cubicBezTo>
                    <a:cubicBezTo>
                      <a:pt x="37175" y="43896"/>
                      <a:pt x="89562" y="12177"/>
                      <a:pt x="110803" y="1509"/>
                    </a:cubicBezTo>
                    <a:cubicBezTo>
                      <a:pt x="117852" y="-2015"/>
                      <a:pt x="126424" y="843"/>
                      <a:pt x="129948" y="7891"/>
                    </a:cubicBezTo>
                    <a:cubicBezTo>
                      <a:pt x="133473" y="14940"/>
                      <a:pt x="130615" y="23512"/>
                      <a:pt x="123567" y="27036"/>
                    </a:cubicBezTo>
                    <a:cubicBezTo>
                      <a:pt x="105183" y="36180"/>
                      <a:pt x="60321" y="63517"/>
                      <a:pt x="39270" y="118953"/>
                    </a:cubicBezTo>
                    <a:cubicBezTo>
                      <a:pt x="25364" y="155433"/>
                      <a:pt x="27459" y="189057"/>
                      <a:pt x="31650" y="210774"/>
                    </a:cubicBezTo>
                    <a:cubicBezTo>
                      <a:pt x="33174" y="218489"/>
                      <a:pt x="28031" y="226014"/>
                      <a:pt x="20316" y="227538"/>
                    </a:cubicBezTo>
                    <a:cubicBezTo>
                      <a:pt x="19363" y="227728"/>
                      <a:pt x="18506" y="227823"/>
                      <a:pt x="17553" y="22782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9" name="Shape 3059"/>
        <p:cNvGrpSpPr/>
        <p:nvPr/>
      </p:nvGrpSpPr>
      <p:grpSpPr>
        <a:xfrm>
          <a:off x="0" y="0"/>
          <a:ext cx="0" cy="0"/>
          <a:chOff x="0" y="0"/>
          <a:chExt cx="0" cy="0"/>
        </a:xfrm>
      </p:grpSpPr>
      <p:grpSp>
        <p:nvGrpSpPr>
          <p:cNvPr id="3060" name="Google Shape;3060;p24"/>
          <p:cNvGrpSpPr/>
          <p:nvPr/>
        </p:nvGrpSpPr>
        <p:grpSpPr>
          <a:xfrm>
            <a:off x="952765" y="176915"/>
            <a:ext cx="2882966" cy="2836262"/>
            <a:chOff x="13234907" y="201051"/>
            <a:chExt cx="1506173" cy="1481773"/>
          </a:xfrm>
        </p:grpSpPr>
        <p:sp>
          <p:nvSpPr>
            <p:cNvPr id="3061" name="Google Shape;3061;p24"/>
            <p:cNvSpPr/>
            <p:nvPr/>
          </p:nvSpPr>
          <p:spPr>
            <a:xfrm rot="2493010">
              <a:off x="13387155" y="484460"/>
              <a:ext cx="1201678" cy="914955"/>
            </a:xfrm>
            <a:custGeom>
              <a:rect b="b" l="l" r="r" t="t"/>
              <a:pathLst>
                <a:path extrusionOk="0" h="916026" w="1203085">
                  <a:moveTo>
                    <a:pt x="64547" y="219419"/>
                  </a:moveTo>
                  <a:lnTo>
                    <a:pt x="67768" y="223079"/>
                  </a:lnTo>
                  <a:lnTo>
                    <a:pt x="67768" y="219419"/>
                  </a:lnTo>
                  <a:close/>
                  <a:moveTo>
                    <a:pt x="86404" y="34273"/>
                  </a:moveTo>
                  <a:cubicBezTo>
                    <a:pt x="97918" y="22758"/>
                    <a:pt x="113825" y="15636"/>
                    <a:pt x="131395" y="15636"/>
                  </a:cubicBezTo>
                  <a:lnTo>
                    <a:pt x="528111" y="15636"/>
                  </a:lnTo>
                  <a:lnTo>
                    <a:pt x="536944" y="17420"/>
                  </a:lnTo>
                  <a:lnTo>
                    <a:pt x="540497" y="8844"/>
                  </a:lnTo>
                  <a:cubicBezTo>
                    <a:pt x="545961" y="3380"/>
                    <a:pt x="553510" y="0"/>
                    <a:pt x="561847" y="0"/>
                  </a:cubicBezTo>
                  <a:lnTo>
                    <a:pt x="618902" y="0"/>
                  </a:lnTo>
                  <a:cubicBezTo>
                    <a:pt x="635578" y="0"/>
                    <a:pt x="649097" y="13519"/>
                    <a:pt x="649096" y="30194"/>
                  </a:cubicBezTo>
                  <a:lnTo>
                    <a:pt x="649096" y="283274"/>
                  </a:lnTo>
                  <a:cubicBezTo>
                    <a:pt x="649096" y="299950"/>
                    <a:pt x="635578" y="313468"/>
                    <a:pt x="618902" y="313468"/>
                  </a:cubicBezTo>
                  <a:lnTo>
                    <a:pt x="561847" y="313468"/>
                  </a:lnTo>
                  <a:cubicBezTo>
                    <a:pt x="553510" y="313468"/>
                    <a:pt x="545961" y="310089"/>
                    <a:pt x="540497" y="304624"/>
                  </a:cubicBezTo>
                  <a:lnTo>
                    <a:pt x="538849" y="300648"/>
                  </a:lnTo>
                  <a:lnTo>
                    <a:pt x="528111" y="302815"/>
                  </a:lnTo>
                  <a:lnTo>
                    <a:pt x="292576" y="302816"/>
                  </a:lnTo>
                  <a:lnTo>
                    <a:pt x="293628" y="311552"/>
                  </a:lnTo>
                  <a:lnTo>
                    <a:pt x="302078" y="351121"/>
                  </a:lnTo>
                  <a:lnTo>
                    <a:pt x="314489" y="384300"/>
                  </a:lnTo>
                  <a:cubicBezTo>
                    <a:pt x="322426" y="399602"/>
                    <a:pt x="332358" y="414185"/>
                    <a:pt x="344309" y="427680"/>
                  </a:cubicBezTo>
                  <a:cubicBezTo>
                    <a:pt x="386842" y="475704"/>
                    <a:pt x="446183" y="500038"/>
                    <a:pt x="505659" y="499615"/>
                  </a:cubicBezTo>
                  <a:lnTo>
                    <a:pt x="509596" y="499032"/>
                  </a:lnTo>
                  <a:lnTo>
                    <a:pt x="528950" y="469511"/>
                  </a:lnTo>
                  <a:lnTo>
                    <a:pt x="528950" y="469509"/>
                  </a:lnTo>
                  <a:lnTo>
                    <a:pt x="528951" y="469510"/>
                  </a:lnTo>
                  <a:cubicBezTo>
                    <a:pt x="538590" y="460209"/>
                    <a:pt x="550448" y="453270"/>
                    <a:pt x="563536" y="449551"/>
                  </a:cubicBezTo>
                  <a:lnTo>
                    <a:pt x="585980" y="449211"/>
                  </a:lnTo>
                  <a:lnTo>
                    <a:pt x="594084" y="438034"/>
                  </a:lnTo>
                  <a:lnTo>
                    <a:pt x="604138" y="429130"/>
                  </a:lnTo>
                  <a:lnTo>
                    <a:pt x="632160" y="404311"/>
                  </a:lnTo>
                  <a:lnTo>
                    <a:pt x="860621" y="201973"/>
                  </a:lnTo>
                  <a:cubicBezTo>
                    <a:pt x="872030" y="191868"/>
                    <a:pt x="888121" y="191359"/>
                    <a:pt x="896583" y="200914"/>
                  </a:cubicBezTo>
                  <a:lnTo>
                    <a:pt x="936747" y="246264"/>
                  </a:lnTo>
                  <a:cubicBezTo>
                    <a:pt x="945210" y="255819"/>
                    <a:pt x="942831" y="271667"/>
                    <a:pt x="931352" y="281834"/>
                  </a:cubicBezTo>
                  <a:lnTo>
                    <a:pt x="749595" y="442808"/>
                  </a:lnTo>
                  <a:lnTo>
                    <a:pt x="749524" y="442871"/>
                  </a:lnTo>
                  <a:lnTo>
                    <a:pt x="712539" y="475627"/>
                  </a:lnTo>
                  <a:lnTo>
                    <a:pt x="810162" y="499990"/>
                  </a:lnTo>
                  <a:lnTo>
                    <a:pt x="975447" y="353604"/>
                  </a:lnTo>
                  <a:cubicBezTo>
                    <a:pt x="987266" y="343136"/>
                    <a:pt x="998991" y="331917"/>
                    <a:pt x="1010951" y="321147"/>
                  </a:cubicBezTo>
                  <a:cubicBezTo>
                    <a:pt x="1046833" y="288838"/>
                    <a:pt x="1084832" y="260575"/>
                    <a:pt x="1133826" y="268809"/>
                  </a:cubicBezTo>
                  <a:cubicBezTo>
                    <a:pt x="1184791" y="277366"/>
                    <a:pt x="1201402" y="321692"/>
                    <a:pt x="1203085" y="326180"/>
                  </a:cubicBezTo>
                  <a:lnTo>
                    <a:pt x="578083" y="879718"/>
                  </a:lnTo>
                  <a:lnTo>
                    <a:pt x="578161" y="879776"/>
                  </a:lnTo>
                  <a:lnTo>
                    <a:pt x="537232" y="916026"/>
                  </a:lnTo>
                  <a:cubicBezTo>
                    <a:pt x="527985" y="911618"/>
                    <a:pt x="507234" y="899969"/>
                    <a:pt x="493530" y="875589"/>
                  </a:cubicBezTo>
                  <a:cubicBezTo>
                    <a:pt x="482988" y="856933"/>
                    <a:pt x="478784" y="832793"/>
                    <a:pt x="481908" y="811322"/>
                  </a:cubicBezTo>
                  <a:cubicBezTo>
                    <a:pt x="485952" y="783565"/>
                    <a:pt x="505397" y="770035"/>
                    <a:pt x="525148" y="752542"/>
                  </a:cubicBezTo>
                  <a:lnTo>
                    <a:pt x="530638" y="747679"/>
                  </a:lnTo>
                  <a:lnTo>
                    <a:pt x="530624" y="747565"/>
                  </a:lnTo>
                  <a:lnTo>
                    <a:pt x="530575" y="747608"/>
                  </a:lnTo>
                  <a:lnTo>
                    <a:pt x="515848" y="628905"/>
                  </a:lnTo>
                  <a:lnTo>
                    <a:pt x="439924" y="626972"/>
                  </a:lnTo>
                  <a:cubicBezTo>
                    <a:pt x="366844" y="613271"/>
                    <a:pt x="297593" y="576059"/>
                    <a:pt x="244482" y="516092"/>
                  </a:cubicBezTo>
                  <a:lnTo>
                    <a:pt x="191723" y="436983"/>
                  </a:lnTo>
                  <a:cubicBezTo>
                    <a:pt x="190335" y="434267"/>
                    <a:pt x="189019" y="431488"/>
                    <a:pt x="187775" y="428647"/>
                  </a:cubicBezTo>
                  <a:cubicBezTo>
                    <a:pt x="173917" y="397915"/>
                    <a:pt x="164806" y="365682"/>
                    <a:pt x="160376" y="333009"/>
                  </a:cubicBezTo>
                  <a:lnTo>
                    <a:pt x="160591" y="302815"/>
                  </a:lnTo>
                  <a:lnTo>
                    <a:pt x="131395" y="302815"/>
                  </a:lnTo>
                  <a:cubicBezTo>
                    <a:pt x="122610" y="302816"/>
                    <a:pt x="114241" y="301035"/>
                    <a:pt x="106628" y="297816"/>
                  </a:cubicBezTo>
                  <a:lnTo>
                    <a:pt x="101916" y="294639"/>
                  </a:lnTo>
                  <a:lnTo>
                    <a:pt x="94069" y="293058"/>
                  </a:lnTo>
                  <a:cubicBezTo>
                    <a:pt x="75427" y="285175"/>
                    <a:pt x="62390" y="266709"/>
                    <a:pt x="62328" y="245199"/>
                  </a:cubicBezTo>
                  <a:lnTo>
                    <a:pt x="62295" y="219419"/>
                  </a:lnTo>
                  <a:lnTo>
                    <a:pt x="37915" y="219419"/>
                  </a:lnTo>
                  <a:cubicBezTo>
                    <a:pt x="28999" y="219419"/>
                    <a:pt x="20926" y="215805"/>
                    <a:pt x="15083" y="209961"/>
                  </a:cubicBezTo>
                  <a:lnTo>
                    <a:pt x="14192" y="207812"/>
                  </a:lnTo>
                  <a:lnTo>
                    <a:pt x="8431" y="205426"/>
                  </a:lnTo>
                  <a:cubicBezTo>
                    <a:pt x="3245" y="200254"/>
                    <a:pt x="35" y="193109"/>
                    <a:pt x="41" y="185215"/>
                  </a:cubicBezTo>
                  <a:lnTo>
                    <a:pt x="0" y="151406"/>
                  </a:lnTo>
                  <a:lnTo>
                    <a:pt x="5625" y="153843"/>
                  </a:lnTo>
                  <a:lnTo>
                    <a:pt x="5625" y="134266"/>
                  </a:lnTo>
                  <a:cubicBezTo>
                    <a:pt x="5626" y="125349"/>
                    <a:pt x="9239" y="117277"/>
                    <a:pt x="15083" y="111433"/>
                  </a:cubicBezTo>
                  <a:cubicBezTo>
                    <a:pt x="20926" y="105590"/>
                    <a:pt x="28999" y="101976"/>
                    <a:pt x="37915" y="101976"/>
                  </a:cubicBezTo>
                  <a:lnTo>
                    <a:pt x="67768" y="101976"/>
                  </a:lnTo>
                  <a:lnTo>
                    <a:pt x="67768" y="79264"/>
                  </a:lnTo>
                  <a:cubicBezTo>
                    <a:pt x="67768" y="61693"/>
                    <a:pt x="74890" y="45786"/>
                    <a:pt x="86404" y="3427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062" name="Google Shape;3062;p24"/>
            <p:cNvGrpSpPr/>
            <p:nvPr/>
          </p:nvGrpSpPr>
          <p:grpSpPr>
            <a:xfrm>
              <a:off x="13642991" y="254954"/>
              <a:ext cx="903521" cy="985298"/>
              <a:chOff x="13816418" y="-856342"/>
              <a:chExt cx="903521" cy="985298"/>
            </a:xfrm>
          </p:grpSpPr>
          <p:sp>
            <p:nvSpPr>
              <p:cNvPr id="3063" name="Google Shape;3063;p24"/>
              <p:cNvSpPr/>
              <p:nvPr/>
            </p:nvSpPr>
            <p:spPr>
              <a:xfrm rot="2493010">
                <a:off x="13915187" y="-815706"/>
                <a:ext cx="96375" cy="117306"/>
              </a:xfrm>
              <a:custGeom>
                <a:rect b="b" l="l" r="r" t="t"/>
                <a:pathLst>
                  <a:path extrusionOk="0" h="117443" w="96488">
                    <a:moveTo>
                      <a:pt x="64199" y="0"/>
                    </a:moveTo>
                    <a:cubicBezTo>
                      <a:pt x="82032" y="0"/>
                      <a:pt x="96488" y="14457"/>
                      <a:pt x="96488" y="32290"/>
                    </a:cubicBezTo>
                    <a:lnTo>
                      <a:pt x="96488" y="85154"/>
                    </a:lnTo>
                    <a:cubicBezTo>
                      <a:pt x="96488" y="102987"/>
                      <a:pt x="82032" y="117443"/>
                      <a:pt x="64199" y="117443"/>
                    </a:cubicBezTo>
                    <a:lnTo>
                      <a:pt x="32290" y="117443"/>
                    </a:lnTo>
                    <a:cubicBezTo>
                      <a:pt x="14457" y="117443"/>
                      <a:pt x="0" y="102987"/>
                      <a:pt x="0" y="85154"/>
                    </a:cubicBezTo>
                    <a:lnTo>
                      <a:pt x="0" y="32290"/>
                    </a:lnTo>
                    <a:cubicBezTo>
                      <a:pt x="0" y="14457"/>
                      <a:pt x="14457" y="0"/>
                      <a:pt x="32290"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4" name="Google Shape;3064;p24"/>
              <p:cNvSpPr/>
              <p:nvPr/>
            </p:nvSpPr>
            <p:spPr>
              <a:xfrm>
                <a:off x="13870462" y="-630471"/>
                <a:ext cx="256317" cy="600741"/>
              </a:xfrm>
              <a:custGeom>
                <a:rect b="b" l="l" r="r" t="t"/>
                <a:pathLst>
                  <a:path extrusionOk="0" h="600741" w="256317">
                    <a:moveTo>
                      <a:pt x="0" y="265938"/>
                    </a:moveTo>
                    <a:cubicBezTo>
                      <a:pt x="0" y="426148"/>
                      <a:pt x="108680" y="561023"/>
                      <a:pt x="256318" y="600742"/>
                    </a:cubicBezTo>
                    <a:lnTo>
                      <a:pt x="256318" y="459296"/>
                    </a:lnTo>
                    <a:cubicBezTo>
                      <a:pt x="183642" y="425291"/>
                      <a:pt x="133350" y="351473"/>
                      <a:pt x="133350" y="265938"/>
                    </a:cubicBezTo>
                    <a:cubicBezTo>
                      <a:pt x="133350" y="193834"/>
                      <a:pt x="169069" y="130112"/>
                      <a:pt x="223838" y="91440"/>
                    </a:cubicBezTo>
                    <a:lnTo>
                      <a:pt x="124111" y="0"/>
                    </a:lnTo>
                    <a:cubicBezTo>
                      <a:pt x="73724" y="42196"/>
                      <a:pt x="35528" y="98489"/>
                      <a:pt x="15526" y="162878"/>
                    </a:cubicBezTo>
                    <a:moveTo>
                      <a:pt x="0" y="265938"/>
                    </a:moveTo>
                    <a:lnTo>
                      <a:pt x="15526" y="162878"/>
                    </a:lnTo>
                    <a:cubicBezTo>
                      <a:pt x="14573" y="165830"/>
                      <a:pt x="13716" y="168783"/>
                      <a:pt x="12954" y="171736"/>
                    </a:cubicBezTo>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5" name="Google Shape;3065;p24"/>
              <p:cNvSpPr/>
              <p:nvPr/>
            </p:nvSpPr>
            <p:spPr>
              <a:xfrm>
                <a:off x="14156307" y="-191178"/>
                <a:ext cx="411289" cy="106679"/>
              </a:xfrm>
              <a:custGeom>
                <a:rect b="b" l="l" r="r" t="t"/>
                <a:pathLst>
                  <a:path extrusionOk="0" h="106679" w="411289">
                    <a:moveTo>
                      <a:pt x="411290" y="23050"/>
                    </a:moveTo>
                    <a:lnTo>
                      <a:pt x="411290" y="83629"/>
                    </a:lnTo>
                    <a:cubicBezTo>
                      <a:pt x="411290" y="96393"/>
                      <a:pt x="399002" y="106680"/>
                      <a:pt x="383667" y="106680"/>
                    </a:cubicBezTo>
                    <a:lnTo>
                      <a:pt x="27623" y="106680"/>
                    </a:lnTo>
                    <a:cubicBezTo>
                      <a:pt x="12382" y="106680"/>
                      <a:pt x="0" y="96393"/>
                      <a:pt x="0" y="83629"/>
                    </a:cubicBezTo>
                    <a:lnTo>
                      <a:pt x="0" y="23050"/>
                    </a:lnTo>
                    <a:cubicBezTo>
                      <a:pt x="0" y="14478"/>
                      <a:pt x="5620" y="6953"/>
                      <a:pt x="13906" y="3048"/>
                    </a:cubicBezTo>
                    <a:cubicBezTo>
                      <a:pt x="17907" y="1048"/>
                      <a:pt x="22670" y="0"/>
                      <a:pt x="27623" y="0"/>
                    </a:cubicBezTo>
                    <a:lnTo>
                      <a:pt x="383667" y="0"/>
                    </a:lnTo>
                    <a:cubicBezTo>
                      <a:pt x="398907" y="0"/>
                      <a:pt x="411290" y="10287"/>
                      <a:pt x="411290" y="2305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6" name="Google Shape;3066;p24"/>
              <p:cNvSpPr/>
              <p:nvPr/>
            </p:nvSpPr>
            <p:spPr>
              <a:xfrm>
                <a:off x="13816465" y="-2317"/>
                <a:ext cx="903474" cy="131179"/>
              </a:xfrm>
              <a:custGeom>
                <a:rect b="b" l="l" r="r" t="t"/>
                <a:pathLst>
                  <a:path extrusionOk="0" h="131179" w="903474">
                    <a:moveTo>
                      <a:pt x="897530" y="131179"/>
                    </a:moveTo>
                    <a:lnTo>
                      <a:pt x="9324" y="131179"/>
                    </a:lnTo>
                    <a:cubicBezTo>
                      <a:pt x="4752" y="121750"/>
                      <a:pt x="-4392" y="99271"/>
                      <a:pt x="2466" y="71934"/>
                    </a:cubicBezTo>
                    <a:cubicBezTo>
                      <a:pt x="7705" y="50979"/>
                      <a:pt x="22564" y="30119"/>
                      <a:pt x="41804" y="16117"/>
                    </a:cubicBezTo>
                    <a:cubicBezTo>
                      <a:pt x="66665" y="-1980"/>
                      <a:pt x="94097" y="782"/>
                      <a:pt x="124672" y="782"/>
                    </a:cubicBezTo>
                    <a:lnTo>
                      <a:pt x="708935" y="782"/>
                    </a:lnTo>
                    <a:cubicBezTo>
                      <a:pt x="772086" y="782"/>
                      <a:pt x="842095" y="-9219"/>
                      <a:pt x="883719" y="42311"/>
                    </a:cubicBezTo>
                    <a:cubicBezTo>
                      <a:pt x="916199" y="82507"/>
                      <a:pt x="899245" y="126703"/>
                      <a:pt x="897530" y="131179"/>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7" name="Google Shape;3067;p24"/>
              <p:cNvSpPr/>
              <p:nvPr/>
            </p:nvSpPr>
            <p:spPr>
              <a:xfrm>
                <a:off x="13931136" y="-210875"/>
                <a:ext cx="373475" cy="209339"/>
              </a:xfrm>
              <a:custGeom>
                <a:rect b="b" l="l" r="r" t="t"/>
                <a:pathLst>
                  <a:path extrusionOk="0" h="209339" w="373475">
                    <a:moveTo>
                      <a:pt x="373475" y="209340"/>
                    </a:moveTo>
                    <a:lnTo>
                      <a:pt x="0" y="209340"/>
                    </a:lnTo>
                    <a:lnTo>
                      <a:pt x="119348" y="35413"/>
                    </a:lnTo>
                    <a:cubicBezTo>
                      <a:pt x="134779" y="12839"/>
                      <a:pt x="158782" y="1123"/>
                      <a:pt x="183166" y="76"/>
                    </a:cubicBezTo>
                    <a:cubicBezTo>
                      <a:pt x="209931" y="-1067"/>
                      <a:pt x="237077" y="10744"/>
                      <a:pt x="254127" y="35413"/>
                    </a:cubicBezTo>
                    <a:lnTo>
                      <a:pt x="373475" y="20934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8" name="Google Shape;3068;p24"/>
              <p:cNvSpPr/>
              <p:nvPr/>
            </p:nvSpPr>
            <p:spPr>
              <a:xfrm>
                <a:off x="14079345" y="-167461"/>
                <a:ext cx="76961" cy="76962"/>
              </a:xfrm>
              <a:custGeom>
                <a:rect b="b" l="l" r="r" t="t"/>
                <a:pathLst>
                  <a:path extrusionOk="0" h="76962" w="76961">
                    <a:moveTo>
                      <a:pt x="76962" y="38481"/>
                    </a:moveTo>
                    <a:cubicBezTo>
                      <a:pt x="76962" y="59733"/>
                      <a:pt x="59733" y="76962"/>
                      <a:pt x="38481" y="76962"/>
                    </a:cubicBezTo>
                    <a:cubicBezTo>
                      <a:pt x="17229" y="76962"/>
                      <a:pt x="0" y="59733"/>
                      <a:pt x="0" y="38481"/>
                    </a:cubicBezTo>
                    <a:cubicBezTo>
                      <a:pt x="0" y="17229"/>
                      <a:pt x="17229" y="0"/>
                      <a:pt x="38481" y="0"/>
                    </a:cubicBezTo>
                    <a:cubicBezTo>
                      <a:pt x="59733" y="0"/>
                      <a:pt x="76962" y="17229"/>
                      <a:pt x="76962" y="38481"/>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9" name="Google Shape;3069;p24"/>
              <p:cNvSpPr/>
              <p:nvPr/>
            </p:nvSpPr>
            <p:spPr>
              <a:xfrm rot="2493010">
                <a:off x="13909007" y="-718865"/>
                <a:ext cx="523357" cy="286842"/>
              </a:xfrm>
              <a:custGeom>
                <a:rect b="b" l="l" r="r" t="t"/>
                <a:pathLst>
                  <a:path extrusionOk="0" h="287178" w="523970">
                    <a:moveTo>
                      <a:pt x="460343" y="0"/>
                    </a:moveTo>
                    <a:cubicBezTo>
                      <a:pt x="495484" y="0"/>
                      <a:pt x="523970" y="28487"/>
                      <a:pt x="523970" y="63627"/>
                    </a:cubicBezTo>
                    <a:lnTo>
                      <a:pt x="523970" y="223552"/>
                    </a:lnTo>
                    <a:cubicBezTo>
                      <a:pt x="523970" y="258692"/>
                      <a:pt x="495484" y="287179"/>
                      <a:pt x="460343" y="287179"/>
                    </a:cubicBezTo>
                    <a:lnTo>
                      <a:pt x="63627" y="287179"/>
                    </a:lnTo>
                    <a:cubicBezTo>
                      <a:pt x="28487" y="287179"/>
                      <a:pt x="0" y="258692"/>
                      <a:pt x="0" y="223552"/>
                    </a:cubicBezTo>
                    <a:lnTo>
                      <a:pt x="0" y="63627"/>
                    </a:lnTo>
                    <a:cubicBezTo>
                      <a:pt x="0" y="28487"/>
                      <a:pt x="28487" y="0"/>
                      <a:pt x="63627"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0" name="Google Shape;3070;p24"/>
              <p:cNvSpPr/>
              <p:nvPr/>
            </p:nvSpPr>
            <p:spPr>
              <a:xfrm rot="-2906990">
                <a:off x="14210963" y="-462730"/>
                <a:ext cx="313100" cy="117306"/>
              </a:xfrm>
              <a:custGeom>
                <a:rect b="b" l="l" r="r" t="t"/>
                <a:pathLst>
                  <a:path extrusionOk="0" h="117443" w="313467">
                    <a:moveTo>
                      <a:pt x="283274" y="0"/>
                    </a:moveTo>
                    <a:cubicBezTo>
                      <a:pt x="299949" y="0"/>
                      <a:pt x="313468" y="13518"/>
                      <a:pt x="313468" y="30194"/>
                    </a:cubicBezTo>
                    <a:lnTo>
                      <a:pt x="313468" y="87249"/>
                    </a:lnTo>
                    <a:cubicBezTo>
                      <a:pt x="313468" y="103925"/>
                      <a:pt x="299949" y="117443"/>
                      <a:pt x="283274" y="117443"/>
                    </a:cubicBezTo>
                    <a:lnTo>
                      <a:pt x="30194" y="117443"/>
                    </a:lnTo>
                    <a:cubicBezTo>
                      <a:pt x="13518" y="117443"/>
                      <a:pt x="0" y="103925"/>
                      <a:pt x="0" y="87249"/>
                    </a:cubicBezTo>
                    <a:lnTo>
                      <a:pt x="0" y="30194"/>
                    </a:lnTo>
                    <a:cubicBezTo>
                      <a:pt x="0" y="13518"/>
                      <a:pt x="13518" y="0"/>
                      <a:pt x="30194"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1" name="Google Shape;3071;p24"/>
              <p:cNvSpPr/>
              <p:nvPr/>
            </p:nvSpPr>
            <p:spPr>
              <a:xfrm>
                <a:off x="13899672" y="-799635"/>
                <a:ext cx="66420" cy="86963"/>
              </a:xfrm>
              <a:custGeom>
                <a:rect b="b" l="l" r="r" t="t"/>
                <a:pathLst>
                  <a:path extrusionOk="0" h="86963" w="66420">
                    <a:moveTo>
                      <a:pt x="9651" y="65723"/>
                    </a:moveTo>
                    <a:cubicBezTo>
                      <a:pt x="-2160" y="55245"/>
                      <a:pt x="-3303" y="37148"/>
                      <a:pt x="7175" y="25337"/>
                    </a:cubicBezTo>
                    <a:lnTo>
                      <a:pt x="29559" y="0"/>
                    </a:lnTo>
                    <a:cubicBezTo>
                      <a:pt x="29559" y="8096"/>
                      <a:pt x="33083" y="16193"/>
                      <a:pt x="39846" y="22003"/>
                    </a:cubicBezTo>
                    <a:lnTo>
                      <a:pt x="66420" y="45053"/>
                    </a:lnTo>
                    <a:lnTo>
                      <a:pt x="44322" y="69437"/>
                    </a:lnTo>
                    <a:cubicBezTo>
                      <a:pt x="39560" y="74771"/>
                      <a:pt x="36036" y="80677"/>
                      <a:pt x="33750" y="86963"/>
                    </a:cubicBezTo>
                    <a:lnTo>
                      <a:pt x="9556" y="65532"/>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2" name="Google Shape;3072;p24"/>
              <p:cNvSpPr/>
              <p:nvPr/>
            </p:nvSpPr>
            <p:spPr>
              <a:xfrm>
                <a:off x="13900669" y="-709338"/>
                <a:ext cx="444137" cy="441800"/>
              </a:xfrm>
              <a:custGeom>
                <a:rect b="b" l="l" r="r" t="t"/>
                <a:pathLst>
                  <a:path extrusionOk="0" h="441800" w="444137">
                    <a:moveTo>
                      <a:pt x="444043" y="411385"/>
                    </a:moveTo>
                    <a:lnTo>
                      <a:pt x="425659" y="432149"/>
                    </a:lnTo>
                    <a:cubicBezTo>
                      <a:pt x="415182" y="443960"/>
                      <a:pt x="397084" y="445103"/>
                      <a:pt x="385273" y="434626"/>
                    </a:cubicBezTo>
                    <a:lnTo>
                      <a:pt x="340125" y="394621"/>
                    </a:lnTo>
                    <a:cubicBezTo>
                      <a:pt x="333457" y="388715"/>
                      <a:pt x="330314" y="380429"/>
                      <a:pt x="330600" y="372142"/>
                    </a:cubicBezTo>
                    <a:lnTo>
                      <a:pt x="17513" y="94583"/>
                    </a:lnTo>
                    <a:cubicBezTo>
                      <a:pt x="-4013" y="75533"/>
                      <a:pt x="-5918" y="42767"/>
                      <a:pt x="13036" y="21241"/>
                    </a:cubicBezTo>
                    <a:lnTo>
                      <a:pt x="31801" y="0"/>
                    </a:lnTo>
                    <a:cubicBezTo>
                      <a:pt x="26086" y="19336"/>
                      <a:pt x="31801" y="40957"/>
                      <a:pt x="48184" y="55150"/>
                    </a:cubicBezTo>
                    <a:lnTo>
                      <a:pt x="379654" y="342233"/>
                    </a:lnTo>
                    <a:cubicBezTo>
                      <a:pt x="379368" y="350806"/>
                      <a:pt x="382606" y="359378"/>
                      <a:pt x="389750" y="365570"/>
                    </a:cubicBezTo>
                    <a:lnTo>
                      <a:pt x="437566" y="407003"/>
                    </a:lnTo>
                    <a:cubicBezTo>
                      <a:pt x="439566" y="408813"/>
                      <a:pt x="441852" y="410242"/>
                      <a:pt x="444138" y="41129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3" name="Google Shape;3073;p24"/>
              <p:cNvSpPr/>
              <p:nvPr/>
            </p:nvSpPr>
            <p:spPr>
              <a:xfrm>
                <a:off x="13932470" y="-712481"/>
                <a:ext cx="2095" cy="3238"/>
              </a:xfrm>
              <a:custGeom>
                <a:rect b="b" l="l" r="r" t="t"/>
                <a:pathLst>
                  <a:path extrusionOk="0" h="3238" w="2095">
                    <a:moveTo>
                      <a:pt x="1048" y="0"/>
                    </a:moveTo>
                    <a:lnTo>
                      <a:pt x="2095" y="857"/>
                    </a:lnTo>
                    <a:lnTo>
                      <a:pt x="0" y="3238"/>
                    </a:lnTo>
                    <a:cubicBezTo>
                      <a:pt x="190" y="2191"/>
                      <a:pt x="571" y="1048"/>
                      <a:pt x="1048" y="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4" name="Google Shape;3074;p24"/>
              <p:cNvSpPr/>
              <p:nvPr/>
            </p:nvSpPr>
            <p:spPr>
              <a:xfrm>
                <a:off x="13915896" y="-573416"/>
                <a:ext cx="130873" cy="136207"/>
              </a:xfrm>
              <a:custGeom>
                <a:rect b="b" l="l" r="r" t="t"/>
                <a:pathLst>
                  <a:path extrusionOk="0" h="136207" w="130873">
                    <a:moveTo>
                      <a:pt x="130874" y="81439"/>
                    </a:moveTo>
                    <a:cubicBezTo>
                      <a:pt x="117539" y="97822"/>
                      <a:pt x="107061" y="116300"/>
                      <a:pt x="99917" y="136208"/>
                    </a:cubicBezTo>
                    <a:lnTo>
                      <a:pt x="0" y="52102"/>
                    </a:lnTo>
                    <a:cubicBezTo>
                      <a:pt x="10478" y="33528"/>
                      <a:pt x="22860" y="16002"/>
                      <a:pt x="37052" y="0"/>
                    </a:cubicBezTo>
                    <a:lnTo>
                      <a:pt x="130874" y="81534"/>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5" name="Google Shape;3075;p24"/>
              <p:cNvSpPr/>
              <p:nvPr/>
            </p:nvSpPr>
            <p:spPr>
              <a:xfrm>
                <a:off x="13816418" y="-210800"/>
                <a:ext cx="297884" cy="339756"/>
              </a:xfrm>
              <a:custGeom>
                <a:rect b="b" l="l" r="r" t="t"/>
                <a:pathLst>
                  <a:path extrusionOk="0" h="339756" w="297884">
                    <a:moveTo>
                      <a:pt x="297884" y="0"/>
                    </a:moveTo>
                    <a:lnTo>
                      <a:pt x="165963" y="209264"/>
                    </a:lnTo>
                    <a:lnTo>
                      <a:pt x="162724" y="214408"/>
                    </a:lnTo>
                    <a:lnTo>
                      <a:pt x="80047" y="214408"/>
                    </a:lnTo>
                    <a:lnTo>
                      <a:pt x="66808" y="243459"/>
                    </a:lnTo>
                    <a:cubicBezTo>
                      <a:pt x="56044" y="267272"/>
                      <a:pt x="53092" y="293751"/>
                      <a:pt x="58426" y="319278"/>
                    </a:cubicBezTo>
                    <a:lnTo>
                      <a:pt x="62712" y="339757"/>
                    </a:lnTo>
                    <a:lnTo>
                      <a:pt x="8038" y="339757"/>
                    </a:lnTo>
                    <a:cubicBezTo>
                      <a:pt x="4038" y="330327"/>
                      <a:pt x="-3773" y="307848"/>
                      <a:pt x="2133" y="280511"/>
                    </a:cubicBezTo>
                    <a:cubicBezTo>
                      <a:pt x="6610" y="259556"/>
                      <a:pt x="19468" y="238697"/>
                      <a:pt x="36042" y="224695"/>
                    </a:cubicBezTo>
                    <a:cubicBezTo>
                      <a:pt x="57473" y="206597"/>
                      <a:pt x="81000" y="209360"/>
                      <a:pt x="107384" y="209360"/>
                    </a:cubicBezTo>
                    <a:lnTo>
                      <a:pt x="114718" y="209360"/>
                    </a:lnTo>
                    <a:lnTo>
                      <a:pt x="234067" y="35433"/>
                    </a:lnTo>
                    <a:cubicBezTo>
                      <a:pt x="249497" y="12859"/>
                      <a:pt x="273500" y="1143"/>
                      <a:pt x="297884" y="9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6" name="Google Shape;3076;p24"/>
              <p:cNvSpPr/>
              <p:nvPr/>
            </p:nvSpPr>
            <p:spPr>
              <a:xfrm>
                <a:off x="14188978" y="-191178"/>
                <a:ext cx="108204" cy="106679"/>
              </a:xfrm>
              <a:custGeom>
                <a:rect b="b" l="l" r="r" t="t"/>
                <a:pathLst>
                  <a:path extrusionOk="0" h="106679" w="108204">
                    <a:moveTo>
                      <a:pt x="108204" y="106680"/>
                    </a:moveTo>
                    <a:lnTo>
                      <a:pt x="56197" y="106680"/>
                    </a:lnTo>
                    <a:lnTo>
                      <a:pt x="0" y="3048"/>
                    </a:lnTo>
                    <a:cubicBezTo>
                      <a:pt x="2476" y="1048"/>
                      <a:pt x="5334" y="0"/>
                      <a:pt x="8382" y="0"/>
                    </a:cubicBezTo>
                    <a:lnTo>
                      <a:pt x="45815" y="0"/>
                    </a:lnTo>
                    <a:lnTo>
                      <a:pt x="108109" y="10668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077" name="Google Shape;3077;p24"/>
          <p:cNvGrpSpPr/>
          <p:nvPr/>
        </p:nvGrpSpPr>
        <p:grpSpPr>
          <a:xfrm>
            <a:off x="3251715" y="176915"/>
            <a:ext cx="2882966" cy="2836262"/>
            <a:chOff x="13234907" y="201051"/>
            <a:chExt cx="1506173" cy="1481773"/>
          </a:xfrm>
        </p:grpSpPr>
        <p:sp>
          <p:nvSpPr>
            <p:cNvPr id="3078" name="Google Shape;3078;p24"/>
            <p:cNvSpPr/>
            <p:nvPr/>
          </p:nvSpPr>
          <p:spPr>
            <a:xfrm rot="2493010">
              <a:off x="13387155" y="484460"/>
              <a:ext cx="1201678" cy="914955"/>
            </a:xfrm>
            <a:custGeom>
              <a:rect b="b" l="l" r="r" t="t"/>
              <a:pathLst>
                <a:path extrusionOk="0" h="916026" w="1203085">
                  <a:moveTo>
                    <a:pt x="64547" y="219419"/>
                  </a:moveTo>
                  <a:lnTo>
                    <a:pt x="67768" y="223079"/>
                  </a:lnTo>
                  <a:lnTo>
                    <a:pt x="67768" y="219419"/>
                  </a:lnTo>
                  <a:close/>
                  <a:moveTo>
                    <a:pt x="86404" y="34273"/>
                  </a:moveTo>
                  <a:cubicBezTo>
                    <a:pt x="97918" y="22758"/>
                    <a:pt x="113825" y="15636"/>
                    <a:pt x="131395" y="15636"/>
                  </a:cubicBezTo>
                  <a:lnTo>
                    <a:pt x="528111" y="15636"/>
                  </a:lnTo>
                  <a:lnTo>
                    <a:pt x="536944" y="17420"/>
                  </a:lnTo>
                  <a:lnTo>
                    <a:pt x="540497" y="8844"/>
                  </a:lnTo>
                  <a:cubicBezTo>
                    <a:pt x="545961" y="3380"/>
                    <a:pt x="553510" y="0"/>
                    <a:pt x="561847" y="0"/>
                  </a:cubicBezTo>
                  <a:lnTo>
                    <a:pt x="618902" y="0"/>
                  </a:lnTo>
                  <a:cubicBezTo>
                    <a:pt x="635578" y="0"/>
                    <a:pt x="649097" y="13519"/>
                    <a:pt x="649096" y="30194"/>
                  </a:cubicBezTo>
                  <a:lnTo>
                    <a:pt x="649096" y="283274"/>
                  </a:lnTo>
                  <a:cubicBezTo>
                    <a:pt x="649096" y="299950"/>
                    <a:pt x="635578" y="313468"/>
                    <a:pt x="618902" y="313468"/>
                  </a:cubicBezTo>
                  <a:lnTo>
                    <a:pt x="561847" y="313468"/>
                  </a:lnTo>
                  <a:cubicBezTo>
                    <a:pt x="553510" y="313468"/>
                    <a:pt x="545961" y="310089"/>
                    <a:pt x="540497" y="304624"/>
                  </a:cubicBezTo>
                  <a:lnTo>
                    <a:pt x="538849" y="300648"/>
                  </a:lnTo>
                  <a:lnTo>
                    <a:pt x="528111" y="302815"/>
                  </a:lnTo>
                  <a:lnTo>
                    <a:pt x="292576" y="302816"/>
                  </a:lnTo>
                  <a:lnTo>
                    <a:pt x="293628" y="311552"/>
                  </a:lnTo>
                  <a:lnTo>
                    <a:pt x="302078" y="351121"/>
                  </a:lnTo>
                  <a:lnTo>
                    <a:pt x="314489" y="384300"/>
                  </a:lnTo>
                  <a:cubicBezTo>
                    <a:pt x="322426" y="399602"/>
                    <a:pt x="332358" y="414185"/>
                    <a:pt x="344309" y="427680"/>
                  </a:cubicBezTo>
                  <a:cubicBezTo>
                    <a:pt x="386842" y="475704"/>
                    <a:pt x="446183" y="500038"/>
                    <a:pt x="505659" y="499615"/>
                  </a:cubicBezTo>
                  <a:lnTo>
                    <a:pt x="509596" y="499032"/>
                  </a:lnTo>
                  <a:lnTo>
                    <a:pt x="528950" y="469511"/>
                  </a:lnTo>
                  <a:lnTo>
                    <a:pt x="528950" y="469509"/>
                  </a:lnTo>
                  <a:lnTo>
                    <a:pt x="528951" y="469510"/>
                  </a:lnTo>
                  <a:cubicBezTo>
                    <a:pt x="538590" y="460209"/>
                    <a:pt x="550448" y="453270"/>
                    <a:pt x="563536" y="449551"/>
                  </a:cubicBezTo>
                  <a:lnTo>
                    <a:pt x="585980" y="449211"/>
                  </a:lnTo>
                  <a:lnTo>
                    <a:pt x="594084" y="438034"/>
                  </a:lnTo>
                  <a:lnTo>
                    <a:pt x="604138" y="429130"/>
                  </a:lnTo>
                  <a:lnTo>
                    <a:pt x="632160" y="404311"/>
                  </a:lnTo>
                  <a:lnTo>
                    <a:pt x="860621" y="201973"/>
                  </a:lnTo>
                  <a:cubicBezTo>
                    <a:pt x="872030" y="191868"/>
                    <a:pt x="888121" y="191359"/>
                    <a:pt x="896583" y="200914"/>
                  </a:cubicBezTo>
                  <a:lnTo>
                    <a:pt x="936747" y="246264"/>
                  </a:lnTo>
                  <a:cubicBezTo>
                    <a:pt x="945210" y="255819"/>
                    <a:pt x="942831" y="271667"/>
                    <a:pt x="931352" y="281834"/>
                  </a:cubicBezTo>
                  <a:lnTo>
                    <a:pt x="749595" y="442808"/>
                  </a:lnTo>
                  <a:lnTo>
                    <a:pt x="749524" y="442871"/>
                  </a:lnTo>
                  <a:lnTo>
                    <a:pt x="712539" y="475627"/>
                  </a:lnTo>
                  <a:lnTo>
                    <a:pt x="810162" y="499990"/>
                  </a:lnTo>
                  <a:lnTo>
                    <a:pt x="975447" y="353604"/>
                  </a:lnTo>
                  <a:cubicBezTo>
                    <a:pt x="987266" y="343136"/>
                    <a:pt x="998991" y="331917"/>
                    <a:pt x="1010951" y="321147"/>
                  </a:cubicBezTo>
                  <a:cubicBezTo>
                    <a:pt x="1046833" y="288838"/>
                    <a:pt x="1084832" y="260575"/>
                    <a:pt x="1133826" y="268809"/>
                  </a:cubicBezTo>
                  <a:cubicBezTo>
                    <a:pt x="1184791" y="277366"/>
                    <a:pt x="1201402" y="321692"/>
                    <a:pt x="1203085" y="326180"/>
                  </a:cubicBezTo>
                  <a:lnTo>
                    <a:pt x="578083" y="879718"/>
                  </a:lnTo>
                  <a:lnTo>
                    <a:pt x="578161" y="879776"/>
                  </a:lnTo>
                  <a:lnTo>
                    <a:pt x="537232" y="916026"/>
                  </a:lnTo>
                  <a:cubicBezTo>
                    <a:pt x="527985" y="911618"/>
                    <a:pt x="507234" y="899969"/>
                    <a:pt x="493530" y="875589"/>
                  </a:cubicBezTo>
                  <a:cubicBezTo>
                    <a:pt x="482988" y="856933"/>
                    <a:pt x="478784" y="832793"/>
                    <a:pt x="481908" y="811322"/>
                  </a:cubicBezTo>
                  <a:cubicBezTo>
                    <a:pt x="485952" y="783565"/>
                    <a:pt x="505397" y="770035"/>
                    <a:pt x="525148" y="752542"/>
                  </a:cubicBezTo>
                  <a:lnTo>
                    <a:pt x="530638" y="747679"/>
                  </a:lnTo>
                  <a:lnTo>
                    <a:pt x="530624" y="747565"/>
                  </a:lnTo>
                  <a:lnTo>
                    <a:pt x="530575" y="747608"/>
                  </a:lnTo>
                  <a:lnTo>
                    <a:pt x="515848" y="628905"/>
                  </a:lnTo>
                  <a:lnTo>
                    <a:pt x="439924" y="626972"/>
                  </a:lnTo>
                  <a:cubicBezTo>
                    <a:pt x="366844" y="613271"/>
                    <a:pt x="297593" y="576059"/>
                    <a:pt x="244482" y="516092"/>
                  </a:cubicBezTo>
                  <a:lnTo>
                    <a:pt x="191723" y="436983"/>
                  </a:lnTo>
                  <a:cubicBezTo>
                    <a:pt x="190335" y="434267"/>
                    <a:pt x="189019" y="431488"/>
                    <a:pt x="187775" y="428647"/>
                  </a:cubicBezTo>
                  <a:cubicBezTo>
                    <a:pt x="173917" y="397915"/>
                    <a:pt x="164806" y="365682"/>
                    <a:pt x="160376" y="333009"/>
                  </a:cubicBezTo>
                  <a:lnTo>
                    <a:pt x="160591" y="302815"/>
                  </a:lnTo>
                  <a:lnTo>
                    <a:pt x="131395" y="302815"/>
                  </a:lnTo>
                  <a:cubicBezTo>
                    <a:pt x="122610" y="302816"/>
                    <a:pt x="114241" y="301035"/>
                    <a:pt x="106628" y="297816"/>
                  </a:cubicBezTo>
                  <a:lnTo>
                    <a:pt x="101916" y="294639"/>
                  </a:lnTo>
                  <a:lnTo>
                    <a:pt x="94069" y="293058"/>
                  </a:lnTo>
                  <a:cubicBezTo>
                    <a:pt x="75427" y="285175"/>
                    <a:pt x="62390" y="266709"/>
                    <a:pt x="62328" y="245199"/>
                  </a:cubicBezTo>
                  <a:lnTo>
                    <a:pt x="62295" y="219419"/>
                  </a:lnTo>
                  <a:lnTo>
                    <a:pt x="37915" y="219419"/>
                  </a:lnTo>
                  <a:cubicBezTo>
                    <a:pt x="28999" y="219419"/>
                    <a:pt x="20926" y="215805"/>
                    <a:pt x="15083" y="209961"/>
                  </a:cubicBezTo>
                  <a:lnTo>
                    <a:pt x="14192" y="207812"/>
                  </a:lnTo>
                  <a:lnTo>
                    <a:pt x="8431" y="205426"/>
                  </a:lnTo>
                  <a:cubicBezTo>
                    <a:pt x="3245" y="200254"/>
                    <a:pt x="35" y="193109"/>
                    <a:pt x="41" y="185215"/>
                  </a:cubicBezTo>
                  <a:lnTo>
                    <a:pt x="0" y="151406"/>
                  </a:lnTo>
                  <a:lnTo>
                    <a:pt x="5625" y="153843"/>
                  </a:lnTo>
                  <a:lnTo>
                    <a:pt x="5625" y="134266"/>
                  </a:lnTo>
                  <a:cubicBezTo>
                    <a:pt x="5626" y="125349"/>
                    <a:pt x="9239" y="117277"/>
                    <a:pt x="15083" y="111433"/>
                  </a:cubicBezTo>
                  <a:cubicBezTo>
                    <a:pt x="20926" y="105590"/>
                    <a:pt x="28999" y="101976"/>
                    <a:pt x="37915" y="101976"/>
                  </a:cubicBezTo>
                  <a:lnTo>
                    <a:pt x="67768" y="101976"/>
                  </a:lnTo>
                  <a:lnTo>
                    <a:pt x="67768" y="79264"/>
                  </a:lnTo>
                  <a:cubicBezTo>
                    <a:pt x="67768" y="61693"/>
                    <a:pt x="74890" y="45786"/>
                    <a:pt x="86404" y="3427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079" name="Google Shape;3079;p24"/>
            <p:cNvGrpSpPr/>
            <p:nvPr/>
          </p:nvGrpSpPr>
          <p:grpSpPr>
            <a:xfrm>
              <a:off x="13642991" y="254954"/>
              <a:ext cx="903521" cy="985298"/>
              <a:chOff x="13816418" y="-856342"/>
              <a:chExt cx="903521" cy="985298"/>
            </a:xfrm>
          </p:grpSpPr>
          <p:sp>
            <p:nvSpPr>
              <p:cNvPr id="3080" name="Google Shape;3080;p24"/>
              <p:cNvSpPr/>
              <p:nvPr/>
            </p:nvSpPr>
            <p:spPr>
              <a:xfrm rot="2493010">
                <a:off x="13915187" y="-815706"/>
                <a:ext cx="96375" cy="117306"/>
              </a:xfrm>
              <a:custGeom>
                <a:rect b="b" l="l" r="r" t="t"/>
                <a:pathLst>
                  <a:path extrusionOk="0" h="117443" w="96488">
                    <a:moveTo>
                      <a:pt x="64199" y="0"/>
                    </a:moveTo>
                    <a:cubicBezTo>
                      <a:pt x="82032" y="0"/>
                      <a:pt x="96488" y="14457"/>
                      <a:pt x="96488" y="32290"/>
                    </a:cubicBezTo>
                    <a:lnTo>
                      <a:pt x="96488" y="85154"/>
                    </a:lnTo>
                    <a:cubicBezTo>
                      <a:pt x="96488" y="102987"/>
                      <a:pt x="82032" y="117443"/>
                      <a:pt x="64199" y="117443"/>
                    </a:cubicBezTo>
                    <a:lnTo>
                      <a:pt x="32290" y="117443"/>
                    </a:lnTo>
                    <a:cubicBezTo>
                      <a:pt x="14457" y="117443"/>
                      <a:pt x="0" y="102987"/>
                      <a:pt x="0" y="85154"/>
                    </a:cubicBezTo>
                    <a:lnTo>
                      <a:pt x="0" y="32290"/>
                    </a:lnTo>
                    <a:cubicBezTo>
                      <a:pt x="0" y="14457"/>
                      <a:pt x="14457" y="0"/>
                      <a:pt x="32290"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1" name="Google Shape;3081;p24"/>
              <p:cNvSpPr/>
              <p:nvPr/>
            </p:nvSpPr>
            <p:spPr>
              <a:xfrm>
                <a:off x="13870462" y="-630471"/>
                <a:ext cx="256317" cy="600741"/>
              </a:xfrm>
              <a:custGeom>
                <a:rect b="b" l="l" r="r" t="t"/>
                <a:pathLst>
                  <a:path extrusionOk="0" h="600741" w="256317">
                    <a:moveTo>
                      <a:pt x="0" y="265938"/>
                    </a:moveTo>
                    <a:cubicBezTo>
                      <a:pt x="0" y="426148"/>
                      <a:pt x="108680" y="561023"/>
                      <a:pt x="256318" y="600742"/>
                    </a:cubicBezTo>
                    <a:lnTo>
                      <a:pt x="256318" y="459296"/>
                    </a:lnTo>
                    <a:cubicBezTo>
                      <a:pt x="183642" y="425291"/>
                      <a:pt x="133350" y="351473"/>
                      <a:pt x="133350" y="265938"/>
                    </a:cubicBezTo>
                    <a:cubicBezTo>
                      <a:pt x="133350" y="193834"/>
                      <a:pt x="169069" y="130112"/>
                      <a:pt x="223838" y="91440"/>
                    </a:cubicBezTo>
                    <a:lnTo>
                      <a:pt x="124111" y="0"/>
                    </a:lnTo>
                    <a:cubicBezTo>
                      <a:pt x="73724" y="42196"/>
                      <a:pt x="35528" y="98489"/>
                      <a:pt x="15526" y="162878"/>
                    </a:cubicBezTo>
                    <a:moveTo>
                      <a:pt x="0" y="265938"/>
                    </a:moveTo>
                    <a:lnTo>
                      <a:pt x="15526" y="162878"/>
                    </a:lnTo>
                    <a:cubicBezTo>
                      <a:pt x="14573" y="165830"/>
                      <a:pt x="13716" y="168783"/>
                      <a:pt x="12954" y="171736"/>
                    </a:cubicBezTo>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2" name="Google Shape;3082;p24"/>
              <p:cNvSpPr/>
              <p:nvPr/>
            </p:nvSpPr>
            <p:spPr>
              <a:xfrm>
                <a:off x="14156307" y="-191178"/>
                <a:ext cx="411289" cy="106679"/>
              </a:xfrm>
              <a:custGeom>
                <a:rect b="b" l="l" r="r" t="t"/>
                <a:pathLst>
                  <a:path extrusionOk="0" h="106679" w="411289">
                    <a:moveTo>
                      <a:pt x="411290" y="23050"/>
                    </a:moveTo>
                    <a:lnTo>
                      <a:pt x="411290" y="83629"/>
                    </a:lnTo>
                    <a:cubicBezTo>
                      <a:pt x="411290" y="96393"/>
                      <a:pt x="399002" y="106680"/>
                      <a:pt x="383667" y="106680"/>
                    </a:cubicBezTo>
                    <a:lnTo>
                      <a:pt x="27623" y="106680"/>
                    </a:lnTo>
                    <a:cubicBezTo>
                      <a:pt x="12382" y="106680"/>
                      <a:pt x="0" y="96393"/>
                      <a:pt x="0" y="83629"/>
                    </a:cubicBezTo>
                    <a:lnTo>
                      <a:pt x="0" y="23050"/>
                    </a:lnTo>
                    <a:cubicBezTo>
                      <a:pt x="0" y="14478"/>
                      <a:pt x="5620" y="6953"/>
                      <a:pt x="13906" y="3048"/>
                    </a:cubicBezTo>
                    <a:cubicBezTo>
                      <a:pt x="17907" y="1048"/>
                      <a:pt x="22670" y="0"/>
                      <a:pt x="27623" y="0"/>
                    </a:cubicBezTo>
                    <a:lnTo>
                      <a:pt x="383667" y="0"/>
                    </a:lnTo>
                    <a:cubicBezTo>
                      <a:pt x="398907" y="0"/>
                      <a:pt x="411290" y="10287"/>
                      <a:pt x="411290" y="2305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3" name="Google Shape;3083;p24"/>
              <p:cNvSpPr/>
              <p:nvPr/>
            </p:nvSpPr>
            <p:spPr>
              <a:xfrm>
                <a:off x="13816465" y="-2317"/>
                <a:ext cx="903474" cy="131179"/>
              </a:xfrm>
              <a:custGeom>
                <a:rect b="b" l="l" r="r" t="t"/>
                <a:pathLst>
                  <a:path extrusionOk="0" h="131179" w="903474">
                    <a:moveTo>
                      <a:pt x="897530" y="131179"/>
                    </a:moveTo>
                    <a:lnTo>
                      <a:pt x="9324" y="131179"/>
                    </a:lnTo>
                    <a:cubicBezTo>
                      <a:pt x="4752" y="121750"/>
                      <a:pt x="-4392" y="99271"/>
                      <a:pt x="2466" y="71934"/>
                    </a:cubicBezTo>
                    <a:cubicBezTo>
                      <a:pt x="7705" y="50979"/>
                      <a:pt x="22564" y="30119"/>
                      <a:pt x="41804" y="16117"/>
                    </a:cubicBezTo>
                    <a:cubicBezTo>
                      <a:pt x="66665" y="-1980"/>
                      <a:pt x="94097" y="782"/>
                      <a:pt x="124672" y="782"/>
                    </a:cubicBezTo>
                    <a:lnTo>
                      <a:pt x="708935" y="782"/>
                    </a:lnTo>
                    <a:cubicBezTo>
                      <a:pt x="772086" y="782"/>
                      <a:pt x="842095" y="-9219"/>
                      <a:pt x="883719" y="42311"/>
                    </a:cubicBezTo>
                    <a:cubicBezTo>
                      <a:pt x="916199" y="82507"/>
                      <a:pt x="899245" y="126703"/>
                      <a:pt x="897530" y="131179"/>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4" name="Google Shape;3084;p24"/>
              <p:cNvSpPr/>
              <p:nvPr/>
            </p:nvSpPr>
            <p:spPr>
              <a:xfrm>
                <a:off x="13931136" y="-210875"/>
                <a:ext cx="373475" cy="209339"/>
              </a:xfrm>
              <a:custGeom>
                <a:rect b="b" l="l" r="r" t="t"/>
                <a:pathLst>
                  <a:path extrusionOk="0" h="209339" w="373475">
                    <a:moveTo>
                      <a:pt x="373475" y="209340"/>
                    </a:moveTo>
                    <a:lnTo>
                      <a:pt x="0" y="209340"/>
                    </a:lnTo>
                    <a:lnTo>
                      <a:pt x="119348" y="35413"/>
                    </a:lnTo>
                    <a:cubicBezTo>
                      <a:pt x="134779" y="12839"/>
                      <a:pt x="158782" y="1123"/>
                      <a:pt x="183166" y="76"/>
                    </a:cubicBezTo>
                    <a:cubicBezTo>
                      <a:pt x="209931" y="-1067"/>
                      <a:pt x="237077" y="10744"/>
                      <a:pt x="254127" y="35413"/>
                    </a:cubicBezTo>
                    <a:lnTo>
                      <a:pt x="373475" y="20934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5" name="Google Shape;3085;p24"/>
              <p:cNvSpPr/>
              <p:nvPr/>
            </p:nvSpPr>
            <p:spPr>
              <a:xfrm>
                <a:off x="14079345" y="-167461"/>
                <a:ext cx="76961" cy="76962"/>
              </a:xfrm>
              <a:custGeom>
                <a:rect b="b" l="l" r="r" t="t"/>
                <a:pathLst>
                  <a:path extrusionOk="0" h="76962" w="76961">
                    <a:moveTo>
                      <a:pt x="76962" y="38481"/>
                    </a:moveTo>
                    <a:cubicBezTo>
                      <a:pt x="76962" y="59733"/>
                      <a:pt x="59733" y="76962"/>
                      <a:pt x="38481" y="76962"/>
                    </a:cubicBezTo>
                    <a:cubicBezTo>
                      <a:pt x="17229" y="76962"/>
                      <a:pt x="0" y="59733"/>
                      <a:pt x="0" y="38481"/>
                    </a:cubicBezTo>
                    <a:cubicBezTo>
                      <a:pt x="0" y="17229"/>
                      <a:pt x="17229" y="0"/>
                      <a:pt x="38481" y="0"/>
                    </a:cubicBezTo>
                    <a:cubicBezTo>
                      <a:pt x="59733" y="0"/>
                      <a:pt x="76962" y="17229"/>
                      <a:pt x="76962" y="38481"/>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6" name="Google Shape;3086;p24"/>
              <p:cNvSpPr/>
              <p:nvPr/>
            </p:nvSpPr>
            <p:spPr>
              <a:xfrm rot="2493010">
                <a:off x="13909007" y="-718865"/>
                <a:ext cx="523357" cy="286842"/>
              </a:xfrm>
              <a:custGeom>
                <a:rect b="b" l="l" r="r" t="t"/>
                <a:pathLst>
                  <a:path extrusionOk="0" h="287178" w="523970">
                    <a:moveTo>
                      <a:pt x="460343" y="0"/>
                    </a:moveTo>
                    <a:cubicBezTo>
                      <a:pt x="495484" y="0"/>
                      <a:pt x="523970" y="28487"/>
                      <a:pt x="523970" y="63627"/>
                    </a:cubicBezTo>
                    <a:lnTo>
                      <a:pt x="523970" y="223552"/>
                    </a:lnTo>
                    <a:cubicBezTo>
                      <a:pt x="523970" y="258692"/>
                      <a:pt x="495484" y="287179"/>
                      <a:pt x="460343" y="287179"/>
                    </a:cubicBezTo>
                    <a:lnTo>
                      <a:pt x="63627" y="287179"/>
                    </a:lnTo>
                    <a:cubicBezTo>
                      <a:pt x="28487" y="287179"/>
                      <a:pt x="0" y="258692"/>
                      <a:pt x="0" y="223552"/>
                    </a:cubicBezTo>
                    <a:lnTo>
                      <a:pt x="0" y="63627"/>
                    </a:lnTo>
                    <a:cubicBezTo>
                      <a:pt x="0" y="28487"/>
                      <a:pt x="28487" y="0"/>
                      <a:pt x="6362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7" name="Google Shape;3087;p24"/>
              <p:cNvSpPr/>
              <p:nvPr/>
            </p:nvSpPr>
            <p:spPr>
              <a:xfrm rot="-2906990">
                <a:off x="14210963" y="-462730"/>
                <a:ext cx="313100" cy="117306"/>
              </a:xfrm>
              <a:custGeom>
                <a:rect b="b" l="l" r="r" t="t"/>
                <a:pathLst>
                  <a:path extrusionOk="0" h="117443" w="313467">
                    <a:moveTo>
                      <a:pt x="283274" y="0"/>
                    </a:moveTo>
                    <a:cubicBezTo>
                      <a:pt x="299949" y="0"/>
                      <a:pt x="313468" y="13518"/>
                      <a:pt x="313468" y="30194"/>
                    </a:cubicBezTo>
                    <a:lnTo>
                      <a:pt x="313468" y="87249"/>
                    </a:lnTo>
                    <a:cubicBezTo>
                      <a:pt x="313468" y="103925"/>
                      <a:pt x="299949" y="117443"/>
                      <a:pt x="283274" y="117443"/>
                    </a:cubicBezTo>
                    <a:lnTo>
                      <a:pt x="30194" y="117443"/>
                    </a:lnTo>
                    <a:cubicBezTo>
                      <a:pt x="13518" y="117443"/>
                      <a:pt x="0" y="103925"/>
                      <a:pt x="0" y="87249"/>
                    </a:cubicBezTo>
                    <a:lnTo>
                      <a:pt x="0" y="30194"/>
                    </a:lnTo>
                    <a:cubicBezTo>
                      <a:pt x="0" y="13518"/>
                      <a:pt x="13518" y="0"/>
                      <a:pt x="30194"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8" name="Google Shape;3088;p24"/>
              <p:cNvSpPr/>
              <p:nvPr/>
            </p:nvSpPr>
            <p:spPr>
              <a:xfrm>
                <a:off x="13899672" y="-799635"/>
                <a:ext cx="66420" cy="86963"/>
              </a:xfrm>
              <a:custGeom>
                <a:rect b="b" l="l" r="r" t="t"/>
                <a:pathLst>
                  <a:path extrusionOk="0" h="86963" w="66420">
                    <a:moveTo>
                      <a:pt x="9651" y="65723"/>
                    </a:moveTo>
                    <a:cubicBezTo>
                      <a:pt x="-2160" y="55245"/>
                      <a:pt x="-3303" y="37148"/>
                      <a:pt x="7175" y="25337"/>
                    </a:cubicBezTo>
                    <a:lnTo>
                      <a:pt x="29559" y="0"/>
                    </a:lnTo>
                    <a:cubicBezTo>
                      <a:pt x="29559" y="8096"/>
                      <a:pt x="33083" y="16193"/>
                      <a:pt x="39846" y="22003"/>
                    </a:cubicBezTo>
                    <a:lnTo>
                      <a:pt x="66420" y="45053"/>
                    </a:lnTo>
                    <a:lnTo>
                      <a:pt x="44322" y="69437"/>
                    </a:lnTo>
                    <a:cubicBezTo>
                      <a:pt x="39560" y="74771"/>
                      <a:pt x="36036" y="80677"/>
                      <a:pt x="33750" y="86963"/>
                    </a:cubicBezTo>
                    <a:lnTo>
                      <a:pt x="9556" y="65532"/>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9" name="Google Shape;3089;p24"/>
              <p:cNvSpPr/>
              <p:nvPr/>
            </p:nvSpPr>
            <p:spPr>
              <a:xfrm>
                <a:off x="13900669" y="-709338"/>
                <a:ext cx="444137" cy="441800"/>
              </a:xfrm>
              <a:custGeom>
                <a:rect b="b" l="l" r="r" t="t"/>
                <a:pathLst>
                  <a:path extrusionOk="0" h="441800" w="444137">
                    <a:moveTo>
                      <a:pt x="444043" y="411385"/>
                    </a:moveTo>
                    <a:lnTo>
                      <a:pt x="425659" y="432149"/>
                    </a:lnTo>
                    <a:cubicBezTo>
                      <a:pt x="415182" y="443960"/>
                      <a:pt x="397084" y="445103"/>
                      <a:pt x="385273" y="434626"/>
                    </a:cubicBezTo>
                    <a:lnTo>
                      <a:pt x="340125" y="394621"/>
                    </a:lnTo>
                    <a:cubicBezTo>
                      <a:pt x="333457" y="388715"/>
                      <a:pt x="330314" y="380429"/>
                      <a:pt x="330600" y="372142"/>
                    </a:cubicBezTo>
                    <a:lnTo>
                      <a:pt x="17513" y="94583"/>
                    </a:lnTo>
                    <a:cubicBezTo>
                      <a:pt x="-4013" y="75533"/>
                      <a:pt x="-5918" y="42767"/>
                      <a:pt x="13036" y="21241"/>
                    </a:cubicBezTo>
                    <a:lnTo>
                      <a:pt x="31801" y="0"/>
                    </a:lnTo>
                    <a:cubicBezTo>
                      <a:pt x="26086" y="19336"/>
                      <a:pt x="31801" y="40957"/>
                      <a:pt x="48184" y="55150"/>
                    </a:cubicBezTo>
                    <a:lnTo>
                      <a:pt x="379654" y="342233"/>
                    </a:lnTo>
                    <a:cubicBezTo>
                      <a:pt x="379368" y="350806"/>
                      <a:pt x="382606" y="359378"/>
                      <a:pt x="389750" y="365570"/>
                    </a:cubicBezTo>
                    <a:lnTo>
                      <a:pt x="437566" y="407003"/>
                    </a:lnTo>
                    <a:cubicBezTo>
                      <a:pt x="439566" y="408813"/>
                      <a:pt x="441852" y="410242"/>
                      <a:pt x="444138" y="41129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0" name="Google Shape;3090;p24"/>
              <p:cNvSpPr/>
              <p:nvPr/>
            </p:nvSpPr>
            <p:spPr>
              <a:xfrm>
                <a:off x="13932470" y="-712481"/>
                <a:ext cx="2095" cy="3238"/>
              </a:xfrm>
              <a:custGeom>
                <a:rect b="b" l="l" r="r" t="t"/>
                <a:pathLst>
                  <a:path extrusionOk="0" h="3238" w="2095">
                    <a:moveTo>
                      <a:pt x="1048" y="0"/>
                    </a:moveTo>
                    <a:lnTo>
                      <a:pt x="2095" y="857"/>
                    </a:lnTo>
                    <a:lnTo>
                      <a:pt x="0" y="3238"/>
                    </a:lnTo>
                    <a:cubicBezTo>
                      <a:pt x="190" y="2191"/>
                      <a:pt x="571" y="1048"/>
                      <a:pt x="1048" y="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1" name="Google Shape;3091;p24"/>
              <p:cNvSpPr/>
              <p:nvPr/>
            </p:nvSpPr>
            <p:spPr>
              <a:xfrm>
                <a:off x="13915896" y="-573416"/>
                <a:ext cx="130873" cy="136207"/>
              </a:xfrm>
              <a:custGeom>
                <a:rect b="b" l="l" r="r" t="t"/>
                <a:pathLst>
                  <a:path extrusionOk="0" h="136207" w="130873">
                    <a:moveTo>
                      <a:pt x="130874" y="81439"/>
                    </a:moveTo>
                    <a:cubicBezTo>
                      <a:pt x="117539" y="97822"/>
                      <a:pt x="107061" y="116300"/>
                      <a:pt x="99917" y="136208"/>
                    </a:cubicBezTo>
                    <a:lnTo>
                      <a:pt x="0" y="52102"/>
                    </a:lnTo>
                    <a:cubicBezTo>
                      <a:pt x="10478" y="33528"/>
                      <a:pt x="22860" y="16002"/>
                      <a:pt x="37052" y="0"/>
                    </a:cubicBezTo>
                    <a:lnTo>
                      <a:pt x="130874" y="81534"/>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2" name="Google Shape;3092;p24"/>
              <p:cNvSpPr/>
              <p:nvPr/>
            </p:nvSpPr>
            <p:spPr>
              <a:xfrm>
                <a:off x="13816418" y="-210800"/>
                <a:ext cx="297884" cy="339756"/>
              </a:xfrm>
              <a:custGeom>
                <a:rect b="b" l="l" r="r" t="t"/>
                <a:pathLst>
                  <a:path extrusionOk="0" h="339756" w="297884">
                    <a:moveTo>
                      <a:pt x="297884" y="0"/>
                    </a:moveTo>
                    <a:lnTo>
                      <a:pt x="165963" y="209264"/>
                    </a:lnTo>
                    <a:lnTo>
                      <a:pt x="162724" y="214408"/>
                    </a:lnTo>
                    <a:lnTo>
                      <a:pt x="80047" y="214408"/>
                    </a:lnTo>
                    <a:lnTo>
                      <a:pt x="66808" y="243459"/>
                    </a:lnTo>
                    <a:cubicBezTo>
                      <a:pt x="56044" y="267272"/>
                      <a:pt x="53092" y="293751"/>
                      <a:pt x="58426" y="319278"/>
                    </a:cubicBezTo>
                    <a:lnTo>
                      <a:pt x="62712" y="339757"/>
                    </a:lnTo>
                    <a:lnTo>
                      <a:pt x="8038" y="339757"/>
                    </a:lnTo>
                    <a:cubicBezTo>
                      <a:pt x="4038" y="330327"/>
                      <a:pt x="-3773" y="307848"/>
                      <a:pt x="2133" y="280511"/>
                    </a:cubicBezTo>
                    <a:cubicBezTo>
                      <a:pt x="6610" y="259556"/>
                      <a:pt x="19468" y="238697"/>
                      <a:pt x="36042" y="224695"/>
                    </a:cubicBezTo>
                    <a:cubicBezTo>
                      <a:pt x="57473" y="206597"/>
                      <a:pt x="81000" y="209360"/>
                      <a:pt x="107384" y="209360"/>
                    </a:cubicBezTo>
                    <a:lnTo>
                      <a:pt x="114718" y="209360"/>
                    </a:lnTo>
                    <a:lnTo>
                      <a:pt x="234067" y="35433"/>
                    </a:lnTo>
                    <a:cubicBezTo>
                      <a:pt x="249497" y="12859"/>
                      <a:pt x="273500" y="1143"/>
                      <a:pt x="297884" y="9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3" name="Google Shape;3093;p24"/>
              <p:cNvSpPr/>
              <p:nvPr/>
            </p:nvSpPr>
            <p:spPr>
              <a:xfrm>
                <a:off x="14188978" y="-191178"/>
                <a:ext cx="108204" cy="106679"/>
              </a:xfrm>
              <a:custGeom>
                <a:rect b="b" l="l" r="r" t="t"/>
                <a:pathLst>
                  <a:path extrusionOk="0" h="106679" w="108204">
                    <a:moveTo>
                      <a:pt x="108204" y="106680"/>
                    </a:moveTo>
                    <a:lnTo>
                      <a:pt x="56197" y="106680"/>
                    </a:lnTo>
                    <a:lnTo>
                      <a:pt x="0" y="3048"/>
                    </a:lnTo>
                    <a:cubicBezTo>
                      <a:pt x="2476" y="1048"/>
                      <a:pt x="5334" y="0"/>
                      <a:pt x="8382" y="0"/>
                    </a:cubicBezTo>
                    <a:lnTo>
                      <a:pt x="45815" y="0"/>
                    </a:lnTo>
                    <a:lnTo>
                      <a:pt x="108109" y="10668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094" name="Google Shape;3094;p24"/>
          <p:cNvGrpSpPr/>
          <p:nvPr/>
        </p:nvGrpSpPr>
        <p:grpSpPr>
          <a:xfrm>
            <a:off x="5550665" y="176915"/>
            <a:ext cx="2882966" cy="2836262"/>
            <a:chOff x="13234907" y="201051"/>
            <a:chExt cx="1506173" cy="1481773"/>
          </a:xfrm>
        </p:grpSpPr>
        <p:sp>
          <p:nvSpPr>
            <p:cNvPr id="3095" name="Google Shape;3095;p24"/>
            <p:cNvSpPr/>
            <p:nvPr/>
          </p:nvSpPr>
          <p:spPr>
            <a:xfrm rot="2493010">
              <a:off x="13387155" y="484460"/>
              <a:ext cx="1201678" cy="914955"/>
            </a:xfrm>
            <a:custGeom>
              <a:rect b="b" l="l" r="r" t="t"/>
              <a:pathLst>
                <a:path extrusionOk="0" h="916026" w="1203085">
                  <a:moveTo>
                    <a:pt x="64547" y="219419"/>
                  </a:moveTo>
                  <a:lnTo>
                    <a:pt x="67768" y="223079"/>
                  </a:lnTo>
                  <a:lnTo>
                    <a:pt x="67768" y="219419"/>
                  </a:lnTo>
                  <a:close/>
                  <a:moveTo>
                    <a:pt x="86404" y="34273"/>
                  </a:moveTo>
                  <a:cubicBezTo>
                    <a:pt x="97918" y="22758"/>
                    <a:pt x="113825" y="15636"/>
                    <a:pt x="131395" y="15636"/>
                  </a:cubicBezTo>
                  <a:lnTo>
                    <a:pt x="528111" y="15636"/>
                  </a:lnTo>
                  <a:lnTo>
                    <a:pt x="536944" y="17420"/>
                  </a:lnTo>
                  <a:lnTo>
                    <a:pt x="540497" y="8844"/>
                  </a:lnTo>
                  <a:cubicBezTo>
                    <a:pt x="545961" y="3380"/>
                    <a:pt x="553510" y="0"/>
                    <a:pt x="561847" y="0"/>
                  </a:cubicBezTo>
                  <a:lnTo>
                    <a:pt x="618902" y="0"/>
                  </a:lnTo>
                  <a:cubicBezTo>
                    <a:pt x="635578" y="0"/>
                    <a:pt x="649097" y="13519"/>
                    <a:pt x="649096" y="30194"/>
                  </a:cubicBezTo>
                  <a:lnTo>
                    <a:pt x="649096" y="283274"/>
                  </a:lnTo>
                  <a:cubicBezTo>
                    <a:pt x="649096" y="299950"/>
                    <a:pt x="635578" y="313468"/>
                    <a:pt x="618902" y="313468"/>
                  </a:cubicBezTo>
                  <a:lnTo>
                    <a:pt x="561847" y="313468"/>
                  </a:lnTo>
                  <a:cubicBezTo>
                    <a:pt x="553510" y="313468"/>
                    <a:pt x="545961" y="310089"/>
                    <a:pt x="540497" y="304624"/>
                  </a:cubicBezTo>
                  <a:lnTo>
                    <a:pt x="538849" y="300648"/>
                  </a:lnTo>
                  <a:lnTo>
                    <a:pt x="528111" y="302815"/>
                  </a:lnTo>
                  <a:lnTo>
                    <a:pt x="292576" y="302816"/>
                  </a:lnTo>
                  <a:lnTo>
                    <a:pt x="293628" y="311552"/>
                  </a:lnTo>
                  <a:lnTo>
                    <a:pt x="302078" y="351121"/>
                  </a:lnTo>
                  <a:lnTo>
                    <a:pt x="314489" y="384300"/>
                  </a:lnTo>
                  <a:cubicBezTo>
                    <a:pt x="322426" y="399602"/>
                    <a:pt x="332358" y="414185"/>
                    <a:pt x="344309" y="427680"/>
                  </a:cubicBezTo>
                  <a:cubicBezTo>
                    <a:pt x="386842" y="475704"/>
                    <a:pt x="446183" y="500038"/>
                    <a:pt x="505659" y="499615"/>
                  </a:cubicBezTo>
                  <a:lnTo>
                    <a:pt x="509596" y="499032"/>
                  </a:lnTo>
                  <a:lnTo>
                    <a:pt x="528950" y="469511"/>
                  </a:lnTo>
                  <a:lnTo>
                    <a:pt x="528950" y="469509"/>
                  </a:lnTo>
                  <a:lnTo>
                    <a:pt x="528951" y="469510"/>
                  </a:lnTo>
                  <a:cubicBezTo>
                    <a:pt x="538590" y="460209"/>
                    <a:pt x="550448" y="453270"/>
                    <a:pt x="563536" y="449551"/>
                  </a:cubicBezTo>
                  <a:lnTo>
                    <a:pt x="585980" y="449211"/>
                  </a:lnTo>
                  <a:lnTo>
                    <a:pt x="594084" y="438034"/>
                  </a:lnTo>
                  <a:lnTo>
                    <a:pt x="604138" y="429130"/>
                  </a:lnTo>
                  <a:lnTo>
                    <a:pt x="632160" y="404311"/>
                  </a:lnTo>
                  <a:lnTo>
                    <a:pt x="860621" y="201973"/>
                  </a:lnTo>
                  <a:cubicBezTo>
                    <a:pt x="872030" y="191868"/>
                    <a:pt x="888121" y="191359"/>
                    <a:pt x="896583" y="200914"/>
                  </a:cubicBezTo>
                  <a:lnTo>
                    <a:pt x="936747" y="246264"/>
                  </a:lnTo>
                  <a:cubicBezTo>
                    <a:pt x="945210" y="255819"/>
                    <a:pt x="942831" y="271667"/>
                    <a:pt x="931352" y="281834"/>
                  </a:cubicBezTo>
                  <a:lnTo>
                    <a:pt x="749595" y="442808"/>
                  </a:lnTo>
                  <a:lnTo>
                    <a:pt x="749524" y="442871"/>
                  </a:lnTo>
                  <a:lnTo>
                    <a:pt x="712539" y="475627"/>
                  </a:lnTo>
                  <a:lnTo>
                    <a:pt x="810162" y="499990"/>
                  </a:lnTo>
                  <a:lnTo>
                    <a:pt x="975447" y="353604"/>
                  </a:lnTo>
                  <a:cubicBezTo>
                    <a:pt x="987266" y="343136"/>
                    <a:pt x="998991" y="331917"/>
                    <a:pt x="1010951" y="321147"/>
                  </a:cubicBezTo>
                  <a:cubicBezTo>
                    <a:pt x="1046833" y="288838"/>
                    <a:pt x="1084832" y="260575"/>
                    <a:pt x="1133826" y="268809"/>
                  </a:cubicBezTo>
                  <a:cubicBezTo>
                    <a:pt x="1184791" y="277366"/>
                    <a:pt x="1201402" y="321692"/>
                    <a:pt x="1203085" y="326180"/>
                  </a:cubicBezTo>
                  <a:lnTo>
                    <a:pt x="578083" y="879718"/>
                  </a:lnTo>
                  <a:lnTo>
                    <a:pt x="578161" y="879776"/>
                  </a:lnTo>
                  <a:lnTo>
                    <a:pt x="537232" y="916026"/>
                  </a:lnTo>
                  <a:cubicBezTo>
                    <a:pt x="527985" y="911618"/>
                    <a:pt x="507234" y="899969"/>
                    <a:pt x="493530" y="875589"/>
                  </a:cubicBezTo>
                  <a:cubicBezTo>
                    <a:pt x="482988" y="856933"/>
                    <a:pt x="478784" y="832793"/>
                    <a:pt x="481908" y="811322"/>
                  </a:cubicBezTo>
                  <a:cubicBezTo>
                    <a:pt x="485952" y="783565"/>
                    <a:pt x="505397" y="770035"/>
                    <a:pt x="525148" y="752542"/>
                  </a:cubicBezTo>
                  <a:lnTo>
                    <a:pt x="530638" y="747679"/>
                  </a:lnTo>
                  <a:lnTo>
                    <a:pt x="530624" y="747565"/>
                  </a:lnTo>
                  <a:lnTo>
                    <a:pt x="530575" y="747608"/>
                  </a:lnTo>
                  <a:lnTo>
                    <a:pt x="515848" y="628905"/>
                  </a:lnTo>
                  <a:lnTo>
                    <a:pt x="439924" y="626972"/>
                  </a:lnTo>
                  <a:cubicBezTo>
                    <a:pt x="366844" y="613271"/>
                    <a:pt x="297593" y="576059"/>
                    <a:pt x="244482" y="516092"/>
                  </a:cubicBezTo>
                  <a:lnTo>
                    <a:pt x="191723" y="436983"/>
                  </a:lnTo>
                  <a:cubicBezTo>
                    <a:pt x="190335" y="434267"/>
                    <a:pt x="189019" y="431488"/>
                    <a:pt x="187775" y="428647"/>
                  </a:cubicBezTo>
                  <a:cubicBezTo>
                    <a:pt x="173917" y="397915"/>
                    <a:pt x="164806" y="365682"/>
                    <a:pt x="160376" y="333009"/>
                  </a:cubicBezTo>
                  <a:lnTo>
                    <a:pt x="160591" y="302815"/>
                  </a:lnTo>
                  <a:lnTo>
                    <a:pt x="131395" y="302815"/>
                  </a:lnTo>
                  <a:cubicBezTo>
                    <a:pt x="122610" y="302816"/>
                    <a:pt x="114241" y="301035"/>
                    <a:pt x="106628" y="297816"/>
                  </a:cubicBezTo>
                  <a:lnTo>
                    <a:pt x="101916" y="294639"/>
                  </a:lnTo>
                  <a:lnTo>
                    <a:pt x="94069" y="293058"/>
                  </a:lnTo>
                  <a:cubicBezTo>
                    <a:pt x="75427" y="285175"/>
                    <a:pt x="62390" y="266709"/>
                    <a:pt x="62328" y="245199"/>
                  </a:cubicBezTo>
                  <a:lnTo>
                    <a:pt x="62295" y="219419"/>
                  </a:lnTo>
                  <a:lnTo>
                    <a:pt x="37915" y="219419"/>
                  </a:lnTo>
                  <a:cubicBezTo>
                    <a:pt x="28999" y="219419"/>
                    <a:pt x="20926" y="215805"/>
                    <a:pt x="15083" y="209961"/>
                  </a:cubicBezTo>
                  <a:lnTo>
                    <a:pt x="14192" y="207812"/>
                  </a:lnTo>
                  <a:lnTo>
                    <a:pt x="8431" y="205426"/>
                  </a:lnTo>
                  <a:cubicBezTo>
                    <a:pt x="3245" y="200254"/>
                    <a:pt x="35" y="193109"/>
                    <a:pt x="41" y="185215"/>
                  </a:cubicBezTo>
                  <a:lnTo>
                    <a:pt x="0" y="151406"/>
                  </a:lnTo>
                  <a:lnTo>
                    <a:pt x="5625" y="153843"/>
                  </a:lnTo>
                  <a:lnTo>
                    <a:pt x="5625" y="134266"/>
                  </a:lnTo>
                  <a:cubicBezTo>
                    <a:pt x="5626" y="125349"/>
                    <a:pt x="9239" y="117277"/>
                    <a:pt x="15083" y="111433"/>
                  </a:cubicBezTo>
                  <a:cubicBezTo>
                    <a:pt x="20926" y="105590"/>
                    <a:pt x="28999" y="101976"/>
                    <a:pt x="37915" y="101976"/>
                  </a:cubicBezTo>
                  <a:lnTo>
                    <a:pt x="67768" y="101976"/>
                  </a:lnTo>
                  <a:lnTo>
                    <a:pt x="67768" y="79264"/>
                  </a:lnTo>
                  <a:cubicBezTo>
                    <a:pt x="67768" y="61693"/>
                    <a:pt x="74890" y="45786"/>
                    <a:pt x="86404" y="3427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096" name="Google Shape;3096;p24"/>
            <p:cNvGrpSpPr/>
            <p:nvPr/>
          </p:nvGrpSpPr>
          <p:grpSpPr>
            <a:xfrm>
              <a:off x="13642991" y="254954"/>
              <a:ext cx="903521" cy="985298"/>
              <a:chOff x="13816418" y="-856342"/>
              <a:chExt cx="903521" cy="985298"/>
            </a:xfrm>
          </p:grpSpPr>
          <p:sp>
            <p:nvSpPr>
              <p:cNvPr id="3097" name="Google Shape;3097;p24"/>
              <p:cNvSpPr/>
              <p:nvPr/>
            </p:nvSpPr>
            <p:spPr>
              <a:xfrm rot="2493010">
                <a:off x="13915187" y="-815706"/>
                <a:ext cx="96375" cy="117306"/>
              </a:xfrm>
              <a:custGeom>
                <a:rect b="b" l="l" r="r" t="t"/>
                <a:pathLst>
                  <a:path extrusionOk="0" h="117443" w="96488">
                    <a:moveTo>
                      <a:pt x="64199" y="0"/>
                    </a:moveTo>
                    <a:cubicBezTo>
                      <a:pt x="82032" y="0"/>
                      <a:pt x="96488" y="14457"/>
                      <a:pt x="96488" y="32290"/>
                    </a:cubicBezTo>
                    <a:lnTo>
                      <a:pt x="96488" y="85154"/>
                    </a:lnTo>
                    <a:cubicBezTo>
                      <a:pt x="96488" y="102987"/>
                      <a:pt x="82032" y="117443"/>
                      <a:pt x="64199" y="117443"/>
                    </a:cubicBezTo>
                    <a:lnTo>
                      <a:pt x="32290" y="117443"/>
                    </a:lnTo>
                    <a:cubicBezTo>
                      <a:pt x="14457" y="117443"/>
                      <a:pt x="0" y="102987"/>
                      <a:pt x="0" y="85154"/>
                    </a:cubicBezTo>
                    <a:lnTo>
                      <a:pt x="0" y="32290"/>
                    </a:lnTo>
                    <a:cubicBezTo>
                      <a:pt x="0" y="14457"/>
                      <a:pt x="14457" y="0"/>
                      <a:pt x="32290"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8" name="Google Shape;3098;p24"/>
              <p:cNvSpPr/>
              <p:nvPr/>
            </p:nvSpPr>
            <p:spPr>
              <a:xfrm>
                <a:off x="13870462" y="-630471"/>
                <a:ext cx="256317" cy="600741"/>
              </a:xfrm>
              <a:custGeom>
                <a:rect b="b" l="l" r="r" t="t"/>
                <a:pathLst>
                  <a:path extrusionOk="0" h="600741" w="256317">
                    <a:moveTo>
                      <a:pt x="0" y="265938"/>
                    </a:moveTo>
                    <a:cubicBezTo>
                      <a:pt x="0" y="426148"/>
                      <a:pt x="108680" y="561023"/>
                      <a:pt x="256318" y="600742"/>
                    </a:cubicBezTo>
                    <a:lnTo>
                      <a:pt x="256318" y="459296"/>
                    </a:lnTo>
                    <a:cubicBezTo>
                      <a:pt x="183642" y="425291"/>
                      <a:pt x="133350" y="351473"/>
                      <a:pt x="133350" y="265938"/>
                    </a:cubicBezTo>
                    <a:cubicBezTo>
                      <a:pt x="133350" y="193834"/>
                      <a:pt x="169069" y="130112"/>
                      <a:pt x="223838" y="91440"/>
                    </a:cubicBezTo>
                    <a:lnTo>
                      <a:pt x="124111" y="0"/>
                    </a:lnTo>
                    <a:cubicBezTo>
                      <a:pt x="73724" y="42196"/>
                      <a:pt x="35528" y="98489"/>
                      <a:pt x="15526" y="162878"/>
                    </a:cubicBezTo>
                    <a:moveTo>
                      <a:pt x="0" y="265938"/>
                    </a:moveTo>
                    <a:lnTo>
                      <a:pt x="15526" y="162878"/>
                    </a:lnTo>
                    <a:cubicBezTo>
                      <a:pt x="14573" y="165830"/>
                      <a:pt x="13716" y="168783"/>
                      <a:pt x="12954" y="171736"/>
                    </a:cubicBezTo>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9" name="Google Shape;3099;p24"/>
              <p:cNvSpPr/>
              <p:nvPr/>
            </p:nvSpPr>
            <p:spPr>
              <a:xfrm>
                <a:off x="14156307" y="-191178"/>
                <a:ext cx="411289" cy="106679"/>
              </a:xfrm>
              <a:custGeom>
                <a:rect b="b" l="l" r="r" t="t"/>
                <a:pathLst>
                  <a:path extrusionOk="0" h="106679" w="411289">
                    <a:moveTo>
                      <a:pt x="411290" y="23050"/>
                    </a:moveTo>
                    <a:lnTo>
                      <a:pt x="411290" y="83629"/>
                    </a:lnTo>
                    <a:cubicBezTo>
                      <a:pt x="411290" y="96393"/>
                      <a:pt x="399002" y="106680"/>
                      <a:pt x="383667" y="106680"/>
                    </a:cubicBezTo>
                    <a:lnTo>
                      <a:pt x="27623" y="106680"/>
                    </a:lnTo>
                    <a:cubicBezTo>
                      <a:pt x="12382" y="106680"/>
                      <a:pt x="0" y="96393"/>
                      <a:pt x="0" y="83629"/>
                    </a:cubicBezTo>
                    <a:lnTo>
                      <a:pt x="0" y="23050"/>
                    </a:lnTo>
                    <a:cubicBezTo>
                      <a:pt x="0" y="14478"/>
                      <a:pt x="5620" y="6953"/>
                      <a:pt x="13906" y="3048"/>
                    </a:cubicBezTo>
                    <a:cubicBezTo>
                      <a:pt x="17907" y="1048"/>
                      <a:pt x="22670" y="0"/>
                      <a:pt x="27623" y="0"/>
                    </a:cubicBezTo>
                    <a:lnTo>
                      <a:pt x="383667" y="0"/>
                    </a:lnTo>
                    <a:cubicBezTo>
                      <a:pt x="398907" y="0"/>
                      <a:pt x="411290" y="10287"/>
                      <a:pt x="411290" y="2305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0" name="Google Shape;3100;p24"/>
              <p:cNvSpPr/>
              <p:nvPr/>
            </p:nvSpPr>
            <p:spPr>
              <a:xfrm>
                <a:off x="13816465" y="-2317"/>
                <a:ext cx="903474" cy="131179"/>
              </a:xfrm>
              <a:custGeom>
                <a:rect b="b" l="l" r="r" t="t"/>
                <a:pathLst>
                  <a:path extrusionOk="0" h="131179" w="903474">
                    <a:moveTo>
                      <a:pt x="897530" y="131179"/>
                    </a:moveTo>
                    <a:lnTo>
                      <a:pt x="9324" y="131179"/>
                    </a:lnTo>
                    <a:cubicBezTo>
                      <a:pt x="4752" y="121750"/>
                      <a:pt x="-4392" y="99271"/>
                      <a:pt x="2466" y="71934"/>
                    </a:cubicBezTo>
                    <a:cubicBezTo>
                      <a:pt x="7705" y="50979"/>
                      <a:pt x="22564" y="30119"/>
                      <a:pt x="41804" y="16117"/>
                    </a:cubicBezTo>
                    <a:cubicBezTo>
                      <a:pt x="66665" y="-1980"/>
                      <a:pt x="94097" y="782"/>
                      <a:pt x="124672" y="782"/>
                    </a:cubicBezTo>
                    <a:lnTo>
                      <a:pt x="708935" y="782"/>
                    </a:lnTo>
                    <a:cubicBezTo>
                      <a:pt x="772086" y="782"/>
                      <a:pt x="842095" y="-9219"/>
                      <a:pt x="883719" y="42311"/>
                    </a:cubicBezTo>
                    <a:cubicBezTo>
                      <a:pt x="916199" y="82507"/>
                      <a:pt x="899245" y="126703"/>
                      <a:pt x="897530" y="131179"/>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1" name="Google Shape;3101;p24"/>
              <p:cNvSpPr/>
              <p:nvPr/>
            </p:nvSpPr>
            <p:spPr>
              <a:xfrm>
                <a:off x="13931136" y="-210875"/>
                <a:ext cx="373475" cy="209339"/>
              </a:xfrm>
              <a:custGeom>
                <a:rect b="b" l="l" r="r" t="t"/>
                <a:pathLst>
                  <a:path extrusionOk="0" h="209339" w="373475">
                    <a:moveTo>
                      <a:pt x="373475" y="209340"/>
                    </a:moveTo>
                    <a:lnTo>
                      <a:pt x="0" y="209340"/>
                    </a:lnTo>
                    <a:lnTo>
                      <a:pt x="119348" y="35413"/>
                    </a:lnTo>
                    <a:cubicBezTo>
                      <a:pt x="134779" y="12839"/>
                      <a:pt x="158782" y="1123"/>
                      <a:pt x="183166" y="76"/>
                    </a:cubicBezTo>
                    <a:cubicBezTo>
                      <a:pt x="209931" y="-1067"/>
                      <a:pt x="237077" y="10744"/>
                      <a:pt x="254127" y="35413"/>
                    </a:cubicBezTo>
                    <a:lnTo>
                      <a:pt x="373475" y="20934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2" name="Google Shape;3102;p24"/>
              <p:cNvSpPr/>
              <p:nvPr/>
            </p:nvSpPr>
            <p:spPr>
              <a:xfrm>
                <a:off x="14079345" y="-167461"/>
                <a:ext cx="76961" cy="76962"/>
              </a:xfrm>
              <a:custGeom>
                <a:rect b="b" l="l" r="r" t="t"/>
                <a:pathLst>
                  <a:path extrusionOk="0" h="76962" w="76961">
                    <a:moveTo>
                      <a:pt x="76962" y="38481"/>
                    </a:moveTo>
                    <a:cubicBezTo>
                      <a:pt x="76962" y="59733"/>
                      <a:pt x="59733" y="76962"/>
                      <a:pt x="38481" y="76962"/>
                    </a:cubicBezTo>
                    <a:cubicBezTo>
                      <a:pt x="17229" y="76962"/>
                      <a:pt x="0" y="59733"/>
                      <a:pt x="0" y="38481"/>
                    </a:cubicBezTo>
                    <a:cubicBezTo>
                      <a:pt x="0" y="17229"/>
                      <a:pt x="17229" y="0"/>
                      <a:pt x="38481" y="0"/>
                    </a:cubicBezTo>
                    <a:cubicBezTo>
                      <a:pt x="59733" y="0"/>
                      <a:pt x="76962" y="17229"/>
                      <a:pt x="76962" y="38481"/>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3" name="Google Shape;3103;p24"/>
              <p:cNvSpPr/>
              <p:nvPr/>
            </p:nvSpPr>
            <p:spPr>
              <a:xfrm rot="2493010">
                <a:off x="13909007" y="-718865"/>
                <a:ext cx="523357" cy="286842"/>
              </a:xfrm>
              <a:custGeom>
                <a:rect b="b" l="l" r="r" t="t"/>
                <a:pathLst>
                  <a:path extrusionOk="0" h="287178" w="523970">
                    <a:moveTo>
                      <a:pt x="460343" y="0"/>
                    </a:moveTo>
                    <a:cubicBezTo>
                      <a:pt x="495484" y="0"/>
                      <a:pt x="523970" y="28487"/>
                      <a:pt x="523970" y="63627"/>
                    </a:cubicBezTo>
                    <a:lnTo>
                      <a:pt x="523970" y="223552"/>
                    </a:lnTo>
                    <a:cubicBezTo>
                      <a:pt x="523970" y="258692"/>
                      <a:pt x="495484" y="287179"/>
                      <a:pt x="460343" y="287179"/>
                    </a:cubicBezTo>
                    <a:lnTo>
                      <a:pt x="63627" y="287179"/>
                    </a:lnTo>
                    <a:cubicBezTo>
                      <a:pt x="28487" y="287179"/>
                      <a:pt x="0" y="258692"/>
                      <a:pt x="0" y="223552"/>
                    </a:cubicBezTo>
                    <a:lnTo>
                      <a:pt x="0" y="63627"/>
                    </a:lnTo>
                    <a:cubicBezTo>
                      <a:pt x="0" y="28487"/>
                      <a:pt x="28487" y="0"/>
                      <a:pt x="6362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4" name="Google Shape;3104;p24"/>
              <p:cNvSpPr/>
              <p:nvPr/>
            </p:nvSpPr>
            <p:spPr>
              <a:xfrm rot="-2906990">
                <a:off x="14210963" y="-462730"/>
                <a:ext cx="313100" cy="117306"/>
              </a:xfrm>
              <a:custGeom>
                <a:rect b="b" l="l" r="r" t="t"/>
                <a:pathLst>
                  <a:path extrusionOk="0" h="117443" w="313467">
                    <a:moveTo>
                      <a:pt x="283274" y="0"/>
                    </a:moveTo>
                    <a:cubicBezTo>
                      <a:pt x="299949" y="0"/>
                      <a:pt x="313468" y="13518"/>
                      <a:pt x="313468" y="30194"/>
                    </a:cubicBezTo>
                    <a:lnTo>
                      <a:pt x="313468" y="87249"/>
                    </a:lnTo>
                    <a:cubicBezTo>
                      <a:pt x="313468" y="103925"/>
                      <a:pt x="299949" y="117443"/>
                      <a:pt x="283274" y="117443"/>
                    </a:cubicBezTo>
                    <a:lnTo>
                      <a:pt x="30194" y="117443"/>
                    </a:lnTo>
                    <a:cubicBezTo>
                      <a:pt x="13518" y="117443"/>
                      <a:pt x="0" y="103925"/>
                      <a:pt x="0" y="87249"/>
                    </a:cubicBezTo>
                    <a:lnTo>
                      <a:pt x="0" y="30194"/>
                    </a:lnTo>
                    <a:cubicBezTo>
                      <a:pt x="0" y="13518"/>
                      <a:pt x="13518" y="0"/>
                      <a:pt x="30194"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5" name="Google Shape;3105;p24"/>
              <p:cNvSpPr/>
              <p:nvPr/>
            </p:nvSpPr>
            <p:spPr>
              <a:xfrm>
                <a:off x="13899672" y="-799635"/>
                <a:ext cx="66420" cy="86963"/>
              </a:xfrm>
              <a:custGeom>
                <a:rect b="b" l="l" r="r" t="t"/>
                <a:pathLst>
                  <a:path extrusionOk="0" h="86963" w="66420">
                    <a:moveTo>
                      <a:pt x="9651" y="65723"/>
                    </a:moveTo>
                    <a:cubicBezTo>
                      <a:pt x="-2160" y="55245"/>
                      <a:pt x="-3303" y="37148"/>
                      <a:pt x="7175" y="25337"/>
                    </a:cubicBezTo>
                    <a:lnTo>
                      <a:pt x="29559" y="0"/>
                    </a:lnTo>
                    <a:cubicBezTo>
                      <a:pt x="29559" y="8096"/>
                      <a:pt x="33083" y="16193"/>
                      <a:pt x="39846" y="22003"/>
                    </a:cubicBezTo>
                    <a:lnTo>
                      <a:pt x="66420" y="45053"/>
                    </a:lnTo>
                    <a:lnTo>
                      <a:pt x="44322" y="69437"/>
                    </a:lnTo>
                    <a:cubicBezTo>
                      <a:pt x="39560" y="74771"/>
                      <a:pt x="36036" y="80677"/>
                      <a:pt x="33750" y="86963"/>
                    </a:cubicBezTo>
                    <a:lnTo>
                      <a:pt x="9556" y="65532"/>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6" name="Google Shape;3106;p24"/>
              <p:cNvSpPr/>
              <p:nvPr/>
            </p:nvSpPr>
            <p:spPr>
              <a:xfrm>
                <a:off x="13900669" y="-709338"/>
                <a:ext cx="444137" cy="441800"/>
              </a:xfrm>
              <a:custGeom>
                <a:rect b="b" l="l" r="r" t="t"/>
                <a:pathLst>
                  <a:path extrusionOk="0" h="441800" w="444137">
                    <a:moveTo>
                      <a:pt x="444043" y="411385"/>
                    </a:moveTo>
                    <a:lnTo>
                      <a:pt x="425659" y="432149"/>
                    </a:lnTo>
                    <a:cubicBezTo>
                      <a:pt x="415182" y="443960"/>
                      <a:pt x="397084" y="445103"/>
                      <a:pt x="385273" y="434626"/>
                    </a:cubicBezTo>
                    <a:lnTo>
                      <a:pt x="340125" y="394621"/>
                    </a:lnTo>
                    <a:cubicBezTo>
                      <a:pt x="333457" y="388715"/>
                      <a:pt x="330314" y="380429"/>
                      <a:pt x="330600" y="372142"/>
                    </a:cubicBezTo>
                    <a:lnTo>
                      <a:pt x="17513" y="94583"/>
                    </a:lnTo>
                    <a:cubicBezTo>
                      <a:pt x="-4013" y="75533"/>
                      <a:pt x="-5918" y="42767"/>
                      <a:pt x="13036" y="21241"/>
                    </a:cubicBezTo>
                    <a:lnTo>
                      <a:pt x="31801" y="0"/>
                    </a:lnTo>
                    <a:cubicBezTo>
                      <a:pt x="26086" y="19336"/>
                      <a:pt x="31801" y="40957"/>
                      <a:pt x="48184" y="55150"/>
                    </a:cubicBezTo>
                    <a:lnTo>
                      <a:pt x="379654" y="342233"/>
                    </a:lnTo>
                    <a:cubicBezTo>
                      <a:pt x="379368" y="350806"/>
                      <a:pt x="382606" y="359378"/>
                      <a:pt x="389750" y="365570"/>
                    </a:cubicBezTo>
                    <a:lnTo>
                      <a:pt x="437566" y="407003"/>
                    </a:lnTo>
                    <a:cubicBezTo>
                      <a:pt x="439566" y="408813"/>
                      <a:pt x="441852" y="410242"/>
                      <a:pt x="444138" y="41129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7" name="Google Shape;3107;p24"/>
              <p:cNvSpPr/>
              <p:nvPr/>
            </p:nvSpPr>
            <p:spPr>
              <a:xfrm>
                <a:off x="13932470" y="-712481"/>
                <a:ext cx="2095" cy="3238"/>
              </a:xfrm>
              <a:custGeom>
                <a:rect b="b" l="l" r="r" t="t"/>
                <a:pathLst>
                  <a:path extrusionOk="0" h="3238" w="2095">
                    <a:moveTo>
                      <a:pt x="1048" y="0"/>
                    </a:moveTo>
                    <a:lnTo>
                      <a:pt x="2095" y="857"/>
                    </a:lnTo>
                    <a:lnTo>
                      <a:pt x="0" y="3238"/>
                    </a:lnTo>
                    <a:cubicBezTo>
                      <a:pt x="190" y="2191"/>
                      <a:pt x="571" y="1048"/>
                      <a:pt x="1048" y="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8" name="Google Shape;3108;p24"/>
              <p:cNvSpPr/>
              <p:nvPr/>
            </p:nvSpPr>
            <p:spPr>
              <a:xfrm>
                <a:off x="13915896" y="-573416"/>
                <a:ext cx="130873" cy="136207"/>
              </a:xfrm>
              <a:custGeom>
                <a:rect b="b" l="l" r="r" t="t"/>
                <a:pathLst>
                  <a:path extrusionOk="0" h="136207" w="130873">
                    <a:moveTo>
                      <a:pt x="130874" y="81439"/>
                    </a:moveTo>
                    <a:cubicBezTo>
                      <a:pt x="117539" y="97822"/>
                      <a:pt x="107061" y="116300"/>
                      <a:pt x="99917" y="136208"/>
                    </a:cubicBezTo>
                    <a:lnTo>
                      <a:pt x="0" y="52102"/>
                    </a:lnTo>
                    <a:cubicBezTo>
                      <a:pt x="10478" y="33528"/>
                      <a:pt x="22860" y="16002"/>
                      <a:pt x="37052" y="0"/>
                    </a:cubicBezTo>
                    <a:lnTo>
                      <a:pt x="130874" y="81534"/>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9" name="Google Shape;3109;p24"/>
              <p:cNvSpPr/>
              <p:nvPr/>
            </p:nvSpPr>
            <p:spPr>
              <a:xfrm>
                <a:off x="13816418" y="-210800"/>
                <a:ext cx="297884" cy="339756"/>
              </a:xfrm>
              <a:custGeom>
                <a:rect b="b" l="l" r="r" t="t"/>
                <a:pathLst>
                  <a:path extrusionOk="0" h="339756" w="297884">
                    <a:moveTo>
                      <a:pt x="297884" y="0"/>
                    </a:moveTo>
                    <a:lnTo>
                      <a:pt x="165963" y="209264"/>
                    </a:lnTo>
                    <a:lnTo>
                      <a:pt x="162724" y="214408"/>
                    </a:lnTo>
                    <a:lnTo>
                      <a:pt x="80047" y="214408"/>
                    </a:lnTo>
                    <a:lnTo>
                      <a:pt x="66808" y="243459"/>
                    </a:lnTo>
                    <a:cubicBezTo>
                      <a:pt x="56044" y="267272"/>
                      <a:pt x="53092" y="293751"/>
                      <a:pt x="58426" y="319278"/>
                    </a:cubicBezTo>
                    <a:lnTo>
                      <a:pt x="62712" y="339757"/>
                    </a:lnTo>
                    <a:lnTo>
                      <a:pt x="8038" y="339757"/>
                    </a:lnTo>
                    <a:cubicBezTo>
                      <a:pt x="4038" y="330327"/>
                      <a:pt x="-3773" y="307848"/>
                      <a:pt x="2133" y="280511"/>
                    </a:cubicBezTo>
                    <a:cubicBezTo>
                      <a:pt x="6610" y="259556"/>
                      <a:pt x="19468" y="238697"/>
                      <a:pt x="36042" y="224695"/>
                    </a:cubicBezTo>
                    <a:cubicBezTo>
                      <a:pt x="57473" y="206597"/>
                      <a:pt x="81000" y="209360"/>
                      <a:pt x="107384" y="209360"/>
                    </a:cubicBezTo>
                    <a:lnTo>
                      <a:pt x="114718" y="209360"/>
                    </a:lnTo>
                    <a:lnTo>
                      <a:pt x="234067" y="35433"/>
                    </a:lnTo>
                    <a:cubicBezTo>
                      <a:pt x="249497" y="12859"/>
                      <a:pt x="273500" y="1143"/>
                      <a:pt x="297884" y="9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0" name="Google Shape;3110;p24"/>
              <p:cNvSpPr/>
              <p:nvPr/>
            </p:nvSpPr>
            <p:spPr>
              <a:xfrm>
                <a:off x="14188978" y="-191178"/>
                <a:ext cx="108204" cy="106679"/>
              </a:xfrm>
              <a:custGeom>
                <a:rect b="b" l="l" r="r" t="t"/>
                <a:pathLst>
                  <a:path extrusionOk="0" h="106679" w="108204">
                    <a:moveTo>
                      <a:pt x="108204" y="106680"/>
                    </a:moveTo>
                    <a:lnTo>
                      <a:pt x="56197" y="106680"/>
                    </a:lnTo>
                    <a:lnTo>
                      <a:pt x="0" y="3048"/>
                    </a:lnTo>
                    <a:cubicBezTo>
                      <a:pt x="2476" y="1048"/>
                      <a:pt x="5334" y="0"/>
                      <a:pt x="8382" y="0"/>
                    </a:cubicBezTo>
                    <a:lnTo>
                      <a:pt x="45815" y="0"/>
                    </a:lnTo>
                    <a:lnTo>
                      <a:pt x="108109" y="10668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11" name="Google Shape;3111;p24"/>
          <p:cNvGrpSpPr/>
          <p:nvPr/>
        </p:nvGrpSpPr>
        <p:grpSpPr>
          <a:xfrm>
            <a:off x="7849615" y="176915"/>
            <a:ext cx="2882966" cy="2836262"/>
            <a:chOff x="13234907" y="201051"/>
            <a:chExt cx="1506173" cy="1481773"/>
          </a:xfrm>
        </p:grpSpPr>
        <p:sp>
          <p:nvSpPr>
            <p:cNvPr id="3112" name="Google Shape;3112;p24"/>
            <p:cNvSpPr/>
            <p:nvPr/>
          </p:nvSpPr>
          <p:spPr>
            <a:xfrm rot="2493010">
              <a:off x="13387155" y="484460"/>
              <a:ext cx="1201678" cy="914955"/>
            </a:xfrm>
            <a:custGeom>
              <a:rect b="b" l="l" r="r" t="t"/>
              <a:pathLst>
                <a:path extrusionOk="0" h="916026" w="1203085">
                  <a:moveTo>
                    <a:pt x="64547" y="219419"/>
                  </a:moveTo>
                  <a:lnTo>
                    <a:pt x="67768" y="223079"/>
                  </a:lnTo>
                  <a:lnTo>
                    <a:pt x="67768" y="219419"/>
                  </a:lnTo>
                  <a:close/>
                  <a:moveTo>
                    <a:pt x="86404" y="34273"/>
                  </a:moveTo>
                  <a:cubicBezTo>
                    <a:pt x="97918" y="22758"/>
                    <a:pt x="113825" y="15636"/>
                    <a:pt x="131395" y="15636"/>
                  </a:cubicBezTo>
                  <a:lnTo>
                    <a:pt x="528111" y="15636"/>
                  </a:lnTo>
                  <a:lnTo>
                    <a:pt x="536944" y="17420"/>
                  </a:lnTo>
                  <a:lnTo>
                    <a:pt x="540497" y="8844"/>
                  </a:lnTo>
                  <a:cubicBezTo>
                    <a:pt x="545961" y="3380"/>
                    <a:pt x="553510" y="0"/>
                    <a:pt x="561847" y="0"/>
                  </a:cubicBezTo>
                  <a:lnTo>
                    <a:pt x="618902" y="0"/>
                  </a:lnTo>
                  <a:cubicBezTo>
                    <a:pt x="635578" y="0"/>
                    <a:pt x="649097" y="13519"/>
                    <a:pt x="649096" y="30194"/>
                  </a:cubicBezTo>
                  <a:lnTo>
                    <a:pt x="649096" y="283274"/>
                  </a:lnTo>
                  <a:cubicBezTo>
                    <a:pt x="649096" y="299950"/>
                    <a:pt x="635578" y="313468"/>
                    <a:pt x="618902" y="313468"/>
                  </a:cubicBezTo>
                  <a:lnTo>
                    <a:pt x="561847" y="313468"/>
                  </a:lnTo>
                  <a:cubicBezTo>
                    <a:pt x="553510" y="313468"/>
                    <a:pt x="545961" y="310089"/>
                    <a:pt x="540497" y="304624"/>
                  </a:cubicBezTo>
                  <a:lnTo>
                    <a:pt x="538849" y="300648"/>
                  </a:lnTo>
                  <a:lnTo>
                    <a:pt x="528111" y="302815"/>
                  </a:lnTo>
                  <a:lnTo>
                    <a:pt x="292576" y="302816"/>
                  </a:lnTo>
                  <a:lnTo>
                    <a:pt x="293628" y="311552"/>
                  </a:lnTo>
                  <a:lnTo>
                    <a:pt x="302078" y="351121"/>
                  </a:lnTo>
                  <a:lnTo>
                    <a:pt x="314489" y="384300"/>
                  </a:lnTo>
                  <a:cubicBezTo>
                    <a:pt x="322426" y="399602"/>
                    <a:pt x="332358" y="414185"/>
                    <a:pt x="344309" y="427680"/>
                  </a:cubicBezTo>
                  <a:cubicBezTo>
                    <a:pt x="386842" y="475704"/>
                    <a:pt x="446183" y="500038"/>
                    <a:pt x="505659" y="499615"/>
                  </a:cubicBezTo>
                  <a:lnTo>
                    <a:pt x="509596" y="499032"/>
                  </a:lnTo>
                  <a:lnTo>
                    <a:pt x="528950" y="469511"/>
                  </a:lnTo>
                  <a:lnTo>
                    <a:pt x="528950" y="469509"/>
                  </a:lnTo>
                  <a:lnTo>
                    <a:pt x="528951" y="469510"/>
                  </a:lnTo>
                  <a:cubicBezTo>
                    <a:pt x="538590" y="460209"/>
                    <a:pt x="550448" y="453270"/>
                    <a:pt x="563536" y="449551"/>
                  </a:cubicBezTo>
                  <a:lnTo>
                    <a:pt x="585980" y="449211"/>
                  </a:lnTo>
                  <a:lnTo>
                    <a:pt x="594084" y="438034"/>
                  </a:lnTo>
                  <a:lnTo>
                    <a:pt x="604138" y="429130"/>
                  </a:lnTo>
                  <a:lnTo>
                    <a:pt x="632160" y="404311"/>
                  </a:lnTo>
                  <a:lnTo>
                    <a:pt x="860621" y="201973"/>
                  </a:lnTo>
                  <a:cubicBezTo>
                    <a:pt x="872030" y="191868"/>
                    <a:pt x="888121" y="191359"/>
                    <a:pt x="896583" y="200914"/>
                  </a:cubicBezTo>
                  <a:lnTo>
                    <a:pt x="936747" y="246264"/>
                  </a:lnTo>
                  <a:cubicBezTo>
                    <a:pt x="945210" y="255819"/>
                    <a:pt x="942831" y="271667"/>
                    <a:pt x="931352" y="281834"/>
                  </a:cubicBezTo>
                  <a:lnTo>
                    <a:pt x="749595" y="442808"/>
                  </a:lnTo>
                  <a:lnTo>
                    <a:pt x="749524" y="442871"/>
                  </a:lnTo>
                  <a:lnTo>
                    <a:pt x="712539" y="475627"/>
                  </a:lnTo>
                  <a:lnTo>
                    <a:pt x="810162" y="499990"/>
                  </a:lnTo>
                  <a:lnTo>
                    <a:pt x="975447" y="353604"/>
                  </a:lnTo>
                  <a:cubicBezTo>
                    <a:pt x="987266" y="343136"/>
                    <a:pt x="998991" y="331917"/>
                    <a:pt x="1010951" y="321147"/>
                  </a:cubicBezTo>
                  <a:cubicBezTo>
                    <a:pt x="1046833" y="288838"/>
                    <a:pt x="1084832" y="260575"/>
                    <a:pt x="1133826" y="268809"/>
                  </a:cubicBezTo>
                  <a:cubicBezTo>
                    <a:pt x="1184791" y="277366"/>
                    <a:pt x="1201402" y="321692"/>
                    <a:pt x="1203085" y="326180"/>
                  </a:cubicBezTo>
                  <a:lnTo>
                    <a:pt x="578083" y="879718"/>
                  </a:lnTo>
                  <a:lnTo>
                    <a:pt x="578161" y="879776"/>
                  </a:lnTo>
                  <a:lnTo>
                    <a:pt x="537232" y="916026"/>
                  </a:lnTo>
                  <a:cubicBezTo>
                    <a:pt x="527985" y="911618"/>
                    <a:pt x="507234" y="899969"/>
                    <a:pt x="493530" y="875589"/>
                  </a:cubicBezTo>
                  <a:cubicBezTo>
                    <a:pt x="482988" y="856933"/>
                    <a:pt x="478784" y="832793"/>
                    <a:pt x="481908" y="811322"/>
                  </a:cubicBezTo>
                  <a:cubicBezTo>
                    <a:pt x="485952" y="783565"/>
                    <a:pt x="505397" y="770035"/>
                    <a:pt x="525148" y="752542"/>
                  </a:cubicBezTo>
                  <a:lnTo>
                    <a:pt x="530638" y="747679"/>
                  </a:lnTo>
                  <a:lnTo>
                    <a:pt x="530624" y="747565"/>
                  </a:lnTo>
                  <a:lnTo>
                    <a:pt x="530575" y="747608"/>
                  </a:lnTo>
                  <a:lnTo>
                    <a:pt x="515848" y="628905"/>
                  </a:lnTo>
                  <a:lnTo>
                    <a:pt x="439924" y="626972"/>
                  </a:lnTo>
                  <a:cubicBezTo>
                    <a:pt x="366844" y="613271"/>
                    <a:pt x="297593" y="576059"/>
                    <a:pt x="244482" y="516092"/>
                  </a:cubicBezTo>
                  <a:lnTo>
                    <a:pt x="191723" y="436983"/>
                  </a:lnTo>
                  <a:cubicBezTo>
                    <a:pt x="190335" y="434267"/>
                    <a:pt x="189019" y="431488"/>
                    <a:pt x="187775" y="428647"/>
                  </a:cubicBezTo>
                  <a:cubicBezTo>
                    <a:pt x="173917" y="397915"/>
                    <a:pt x="164806" y="365682"/>
                    <a:pt x="160376" y="333009"/>
                  </a:cubicBezTo>
                  <a:lnTo>
                    <a:pt x="160591" y="302815"/>
                  </a:lnTo>
                  <a:lnTo>
                    <a:pt x="131395" y="302815"/>
                  </a:lnTo>
                  <a:cubicBezTo>
                    <a:pt x="122610" y="302816"/>
                    <a:pt x="114241" y="301035"/>
                    <a:pt x="106628" y="297816"/>
                  </a:cubicBezTo>
                  <a:lnTo>
                    <a:pt x="101916" y="294639"/>
                  </a:lnTo>
                  <a:lnTo>
                    <a:pt x="94069" y="293058"/>
                  </a:lnTo>
                  <a:cubicBezTo>
                    <a:pt x="75427" y="285175"/>
                    <a:pt x="62390" y="266709"/>
                    <a:pt x="62328" y="245199"/>
                  </a:cubicBezTo>
                  <a:lnTo>
                    <a:pt x="62295" y="219419"/>
                  </a:lnTo>
                  <a:lnTo>
                    <a:pt x="37915" y="219419"/>
                  </a:lnTo>
                  <a:cubicBezTo>
                    <a:pt x="28999" y="219419"/>
                    <a:pt x="20926" y="215805"/>
                    <a:pt x="15083" y="209961"/>
                  </a:cubicBezTo>
                  <a:lnTo>
                    <a:pt x="14192" y="207812"/>
                  </a:lnTo>
                  <a:lnTo>
                    <a:pt x="8431" y="205426"/>
                  </a:lnTo>
                  <a:cubicBezTo>
                    <a:pt x="3245" y="200254"/>
                    <a:pt x="35" y="193109"/>
                    <a:pt x="41" y="185215"/>
                  </a:cubicBezTo>
                  <a:lnTo>
                    <a:pt x="0" y="151406"/>
                  </a:lnTo>
                  <a:lnTo>
                    <a:pt x="5625" y="153843"/>
                  </a:lnTo>
                  <a:lnTo>
                    <a:pt x="5625" y="134266"/>
                  </a:lnTo>
                  <a:cubicBezTo>
                    <a:pt x="5626" y="125349"/>
                    <a:pt x="9239" y="117277"/>
                    <a:pt x="15083" y="111433"/>
                  </a:cubicBezTo>
                  <a:cubicBezTo>
                    <a:pt x="20926" y="105590"/>
                    <a:pt x="28999" y="101976"/>
                    <a:pt x="37915" y="101976"/>
                  </a:cubicBezTo>
                  <a:lnTo>
                    <a:pt x="67768" y="101976"/>
                  </a:lnTo>
                  <a:lnTo>
                    <a:pt x="67768" y="79264"/>
                  </a:lnTo>
                  <a:cubicBezTo>
                    <a:pt x="67768" y="61693"/>
                    <a:pt x="74890" y="45786"/>
                    <a:pt x="86404" y="3427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113" name="Google Shape;3113;p24"/>
            <p:cNvGrpSpPr/>
            <p:nvPr/>
          </p:nvGrpSpPr>
          <p:grpSpPr>
            <a:xfrm>
              <a:off x="13642991" y="254954"/>
              <a:ext cx="903521" cy="985298"/>
              <a:chOff x="13816418" y="-856342"/>
              <a:chExt cx="903521" cy="985298"/>
            </a:xfrm>
          </p:grpSpPr>
          <p:sp>
            <p:nvSpPr>
              <p:cNvPr id="3114" name="Google Shape;3114;p24"/>
              <p:cNvSpPr/>
              <p:nvPr/>
            </p:nvSpPr>
            <p:spPr>
              <a:xfrm rot="2493010">
                <a:off x="13915187" y="-815706"/>
                <a:ext cx="96375" cy="117306"/>
              </a:xfrm>
              <a:custGeom>
                <a:rect b="b" l="l" r="r" t="t"/>
                <a:pathLst>
                  <a:path extrusionOk="0" h="117443" w="96488">
                    <a:moveTo>
                      <a:pt x="64199" y="0"/>
                    </a:moveTo>
                    <a:cubicBezTo>
                      <a:pt x="82032" y="0"/>
                      <a:pt x="96488" y="14457"/>
                      <a:pt x="96488" y="32290"/>
                    </a:cubicBezTo>
                    <a:lnTo>
                      <a:pt x="96488" y="85154"/>
                    </a:lnTo>
                    <a:cubicBezTo>
                      <a:pt x="96488" y="102987"/>
                      <a:pt x="82032" y="117443"/>
                      <a:pt x="64199" y="117443"/>
                    </a:cubicBezTo>
                    <a:lnTo>
                      <a:pt x="32290" y="117443"/>
                    </a:lnTo>
                    <a:cubicBezTo>
                      <a:pt x="14457" y="117443"/>
                      <a:pt x="0" y="102987"/>
                      <a:pt x="0" y="85154"/>
                    </a:cubicBezTo>
                    <a:lnTo>
                      <a:pt x="0" y="32290"/>
                    </a:lnTo>
                    <a:cubicBezTo>
                      <a:pt x="0" y="14457"/>
                      <a:pt x="14457" y="0"/>
                      <a:pt x="32290"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5" name="Google Shape;3115;p24"/>
              <p:cNvSpPr/>
              <p:nvPr/>
            </p:nvSpPr>
            <p:spPr>
              <a:xfrm>
                <a:off x="13870462" y="-630471"/>
                <a:ext cx="256317" cy="600741"/>
              </a:xfrm>
              <a:custGeom>
                <a:rect b="b" l="l" r="r" t="t"/>
                <a:pathLst>
                  <a:path extrusionOk="0" h="600741" w="256317">
                    <a:moveTo>
                      <a:pt x="0" y="265938"/>
                    </a:moveTo>
                    <a:cubicBezTo>
                      <a:pt x="0" y="426148"/>
                      <a:pt x="108680" y="561023"/>
                      <a:pt x="256318" y="600742"/>
                    </a:cubicBezTo>
                    <a:lnTo>
                      <a:pt x="256318" y="459296"/>
                    </a:lnTo>
                    <a:cubicBezTo>
                      <a:pt x="183642" y="425291"/>
                      <a:pt x="133350" y="351473"/>
                      <a:pt x="133350" y="265938"/>
                    </a:cubicBezTo>
                    <a:cubicBezTo>
                      <a:pt x="133350" y="193834"/>
                      <a:pt x="169069" y="130112"/>
                      <a:pt x="223838" y="91440"/>
                    </a:cubicBezTo>
                    <a:lnTo>
                      <a:pt x="124111" y="0"/>
                    </a:lnTo>
                    <a:cubicBezTo>
                      <a:pt x="73724" y="42196"/>
                      <a:pt x="35528" y="98489"/>
                      <a:pt x="15526" y="162878"/>
                    </a:cubicBezTo>
                    <a:moveTo>
                      <a:pt x="0" y="265938"/>
                    </a:moveTo>
                    <a:lnTo>
                      <a:pt x="15526" y="162878"/>
                    </a:lnTo>
                    <a:cubicBezTo>
                      <a:pt x="14573" y="165830"/>
                      <a:pt x="13716" y="168783"/>
                      <a:pt x="12954" y="171736"/>
                    </a:cubicBezTo>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6" name="Google Shape;3116;p24"/>
              <p:cNvSpPr/>
              <p:nvPr/>
            </p:nvSpPr>
            <p:spPr>
              <a:xfrm>
                <a:off x="14156307" y="-191178"/>
                <a:ext cx="411289" cy="106679"/>
              </a:xfrm>
              <a:custGeom>
                <a:rect b="b" l="l" r="r" t="t"/>
                <a:pathLst>
                  <a:path extrusionOk="0" h="106679" w="411289">
                    <a:moveTo>
                      <a:pt x="411290" y="23050"/>
                    </a:moveTo>
                    <a:lnTo>
                      <a:pt x="411290" y="83629"/>
                    </a:lnTo>
                    <a:cubicBezTo>
                      <a:pt x="411290" y="96393"/>
                      <a:pt x="399002" y="106680"/>
                      <a:pt x="383667" y="106680"/>
                    </a:cubicBezTo>
                    <a:lnTo>
                      <a:pt x="27623" y="106680"/>
                    </a:lnTo>
                    <a:cubicBezTo>
                      <a:pt x="12382" y="106680"/>
                      <a:pt x="0" y="96393"/>
                      <a:pt x="0" y="83629"/>
                    </a:cubicBezTo>
                    <a:lnTo>
                      <a:pt x="0" y="23050"/>
                    </a:lnTo>
                    <a:cubicBezTo>
                      <a:pt x="0" y="14478"/>
                      <a:pt x="5620" y="6953"/>
                      <a:pt x="13906" y="3048"/>
                    </a:cubicBezTo>
                    <a:cubicBezTo>
                      <a:pt x="17907" y="1048"/>
                      <a:pt x="22670" y="0"/>
                      <a:pt x="27623" y="0"/>
                    </a:cubicBezTo>
                    <a:lnTo>
                      <a:pt x="383667" y="0"/>
                    </a:lnTo>
                    <a:cubicBezTo>
                      <a:pt x="398907" y="0"/>
                      <a:pt x="411290" y="10287"/>
                      <a:pt x="411290" y="2305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7" name="Google Shape;3117;p24"/>
              <p:cNvSpPr/>
              <p:nvPr/>
            </p:nvSpPr>
            <p:spPr>
              <a:xfrm>
                <a:off x="13816465" y="-2317"/>
                <a:ext cx="903474" cy="131179"/>
              </a:xfrm>
              <a:custGeom>
                <a:rect b="b" l="l" r="r" t="t"/>
                <a:pathLst>
                  <a:path extrusionOk="0" h="131179" w="903474">
                    <a:moveTo>
                      <a:pt x="897530" y="131179"/>
                    </a:moveTo>
                    <a:lnTo>
                      <a:pt x="9324" y="131179"/>
                    </a:lnTo>
                    <a:cubicBezTo>
                      <a:pt x="4752" y="121750"/>
                      <a:pt x="-4392" y="99271"/>
                      <a:pt x="2466" y="71934"/>
                    </a:cubicBezTo>
                    <a:cubicBezTo>
                      <a:pt x="7705" y="50979"/>
                      <a:pt x="22564" y="30119"/>
                      <a:pt x="41804" y="16117"/>
                    </a:cubicBezTo>
                    <a:cubicBezTo>
                      <a:pt x="66665" y="-1980"/>
                      <a:pt x="94097" y="782"/>
                      <a:pt x="124672" y="782"/>
                    </a:cubicBezTo>
                    <a:lnTo>
                      <a:pt x="708935" y="782"/>
                    </a:lnTo>
                    <a:cubicBezTo>
                      <a:pt x="772086" y="782"/>
                      <a:pt x="842095" y="-9219"/>
                      <a:pt x="883719" y="42311"/>
                    </a:cubicBezTo>
                    <a:cubicBezTo>
                      <a:pt x="916199" y="82507"/>
                      <a:pt x="899245" y="126703"/>
                      <a:pt x="897530" y="131179"/>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8" name="Google Shape;3118;p24"/>
              <p:cNvSpPr/>
              <p:nvPr/>
            </p:nvSpPr>
            <p:spPr>
              <a:xfrm>
                <a:off x="13931136" y="-210875"/>
                <a:ext cx="373475" cy="209339"/>
              </a:xfrm>
              <a:custGeom>
                <a:rect b="b" l="l" r="r" t="t"/>
                <a:pathLst>
                  <a:path extrusionOk="0" h="209339" w="373475">
                    <a:moveTo>
                      <a:pt x="373475" y="209340"/>
                    </a:moveTo>
                    <a:lnTo>
                      <a:pt x="0" y="209340"/>
                    </a:lnTo>
                    <a:lnTo>
                      <a:pt x="119348" y="35413"/>
                    </a:lnTo>
                    <a:cubicBezTo>
                      <a:pt x="134779" y="12839"/>
                      <a:pt x="158782" y="1123"/>
                      <a:pt x="183166" y="76"/>
                    </a:cubicBezTo>
                    <a:cubicBezTo>
                      <a:pt x="209931" y="-1067"/>
                      <a:pt x="237077" y="10744"/>
                      <a:pt x="254127" y="35413"/>
                    </a:cubicBezTo>
                    <a:lnTo>
                      <a:pt x="373475" y="20934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9" name="Google Shape;3119;p24"/>
              <p:cNvSpPr/>
              <p:nvPr/>
            </p:nvSpPr>
            <p:spPr>
              <a:xfrm>
                <a:off x="14079345" y="-167461"/>
                <a:ext cx="76961" cy="76962"/>
              </a:xfrm>
              <a:custGeom>
                <a:rect b="b" l="l" r="r" t="t"/>
                <a:pathLst>
                  <a:path extrusionOk="0" h="76962" w="76961">
                    <a:moveTo>
                      <a:pt x="76962" y="38481"/>
                    </a:moveTo>
                    <a:cubicBezTo>
                      <a:pt x="76962" y="59733"/>
                      <a:pt x="59733" y="76962"/>
                      <a:pt x="38481" y="76962"/>
                    </a:cubicBezTo>
                    <a:cubicBezTo>
                      <a:pt x="17229" y="76962"/>
                      <a:pt x="0" y="59733"/>
                      <a:pt x="0" y="38481"/>
                    </a:cubicBezTo>
                    <a:cubicBezTo>
                      <a:pt x="0" y="17229"/>
                      <a:pt x="17229" y="0"/>
                      <a:pt x="38481" y="0"/>
                    </a:cubicBezTo>
                    <a:cubicBezTo>
                      <a:pt x="59733" y="0"/>
                      <a:pt x="76962" y="17229"/>
                      <a:pt x="76962" y="38481"/>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0" name="Google Shape;3120;p24"/>
              <p:cNvSpPr/>
              <p:nvPr/>
            </p:nvSpPr>
            <p:spPr>
              <a:xfrm rot="2493010">
                <a:off x="13909007" y="-718865"/>
                <a:ext cx="523357" cy="286842"/>
              </a:xfrm>
              <a:custGeom>
                <a:rect b="b" l="l" r="r" t="t"/>
                <a:pathLst>
                  <a:path extrusionOk="0" h="287178" w="523970">
                    <a:moveTo>
                      <a:pt x="460343" y="0"/>
                    </a:moveTo>
                    <a:cubicBezTo>
                      <a:pt x="495484" y="0"/>
                      <a:pt x="523970" y="28487"/>
                      <a:pt x="523970" y="63627"/>
                    </a:cubicBezTo>
                    <a:lnTo>
                      <a:pt x="523970" y="223552"/>
                    </a:lnTo>
                    <a:cubicBezTo>
                      <a:pt x="523970" y="258692"/>
                      <a:pt x="495484" y="287179"/>
                      <a:pt x="460343" y="287179"/>
                    </a:cubicBezTo>
                    <a:lnTo>
                      <a:pt x="63627" y="287179"/>
                    </a:lnTo>
                    <a:cubicBezTo>
                      <a:pt x="28487" y="287179"/>
                      <a:pt x="0" y="258692"/>
                      <a:pt x="0" y="223552"/>
                    </a:cubicBezTo>
                    <a:lnTo>
                      <a:pt x="0" y="63627"/>
                    </a:lnTo>
                    <a:cubicBezTo>
                      <a:pt x="0" y="28487"/>
                      <a:pt x="28487" y="0"/>
                      <a:pt x="6362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1" name="Google Shape;3121;p24"/>
              <p:cNvSpPr/>
              <p:nvPr/>
            </p:nvSpPr>
            <p:spPr>
              <a:xfrm rot="-2906990">
                <a:off x="14210963" y="-462730"/>
                <a:ext cx="313100" cy="117306"/>
              </a:xfrm>
              <a:custGeom>
                <a:rect b="b" l="l" r="r" t="t"/>
                <a:pathLst>
                  <a:path extrusionOk="0" h="117443" w="313467">
                    <a:moveTo>
                      <a:pt x="283274" y="0"/>
                    </a:moveTo>
                    <a:cubicBezTo>
                      <a:pt x="299949" y="0"/>
                      <a:pt x="313468" y="13518"/>
                      <a:pt x="313468" y="30194"/>
                    </a:cubicBezTo>
                    <a:lnTo>
                      <a:pt x="313468" y="87249"/>
                    </a:lnTo>
                    <a:cubicBezTo>
                      <a:pt x="313468" y="103925"/>
                      <a:pt x="299949" y="117443"/>
                      <a:pt x="283274" y="117443"/>
                    </a:cubicBezTo>
                    <a:lnTo>
                      <a:pt x="30194" y="117443"/>
                    </a:lnTo>
                    <a:cubicBezTo>
                      <a:pt x="13518" y="117443"/>
                      <a:pt x="0" y="103925"/>
                      <a:pt x="0" y="87249"/>
                    </a:cubicBezTo>
                    <a:lnTo>
                      <a:pt x="0" y="30194"/>
                    </a:lnTo>
                    <a:cubicBezTo>
                      <a:pt x="0" y="13518"/>
                      <a:pt x="13518" y="0"/>
                      <a:pt x="30194"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2" name="Google Shape;3122;p24"/>
              <p:cNvSpPr/>
              <p:nvPr/>
            </p:nvSpPr>
            <p:spPr>
              <a:xfrm>
                <a:off x="13899672" y="-799635"/>
                <a:ext cx="66420" cy="86963"/>
              </a:xfrm>
              <a:custGeom>
                <a:rect b="b" l="l" r="r" t="t"/>
                <a:pathLst>
                  <a:path extrusionOk="0" h="86963" w="66420">
                    <a:moveTo>
                      <a:pt x="9651" y="65723"/>
                    </a:moveTo>
                    <a:cubicBezTo>
                      <a:pt x="-2160" y="55245"/>
                      <a:pt x="-3303" y="37148"/>
                      <a:pt x="7175" y="25337"/>
                    </a:cubicBezTo>
                    <a:lnTo>
                      <a:pt x="29559" y="0"/>
                    </a:lnTo>
                    <a:cubicBezTo>
                      <a:pt x="29559" y="8096"/>
                      <a:pt x="33083" y="16193"/>
                      <a:pt x="39846" y="22003"/>
                    </a:cubicBezTo>
                    <a:lnTo>
                      <a:pt x="66420" y="45053"/>
                    </a:lnTo>
                    <a:lnTo>
                      <a:pt x="44322" y="69437"/>
                    </a:lnTo>
                    <a:cubicBezTo>
                      <a:pt x="39560" y="74771"/>
                      <a:pt x="36036" y="80677"/>
                      <a:pt x="33750" y="86963"/>
                    </a:cubicBezTo>
                    <a:lnTo>
                      <a:pt x="9556" y="65532"/>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3" name="Google Shape;3123;p24"/>
              <p:cNvSpPr/>
              <p:nvPr/>
            </p:nvSpPr>
            <p:spPr>
              <a:xfrm>
                <a:off x="13900669" y="-709338"/>
                <a:ext cx="444137" cy="441800"/>
              </a:xfrm>
              <a:custGeom>
                <a:rect b="b" l="l" r="r" t="t"/>
                <a:pathLst>
                  <a:path extrusionOk="0" h="441800" w="444137">
                    <a:moveTo>
                      <a:pt x="444043" y="411385"/>
                    </a:moveTo>
                    <a:lnTo>
                      <a:pt x="425659" y="432149"/>
                    </a:lnTo>
                    <a:cubicBezTo>
                      <a:pt x="415182" y="443960"/>
                      <a:pt x="397084" y="445103"/>
                      <a:pt x="385273" y="434626"/>
                    </a:cubicBezTo>
                    <a:lnTo>
                      <a:pt x="340125" y="394621"/>
                    </a:lnTo>
                    <a:cubicBezTo>
                      <a:pt x="333457" y="388715"/>
                      <a:pt x="330314" y="380429"/>
                      <a:pt x="330600" y="372142"/>
                    </a:cubicBezTo>
                    <a:lnTo>
                      <a:pt x="17513" y="94583"/>
                    </a:lnTo>
                    <a:cubicBezTo>
                      <a:pt x="-4013" y="75533"/>
                      <a:pt x="-5918" y="42767"/>
                      <a:pt x="13036" y="21241"/>
                    </a:cubicBezTo>
                    <a:lnTo>
                      <a:pt x="31801" y="0"/>
                    </a:lnTo>
                    <a:cubicBezTo>
                      <a:pt x="26086" y="19336"/>
                      <a:pt x="31801" y="40957"/>
                      <a:pt x="48184" y="55150"/>
                    </a:cubicBezTo>
                    <a:lnTo>
                      <a:pt x="379654" y="342233"/>
                    </a:lnTo>
                    <a:cubicBezTo>
                      <a:pt x="379368" y="350806"/>
                      <a:pt x="382606" y="359378"/>
                      <a:pt x="389750" y="365570"/>
                    </a:cubicBezTo>
                    <a:lnTo>
                      <a:pt x="437566" y="407003"/>
                    </a:lnTo>
                    <a:cubicBezTo>
                      <a:pt x="439566" y="408813"/>
                      <a:pt x="441852" y="410242"/>
                      <a:pt x="444138" y="41129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4" name="Google Shape;3124;p24"/>
              <p:cNvSpPr/>
              <p:nvPr/>
            </p:nvSpPr>
            <p:spPr>
              <a:xfrm>
                <a:off x="13932470" y="-712481"/>
                <a:ext cx="2095" cy="3238"/>
              </a:xfrm>
              <a:custGeom>
                <a:rect b="b" l="l" r="r" t="t"/>
                <a:pathLst>
                  <a:path extrusionOk="0" h="3238" w="2095">
                    <a:moveTo>
                      <a:pt x="1048" y="0"/>
                    </a:moveTo>
                    <a:lnTo>
                      <a:pt x="2095" y="857"/>
                    </a:lnTo>
                    <a:lnTo>
                      <a:pt x="0" y="3238"/>
                    </a:lnTo>
                    <a:cubicBezTo>
                      <a:pt x="190" y="2191"/>
                      <a:pt x="571" y="1048"/>
                      <a:pt x="1048" y="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5" name="Google Shape;3125;p24"/>
              <p:cNvSpPr/>
              <p:nvPr/>
            </p:nvSpPr>
            <p:spPr>
              <a:xfrm>
                <a:off x="13915896" y="-573416"/>
                <a:ext cx="130873" cy="136207"/>
              </a:xfrm>
              <a:custGeom>
                <a:rect b="b" l="l" r="r" t="t"/>
                <a:pathLst>
                  <a:path extrusionOk="0" h="136207" w="130873">
                    <a:moveTo>
                      <a:pt x="130874" y="81439"/>
                    </a:moveTo>
                    <a:cubicBezTo>
                      <a:pt x="117539" y="97822"/>
                      <a:pt x="107061" y="116300"/>
                      <a:pt x="99917" y="136208"/>
                    </a:cubicBezTo>
                    <a:lnTo>
                      <a:pt x="0" y="52102"/>
                    </a:lnTo>
                    <a:cubicBezTo>
                      <a:pt x="10478" y="33528"/>
                      <a:pt x="22860" y="16002"/>
                      <a:pt x="37052" y="0"/>
                    </a:cubicBezTo>
                    <a:lnTo>
                      <a:pt x="130874" y="81534"/>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6" name="Google Shape;3126;p24"/>
              <p:cNvSpPr/>
              <p:nvPr/>
            </p:nvSpPr>
            <p:spPr>
              <a:xfrm>
                <a:off x="13816418" y="-210800"/>
                <a:ext cx="297884" cy="339756"/>
              </a:xfrm>
              <a:custGeom>
                <a:rect b="b" l="l" r="r" t="t"/>
                <a:pathLst>
                  <a:path extrusionOk="0" h="339756" w="297884">
                    <a:moveTo>
                      <a:pt x="297884" y="0"/>
                    </a:moveTo>
                    <a:lnTo>
                      <a:pt x="165963" y="209264"/>
                    </a:lnTo>
                    <a:lnTo>
                      <a:pt x="162724" y="214408"/>
                    </a:lnTo>
                    <a:lnTo>
                      <a:pt x="80047" y="214408"/>
                    </a:lnTo>
                    <a:lnTo>
                      <a:pt x="66808" y="243459"/>
                    </a:lnTo>
                    <a:cubicBezTo>
                      <a:pt x="56044" y="267272"/>
                      <a:pt x="53092" y="293751"/>
                      <a:pt x="58426" y="319278"/>
                    </a:cubicBezTo>
                    <a:lnTo>
                      <a:pt x="62712" y="339757"/>
                    </a:lnTo>
                    <a:lnTo>
                      <a:pt x="8038" y="339757"/>
                    </a:lnTo>
                    <a:cubicBezTo>
                      <a:pt x="4038" y="330327"/>
                      <a:pt x="-3773" y="307848"/>
                      <a:pt x="2133" y="280511"/>
                    </a:cubicBezTo>
                    <a:cubicBezTo>
                      <a:pt x="6610" y="259556"/>
                      <a:pt x="19468" y="238697"/>
                      <a:pt x="36042" y="224695"/>
                    </a:cubicBezTo>
                    <a:cubicBezTo>
                      <a:pt x="57473" y="206597"/>
                      <a:pt x="81000" y="209360"/>
                      <a:pt x="107384" y="209360"/>
                    </a:cubicBezTo>
                    <a:lnTo>
                      <a:pt x="114718" y="209360"/>
                    </a:lnTo>
                    <a:lnTo>
                      <a:pt x="234067" y="35433"/>
                    </a:lnTo>
                    <a:cubicBezTo>
                      <a:pt x="249497" y="12859"/>
                      <a:pt x="273500" y="1143"/>
                      <a:pt x="297884" y="9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7" name="Google Shape;3127;p24"/>
              <p:cNvSpPr/>
              <p:nvPr/>
            </p:nvSpPr>
            <p:spPr>
              <a:xfrm>
                <a:off x="14188978" y="-191178"/>
                <a:ext cx="108204" cy="106679"/>
              </a:xfrm>
              <a:custGeom>
                <a:rect b="b" l="l" r="r" t="t"/>
                <a:pathLst>
                  <a:path extrusionOk="0" h="106679" w="108204">
                    <a:moveTo>
                      <a:pt x="108204" y="106680"/>
                    </a:moveTo>
                    <a:lnTo>
                      <a:pt x="56197" y="106680"/>
                    </a:lnTo>
                    <a:lnTo>
                      <a:pt x="0" y="3048"/>
                    </a:lnTo>
                    <a:cubicBezTo>
                      <a:pt x="2476" y="1048"/>
                      <a:pt x="5334" y="0"/>
                      <a:pt x="8382" y="0"/>
                    </a:cubicBezTo>
                    <a:lnTo>
                      <a:pt x="45815" y="0"/>
                    </a:lnTo>
                    <a:lnTo>
                      <a:pt x="108109" y="10668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28" name="Google Shape;3128;p24"/>
          <p:cNvGrpSpPr/>
          <p:nvPr/>
        </p:nvGrpSpPr>
        <p:grpSpPr>
          <a:xfrm>
            <a:off x="8700880" y="2649080"/>
            <a:ext cx="1417366" cy="1682098"/>
            <a:chOff x="15208874" y="-24"/>
            <a:chExt cx="1417366" cy="1682098"/>
          </a:xfrm>
        </p:grpSpPr>
        <p:sp>
          <p:nvSpPr>
            <p:cNvPr id="3129" name="Google Shape;3129;p24"/>
            <p:cNvSpPr/>
            <p:nvPr/>
          </p:nvSpPr>
          <p:spPr>
            <a:xfrm>
              <a:off x="15209021" y="0"/>
              <a:ext cx="1417219" cy="1682074"/>
            </a:xfrm>
            <a:custGeom>
              <a:rect b="b" l="l" r="r" t="t"/>
              <a:pathLst>
                <a:path extrusionOk="0" h="1682074" w="1417219">
                  <a:moveTo>
                    <a:pt x="462505" y="0"/>
                  </a:moveTo>
                  <a:lnTo>
                    <a:pt x="954389" y="0"/>
                  </a:lnTo>
                  <a:cubicBezTo>
                    <a:pt x="980028" y="0"/>
                    <a:pt x="1000769" y="20741"/>
                    <a:pt x="1000769" y="46380"/>
                  </a:cubicBezTo>
                  <a:lnTo>
                    <a:pt x="1000769" y="151060"/>
                  </a:lnTo>
                  <a:cubicBezTo>
                    <a:pt x="1000769" y="176700"/>
                    <a:pt x="980028" y="197439"/>
                    <a:pt x="954389" y="197439"/>
                  </a:cubicBezTo>
                  <a:lnTo>
                    <a:pt x="940182" y="197439"/>
                  </a:lnTo>
                  <a:lnTo>
                    <a:pt x="940182" y="798577"/>
                  </a:lnTo>
                  <a:lnTo>
                    <a:pt x="1391238" y="1451810"/>
                  </a:lnTo>
                  <a:lnTo>
                    <a:pt x="1391401" y="1451810"/>
                  </a:lnTo>
                  <a:cubicBezTo>
                    <a:pt x="1457540" y="1547671"/>
                    <a:pt x="1388952" y="1678317"/>
                    <a:pt x="1272512" y="1678317"/>
                  </a:cubicBezTo>
                  <a:lnTo>
                    <a:pt x="254679" y="1678317"/>
                  </a:lnTo>
                  <a:lnTo>
                    <a:pt x="281396" y="1682074"/>
                  </a:lnTo>
                  <a:lnTo>
                    <a:pt x="144707" y="1682074"/>
                  </a:lnTo>
                  <a:cubicBezTo>
                    <a:pt x="57379" y="1682074"/>
                    <a:pt x="-3036" y="1608585"/>
                    <a:pt x="118" y="1531400"/>
                  </a:cubicBezTo>
                  <a:lnTo>
                    <a:pt x="350" y="1530127"/>
                  </a:lnTo>
                  <a:lnTo>
                    <a:pt x="118" y="1527643"/>
                  </a:lnTo>
                  <a:cubicBezTo>
                    <a:pt x="1169" y="1501914"/>
                    <a:pt x="9284" y="1475775"/>
                    <a:pt x="25819" y="1451810"/>
                  </a:cubicBezTo>
                  <a:lnTo>
                    <a:pt x="476875" y="798577"/>
                  </a:lnTo>
                  <a:lnTo>
                    <a:pt x="476875" y="201196"/>
                  </a:lnTo>
                  <a:lnTo>
                    <a:pt x="462504" y="201196"/>
                  </a:lnTo>
                  <a:cubicBezTo>
                    <a:pt x="436865" y="201196"/>
                    <a:pt x="416125" y="180457"/>
                    <a:pt x="416125" y="154817"/>
                  </a:cubicBezTo>
                  <a:lnTo>
                    <a:pt x="416125" y="50137"/>
                  </a:lnTo>
                  <a:lnTo>
                    <a:pt x="416126" y="50131"/>
                  </a:lnTo>
                  <a:lnTo>
                    <a:pt x="416126" y="46380"/>
                  </a:lnTo>
                  <a:cubicBezTo>
                    <a:pt x="416126" y="20741"/>
                    <a:pt x="436867" y="0"/>
                    <a:pt x="462505"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130" name="Google Shape;3130;p24"/>
            <p:cNvGrpSpPr/>
            <p:nvPr/>
          </p:nvGrpSpPr>
          <p:grpSpPr>
            <a:xfrm>
              <a:off x="15208874" y="-24"/>
              <a:ext cx="1417201" cy="1682053"/>
              <a:chOff x="6947525" y="1109662"/>
              <a:chExt cx="826597" cy="981075"/>
            </a:xfrm>
          </p:grpSpPr>
          <p:sp>
            <p:nvSpPr>
              <p:cNvPr id="3131" name="Google Shape;3131;p24"/>
              <p:cNvSpPr/>
              <p:nvPr/>
            </p:nvSpPr>
            <p:spPr>
              <a:xfrm>
                <a:off x="6947525" y="1180528"/>
                <a:ext cx="826597" cy="908018"/>
              </a:xfrm>
              <a:custGeom>
                <a:rect b="b" l="l" r="r" t="t"/>
                <a:pathLst>
                  <a:path extrusionOk="0" h="908018" w="826597">
                    <a:moveTo>
                      <a:pt x="811444" y="775907"/>
                    </a:moveTo>
                    <a:lnTo>
                      <a:pt x="548364" y="394907"/>
                    </a:lnTo>
                    <a:lnTo>
                      <a:pt x="548364" y="0"/>
                    </a:lnTo>
                    <a:lnTo>
                      <a:pt x="278139" y="0"/>
                    </a:lnTo>
                    <a:lnTo>
                      <a:pt x="278139" y="394907"/>
                    </a:lnTo>
                    <a:lnTo>
                      <a:pt x="15059" y="775907"/>
                    </a:lnTo>
                    <a:cubicBezTo>
                      <a:pt x="-23518" y="831818"/>
                      <a:pt x="16488" y="908018"/>
                      <a:pt x="84401" y="908018"/>
                    </a:cubicBezTo>
                    <a:lnTo>
                      <a:pt x="742197" y="908018"/>
                    </a:lnTo>
                    <a:cubicBezTo>
                      <a:pt x="810111" y="908018"/>
                      <a:pt x="850115" y="831818"/>
                      <a:pt x="811539" y="775907"/>
                    </a:cubicBezTo>
                    <a:close/>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2" name="Google Shape;3132;p24"/>
              <p:cNvSpPr/>
              <p:nvPr/>
            </p:nvSpPr>
            <p:spPr>
              <a:xfrm>
                <a:off x="7190232" y="1109662"/>
                <a:ext cx="340994" cy="115157"/>
              </a:xfrm>
              <a:custGeom>
                <a:rect b="b" l="l" r="r" t="t"/>
                <a:pathLst>
                  <a:path extrusionOk="0" h="115157" w="340994">
                    <a:moveTo>
                      <a:pt x="107442" y="115157"/>
                    </a:moveTo>
                    <a:lnTo>
                      <a:pt x="27051" y="115157"/>
                    </a:lnTo>
                    <a:cubicBezTo>
                      <a:pt x="12097" y="115157"/>
                      <a:pt x="0" y="103061"/>
                      <a:pt x="0" y="88106"/>
                    </a:cubicBezTo>
                    <a:lnTo>
                      <a:pt x="0" y="27051"/>
                    </a:lnTo>
                    <a:cubicBezTo>
                      <a:pt x="0" y="12097"/>
                      <a:pt x="12097" y="0"/>
                      <a:pt x="27051" y="0"/>
                    </a:cubicBezTo>
                    <a:lnTo>
                      <a:pt x="313944" y="0"/>
                    </a:lnTo>
                    <a:cubicBezTo>
                      <a:pt x="328898" y="0"/>
                      <a:pt x="340995" y="12097"/>
                      <a:pt x="340995" y="27051"/>
                    </a:cubicBezTo>
                    <a:lnTo>
                      <a:pt x="340995" y="88106"/>
                    </a:lnTo>
                    <a:cubicBezTo>
                      <a:pt x="340995" y="103061"/>
                      <a:pt x="328898" y="115157"/>
                      <a:pt x="313944" y="115157"/>
                    </a:cubicBezTo>
                    <a:lnTo>
                      <a:pt x="170497" y="115157"/>
                    </a:lnTo>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3" name="Google Shape;3133;p24"/>
              <p:cNvSpPr/>
              <p:nvPr/>
            </p:nvSpPr>
            <p:spPr>
              <a:xfrm>
                <a:off x="7365396" y="1340643"/>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4" name="Google Shape;3134;p24"/>
              <p:cNvSpPr/>
              <p:nvPr/>
            </p:nvSpPr>
            <p:spPr>
              <a:xfrm>
                <a:off x="7365396" y="1429226"/>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5" name="Google Shape;3135;p24"/>
              <p:cNvSpPr/>
              <p:nvPr/>
            </p:nvSpPr>
            <p:spPr>
              <a:xfrm>
                <a:off x="6998988" y="1729739"/>
                <a:ext cx="727972" cy="314515"/>
              </a:xfrm>
              <a:custGeom>
                <a:rect b="b" l="l" r="r" t="t"/>
                <a:pathLst>
                  <a:path extrusionOk="0" h="314515" w="727972">
                    <a:moveTo>
                      <a:pt x="431654" y="0"/>
                    </a:moveTo>
                    <a:lnTo>
                      <a:pt x="552431" y="0"/>
                    </a:lnTo>
                    <a:lnTo>
                      <a:pt x="720738" y="249174"/>
                    </a:lnTo>
                    <a:cubicBezTo>
                      <a:pt x="739502" y="276987"/>
                      <a:pt x="719595" y="314516"/>
                      <a:pt x="685972" y="314516"/>
                    </a:cubicBezTo>
                    <a:lnTo>
                      <a:pt x="41986" y="314516"/>
                    </a:lnTo>
                    <a:cubicBezTo>
                      <a:pt x="8458" y="314516"/>
                      <a:pt x="-11544" y="276987"/>
                      <a:pt x="7220" y="249174"/>
                    </a:cubicBezTo>
                    <a:lnTo>
                      <a:pt x="175527" y="0"/>
                    </a:lnTo>
                    <a:lnTo>
                      <a:pt x="361741" y="0"/>
                    </a:ln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6" name="Google Shape;3136;p24"/>
              <p:cNvSpPr/>
              <p:nvPr/>
            </p:nvSpPr>
            <p:spPr>
              <a:xfrm>
                <a:off x="7176897" y="1829371"/>
                <a:ext cx="97536" cy="97536"/>
              </a:xfrm>
              <a:custGeom>
                <a:rect b="b" l="l" r="r" t="t"/>
                <a:pathLst>
                  <a:path extrusionOk="0" h="97536" w="97536">
                    <a:moveTo>
                      <a:pt x="97536" y="48768"/>
                    </a:moveTo>
                    <a:cubicBezTo>
                      <a:pt x="97536" y="75702"/>
                      <a:pt x="75702" y="97536"/>
                      <a:pt x="48768" y="97536"/>
                    </a:cubicBezTo>
                    <a:cubicBezTo>
                      <a:pt x="21834" y="97536"/>
                      <a:pt x="0" y="75702"/>
                      <a:pt x="0" y="48768"/>
                    </a:cubicBezTo>
                    <a:cubicBezTo>
                      <a:pt x="0" y="21834"/>
                      <a:pt x="21834" y="0"/>
                      <a:pt x="48768" y="0"/>
                    </a:cubicBezTo>
                    <a:cubicBezTo>
                      <a:pt x="75702" y="0"/>
                      <a:pt x="97536" y="21834"/>
                      <a:pt x="97536" y="48768"/>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7" name="Google Shape;3137;p24"/>
              <p:cNvSpPr/>
              <p:nvPr/>
            </p:nvSpPr>
            <p:spPr>
              <a:xfrm>
                <a:off x="7329678" y="1796129"/>
                <a:ext cx="66484" cy="66484"/>
              </a:xfrm>
              <a:custGeom>
                <a:rect b="b" l="l" r="r" t="t"/>
                <a:pathLst>
                  <a:path extrusionOk="0" h="66484" w="66484">
                    <a:moveTo>
                      <a:pt x="66485" y="33242"/>
                    </a:moveTo>
                    <a:cubicBezTo>
                      <a:pt x="66485" y="51601"/>
                      <a:pt x="51601" y="66484"/>
                      <a:pt x="33242" y="66484"/>
                    </a:cubicBezTo>
                    <a:cubicBezTo>
                      <a:pt x="14883" y="66484"/>
                      <a:pt x="0" y="51601"/>
                      <a:pt x="0" y="33242"/>
                    </a:cubicBezTo>
                    <a:cubicBezTo>
                      <a:pt x="0" y="14883"/>
                      <a:pt x="14883" y="0"/>
                      <a:pt x="33242" y="0"/>
                    </a:cubicBezTo>
                    <a:cubicBezTo>
                      <a:pt x="51601" y="0"/>
                      <a:pt x="66485" y="14883"/>
                      <a:pt x="66485" y="33242"/>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8" name="Google Shape;3138;p24"/>
              <p:cNvSpPr/>
              <p:nvPr/>
            </p:nvSpPr>
            <p:spPr>
              <a:xfrm>
                <a:off x="7305294" y="1922335"/>
                <a:ext cx="44386" cy="44386"/>
              </a:xfrm>
              <a:custGeom>
                <a:rect b="b" l="l" r="r" t="t"/>
                <a:pathLst>
                  <a:path extrusionOk="0" h="44386" w="44386">
                    <a:moveTo>
                      <a:pt x="44386" y="22193"/>
                    </a:moveTo>
                    <a:cubicBezTo>
                      <a:pt x="44386" y="34450"/>
                      <a:pt x="34450" y="44387"/>
                      <a:pt x="22193" y="44387"/>
                    </a:cubicBezTo>
                    <a:cubicBezTo>
                      <a:pt x="9936" y="44387"/>
                      <a:pt x="0" y="34450"/>
                      <a:pt x="0" y="22193"/>
                    </a:cubicBezTo>
                    <a:cubicBezTo>
                      <a:pt x="0" y="9936"/>
                      <a:pt x="9937" y="0"/>
                      <a:pt x="22193" y="0"/>
                    </a:cubicBezTo>
                    <a:cubicBezTo>
                      <a:pt x="34450" y="0"/>
                      <a:pt x="44386" y="9936"/>
                      <a:pt x="44386" y="22193"/>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9" name="Google Shape;3139;p24"/>
              <p:cNvSpPr/>
              <p:nvPr/>
            </p:nvSpPr>
            <p:spPr>
              <a:xfrm>
                <a:off x="6947525" y="1111853"/>
                <a:ext cx="357863" cy="978884"/>
              </a:xfrm>
              <a:custGeom>
                <a:rect b="b" l="l" r="r" t="t"/>
                <a:pathLst>
                  <a:path extrusionOk="0" h="978884" w="357863">
                    <a:moveTo>
                      <a:pt x="94783" y="846773"/>
                    </a:moveTo>
                    <a:cubicBezTo>
                      <a:pt x="56207" y="902684"/>
                      <a:pt x="96212" y="978884"/>
                      <a:pt x="164125" y="978884"/>
                    </a:cubicBezTo>
                    <a:lnTo>
                      <a:pt x="84401" y="978884"/>
                    </a:lnTo>
                    <a:cubicBezTo>
                      <a:pt x="16488" y="978884"/>
                      <a:pt x="-23518" y="902684"/>
                      <a:pt x="15059" y="846773"/>
                    </a:cubicBezTo>
                    <a:lnTo>
                      <a:pt x="278139" y="465773"/>
                    </a:lnTo>
                    <a:lnTo>
                      <a:pt x="278139" y="115157"/>
                    </a:lnTo>
                    <a:lnTo>
                      <a:pt x="269757" y="115157"/>
                    </a:lnTo>
                    <a:cubicBezTo>
                      <a:pt x="254803" y="115157"/>
                      <a:pt x="242706" y="103061"/>
                      <a:pt x="242706" y="88106"/>
                    </a:cubicBezTo>
                    <a:lnTo>
                      <a:pt x="242706" y="27051"/>
                    </a:lnTo>
                    <a:cubicBezTo>
                      <a:pt x="242706" y="12097"/>
                      <a:pt x="254803" y="0"/>
                      <a:pt x="269757" y="0"/>
                    </a:cubicBezTo>
                    <a:lnTo>
                      <a:pt x="349481" y="0"/>
                    </a:lnTo>
                    <a:cubicBezTo>
                      <a:pt x="334527" y="0"/>
                      <a:pt x="322430" y="12097"/>
                      <a:pt x="322430" y="27051"/>
                    </a:cubicBezTo>
                    <a:lnTo>
                      <a:pt x="322430" y="88106"/>
                    </a:lnTo>
                    <a:cubicBezTo>
                      <a:pt x="322430" y="103061"/>
                      <a:pt x="334527" y="115157"/>
                      <a:pt x="349481" y="115157"/>
                    </a:cubicBezTo>
                    <a:lnTo>
                      <a:pt x="357864" y="115157"/>
                    </a:lnTo>
                    <a:lnTo>
                      <a:pt x="357864" y="465773"/>
                    </a:lnTo>
                    <a:lnTo>
                      <a:pt x="94783" y="846773"/>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40" name="Google Shape;3140;p24"/>
          <p:cNvGrpSpPr/>
          <p:nvPr/>
        </p:nvGrpSpPr>
        <p:grpSpPr>
          <a:xfrm>
            <a:off x="6412038" y="2649080"/>
            <a:ext cx="1417366" cy="1682098"/>
            <a:chOff x="15208874" y="-24"/>
            <a:chExt cx="1417366" cy="1682098"/>
          </a:xfrm>
        </p:grpSpPr>
        <p:sp>
          <p:nvSpPr>
            <p:cNvPr id="3141" name="Google Shape;3141;p24"/>
            <p:cNvSpPr/>
            <p:nvPr/>
          </p:nvSpPr>
          <p:spPr>
            <a:xfrm>
              <a:off x="15209021" y="0"/>
              <a:ext cx="1417219" cy="1682074"/>
            </a:xfrm>
            <a:custGeom>
              <a:rect b="b" l="l" r="r" t="t"/>
              <a:pathLst>
                <a:path extrusionOk="0" h="1682074" w="1417219">
                  <a:moveTo>
                    <a:pt x="462505" y="0"/>
                  </a:moveTo>
                  <a:lnTo>
                    <a:pt x="954389" y="0"/>
                  </a:lnTo>
                  <a:cubicBezTo>
                    <a:pt x="980028" y="0"/>
                    <a:pt x="1000769" y="20741"/>
                    <a:pt x="1000769" y="46380"/>
                  </a:cubicBezTo>
                  <a:lnTo>
                    <a:pt x="1000769" y="151060"/>
                  </a:lnTo>
                  <a:cubicBezTo>
                    <a:pt x="1000769" y="176700"/>
                    <a:pt x="980028" y="197439"/>
                    <a:pt x="954389" y="197439"/>
                  </a:cubicBezTo>
                  <a:lnTo>
                    <a:pt x="940182" y="197439"/>
                  </a:lnTo>
                  <a:lnTo>
                    <a:pt x="940182" y="798577"/>
                  </a:lnTo>
                  <a:lnTo>
                    <a:pt x="1391238" y="1451810"/>
                  </a:lnTo>
                  <a:lnTo>
                    <a:pt x="1391401" y="1451810"/>
                  </a:lnTo>
                  <a:cubicBezTo>
                    <a:pt x="1457540" y="1547671"/>
                    <a:pt x="1388952" y="1678317"/>
                    <a:pt x="1272512" y="1678317"/>
                  </a:cubicBezTo>
                  <a:lnTo>
                    <a:pt x="254679" y="1678317"/>
                  </a:lnTo>
                  <a:lnTo>
                    <a:pt x="281396" y="1682074"/>
                  </a:lnTo>
                  <a:lnTo>
                    <a:pt x="144707" y="1682074"/>
                  </a:lnTo>
                  <a:cubicBezTo>
                    <a:pt x="57379" y="1682074"/>
                    <a:pt x="-3036" y="1608585"/>
                    <a:pt x="118" y="1531400"/>
                  </a:cubicBezTo>
                  <a:lnTo>
                    <a:pt x="350" y="1530127"/>
                  </a:lnTo>
                  <a:lnTo>
                    <a:pt x="118" y="1527643"/>
                  </a:lnTo>
                  <a:cubicBezTo>
                    <a:pt x="1169" y="1501914"/>
                    <a:pt x="9284" y="1475775"/>
                    <a:pt x="25819" y="1451810"/>
                  </a:cubicBezTo>
                  <a:lnTo>
                    <a:pt x="476875" y="798577"/>
                  </a:lnTo>
                  <a:lnTo>
                    <a:pt x="476875" y="201196"/>
                  </a:lnTo>
                  <a:lnTo>
                    <a:pt x="462504" y="201196"/>
                  </a:lnTo>
                  <a:cubicBezTo>
                    <a:pt x="436865" y="201196"/>
                    <a:pt x="416125" y="180457"/>
                    <a:pt x="416125" y="154817"/>
                  </a:cubicBezTo>
                  <a:lnTo>
                    <a:pt x="416125" y="50137"/>
                  </a:lnTo>
                  <a:lnTo>
                    <a:pt x="416126" y="50131"/>
                  </a:lnTo>
                  <a:lnTo>
                    <a:pt x="416126" y="46380"/>
                  </a:lnTo>
                  <a:cubicBezTo>
                    <a:pt x="416126" y="20741"/>
                    <a:pt x="436867" y="0"/>
                    <a:pt x="462505"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142" name="Google Shape;3142;p24"/>
            <p:cNvGrpSpPr/>
            <p:nvPr/>
          </p:nvGrpSpPr>
          <p:grpSpPr>
            <a:xfrm>
              <a:off x="15208874" y="-24"/>
              <a:ext cx="1417201" cy="1682053"/>
              <a:chOff x="6947525" y="1109662"/>
              <a:chExt cx="826597" cy="981075"/>
            </a:xfrm>
          </p:grpSpPr>
          <p:sp>
            <p:nvSpPr>
              <p:cNvPr id="3143" name="Google Shape;3143;p24"/>
              <p:cNvSpPr/>
              <p:nvPr/>
            </p:nvSpPr>
            <p:spPr>
              <a:xfrm>
                <a:off x="6947525" y="1180528"/>
                <a:ext cx="826597" cy="908018"/>
              </a:xfrm>
              <a:custGeom>
                <a:rect b="b" l="l" r="r" t="t"/>
                <a:pathLst>
                  <a:path extrusionOk="0" h="908018" w="826597">
                    <a:moveTo>
                      <a:pt x="811444" y="775907"/>
                    </a:moveTo>
                    <a:lnTo>
                      <a:pt x="548364" y="394907"/>
                    </a:lnTo>
                    <a:lnTo>
                      <a:pt x="548364" y="0"/>
                    </a:lnTo>
                    <a:lnTo>
                      <a:pt x="278139" y="0"/>
                    </a:lnTo>
                    <a:lnTo>
                      <a:pt x="278139" y="394907"/>
                    </a:lnTo>
                    <a:lnTo>
                      <a:pt x="15059" y="775907"/>
                    </a:lnTo>
                    <a:cubicBezTo>
                      <a:pt x="-23518" y="831818"/>
                      <a:pt x="16488" y="908018"/>
                      <a:pt x="84401" y="908018"/>
                    </a:cubicBezTo>
                    <a:lnTo>
                      <a:pt x="742197" y="908018"/>
                    </a:lnTo>
                    <a:cubicBezTo>
                      <a:pt x="810111" y="908018"/>
                      <a:pt x="850115" y="831818"/>
                      <a:pt x="811539" y="775907"/>
                    </a:cubicBezTo>
                    <a:close/>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4" name="Google Shape;3144;p24"/>
              <p:cNvSpPr/>
              <p:nvPr/>
            </p:nvSpPr>
            <p:spPr>
              <a:xfrm>
                <a:off x="7190232" y="1109662"/>
                <a:ext cx="340994" cy="115157"/>
              </a:xfrm>
              <a:custGeom>
                <a:rect b="b" l="l" r="r" t="t"/>
                <a:pathLst>
                  <a:path extrusionOk="0" h="115157" w="340994">
                    <a:moveTo>
                      <a:pt x="107442" y="115157"/>
                    </a:moveTo>
                    <a:lnTo>
                      <a:pt x="27051" y="115157"/>
                    </a:lnTo>
                    <a:cubicBezTo>
                      <a:pt x="12097" y="115157"/>
                      <a:pt x="0" y="103061"/>
                      <a:pt x="0" y="88106"/>
                    </a:cubicBezTo>
                    <a:lnTo>
                      <a:pt x="0" y="27051"/>
                    </a:lnTo>
                    <a:cubicBezTo>
                      <a:pt x="0" y="12097"/>
                      <a:pt x="12097" y="0"/>
                      <a:pt x="27051" y="0"/>
                    </a:cubicBezTo>
                    <a:lnTo>
                      <a:pt x="313944" y="0"/>
                    </a:lnTo>
                    <a:cubicBezTo>
                      <a:pt x="328898" y="0"/>
                      <a:pt x="340995" y="12097"/>
                      <a:pt x="340995" y="27051"/>
                    </a:cubicBezTo>
                    <a:lnTo>
                      <a:pt x="340995" y="88106"/>
                    </a:lnTo>
                    <a:cubicBezTo>
                      <a:pt x="340995" y="103061"/>
                      <a:pt x="328898" y="115157"/>
                      <a:pt x="313944" y="115157"/>
                    </a:cubicBezTo>
                    <a:lnTo>
                      <a:pt x="170497" y="115157"/>
                    </a:lnTo>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5" name="Google Shape;3145;p24"/>
              <p:cNvSpPr/>
              <p:nvPr/>
            </p:nvSpPr>
            <p:spPr>
              <a:xfrm>
                <a:off x="7365396" y="1340643"/>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6" name="Google Shape;3146;p24"/>
              <p:cNvSpPr/>
              <p:nvPr/>
            </p:nvSpPr>
            <p:spPr>
              <a:xfrm>
                <a:off x="7365396" y="1429226"/>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7" name="Google Shape;3147;p24"/>
              <p:cNvSpPr/>
              <p:nvPr/>
            </p:nvSpPr>
            <p:spPr>
              <a:xfrm>
                <a:off x="6998988" y="1729739"/>
                <a:ext cx="727972" cy="314515"/>
              </a:xfrm>
              <a:custGeom>
                <a:rect b="b" l="l" r="r" t="t"/>
                <a:pathLst>
                  <a:path extrusionOk="0" h="314515" w="727972">
                    <a:moveTo>
                      <a:pt x="431654" y="0"/>
                    </a:moveTo>
                    <a:lnTo>
                      <a:pt x="552431" y="0"/>
                    </a:lnTo>
                    <a:lnTo>
                      <a:pt x="720738" y="249174"/>
                    </a:lnTo>
                    <a:cubicBezTo>
                      <a:pt x="739502" y="276987"/>
                      <a:pt x="719595" y="314516"/>
                      <a:pt x="685972" y="314516"/>
                    </a:cubicBezTo>
                    <a:lnTo>
                      <a:pt x="41986" y="314516"/>
                    </a:lnTo>
                    <a:cubicBezTo>
                      <a:pt x="8458" y="314516"/>
                      <a:pt x="-11544" y="276987"/>
                      <a:pt x="7220" y="249174"/>
                    </a:cubicBezTo>
                    <a:lnTo>
                      <a:pt x="175527" y="0"/>
                    </a:lnTo>
                    <a:lnTo>
                      <a:pt x="361741" y="0"/>
                    </a:lnTo>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8" name="Google Shape;3148;p24"/>
              <p:cNvSpPr/>
              <p:nvPr/>
            </p:nvSpPr>
            <p:spPr>
              <a:xfrm>
                <a:off x="7176897" y="1829371"/>
                <a:ext cx="97536" cy="97536"/>
              </a:xfrm>
              <a:custGeom>
                <a:rect b="b" l="l" r="r" t="t"/>
                <a:pathLst>
                  <a:path extrusionOk="0" h="97536" w="97536">
                    <a:moveTo>
                      <a:pt x="97536" y="48768"/>
                    </a:moveTo>
                    <a:cubicBezTo>
                      <a:pt x="97536" y="75702"/>
                      <a:pt x="75702" y="97536"/>
                      <a:pt x="48768" y="97536"/>
                    </a:cubicBezTo>
                    <a:cubicBezTo>
                      <a:pt x="21834" y="97536"/>
                      <a:pt x="0" y="75702"/>
                      <a:pt x="0" y="48768"/>
                    </a:cubicBezTo>
                    <a:cubicBezTo>
                      <a:pt x="0" y="21834"/>
                      <a:pt x="21834" y="0"/>
                      <a:pt x="48768" y="0"/>
                    </a:cubicBezTo>
                    <a:cubicBezTo>
                      <a:pt x="75702" y="0"/>
                      <a:pt x="97536" y="21834"/>
                      <a:pt x="97536" y="48768"/>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9" name="Google Shape;3149;p24"/>
              <p:cNvSpPr/>
              <p:nvPr/>
            </p:nvSpPr>
            <p:spPr>
              <a:xfrm>
                <a:off x="7329678" y="1796129"/>
                <a:ext cx="66484" cy="66484"/>
              </a:xfrm>
              <a:custGeom>
                <a:rect b="b" l="l" r="r" t="t"/>
                <a:pathLst>
                  <a:path extrusionOk="0" h="66484" w="66484">
                    <a:moveTo>
                      <a:pt x="66485" y="33242"/>
                    </a:moveTo>
                    <a:cubicBezTo>
                      <a:pt x="66485" y="51601"/>
                      <a:pt x="51601" y="66484"/>
                      <a:pt x="33242" y="66484"/>
                    </a:cubicBezTo>
                    <a:cubicBezTo>
                      <a:pt x="14883" y="66484"/>
                      <a:pt x="0" y="51601"/>
                      <a:pt x="0" y="33242"/>
                    </a:cubicBezTo>
                    <a:cubicBezTo>
                      <a:pt x="0" y="14883"/>
                      <a:pt x="14883" y="0"/>
                      <a:pt x="33242" y="0"/>
                    </a:cubicBezTo>
                    <a:cubicBezTo>
                      <a:pt x="51601" y="0"/>
                      <a:pt x="66485" y="14883"/>
                      <a:pt x="66485" y="33242"/>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0" name="Google Shape;3150;p24"/>
              <p:cNvSpPr/>
              <p:nvPr/>
            </p:nvSpPr>
            <p:spPr>
              <a:xfrm>
                <a:off x="7305294" y="1922335"/>
                <a:ext cx="44386" cy="44386"/>
              </a:xfrm>
              <a:custGeom>
                <a:rect b="b" l="l" r="r" t="t"/>
                <a:pathLst>
                  <a:path extrusionOk="0" h="44386" w="44386">
                    <a:moveTo>
                      <a:pt x="44386" y="22193"/>
                    </a:moveTo>
                    <a:cubicBezTo>
                      <a:pt x="44386" y="34450"/>
                      <a:pt x="34450" y="44387"/>
                      <a:pt x="22193" y="44387"/>
                    </a:cubicBezTo>
                    <a:cubicBezTo>
                      <a:pt x="9936" y="44387"/>
                      <a:pt x="0" y="34450"/>
                      <a:pt x="0" y="22193"/>
                    </a:cubicBezTo>
                    <a:cubicBezTo>
                      <a:pt x="0" y="9936"/>
                      <a:pt x="9937" y="0"/>
                      <a:pt x="22193" y="0"/>
                    </a:cubicBezTo>
                    <a:cubicBezTo>
                      <a:pt x="34450" y="0"/>
                      <a:pt x="44386" y="9936"/>
                      <a:pt x="44386" y="22193"/>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1" name="Google Shape;3151;p24"/>
              <p:cNvSpPr/>
              <p:nvPr/>
            </p:nvSpPr>
            <p:spPr>
              <a:xfrm>
                <a:off x="6947525" y="1111853"/>
                <a:ext cx="357863" cy="978884"/>
              </a:xfrm>
              <a:custGeom>
                <a:rect b="b" l="l" r="r" t="t"/>
                <a:pathLst>
                  <a:path extrusionOk="0" h="978884" w="357863">
                    <a:moveTo>
                      <a:pt x="94783" y="846773"/>
                    </a:moveTo>
                    <a:cubicBezTo>
                      <a:pt x="56207" y="902684"/>
                      <a:pt x="96212" y="978884"/>
                      <a:pt x="164125" y="978884"/>
                    </a:cubicBezTo>
                    <a:lnTo>
                      <a:pt x="84401" y="978884"/>
                    </a:lnTo>
                    <a:cubicBezTo>
                      <a:pt x="16488" y="978884"/>
                      <a:pt x="-23518" y="902684"/>
                      <a:pt x="15059" y="846773"/>
                    </a:cubicBezTo>
                    <a:lnTo>
                      <a:pt x="278139" y="465773"/>
                    </a:lnTo>
                    <a:lnTo>
                      <a:pt x="278139" y="115157"/>
                    </a:lnTo>
                    <a:lnTo>
                      <a:pt x="269757" y="115157"/>
                    </a:lnTo>
                    <a:cubicBezTo>
                      <a:pt x="254803" y="115157"/>
                      <a:pt x="242706" y="103061"/>
                      <a:pt x="242706" y="88106"/>
                    </a:cubicBezTo>
                    <a:lnTo>
                      <a:pt x="242706" y="27051"/>
                    </a:lnTo>
                    <a:cubicBezTo>
                      <a:pt x="242706" y="12097"/>
                      <a:pt x="254803" y="0"/>
                      <a:pt x="269757" y="0"/>
                    </a:cubicBezTo>
                    <a:lnTo>
                      <a:pt x="349481" y="0"/>
                    </a:lnTo>
                    <a:cubicBezTo>
                      <a:pt x="334527" y="0"/>
                      <a:pt x="322430" y="12097"/>
                      <a:pt x="322430" y="27051"/>
                    </a:cubicBezTo>
                    <a:lnTo>
                      <a:pt x="322430" y="88106"/>
                    </a:lnTo>
                    <a:cubicBezTo>
                      <a:pt x="322430" y="103061"/>
                      <a:pt x="334527" y="115157"/>
                      <a:pt x="349481" y="115157"/>
                    </a:cubicBezTo>
                    <a:lnTo>
                      <a:pt x="357864" y="115157"/>
                    </a:lnTo>
                    <a:lnTo>
                      <a:pt x="357864" y="465773"/>
                    </a:lnTo>
                    <a:lnTo>
                      <a:pt x="94783" y="846773"/>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52" name="Google Shape;3152;p24"/>
          <p:cNvGrpSpPr/>
          <p:nvPr/>
        </p:nvGrpSpPr>
        <p:grpSpPr>
          <a:xfrm>
            <a:off x="4123197" y="2649080"/>
            <a:ext cx="1417366" cy="1682098"/>
            <a:chOff x="15208874" y="-24"/>
            <a:chExt cx="1417366" cy="1682098"/>
          </a:xfrm>
        </p:grpSpPr>
        <p:sp>
          <p:nvSpPr>
            <p:cNvPr id="3153" name="Google Shape;3153;p24"/>
            <p:cNvSpPr/>
            <p:nvPr/>
          </p:nvSpPr>
          <p:spPr>
            <a:xfrm>
              <a:off x="15209021" y="0"/>
              <a:ext cx="1417219" cy="1682074"/>
            </a:xfrm>
            <a:custGeom>
              <a:rect b="b" l="l" r="r" t="t"/>
              <a:pathLst>
                <a:path extrusionOk="0" h="1682074" w="1417219">
                  <a:moveTo>
                    <a:pt x="462505" y="0"/>
                  </a:moveTo>
                  <a:lnTo>
                    <a:pt x="954389" y="0"/>
                  </a:lnTo>
                  <a:cubicBezTo>
                    <a:pt x="980028" y="0"/>
                    <a:pt x="1000769" y="20741"/>
                    <a:pt x="1000769" y="46380"/>
                  </a:cubicBezTo>
                  <a:lnTo>
                    <a:pt x="1000769" y="151060"/>
                  </a:lnTo>
                  <a:cubicBezTo>
                    <a:pt x="1000769" y="176700"/>
                    <a:pt x="980028" y="197439"/>
                    <a:pt x="954389" y="197439"/>
                  </a:cubicBezTo>
                  <a:lnTo>
                    <a:pt x="940182" y="197439"/>
                  </a:lnTo>
                  <a:lnTo>
                    <a:pt x="940182" y="798577"/>
                  </a:lnTo>
                  <a:lnTo>
                    <a:pt x="1391238" y="1451810"/>
                  </a:lnTo>
                  <a:lnTo>
                    <a:pt x="1391401" y="1451810"/>
                  </a:lnTo>
                  <a:cubicBezTo>
                    <a:pt x="1457540" y="1547671"/>
                    <a:pt x="1388952" y="1678317"/>
                    <a:pt x="1272512" y="1678317"/>
                  </a:cubicBezTo>
                  <a:lnTo>
                    <a:pt x="254679" y="1678317"/>
                  </a:lnTo>
                  <a:lnTo>
                    <a:pt x="281396" y="1682074"/>
                  </a:lnTo>
                  <a:lnTo>
                    <a:pt x="144707" y="1682074"/>
                  </a:lnTo>
                  <a:cubicBezTo>
                    <a:pt x="57379" y="1682074"/>
                    <a:pt x="-3036" y="1608585"/>
                    <a:pt x="118" y="1531400"/>
                  </a:cubicBezTo>
                  <a:lnTo>
                    <a:pt x="350" y="1530127"/>
                  </a:lnTo>
                  <a:lnTo>
                    <a:pt x="118" y="1527643"/>
                  </a:lnTo>
                  <a:cubicBezTo>
                    <a:pt x="1169" y="1501914"/>
                    <a:pt x="9284" y="1475775"/>
                    <a:pt x="25819" y="1451810"/>
                  </a:cubicBezTo>
                  <a:lnTo>
                    <a:pt x="476875" y="798577"/>
                  </a:lnTo>
                  <a:lnTo>
                    <a:pt x="476875" y="201196"/>
                  </a:lnTo>
                  <a:lnTo>
                    <a:pt x="462504" y="201196"/>
                  </a:lnTo>
                  <a:cubicBezTo>
                    <a:pt x="436865" y="201196"/>
                    <a:pt x="416125" y="180457"/>
                    <a:pt x="416125" y="154817"/>
                  </a:cubicBezTo>
                  <a:lnTo>
                    <a:pt x="416125" y="50137"/>
                  </a:lnTo>
                  <a:lnTo>
                    <a:pt x="416126" y="50131"/>
                  </a:lnTo>
                  <a:lnTo>
                    <a:pt x="416126" y="46380"/>
                  </a:lnTo>
                  <a:cubicBezTo>
                    <a:pt x="416126" y="20741"/>
                    <a:pt x="436867" y="0"/>
                    <a:pt x="462505"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154" name="Google Shape;3154;p24"/>
            <p:cNvGrpSpPr/>
            <p:nvPr/>
          </p:nvGrpSpPr>
          <p:grpSpPr>
            <a:xfrm>
              <a:off x="15208874" y="-24"/>
              <a:ext cx="1417201" cy="1682053"/>
              <a:chOff x="6947525" y="1109662"/>
              <a:chExt cx="826597" cy="981075"/>
            </a:xfrm>
          </p:grpSpPr>
          <p:sp>
            <p:nvSpPr>
              <p:cNvPr id="3155" name="Google Shape;3155;p24"/>
              <p:cNvSpPr/>
              <p:nvPr/>
            </p:nvSpPr>
            <p:spPr>
              <a:xfrm>
                <a:off x="6947525" y="1180528"/>
                <a:ext cx="826597" cy="908018"/>
              </a:xfrm>
              <a:custGeom>
                <a:rect b="b" l="l" r="r" t="t"/>
                <a:pathLst>
                  <a:path extrusionOk="0" h="908018" w="826597">
                    <a:moveTo>
                      <a:pt x="811444" y="775907"/>
                    </a:moveTo>
                    <a:lnTo>
                      <a:pt x="548364" y="394907"/>
                    </a:lnTo>
                    <a:lnTo>
                      <a:pt x="548364" y="0"/>
                    </a:lnTo>
                    <a:lnTo>
                      <a:pt x="278139" y="0"/>
                    </a:lnTo>
                    <a:lnTo>
                      <a:pt x="278139" y="394907"/>
                    </a:lnTo>
                    <a:lnTo>
                      <a:pt x="15059" y="775907"/>
                    </a:lnTo>
                    <a:cubicBezTo>
                      <a:pt x="-23518" y="831818"/>
                      <a:pt x="16488" y="908018"/>
                      <a:pt x="84401" y="908018"/>
                    </a:cubicBezTo>
                    <a:lnTo>
                      <a:pt x="742197" y="908018"/>
                    </a:lnTo>
                    <a:cubicBezTo>
                      <a:pt x="810111" y="908018"/>
                      <a:pt x="850115" y="831818"/>
                      <a:pt x="811539" y="775907"/>
                    </a:cubicBezTo>
                    <a:close/>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6" name="Google Shape;3156;p24"/>
              <p:cNvSpPr/>
              <p:nvPr/>
            </p:nvSpPr>
            <p:spPr>
              <a:xfrm>
                <a:off x="7190232" y="1109662"/>
                <a:ext cx="340994" cy="115157"/>
              </a:xfrm>
              <a:custGeom>
                <a:rect b="b" l="l" r="r" t="t"/>
                <a:pathLst>
                  <a:path extrusionOk="0" h="115157" w="340994">
                    <a:moveTo>
                      <a:pt x="107442" y="115157"/>
                    </a:moveTo>
                    <a:lnTo>
                      <a:pt x="27051" y="115157"/>
                    </a:lnTo>
                    <a:cubicBezTo>
                      <a:pt x="12097" y="115157"/>
                      <a:pt x="0" y="103061"/>
                      <a:pt x="0" y="88106"/>
                    </a:cubicBezTo>
                    <a:lnTo>
                      <a:pt x="0" y="27051"/>
                    </a:lnTo>
                    <a:cubicBezTo>
                      <a:pt x="0" y="12097"/>
                      <a:pt x="12097" y="0"/>
                      <a:pt x="27051" y="0"/>
                    </a:cubicBezTo>
                    <a:lnTo>
                      <a:pt x="313944" y="0"/>
                    </a:lnTo>
                    <a:cubicBezTo>
                      <a:pt x="328898" y="0"/>
                      <a:pt x="340995" y="12097"/>
                      <a:pt x="340995" y="27051"/>
                    </a:cubicBezTo>
                    <a:lnTo>
                      <a:pt x="340995" y="88106"/>
                    </a:lnTo>
                    <a:cubicBezTo>
                      <a:pt x="340995" y="103061"/>
                      <a:pt x="328898" y="115157"/>
                      <a:pt x="313944" y="115157"/>
                    </a:cubicBezTo>
                    <a:lnTo>
                      <a:pt x="170497" y="115157"/>
                    </a:lnTo>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7" name="Google Shape;3157;p24"/>
              <p:cNvSpPr/>
              <p:nvPr/>
            </p:nvSpPr>
            <p:spPr>
              <a:xfrm>
                <a:off x="7365396" y="1340643"/>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8" name="Google Shape;3158;p24"/>
              <p:cNvSpPr/>
              <p:nvPr/>
            </p:nvSpPr>
            <p:spPr>
              <a:xfrm>
                <a:off x="7365396" y="1429226"/>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9" name="Google Shape;3159;p24"/>
              <p:cNvSpPr/>
              <p:nvPr/>
            </p:nvSpPr>
            <p:spPr>
              <a:xfrm>
                <a:off x="6998988" y="1729739"/>
                <a:ext cx="727972" cy="314515"/>
              </a:xfrm>
              <a:custGeom>
                <a:rect b="b" l="l" r="r" t="t"/>
                <a:pathLst>
                  <a:path extrusionOk="0" h="314515" w="727972">
                    <a:moveTo>
                      <a:pt x="431654" y="0"/>
                    </a:moveTo>
                    <a:lnTo>
                      <a:pt x="552431" y="0"/>
                    </a:lnTo>
                    <a:lnTo>
                      <a:pt x="720738" y="249174"/>
                    </a:lnTo>
                    <a:cubicBezTo>
                      <a:pt x="739502" y="276987"/>
                      <a:pt x="719595" y="314516"/>
                      <a:pt x="685972" y="314516"/>
                    </a:cubicBezTo>
                    <a:lnTo>
                      <a:pt x="41986" y="314516"/>
                    </a:lnTo>
                    <a:cubicBezTo>
                      <a:pt x="8458" y="314516"/>
                      <a:pt x="-11544" y="276987"/>
                      <a:pt x="7220" y="249174"/>
                    </a:cubicBezTo>
                    <a:lnTo>
                      <a:pt x="175527" y="0"/>
                    </a:lnTo>
                    <a:lnTo>
                      <a:pt x="361741" y="0"/>
                    </a:lnTo>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0" name="Google Shape;3160;p24"/>
              <p:cNvSpPr/>
              <p:nvPr/>
            </p:nvSpPr>
            <p:spPr>
              <a:xfrm>
                <a:off x="7176897" y="1829371"/>
                <a:ext cx="97536" cy="97536"/>
              </a:xfrm>
              <a:custGeom>
                <a:rect b="b" l="l" r="r" t="t"/>
                <a:pathLst>
                  <a:path extrusionOk="0" h="97536" w="97536">
                    <a:moveTo>
                      <a:pt x="97536" y="48768"/>
                    </a:moveTo>
                    <a:cubicBezTo>
                      <a:pt x="97536" y="75702"/>
                      <a:pt x="75702" y="97536"/>
                      <a:pt x="48768" y="97536"/>
                    </a:cubicBezTo>
                    <a:cubicBezTo>
                      <a:pt x="21834" y="97536"/>
                      <a:pt x="0" y="75702"/>
                      <a:pt x="0" y="48768"/>
                    </a:cubicBezTo>
                    <a:cubicBezTo>
                      <a:pt x="0" y="21834"/>
                      <a:pt x="21834" y="0"/>
                      <a:pt x="48768" y="0"/>
                    </a:cubicBezTo>
                    <a:cubicBezTo>
                      <a:pt x="75702" y="0"/>
                      <a:pt x="97536" y="21834"/>
                      <a:pt x="97536" y="48768"/>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1" name="Google Shape;3161;p24"/>
              <p:cNvSpPr/>
              <p:nvPr/>
            </p:nvSpPr>
            <p:spPr>
              <a:xfrm>
                <a:off x="7329678" y="1796129"/>
                <a:ext cx="66484" cy="66484"/>
              </a:xfrm>
              <a:custGeom>
                <a:rect b="b" l="l" r="r" t="t"/>
                <a:pathLst>
                  <a:path extrusionOk="0" h="66484" w="66484">
                    <a:moveTo>
                      <a:pt x="66485" y="33242"/>
                    </a:moveTo>
                    <a:cubicBezTo>
                      <a:pt x="66485" y="51601"/>
                      <a:pt x="51601" y="66484"/>
                      <a:pt x="33242" y="66484"/>
                    </a:cubicBezTo>
                    <a:cubicBezTo>
                      <a:pt x="14883" y="66484"/>
                      <a:pt x="0" y="51601"/>
                      <a:pt x="0" y="33242"/>
                    </a:cubicBezTo>
                    <a:cubicBezTo>
                      <a:pt x="0" y="14883"/>
                      <a:pt x="14883" y="0"/>
                      <a:pt x="33242" y="0"/>
                    </a:cubicBezTo>
                    <a:cubicBezTo>
                      <a:pt x="51601" y="0"/>
                      <a:pt x="66485" y="14883"/>
                      <a:pt x="66485" y="33242"/>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2" name="Google Shape;3162;p24"/>
              <p:cNvSpPr/>
              <p:nvPr/>
            </p:nvSpPr>
            <p:spPr>
              <a:xfrm>
                <a:off x="7305294" y="1922335"/>
                <a:ext cx="44386" cy="44386"/>
              </a:xfrm>
              <a:custGeom>
                <a:rect b="b" l="l" r="r" t="t"/>
                <a:pathLst>
                  <a:path extrusionOk="0" h="44386" w="44386">
                    <a:moveTo>
                      <a:pt x="44386" y="22193"/>
                    </a:moveTo>
                    <a:cubicBezTo>
                      <a:pt x="44386" y="34450"/>
                      <a:pt x="34450" y="44387"/>
                      <a:pt x="22193" y="44387"/>
                    </a:cubicBezTo>
                    <a:cubicBezTo>
                      <a:pt x="9936" y="44387"/>
                      <a:pt x="0" y="34450"/>
                      <a:pt x="0" y="22193"/>
                    </a:cubicBezTo>
                    <a:cubicBezTo>
                      <a:pt x="0" y="9936"/>
                      <a:pt x="9937" y="0"/>
                      <a:pt x="22193" y="0"/>
                    </a:cubicBezTo>
                    <a:cubicBezTo>
                      <a:pt x="34450" y="0"/>
                      <a:pt x="44386" y="9936"/>
                      <a:pt x="44386" y="22193"/>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3" name="Google Shape;3163;p24"/>
              <p:cNvSpPr/>
              <p:nvPr/>
            </p:nvSpPr>
            <p:spPr>
              <a:xfrm>
                <a:off x="6947525" y="1111853"/>
                <a:ext cx="357863" cy="978884"/>
              </a:xfrm>
              <a:custGeom>
                <a:rect b="b" l="l" r="r" t="t"/>
                <a:pathLst>
                  <a:path extrusionOk="0" h="978884" w="357863">
                    <a:moveTo>
                      <a:pt x="94783" y="846773"/>
                    </a:moveTo>
                    <a:cubicBezTo>
                      <a:pt x="56207" y="902684"/>
                      <a:pt x="96212" y="978884"/>
                      <a:pt x="164125" y="978884"/>
                    </a:cubicBezTo>
                    <a:lnTo>
                      <a:pt x="84401" y="978884"/>
                    </a:lnTo>
                    <a:cubicBezTo>
                      <a:pt x="16488" y="978884"/>
                      <a:pt x="-23518" y="902684"/>
                      <a:pt x="15059" y="846773"/>
                    </a:cubicBezTo>
                    <a:lnTo>
                      <a:pt x="278139" y="465773"/>
                    </a:lnTo>
                    <a:lnTo>
                      <a:pt x="278139" y="115157"/>
                    </a:lnTo>
                    <a:lnTo>
                      <a:pt x="269757" y="115157"/>
                    </a:lnTo>
                    <a:cubicBezTo>
                      <a:pt x="254803" y="115157"/>
                      <a:pt x="242706" y="103061"/>
                      <a:pt x="242706" y="88106"/>
                    </a:cubicBezTo>
                    <a:lnTo>
                      <a:pt x="242706" y="27051"/>
                    </a:lnTo>
                    <a:cubicBezTo>
                      <a:pt x="242706" y="12097"/>
                      <a:pt x="254803" y="0"/>
                      <a:pt x="269757" y="0"/>
                    </a:cubicBezTo>
                    <a:lnTo>
                      <a:pt x="349481" y="0"/>
                    </a:lnTo>
                    <a:cubicBezTo>
                      <a:pt x="334527" y="0"/>
                      <a:pt x="322430" y="12097"/>
                      <a:pt x="322430" y="27051"/>
                    </a:cubicBezTo>
                    <a:lnTo>
                      <a:pt x="322430" y="88106"/>
                    </a:lnTo>
                    <a:cubicBezTo>
                      <a:pt x="322430" y="103061"/>
                      <a:pt x="334527" y="115157"/>
                      <a:pt x="349481" y="115157"/>
                    </a:cubicBezTo>
                    <a:lnTo>
                      <a:pt x="357864" y="115157"/>
                    </a:lnTo>
                    <a:lnTo>
                      <a:pt x="357864" y="465773"/>
                    </a:lnTo>
                    <a:lnTo>
                      <a:pt x="94783" y="846773"/>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64" name="Google Shape;3164;p24"/>
          <p:cNvGrpSpPr/>
          <p:nvPr/>
        </p:nvGrpSpPr>
        <p:grpSpPr>
          <a:xfrm>
            <a:off x="1834355" y="2649080"/>
            <a:ext cx="1417366" cy="1682098"/>
            <a:chOff x="15208874" y="-24"/>
            <a:chExt cx="1417366" cy="1682098"/>
          </a:xfrm>
        </p:grpSpPr>
        <p:sp>
          <p:nvSpPr>
            <p:cNvPr id="3165" name="Google Shape;3165;p24"/>
            <p:cNvSpPr/>
            <p:nvPr/>
          </p:nvSpPr>
          <p:spPr>
            <a:xfrm>
              <a:off x="15209021" y="0"/>
              <a:ext cx="1417219" cy="1682074"/>
            </a:xfrm>
            <a:custGeom>
              <a:rect b="b" l="l" r="r" t="t"/>
              <a:pathLst>
                <a:path extrusionOk="0" h="1682074" w="1417219">
                  <a:moveTo>
                    <a:pt x="462505" y="0"/>
                  </a:moveTo>
                  <a:lnTo>
                    <a:pt x="954389" y="0"/>
                  </a:lnTo>
                  <a:cubicBezTo>
                    <a:pt x="980028" y="0"/>
                    <a:pt x="1000769" y="20741"/>
                    <a:pt x="1000769" y="46380"/>
                  </a:cubicBezTo>
                  <a:lnTo>
                    <a:pt x="1000769" y="151060"/>
                  </a:lnTo>
                  <a:cubicBezTo>
                    <a:pt x="1000769" y="176700"/>
                    <a:pt x="980028" y="197439"/>
                    <a:pt x="954389" y="197439"/>
                  </a:cubicBezTo>
                  <a:lnTo>
                    <a:pt x="940182" y="197439"/>
                  </a:lnTo>
                  <a:lnTo>
                    <a:pt x="940182" y="798577"/>
                  </a:lnTo>
                  <a:lnTo>
                    <a:pt x="1391238" y="1451810"/>
                  </a:lnTo>
                  <a:lnTo>
                    <a:pt x="1391401" y="1451810"/>
                  </a:lnTo>
                  <a:cubicBezTo>
                    <a:pt x="1457540" y="1547671"/>
                    <a:pt x="1388952" y="1678317"/>
                    <a:pt x="1272512" y="1678317"/>
                  </a:cubicBezTo>
                  <a:lnTo>
                    <a:pt x="254679" y="1678317"/>
                  </a:lnTo>
                  <a:lnTo>
                    <a:pt x="281396" y="1682074"/>
                  </a:lnTo>
                  <a:lnTo>
                    <a:pt x="144707" y="1682074"/>
                  </a:lnTo>
                  <a:cubicBezTo>
                    <a:pt x="57379" y="1682074"/>
                    <a:pt x="-3036" y="1608585"/>
                    <a:pt x="118" y="1531400"/>
                  </a:cubicBezTo>
                  <a:lnTo>
                    <a:pt x="350" y="1530127"/>
                  </a:lnTo>
                  <a:lnTo>
                    <a:pt x="118" y="1527643"/>
                  </a:lnTo>
                  <a:cubicBezTo>
                    <a:pt x="1169" y="1501914"/>
                    <a:pt x="9284" y="1475775"/>
                    <a:pt x="25819" y="1451810"/>
                  </a:cubicBezTo>
                  <a:lnTo>
                    <a:pt x="476875" y="798577"/>
                  </a:lnTo>
                  <a:lnTo>
                    <a:pt x="476875" y="201196"/>
                  </a:lnTo>
                  <a:lnTo>
                    <a:pt x="462504" y="201196"/>
                  </a:lnTo>
                  <a:cubicBezTo>
                    <a:pt x="436865" y="201196"/>
                    <a:pt x="416125" y="180457"/>
                    <a:pt x="416125" y="154817"/>
                  </a:cubicBezTo>
                  <a:lnTo>
                    <a:pt x="416125" y="50137"/>
                  </a:lnTo>
                  <a:lnTo>
                    <a:pt x="416126" y="50131"/>
                  </a:lnTo>
                  <a:lnTo>
                    <a:pt x="416126" y="46380"/>
                  </a:lnTo>
                  <a:cubicBezTo>
                    <a:pt x="416126" y="20741"/>
                    <a:pt x="436867" y="0"/>
                    <a:pt x="462505"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166" name="Google Shape;3166;p24"/>
            <p:cNvGrpSpPr/>
            <p:nvPr/>
          </p:nvGrpSpPr>
          <p:grpSpPr>
            <a:xfrm>
              <a:off x="15208874" y="-24"/>
              <a:ext cx="1417201" cy="1682053"/>
              <a:chOff x="6947525" y="1109662"/>
              <a:chExt cx="826597" cy="981075"/>
            </a:xfrm>
          </p:grpSpPr>
          <p:sp>
            <p:nvSpPr>
              <p:cNvPr id="3167" name="Google Shape;3167;p24"/>
              <p:cNvSpPr/>
              <p:nvPr/>
            </p:nvSpPr>
            <p:spPr>
              <a:xfrm>
                <a:off x="6947525" y="1180528"/>
                <a:ext cx="826597" cy="908018"/>
              </a:xfrm>
              <a:custGeom>
                <a:rect b="b" l="l" r="r" t="t"/>
                <a:pathLst>
                  <a:path extrusionOk="0" h="908018" w="826597">
                    <a:moveTo>
                      <a:pt x="811444" y="775907"/>
                    </a:moveTo>
                    <a:lnTo>
                      <a:pt x="548364" y="394907"/>
                    </a:lnTo>
                    <a:lnTo>
                      <a:pt x="548364" y="0"/>
                    </a:lnTo>
                    <a:lnTo>
                      <a:pt x="278139" y="0"/>
                    </a:lnTo>
                    <a:lnTo>
                      <a:pt x="278139" y="394907"/>
                    </a:lnTo>
                    <a:lnTo>
                      <a:pt x="15059" y="775907"/>
                    </a:lnTo>
                    <a:cubicBezTo>
                      <a:pt x="-23518" y="831818"/>
                      <a:pt x="16488" y="908018"/>
                      <a:pt x="84401" y="908018"/>
                    </a:cubicBezTo>
                    <a:lnTo>
                      <a:pt x="742197" y="908018"/>
                    </a:lnTo>
                    <a:cubicBezTo>
                      <a:pt x="810111" y="908018"/>
                      <a:pt x="850115" y="831818"/>
                      <a:pt x="811539" y="775907"/>
                    </a:cubicBezTo>
                    <a:close/>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8" name="Google Shape;3168;p24"/>
              <p:cNvSpPr/>
              <p:nvPr/>
            </p:nvSpPr>
            <p:spPr>
              <a:xfrm>
                <a:off x="7190232" y="1109662"/>
                <a:ext cx="340994" cy="115157"/>
              </a:xfrm>
              <a:custGeom>
                <a:rect b="b" l="l" r="r" t="t"/>
                <a:pathLst>
                  <a:path extrusionOk="0" h="115157" w="340994">
                    <a:moveTo>
                      <a:pt x="107442" y="115157"/>
                    </a:moveTo>
                    <a:lnTo>
                      <a:pt x="27051" y="115157"/>
                    </a:lnTo>
                    <a:cubicBezTo>
                      <a:pt x="12097" y="115157"/>
                      <a:pt x="0" y="103061"/>
                      <a:pt x="0" y="88106"/>
                    </a:cubicBezTo>
                    <a:lnTo>
                      <a:pt x="0" y="27051"/>
                    </a:lnTo>
                    <a:cubicBezTo>
                      <a:pt x="0" y="12097"/>
                      <a:pt x="12097" y="0"/>
                      <a:pt x="27051" y="0"/>
                    </a:cubicBezTo>
                    <a:lnTo>
                      <a:pt x="313944" y="0"/>
                    </a:lnTo>
                    <a:cubicBezTo>
                      <a:pt x="328898" y="0"/>
                      <a:pt x="340995" y="12097"/>
                      <a:pt x="340995" y="27051"/>
                    </a:cubicBezTo>
                    <a:lnTo>
                      <a:pt x="340995" y="88106"/>
                    </a:lnTo>
                    <a:cubicBezTo>
                      <a:pt x="340995" y="103061"/>
                      <a:pt x="328898" y="115157"/>
                      <a:pt x="313944" y="115157"/>
                    </a:cubicBezTo>
                    <a:lnTo>
                      <a:pt x="170497" y="115157"/>
                    </a:lnTo>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9" name="Google Shape;3169;p24"/>
              <p:cNvSpPr/>
              <p:nvPr/>
            </p:nvSpPr>
            <p:spPr>
              <a:xfrm>
                <a:off x="7365396" y="1340643"/>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0" name="Google Shape;3170;p24"/>
              <p:cNvSpPr/>
              <p:nvPr/>
            </p:nvSpPr>
            <p:spPr>
              <a:xfrm>
                <a:off x="7365396" y="1429226"/>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1" name="Google Shape;3171;p24"/>
              <p:cNvSpPr/>
              <p:nvPr/>
            </p:nvSpPr>
            <p:spPr>
              <a:xfrm>
                <a:off x="6998988" y="1729739"/>
                <a:ext cx="727972" cy="314515"/>
              </a:xfrm>
              <a:custGeom>
                <a:rect b="b" l="l" r="r" t="t"/>
                <a:pathLst>
                  <a:path extrusionOk="0" h="314515" w="727972">
                    <a:moveTo>
                      <a:pt x="431654" y="0"/>
                    </a:moveTo>
                    <a:lnTo>
                      <a:pt x="552431" y="0"/>
                    </a:lnTo>
                    <a:lnTo>
                      <a:pt x="720738" y="249174"/>
                    </a:lnTo>
                    <a:cubicBezTo>
                      <a:pt x="739502" y="276987"/>
                      <a:pt x="719595" y="314516"/>
                      <a:pt x="685972" y="314516"/>
                    </a:cubicBezTo>
                    <a:lnTo>
                      <a:pt x="41986" y="314516"/>
                    </a:lnTo>
                    <a:cubicBezTo>
                      <a:pt x="8458" y="314516"/>
                      <a:pt x="-11544" y="276987"/>
                      <a:pt x="7220" y="249174"/>
                    </a:cubicBezTo>
                    <a:lnTo>
                      <a:pt x="175527" y="0"/>
                    </a:lnTo>
                    <a:lnTo>
                      <a:pt x="361741" y="0"/>
                    </a:ln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2" name="Google Shape;3172;p24"/>
              <p:cNvSpPr/>
              <p:nvPr/>
            </p:nvSpPr>
            <p:spPr>
              <a:xfrm>
                <a:off x="7176897" y="1829371"/>
                <a:ext cx="97536" cy="97536"/>
              </a:xfrm>
              <a:custGeom>
                <a:rect b="b" l="l" r="r" t="t"/>
                <a:pathLst>
                  <a:path extrusionOk="0" h="97536" w="97536">
                    <a:moveTo>
                      <a:pt x="97536" y="48768"/>
                    </a:moveTo>
                    <a:cubicBezTo>
                      <a:pt x="97536" y="75702"/>
                      <a:pt x="75702" y="97536"/>
                      <a:pt x="48768" y="97536"/>
                    </a:cubicBezTo>
                    <a:cubicBezTo>
                      <a:pt x="21834" y="97536"/>
                      <a:pt x="0" y="75702"/>
                      <a:pt x="0" y="48768"/>
                    </a:cubicBezTo>
                    <a:cubicBezTo>
                      <a:pt x="0" y="21834"/>
                      <a:pt x="21834" y="0"/>
                      <a:pt x="48768" y="0"/>
                    </a:cubicBezTo>
                    <a:cubicBezTo>
                      <a:pt x="75702" y="0"/>
                      <a:pt x="97536" y="21834"/>
                      <a:pt x="97536" y="48768"/>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3" name="Google Shape;3173;p24"/>
              <p:cNvSpPr/>
              <p:nvPr/>
            </p:nvSpPr>
            <p:spPr>
              <a:xfrm>
                <a:off x="7329678" y="1796129"/>
                <a:ext cx="66484" cy="66484"/>
              </a:xfrm>
              <a:custGeom>
                <a:rect b="b" l="l" r="r" t="t"/>
                <a:pathLst>
                  <a:path extrusionOk="0" h="66484" w="66484">
                    <a:moveTo>
                      <a:pt x="66485" y="33242"/>
                    </a:moveTo>
                    <a:cubicBezTo>
                      <a:pt x="66485" y="51601"/>
                      <a:pt x="51601" y="66484"/>
                      <a:pt x="33242" y="66484"/>
                    </a:cubicBezTo>
                    <a:cubicBezTo>
                      <a:pt x="14883" y="66484"/>
                      <a:pt x="0" y="51601"/>
                      <a:pt x="0" y="33242"/>
                    </a:cubicBezTo>
                    <a:cubicBezTo>
                      <a:pt x="0" y="14883"/>
                      <a:pt x="14883" y="0"/>
                      <a:pt x="33242" y="0"/>
                    </a:cubicBezTo>
                    <a:cubicBezTo>
                      <a:pt x="51601" y="0"/>
                      <a:pt x="66485" y="14883"/>
                      <a:pt x="66485" y="33242"/>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4" name="Google Shape;3174;p24"/>
              <p:cNvSpPr/>
              <p:nvPr/>
            </p:nvSpPr>
            <p:spPr>
              <a:xfrm>
                <a:off x="7305294" y="1922335"/>
                <a:ext cx="44386" cy="44386"/>
              </a:xfrm>
              <a:custGeom>
                <a:rect b="b" l="l" r="r" t="t"/>
                <a:pathLst>
                  <a:path extrusionOk="0" h="44386" w="44386">
                    <a:moveTo>
                      <a:pt x="44386" y="22193"/>
                    </a:moveTo>
                    <a:cubicBezTo>
                      <a:pt x="44386" y="34450"/>
                      <a:pt x="34450" y="44387"/>
                      <a:pt x="22193" y="44387"/>
                    </a:cubicBezTo>
                    <a:cubicBezTo>
                      <a:pt x="9936" y="44387"/>
                      <a:pt x="0" y="34450"/>
                      <a:pt x="0" y="22193"/>
                    </a:cubicBezTo>
                    <a:cubicBezTo>
                      <a:pt x="0" y="9936"/>
                      <a:pt x="9937" y="0"/>
                      <a:pt x="22193" y="0"/>
                    </a:cubicBezTo>
                    <a:cubicBezTo>
                      <a:pt x="34450" y="0"/>
                      <a:pt x="44386" y="9936"/>
                      <a:pt x="44386" y="22193"/>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5" name="Google Shape;3175;p24"/>
              <p:cNvSpPr/>
              <p:nvPr/>
            </p:nvSpPr>
            <p:spPr>
              <a:xfrm>
                <a:off x="6947525" y="1111853"/>
                <a:ext cx="357863" cy="978884"/>
              </a:xfrm>
              <a:custGeom>
                <a:rect b="b" l="l" r="r" t="t"/>
                <a:pathLst>
                  <a:path extrusionOk="0" h="978884" w="357863">
                    <a:moveTo>
                      <a:pt x="94783" y="846773"/>
                    </a:moveTo>
                    <a:cubicBezTo>
                      <a:pt x="56207" y="902684"/>
                      <a:pt x="96212" y="978884"/>
                      <a:pt x="164125" y="978884"/>
                    </a:cubicBezTo>
                    <a:lnTo>
                      <a:pt x="84401" y="978884"/>
                    </a:lnTo>
                    <a:cubicBezTo>
                      <a:pt x="16488" y="978884"/>
                      <a:pt x="-23518" y="902684"/>
                      <a:pt x="15059" y="846773"/>
                    </a:cubicBezTo>
                    <a:lnTo>
                      <a:pt x="278139" y="465773"/>
                    </a:lnTo>
                    <a:lnTo>
                      <a:pt x="278139" y="115157"/>
                    </a:lnTo>
                    <a:lnTo>
                      <a:pt x="269757" y="115157"/>
                    </a:lnTo>
                    <a:cubicBezTo>
                      <a:pt x="254803" y="115157"/>
                      <a:pt x="242706" y="103061"/>
                      <a:pt x="242706" y="88106"/>
                    </a:cubicBezTo>
                    <a:lnTo>
                      <a:pt x="242706" y="27051"/>
                    </a:lnTo>
                    <a:cubicBezTo>
                      <a:pt x="242706" y="12097"/>
                      <a:pt x="254803" y="0"/>
                      <a:pt x="269757" y="0"/>
                    </a:cubicBezTo>
                    <a:lnTo>
                      <a:pt x="349481" y="0"/>
                    </a:lnTo>
                    <a:cubicBezTo>
                      <a:pt x="334527" y="0"/>
                      <a:pt x="322430" y="12097"/>
                      <a:pt x="322430" y="27051"/>
                    </a:cubicBezTo>
                    <a:lnTo>
                      <a:pt x="322430" y="88106"/>
                    </a:lnTo>
                    <a:cubicBezTo>
                      <a:pt x="322430" y="103061"/>
                      <a:pt x="334527" y="115157"/>
                      <a:pt x="349481" y="115157"/>
                    </a:cubicBezTo>
                    <a:lnTo>
                      <a:pt x="357864" y="115157"/>
                    </a:lnTo>
                    <a:lnTo>
                      <a:pt x="357864" y="465773"/>
                    </a:lnTo>
                    <a:lnTo>
                      <a:pt x="94783" y="846773"/>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76" name="Google Shape;3176;p24"/>
          <p:cNvGrpSpPr/>
          <p:nvPr/>
        </p:nvGrpSpPr>
        <p:grpSpPr>
          <a:xfrm>
            <a:off x="6479339" y="4665253"/>
            <a:ext cx="1124824" cy="1681867"/>
            <a:chOff x="12917239" y="3387580"/>
            <a:chExt cx="1124824" cy="1681867"/>
          </a:xfrm>
        </p:grpSpPr>
        <p:sp>
          <p:nvSpPr>
            <p:cNvPr id="3177" name="Google Shape;3177;p24"/>
            <p:cNvSpPr/>
            <p:nvPr/>
          </p:nvSpPr>
          <p:spPr>
            <a:xfrm>
              <a:off x="12917326" y="3387683"/>
              <a:ext cx="1124737" cy="1681764"/>
            </a:xfrm>
            <a:custGeom>
              <a:rect b="b" l="l" r="r" t="t"/>
              <a:pathLst>
                <a:path extrusionOk="0" h="1681764" w="1124737">
                  <a:moveTo>
                    <a:pt x="349334" y="0"/>
                  </a:moveTo>
                  <a:lnTo>
                    <a:pt x="772465" y="0"/>
                  </a:lnTo>
                  <a:cubicBezTo>
                    <a:pt x="826580" y="0"/>
                    <a:pt x="870450" y="43869"/>
                    <a:pt x="870450" y="97985"/>
                  </a:cubicBezTo>
                  <a:cubicBezTo>
                    <a:pt x="870450" y="152100"/>
                    <a:pt x="826580" y="195970"/>
                    <a:pt x="772465" y="195970"/>
                  </a:cubicBezTo>
                  <a:lnTo>
                    <a:pt x="746501" y="195970"/>
                  </a:lnTo>
                  <a:lnTo>
                    <a:pt x="749441" y="589053"/>
                  </a:lnTo>
                  <a:cubicBezTo>
                    <a:pt x="966477" y="665481"/>
                    <a:pt x="1122925" y="871740"/>
                    <a:pt x="1124722" y="1115233"/>
                  </a:cubicBezTo>
                  <a:cubicBezTo>
                    <a:pt x="1127009" y="1425844"/>
                    <a:pt x="877147" y="1679462"/>
                    <a:pt x="566536" y="1681749"/>
                  </a:cubicBezTo>
                  <a:cubicBezTo>
                    <a:pt x="255923" y="1684034"/>
                    <a:pt x="2306" y="1434173"/>
                    <a:pt x="19" y="1123560"/>
                  </a:cubicBezTo>
                  <a:cubicBezTo>
                    <a:pt x="-960" y="1005325"/>
                    <a:pt x="34805" y="895256"/>
                    <a:pt x="96534" y="804294"/>
                  </a:cubicBezTo>
                  <a:lnTo>
                    <a:pt x="178351" y="708922"/>
                  </a:lnTo>
                  <a:cubicBezTo>
                    <a:pt x="232569" y="658133"/>
                    <a:pt x="296751" y="618123"/>
                    <a:pt x="367789" y="591829"/>
                  </a:cubicBezTo>
                  <a:lnTo>
                    <a:pt x="365409" y="273377"/>
                  </a:lnTo>
                  <a:lnTo>
                    <a:pt x="362724" y="273377"/>
                  </a:lnTo>
                  <a:lnTo>
                    <a:pt x="361745" y="198908"/>
                  </a:lnTo>
                  <a:lnTo>
                    <a:pt x="364852" y="198896"/>
                  </a:lnTo>
                  <a:lnTo>
                    <a:pt x="364830" y="195970"/>
                  </a:lnTo>
                  <a:lnTo>
                    <a:pt x="349334" y="195970"/>
                  </a:lnTo>
                  <a:cubicBezTo>
                    <a:pt x="295218" y="195970"/>
                    <a:pt x="251349" y="152100"/>
                    <a:pt x="251349" y="97985"/>
                  </a:cubicBezTo>
                  <a:cubicBezTo>
                    <a:pt x="251349" y="43869"/>
                    <a:pt x="295218" y="0"/>
                    <a:pt x="349334"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 </a:t>
              </a:r>
              <a:endParaRPr/>
            </a:p>
          </p:txBody>
        </p:sp>
        <p:grpSp>
          <p:nvGrpSpPr>
            <p:cNvPr id="3178" name="Google Shape;3178;p24"/>
            <p:cNvGrpSpPr/>
            <p:nvPr/>
          </p:nvGrpSpPr>
          <p:grpSpPr>
            <a:xfrm>
              <a:off x="12917239" y="3387580"/>
              <a:ext cx="1124724" cy="1681743"/>
              <a:chOff x="4414827" y="4767262"/>
              <a:chExt cx="656007" cy="980894"/>
            </a:xfrm>
          </p:grpSpPr>
          <p:sp>
            <p:nvSpPr>
              <p:cNvPr id="3179" name="Google Shape;3179;p24"/>
              <p:cNvSpPr/>
              <p:nvPr/>
            </p:nvSpPr>
            <p:spPr>
              <a:xfrm>
                <a:off x="4414827" y="4868799"/>
                <a:ext cx="656007" cy="879357"/>
              </a:xfrm>
              <a:custGeom>
                <a:rect b="b" l="l" r="r" t="t"/>
                <a:pathLst>
                  <a:path extrusionOk="0" h="879357" w="656007">
                    <a:moveTo>
                      <a:pt x="56304" y="367570"/>
                    </a:moveTo>
                    <a:cubicBezTo>
                      <a:pt x="20300" y="420624"/>
                      <a:pt x="-560" y="484822"/>
                      <a:pt x="11" y="553783"/>
                    </a:cubicBezTo>
                    <a:cubicBezTo>
                      <a:pt x="1345" y="734949"/>
                      <a:pt x="149268" y="880681"/>
                      <a:pt x="330434" y="879348"/>
                    </a:cubicBezTo>
                    <a:cubicBezTo>
                      <a:pt x="511599" y="878014"/>
                      <a:pt x="657332" y="730091"/>
                      <a:pt x="655998" y="548926"/>
                    </a:cubicBezTo>
                    <a:cubicBezTo>
                      <a:pt x="654950" y="406908"/>
                      <a:pt x="563701" y="286607"/>
                      <a:pt x="437114" y="242030"/>
                    </a:cubicBezTo>
                    <a:lnTo>
                      <a:pt x="435304" y="0"/>
                    </a:lnTo>
                    <a:lnTo>
                      <a:pt x="212705" y="1619"/>
                    </a:lnTo>
                    <a:lnTo>
                      <a:pt x="214514" y="243649"/>
                    </a:lnTo>
                    <a:cubicBezTo>
                      <a:pt x="173081" y="258985"/>
                      <a:pt x="135647" y="282321"/>
                      <a:pt x="104024" y="311944"/>
                    </a:cubicBezTo>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0" name="Google Shape;3180;p24"/>
              <p:cNvSpPr/>
              <p:nvPr/>
            </p:nvSpPr>
            <p:spPr>
              <a:xfrm>
                <a:off x="4561427" y="4767262"/>
                <a:ext cx="361092" cy="114300"/>
              </a:xfrm>
              <a:custGeom>
                <a:rect b="b" l="l" r="r" t="t"/>
                <a:pathLst>
                  <a:path extrusionOk="0" h="114300" w="361092">
                    <a:moveTo>
                      <a:pt x="303943" y="0"/>
                    </a:moveTo>
                    <a:cubicBezTo>
                      <a:pt x="335506" y="0"/>
                      <a:pt x="361093" y="25587"/>
                      <a:pt x="361093" y="57150"/>
                    </a:cubicBezTo>
                    <a:lnTo>
                      <a:pt x="361093" y="57150"/>
                    </a:lnTo>
                    <a:cubicBezTo>
                      <a:pt x="361093" y="88713"/>
                      <a:pt x="335506" y="114300"/>
                      <a:pt x="303943" y="114300"/>
                    </a:cubicBezTo>
                    <a:lnTo>
                      <a:pt x="57150" y="114300"/>
                    </a:lnTo>
                    <a:cubicBezTo>
                      <a:pt x="25587" y="114300"/>
                      <a:pt x="0" y="88713"/>
                      <a:pt x="0" y="57150"/>
                    </a:cubicBezTo>
                    <a:lnTo>
                      <a:pt x="0" y="57150"/>
                    </a:lnTo>
                    <a:cubicBezTo>
                      <a:pt x="0" y="25587"/>
                      <a:pt x="25587" y="0"/>
                      <a:pt x="57150" y="0"/>
                    </a:cubicBezTo>
                    <a:close/>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1" name="Google Shape;3181;p24"/>
              <p:cNvSpPr/>
              <p:nvPr/>
            </p:nvSpPr>
            <p:spPr>
              <a:xfrm>
                <a:off x="4471225" y="5330668"/>
                <a:ext cx="541496" cy="363281"/>
              </a:xfrm>
              <a:custGeom>
                <a:rect b="b" l="l" r="r" t="t"/>
                <a:pathLst>
                  <a:path extrusionOk="0" h="363281" w="541496">
                    <a:moveTo>
                      <a:pt x="523970" y="188688"/>
                    </a:moveTo>
                    <a:cubicBezTo>
                      <a:pt x="535305" y="158779"/>
                      <a:pt x="541496" y="126394"/>
                      <a:pt x="541496" y="92580"/>
                    </a:cubicBezTo>
                    <a:cubicBezTo>
                      <a:pt x="541496" y="76674"/>
                      <a:pt x="540068" y="61148"/>
                      <a:pt x="537401" y="46003"/>
                    </a:cubicBezTo>
                    <a:cubicBezTo>
                      <a:pt x="500539" y="62196"/>
                      <a:pt x="467678" y="86580"/>
                      <a:pt x="430149" y="101534"/>
                    </a:cubicBezTo>
                    <a:cubicBezTo>
                      <a:pt x="339852" y="131633"/>
                      <a:pt x="261652" y="77436"/>
                      <a:pt x="177451" y="29335"/>
                    </a:cubicBezTo>
                    <a:cubicBezTo>
                      <a:pt x="131445" y="2474"/>
                      <a:pt x="73152" y="-4765"/>
                      <a:pt x="15240" y="2855"/>
                    </a:cubicBezTo>
                    <a:cubicBezTo>
                      <a:pt x="5429" y="30954"/>
                      <a:pt x="0" y="61053"/>
                      <a:pt x="0" y="92485"/>
                    </a:cubicBezTo>
                    <a:cubicBezTo>
                      <a:pt x="0" y="242028"/>
                      <a:pt x="121253" y="363281"/>
                      <a:pt x="270796" y="363281"/>
                    </a:cubicBezTo>
                    <a:cubicBezTo>
                      <a:pt x="374237" y="363281"/>
                      <a:pt x="464153" y="305274"/>
                      <a:pt x="509778" y="219930"/>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2" name="Google Shape;3182;p24"/>
              <p:cNvSpPr/>
              <p:nvPr/>
            </p:nvSpPr>
            <p:spPr>
              <a:xfrm>
                <a:off x="4621625" y="5206555"/>
                <a:ext cx="102298" cy="102298"/>
              </a:xfrm>
              <a:custGeom>
                <a:rect b="b" l="l" r="r" t="t"/>
                <a:pathLst>
                  <a:path extrusionOk="0" h="102298" w="102298">
                    <a:moveTo>
                      <a:pt x="102299" y="51149"/>
                    </a:moveTo>
                    <a:cubicBezTo>
                      <a:pt x="102299" y="79398"/>
                      <a:pt x="79398" y="102298"/>
                      <a:pt x="51149" y="102298"/>
                    </a:cubicBezTo>
                    <a:cubicBezTo>
                      <a:pt x="22900" y="102298"/>
                      <a:pt x="0" y="79398"/>
                      <a:pt x="0" y="51149"/>
                    </a:cubicBezTo>
                    <a:cubicBezTo>
                      <a:pt x="0" y="22900"/>
                      <a:pt x="22900" y="0"/>
                      <a:pt x="51149" y="0"/>
                    </a:cubicBezTo>
                    <a:cubicBezTo>
                      <a:pt x="79398" y="0"/>
                      <a:pt x="102299" y="22900"/>
                      <a:pt x="102299" y="5114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3" name="Google Shape;3183;p24"/>
              <p:cNvSpPr/>
              <p:nvPr/>
            </p:nvSpPr>
            <p:spPr>
              <a:xfrm>
                <a:off x="4696872" y="5026056"/>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6"/>
                      <a:pt x="81153" y="4057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4" name="Google Shape;3184;p24"/>
              <p:cNvSpPr/>
              <p:nvPr/>
            </p:nvSpPr>
            <p:spPr>
              <a:xfrm>
                <a:off x="4785741" y="5165121"/>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7"/>
                      <a:pt x="81153" y="4057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5" name="Google Shape;3185;p24"/>
              <p:cNvSpPr/>
              <p:nvPr/>
            </p:nvSpPr>
            <p:spPr>
              <a:xfrm>
                <a:off x="4471225" y="5330804"/>
                <a:ext cx="198310" cy="353334"/>
              </a:xfrm>
              <a:custGeom>
                <a:rect b="b" l="l" r="r" t="t"/>
                <a:pathLst>
                  <a:path extrusionOk="0" h="353334" w="198310">
                    <a:moveTo>
                      <a:pt x="198311" y="353334"/>
                    </a:moveTo>
                    <a:cubicBezTo>
                      <a:pt x="83915" y="321711"/>
                      <a:pt x="0" y="216841"/>
                      <a:pt x="0" y="92444"/>
                    </a:cubicBezTo>
                    <a:cubicBezTo>
                      <a:pt x="0" y="61012"/>
                      <a:pt x="5429" y="30818"/>
                      <a:pt x="15240" y="2814"/>
                    </a:cubicBezTo>
                    <a:cubicBezTo>
                      <a:pt x="45910" y="-1186"/>
                      <a:pt x="76676" y="-996"/>
                      <a:pt x="105632" y="3862"/>
                    </a:cubicBezTo>
                    <a:cubicBezTo>
                      <a:pt x="91726" y="38628"/>
                      <a:pt x="84201" y="75395"/>
                      <a:pt x="84201" y="113495"/>
                    </a:cubicBezTo>
                    <a:cubicBezTo>
                      <a:pt x="84201" y="204649"/>
                      <a:pt x="127064" y="288278"/>
                      <a:pt x="198311" y="353334"/>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6" name="Google Shape;3186;p24"/>
              <p:cNvSpPr/>
              <p:nvPr/>
            </p:nvSpPr>
            <p:spPr>
              <a:xfrm>
                <a:off x="4625816" y="4882419"/>
                <a:ext cx="223170" cy="44291"/>
              </a:xfrm>
              <a:custGeom>
                <a:rect b="b" l="l" r="r" t="t"/>
                <a:pathLst>
                  <a:path extrusionOk="0" h="44291" w="223170">
                    <a:moveTo>
                      <a:pt x="223171" y="44291"/>
                    </a:moveTo>
                    <a:lnTo>
                      <a:pt x="571" y="44291"/>
                    </a:lnTo>
                    <a:lnTo>
                      <a:pt x="0" y="857"/>
                    </a:lnTo>
                    <a:lnTo>
                      <a:pt x="222504" y="0"/>
                    </a:lnTo>
                    <a:lnTo>
                      <a:pt x="223171" y="44291"/>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87" name="Google Shape;3187;p24"/>
          <p:cNvGrpSpPr/>
          <p:nvPr/>
        </p:nvGrpSpPr>
        <p:grpSpPr>
          <a:xfrm>
            <a:off x="4229985" y="4665253"/>
            <a:ext cx="1124824" cy="1681867"/>
            <a:chOff x="12917239" y="3387580"/>
            <a:chExt cx="1124824" cy="1681867"/>
          </a:xfrm>
        </p:grpSpPr>
        <p:sp>
          <p:nvSpPr>
            <p:cNvPr id="3188" name="Google Shape;3188;p24"/>
            <p:cNvSpPr/>
            <p:nvPr/>
          </p:nvSpPr>
          <p:spPr>
            <a:xfrm>
              <a:off x="12917326" y="3387683"/>
              <a:ext cx="1124737" cy="1681764"/>
            </a:xfrm>
            <a:custGeom>
              <a:rect b="b" l="l" r="r" t="t"/>
              <a:pathLst>
                <a:path extrusionOk="0" h="1681764" w="1124737">
                  <a:moveTo>
                    <a:pt x="349334" y="0"/>
                  </a:moveTo>
                  <a:lnTo>
                    <a:pt x="772465" y="0"/>
                  </a:lnTo>
                  <a:cubicBezTo>
                    <a:pt x="826580" y="0"/>
                    <a:pt x="870450" y="43869"/>
                    <a:pt x="870450" y="97985"/>
                  </a:cubicBezTo>
                  <a:cubicBezTo>
                    <a:pt x="870450" y="152100"/>
                    <a:pt x="826580" y="195970"/>
                    <a:pt x="772465" y="195970"/>
                  </a:cubicBezTo>
                  <a:lnTo>
                    <a:pt x="746501" y="195970"/>
                  </a:lnTo>
                  <a:lnTo>
                    <a:pt x="749441" y="589053"/>
                  </a:lnTo>
                  <a:cubicBezTo>
                    <a:pt x="966477" y="665481"/>
                    <a:pt x="1122925" y="871740"/>
                    <a:pt x="1124722" y="1115233"/>
                  </a:cubicBezTo>
                  <a:cubicBezTo>
                    <a:pt x="1127009" y="1425844"/>
                    <a:pt x="877147" y="1679462"/>
                    <a:pt x="566536" y="1681749"/>
                  </a:cubicBezTo>
                  <a:cubicBezTo>
                    <a:pt x="255923" y="1684034"/>
                    <a:pt x="2306" y="1434173"/>
                    <a:pt x="19" y="1123560"/>
                  </a:cubicBezTo>
                  <a:cubicBezTo>
                    <a:pt x="-960" y="1005325"/>
                    <a:pt x="34805" y="895256"/>
                    <a:pt x="96534" y="804294"/>
                  </a:cubicBezTo>
                  <a:lnTo>
                    <a:pt x="178351" y="708922"/>
                  </a:lnTo>
                  <a:cubicBezTo>
                    <a:pt x="232569" y="658133"/>
                    <a:pt x="296751" y="618123"/>
                    <a:pt x="367789" y="591829"/>
                  </a:cubicBezTo>
                  <a:lnTo>
                    <a:pt x="365409" y="273377"/>
                  </a:lnTo>
                  <a:lnTo>
                    <a:pt x="362724" y="273377"/>
                  </a:lnTo>
                  <a:lnTo>
                    <a:pt x="361745" y="198908"/>
                  </a:lnTo>
                  <a:lnTo>
                    <a:pt x="364852" y="198896"/>
                  </a:lnTo>
                  <a:lnTo>
                    <a:pt x="364830" y="195970"/>
                  </a:lnTo>
                  <a:lnTo>
                    <a:pt x="349334" y="195970"/>
                  </a:lnTo>
                  <a:cubicBezTo>
                    <a:pt x="295218" y="195970"/>
                    <a:pt x="251349" y="152100"/>
                    <a:pt x="251349" y="97985"/>
                  </a:cubicBezTo>
                  <a:cubicBezTo>
                    <a:pt x="251349" y="43869"/>
                    <a:pt x="295218" y="0"/>
                    <a:pt x="349334"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 </a:t>
              </a:r>
              <a:endParaRPr/>
            </a:p>
          </p:txBody>
        </p:sp>
        <p:grpSp>
          <p:nvGrpSpPr>
            <p:cNvPr id="3189" name="Google Shape;3189;p24"/>
            <p:cNvGrpSpPr/>
            <p:nvPr/>
          </p:nvGrpSpPr>
          <p:grpSpPr>
            <a:xfrm>
              <a:off x="12917239" y="3387580"/>
              <a:ext cx="1124724" cy="1681743"/>
              <a:chOff x="4414827" y="4767262"/>
              <a:chExt cx="656007" cy="980894"/>
            </a:xfrm>
          </p:grpSpPr>
          <p:sp>
            <p:nvSpPr>
              <p:cNvPr id="3190" name="Google Shape;3190;p24"/>
              <p:cNvSpPr/>
              <p:nvPr/>
            </p:nvSpPr>
            <p:spPr>
              <a:xfrm>
                <a:off x="4414827" y="4868799"/>
                <a:ext cx="656007" cy="879357"/>
              </a:xfrm>
              <a:custGeom>
                <a:rect b="b" l="l" r="r" t="t"/>
                <a:pathLst>
                  <a:path extrusionOk="0" h="879357" w="656007">
                    <a:moveTo>
                      <a:pt x="56304" y="367570"/>
                    </a:moveTo>
                    <a:cubicBezTo>
                      <a:pt x="20300" y="420624"/>
                      <a:pt x="-560" y="484822"/>
                      <a:pt x="11" y="553783"/>
                    </a:cubicBezTo>
                    <a:cubicBezTo>
                      <a:pt x="1345" y="734949"/>
                      <a:pt x="149268" y="880681"/>
                      <a:pt x="330434" y="879348"/>
                    </a:cubicBezTo>
                    <a:cubicBezTo>
                      <a:pt x="511599" y="878014"/>
                      <a:pt x="657332" y="730091"/>
                      <a:pt x="655998" y="548926"/>
                    </a:cubicBezTo>
                    <a:cubicBezTo>
                      <a:pt x="654950" y="406908"/>
                      <a:pt x="563701" y="286607"/>
                      <a:pt x="437114" y="242030"/>
                    </a:cubicBezTo>
                    <a:lnTo>
                      <a:pt x="435304" y="0"/>
                    </a:lnTo>
                    <a:lnTo>
                      <a:pt x="212705" y="1619"/>
                    </a:lnTo>
                    <a:lnTo>
                      <a:pt x="214514" y="243649"/>
                    </a:lnTo>
                    <a:cubicBezTo>
                      <a:pt x="173081" y="258985"/>
                      <a:pt x="135647" y="282321"/>
                      <a:pt x="104024" y="311944"/>
                    </a:cubicBezTo>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1" name="Google Shape;3191;p24"/>
              <p:cNvSpPr/>
              <p:nvPr/>
            </p:nvSpPr>
            <p:spPr>
              <a:xfrm>
                <a:off x="4561427" y="4767262"/>
                <a:ext cx="361092" cy="114300"/>
              </a:xfrm>
              <a:custGeom>
                <a:rect b="b" l="l" r="r" t="t"/>
                <a:pathLst>
                  <a:path extrusionOk="0" h="114300" w="361092">
                    <a:moveTo>
                      <a:pt x="303943" y="0"/>
                    </a:moveTo>
                    <a:cubicBezTo>
                      <a:pt x="335506" y="0"/>
                      <a:pt x="361093" y="25587"/>
                      <a:pt x="361093" y="57150"/>
                    </a:cubicBezTo>
                    <a:lnTo>
                      <a:pt x="361093" y="57150"/>
                    </a:lnTo>
                    <a:cubicBezTo>
                      <a:pt x="361093" y="88713"/>
                      <a:pt x="335506" y="114300"/>
                      <a:pt x="303943" y="114300"/>
                    </a:cubicBezTo>
                    <a:lnTo>
                      <a:pt x="57150" y="114300"/>
                    </a:lnTo>
                    <a:cubicBezTo>
                      <a:pt x="25587" y="114300"/>
                      <a:pt x="0" y="88713"/>
                      <a:pt x="0" y="57150"/>
                    </a:cubicBezTo>
                    <a:lnTo>
                      <a:pt x="0" y="57150"/>
                    </a:lnTo>
                    <a:cubicBezTo>
                      <a:pt x="0" y="25587"/>
                      <a:pt x="25587" y="0"/>
                      <a:pt x="57150" y="0"/>
                    </a:cubicBezTo>
                    <a:close/>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2" name="Google Shape;3192;p24"/>
              <p:cNvSpPr/>
              <p:nvPr/>
            </p:nvSpPr>
            <p:spPr>
              <a:xfrm>
                <a:off x="4471225" y="5330668"/>
                <a:ext cx="541496" cy="363281"/>
              </a:xfrm>
              <a:custGeom>
                <a:rect b="b" l="l" r="r" t="t"/>
                <a:pathLst>
                  <a:path extrusionOk="0" h="363281" w="541496">
                    <a:moveTo>
                      <a:pt x="523970" y="188688"/>
                    </a:moveTo>
                    <a:cubicBezTo>
                      <a:pt x="535305" y="158779"/>
                      <a:pt x="541496" y="126394"/>
                      <a:pt x="541496" y="92580"/>
                    </a:cubicBezTo>
                    <a:cubicBezTo>
                      <a:pt x="541496" y="76674"/>
                      <a:pt x="540068" y="61148"/>
                      <a:pt x="537401" y="46003"/>
                    </a:cubicBezTo>
                    <a:cubicBezTo>
                      <a:pt x="500539" y="62196"/>
                      <a:pt x="467678" y="86580"/>
                      <a:pt x="430149" y="101534"/>
                    </a:cubicBezTo>
                    <a:cubicBezTo>
                      <a:pt x="339852" y="131633"/>
                      <a:pt x="261652" y="77436"/>
                      <a:pt x="177451" y="29335"/>
                    </a:cubicBezTo>
                    <a:cubicBezTo>
                      <a:pt x="131445" y="2474"/>
                      <a:pt x="73152" y="-4765"/>
                      <a:pt x="15240" y="2855"/>
                    </a:cubicBezTo>
                    <a:cubicBezTo>
                      <a:pt x="5429" y="30954"/>
                      <a:pt x="0" y="61053"/>
                      <a:pt x="0" y="92485"/>
                    </a:cubicBezTo>
                    <a:cubicBezTo>
                      <a:pt x="0" y="242028"/>
                      <a:pt x="121253" y="363281"/>
                      <a:pt x="270796" y="363281"/>
                    </a:cubicBezTo>
                    <a:cubicBezTo>
                      <a:pt x="374237" y="363281"/>
                      <a:pt x="464153" y="305274"/>
                      <a:pt x="509778" y="219930"/>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3" name="Google Shape;3193;p24"/>
              <p:cNvSpPr/>
              <p:nvPr/>
            </p:nvSpPr>
            <p:spPr>
              <a:xfrm>
                <a:off x="4621625" y="5206555"/>
                <a:ext cx="102298" cy="102298"/>
              </a:xfrm>
              <a:custGeom>
                <a:rect b="b" l="l" r="r" t="t"/>
                <a:pathLst>
                  <a:path extrusionOk="0" h="102298" w="102298">
                    <a:moveTo>
                      <a:pt x="102299" y="51149"/>
                    </a:moveTo>
                    <a:cubicBezTo>
                      <a:pt x="102299" y="79398"/>
                      <a:pt x="79398" y="102298"/>
                      <a:pt x="51149" y="102298"/>
                    </a:cubicBezTo>
                    <a:cubicBezTo>
                      <a:pt x="22900" y="102298"/>
                      <a:pt x="0" y="79398"/>
                      <a:pt x="0" y="51149"/>
                    </a:cubicBezTo>
                    <a:cubicBezTo>
                      <a:pt x="0" y="22900"/>
                      <a:pt x="22900" y="0"/>
                      <a:pt x="51149" y="0"/>
                    </a:cubicBezTo>
                    <a:cubicBezTo>
                      <a:pt x="79398" y="0"/>
                      <a:pt x="102299" y="22900"/>
                      <a:pt x="102299" y="5114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4" name="Google Shape;3194;p24"/>
              <p:cNvSpPr/>
              <p:nvPr/>
            </p:nvSpPr>
            <p:spPr>
              <a:xfrm>
                <a:off x="4696872" y="5026056"/>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6"/>
                      <a:pt x="81153" y="4057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5" name="Google Shape;3195;p24"/>
              <p:cNvSpPr/>
              <p:nvPr/>
            </p:nvSpPr>
            <p:spPr>
              <a:xfrm>
                <a:off x="4785741" y="5165121"/>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7"/>
                      <a:pt x="81153" y="4057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6" name="Google Shape;3196;p24"/>
              <p:cNvSpPr/>
              <p:nvPr/>
            </p:nvSpPr>
            <p:spPr>
              <a:xfrm>
                <a:off x="4471225" y="5330804"/>
                <a:ext cx="198310" cy="353334"/>
              </a:xfrm>
              <a:custGeom>
                <a:rect b="b" l="l" r="r" t="t"/>
                <a:pathLst>
                  <a:path extrusionOk="0" h="353334" w="198310">
                    <a:moveTo>
                      <a:pt x="198311" y="353334"/>
                    </a:moveTo>
                    <a:cubicBezTo>
                      <a:pt x="83915" y="321711"/>
                      <a:pt x="0" y="216841"/>
                      <a:pt x="0" y="92444"/>
                    </a:cubicBezTo>
                    <a:cubicBezTo>
                      <a:pt x="0" y="61012"/>
                      <a:pt x="5429" y="30818"/>
                      <a:pt x="15240" y="2814"/>
                    </a:cubicBezTo>
                    <a:cubicBezTo>
                      <a:pt x="45910" y="-1186"/>
                      <a:pt x="76676" y="-996"/>
                      <a:pt x="105632" y="3862"/>
                    </a:cubicBezTo>
                    <a:cubicBezTo>
                      <a:pt x="91726" y="38628"/>
                      <a:pt x="84201" y="75395"/>
                      <a:pt x="84201" y="113495"/>
                    </a:cubicBezTo>
                    <a:cubicBezTo>
                      <a:pt x="84201" y="204649"/>
                      <a:pt x="127064" y="288278"/>
                      <a:pt x="198311" y="353334"/>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7" name="Google Shape;3197;p24"/>
              <p:cNvSpPr/>
              <p:nvPr/>
            </p:nvSpPr>
            <p:spPr>
              <a:xfrm>
                <a:off x="4625816" y="4882419"/>
                <a:ext cx="223170" cy="44291"/>
              </a:xfrm>
              <a:custGeom>
                <a:rect b="b" l="l" r="r" t="t"/>
                <a:pathLst>
                  <a:path extrusionOk="0" h="44291" w="223170">
                    <a:moveTo>
                      <a:pt x="223171" y="44291"/>
                    </a:moveTo>
                    <a:lnTo>
                      <a:pt x="571" y="44291"/>
                    </a:lnTo>
                    <a:lnTo>
                      <a:pt x="0" y="857"/>
                    </a:lnTo>
                    <a:lnTo>
                      <a:pt x="222504" y="0"/>
                    </a:lnTo>
                    <a:lnTo>
                      <a:pt x="223171" y="44291"/>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98" name="Google Shape;3198;p24"/>
          <p:cNvGrpSpPr/>
          <p:nvPr/>
        </p:nvGrpSpPr>
        <p:grpSpPr>
          <a:xfrm>
            <a:off x="1980631" y="4665253"/>
            <a:ext cx="1124824" cy="1681867"/>
            <a:chOff x="12917239" y="3387580"/>
            <a:chExt cx="1124824" cy="1681867"/>
          </a:xfrm>
        </p:grpSpPr>
        <p:sp>
          <p:nvSpPr>
            <p:cNvPr id="3199" name="Google Shape;3199;p24"/>
            <p:cNvSpPr/>
            <p:nvPr/>
          </p:nvSpPr>
          <p:spPr>
            <a:xfrm>
              <a:off x="12917326" y="3387683"/>
              <a:ext cx="1124737" cy="1681764"/>
            </a:xfrm>
            <a:custGeom>
              <a:rect b="b" l="l" r="r" t="t"/>
              <a:pathLst>
                <a:path extrusionOk="0" h="1681764" w="1124737">
                  <a:moveTo>
                    <a:pt x="349334" y="0"/>
                  </a:moveTo>
                  <a:lnTo>
                    <a:pt x="772465" y="0"/>
                  </a:lnTo>
                  <a:cubicBezTo>
                    <a:pt x="826580" y="0"/>
                    <a:pt x="870450" y="43869"/>
                    <a:pt x="870450" y="97985"/>
                  </a:cubicBezTo>
                  <a:cubicBezTo>
                    <a:pt x="870450" y="152100"/>
                    <a:pt x="826580" y="195970"/>
                    <a:pt x="772465" y="195970"/>
                  </a:cubicBezTo>
                  <a:lnTo>
                    <a:pt x="746501" y="195970"/>
                  </a:lnTo>
                  <a:lnTo>
                    <a:pt x="749441" y="589053"/>
                  </a:lnTo>
                  <a:cubicBezTo>
                    <a:pt x="966477" y="665481"/>
                    <a:pt x="1122925" y="871740"/>
                    <a:pt x="1124722" y="1115233"/>
                  </a:cubicBezTo>
                  <a:cubicBezTo>
                    <a:pt x="1127009" y="1425844"/>
                    <a:pt x="877147" y="1679462"/>
                    <a:pt x="566536" y="1681749"/>
                  </a:cubicBezTo>
                  <a:cubicBezTo>
                    <a:pt x="255923" y="1684034"/>
                    <a:pt x="2306" y="1434173"/>
                    <a:pt x="19" y="1123560"/>
                  </a:cubicBezTo>
                  <a:cubicBezTo>
                    <a:pt x="-960" y="1005325"/>
                    <a:pt x="34805" y="895256"/>
                    <a:pt x="96534" y="804294"/>
                  </a:cubicBezTo>
                  <a:lnTo>
                    <a:pt x="178351" y="708922"/>
                  </a:lnTo>
                  <a:cubicBezTo>
                    <a:pt x="232569" y="658133"/>
                    <a:pt x="296751" y="618123"/>
                    <a:pt x="367789" y="591829"/>
                  </a:cubicBezTo>
                  <a:lnTo>
                    <a:pt x="365409" y="273377"/>
                  </a:lnTo>
                  <a:lnTo>
                    <a:pt x="362724" y="273377"/>
                  </a:lnTo>
                  <a:lnTo>
                    <a:pt x="361745" y="198908"/>
                  </a:lnTo>
                  <a:lnTo>
                    <a:pt x="364852" y="198896"/>
                  </a:lnTo>
                  <a:lnTo>
                    <a:pt x="364830" y="195970"/>
                  </a:lnTo>
                  <a:lnTo>
                    <a:pt x="349334" y="195970"/>
                  </a:lnTo>
                  <a:cubicBezTo>
                    <a:pt x="295218" y="195970"/>
                    <a:pt x="251349" y="152100"/>
                    <a:pt x="251349" y="97985"/>
                  </a:cubicBezTo>
                  <a:cubicBezTo>
                    <a:pt x="251349" y="43869"/>
                    <a:pt x="295218" y="0"/>
                    <a:pt x="349334"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 </a:t>
              </a:r>
              <a:endParaRPr/>
            </a:p>
          </p:txBody>
        </p:sp>
        <p:grpSp>
          <p:nvGrpSpPr>
            <p:cNvPr id="3200" name="Google Shape;3200;p24"/>
            <p:cNvGrpSpPr/>
            <p:nvPr/>
          </p:nvGrpSpPr>
          <p:grpSpPr>
            <a:xfrm>
              <a:off x="12917239" y="3387580"/>
              <a:ext cx="1124724" cy="1681743"/>
              <a:chOff x="4414827" y="4767262"/>
              <a:chExt cx="656007" cy="980894"/>
            </a:xfrm>
          </p:grpSpPr>
          <p:sp>
            <p:nvSpPr>
              <p:cNvPr id="3201" name="Google Shape;3201;p24"/>
              <p:cNvSpPr/>
              <p:nvPr/>
            </p:nvSpPr>
            <p:spPr>
              <a:xfrm>
                <a:off x="4414827" y="4868799"/>
                <a:ext cx="656007" cy="879357"/>
              </a:xfrm>
              <a:custGeom>
                <a:rect b="b" l="l" r="r" t="t"/>
                <a:pathLst>
                  <a:path extrusionOk="0" h="879357" w="656007">
                    <a:moveTo>
                      <a:pt x="56304" y="367570"/>
                    </a:moveTo>
                    <a:cubicBezTo>
                      <a:pt x="20300" y="420624"/>
                      <a:pt x="-560" y="484822"/>
                      <a:pt x="11" y="553783"/>
                    </a:cubicBezTo>
                    <a:cubicBezTo>
                      <a:pt x="1345" y="734949"/>
                      <a:pt x="149268" y="880681"/>
                      <a:pt x="330434" y="879348"/>
                    </a:cubicBezTo>
                    <a:cubicBezTo>
                      <a:pt x="511599" y="878014"/>
                      <a:pt x="657332" y="730091"/>
                      <a:pt x="655998" y="548926"/>
                    </a:cubicBezTo>
                    <a:cubicBezTo>
                      <a:pt x="654950" y="406908"/>
                      <a:pt x="563701" y="286607"/>
                      <a:pt x="437114" y="242030"/>
                    </a:cubicBezTo>
                    <a:lnTo>
                      <a:pt x="435304" y="0"/>
                    </a:lnTo>
                    <a:lnTo>
                      <a:pt x="212705" y="1619"/>
                    </a:lnTo>
                    <a:lnTo>
                      <a:pt x="214514" y="243649"/>
                    </a:lnTo>
                    <a:cubicBezTo>
                      <a:pt x="173081" y="258985"/>
                      <a:pt x="135647" y="282321"/>
                      <a:pt x="104024" y="311944"/>
                    </a:cubicBezTo>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2" name="Google Shape;3202;p24"/>
              <p:cNvSpPr/>
              <p:nvPr/>
            </p:nvSpPr>
            <p:spPr>
              <a:xfrm>
                <a:off x="4561427" y="4767262"/>
                <a:ext cx="361092" cy="114300"/>
              </a:xfrm>
              <a:custGeom>
                <a:rect b="b" l="l" r="r" t="t"/>
                <a:pathLst>
                  <a:path extrusionOk="0" h="114300" w="361092">
                    <a:moveTo>
                      <a:pt x="303943" y="0"/>
                    </a:moveTo>
                    <a:cubicBezTo>
                      <a:pt x="335506" y="0"/>
                      <a:pt x="361093" y="25587"/>
                      <a:pt x="361093" y="57150"/>
                    </a:cubicBezTo>
                    <a:lnTo>
                      <a:pt x="361093" y="57150"/>
                    </a:lnTo>
                    <a:cubicBezTo>
                      <a:pt x="361093" y="88713"/>
                      <a:pt x="335506" y="114300"/>
                      <a:pt x="303943" y="114300"/>
                    </a:cubicBezTo>
                    <a:lnTo>
                      <a:pt x="57150" y="114300"/>
                    </a:lnTo>
                    <a:cubicBezTo>
                      <a:pt x="25587" y="114300"/>
                      <a:pt x="0" y="88713"/>
                      <a:pt x="0" y="57150"/>
                    </a:cubicBezTo>
                    <a:lnTo>
                      <a:pt x="0" y="57150"/>
                    </a:lnTo>
                    <a:cubicBezTo>
                      <a:pt x="0" y="25587"/>
                      <a:pt x="25587" y="0"/>
                      <a:pt x="57150" y="0"/>
                    </a:cubicBezTo>
                    <a:close/>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3" name="Google Shape;3203;p24"/>
              <p:cNvSpPr/>
              <p:nvPr/>
            </p:nvSpPr>
            <p:spPr>
              <a:xfrm>
                <a:off x="4471225" y="5330668"/>
                <a:ext cx="541496" cy="363281"/>
              </a:xfrm>
              <a:custGeom>
                <a:rect b="b" l="l" r="r" t="t"/>
                <a:pathLst>
                  <a:path extrusionOk="0" h="363281" w="541496">
                    <a:moveTo>
                      <a:pt x="523970" y="188688"/>
                    </a:moveTo>
                    <a:cubicBezTo>
                      <a:pt x="535305" y="158779"/>
                      <a:pt x="541496" y="126394"/>
                      <a:pt x="541496" y="92580"/>
                    </a:cubicBezTo>
                    <a:cubicBezTo>
                      <a:pt x="541496" y="76674"/>
                      <a:pt x="540068" y="61148"/>
                      <a:pt x="537401" y="46003"/>
                    </a:cubicBezTo>
                    <a:cubicBezTo>
                      <a:pt x="500539" y="62196"/>
                      <a:pt x="467678" y="86580"/>
                      <a:pt x="430149" y="101534"/>
                    </a:cubicBezTo>
                    <a:cubicBezTo>
                      <a:pt x="339852" y="131633"/>
                      <a:pt x="261652" y="77436"/>
                      <a:pt x="177451" y="29335"/>
                    </a:cubicBezTo>
                    <a:cubicBezTo>
                      <a:pt x="131445" y="2474"/>
                      <a:pt x="73152" y="-4765"/>
                      <a:pt x="15240" y="2855"/>
                    </a:cubicBezTo>
                    <a:cubicBezTo>
                      <a:pt x="5429" y="30954"/>
                      <a:pt x="0" y="61053"/>
                      <a:pt x="0" y="92485"/>
                    </a:cubicBezTo>
                    <a:cubicBezTo>
                      <a:pt x="0" y="242028"/>
                      <a:pt x="121253" y="363281"/>
                      <a:pt x="270796" y="363281"/>
                    </a:cubicBezTo>
                    <a:cubicBezTo>
                      <a:pt x="374237" y="363281"/>
                      <a:pt x="464153" y="305274"/>
                      <a:pt x="509778" y="21993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4" name="Google Shape;3204;p24"/>
              <p:cNvSpPr/>
              <p:nvPr/>
            </p:nvSpPr>
            <p:spPr>
              <a:xfrm>
                <a:off x="4621625" y="5206555"/>
                <a:ext cx="102298" cy="102298"/>
              </a:xfrm>
              <a:custGeom>
                <a:rect b="b" l="l" r="r" t="t"/>
                <a:pathLst>
                  <a:path extrusionOk="0" h="102298" w="102298">
                    <a:moveTo>
                      <a:pt x="102299" y="51149"/>
                    </a:moveTo>
                    <a:cubicBezTo>
                      <a:pt x="102299" y="79398"/>
                      <a:pt x="79398" y="102298"/>
                      <a:pt x="51149" y="102298"/>
                    </a:cubicBezTo>
                    <a:cubicBezTo>
                      <a:pt x="22900" y="102298"/>
                      <a:pt x="0" y="79398"/>
                      <a:pt x="0" y="51149"/>
                    </a:cubicBezTo>
                    <a:cubicBezTo>
                      <a:pt x="0" y="22900"/>
                      <a:pt x="22900" y="0"/>
                      <a:pt x="51149" y="0"/>
                    </a:cubicBezTo>
                    <a:cubicBezTo>
                      <a:pt x="79398" y="0"/>
                      <a:pt x="102299" y="22900"/>
                      <a:pt x="102299" y="5114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5" name="Google Shape;3205;p24"/>
              <p:cNvSpPr/>
              <p:nvPr/>
            </p:nvSpPr>
            <p:spPr>
              <a:xfrm>
                <a:off x="4696872" y="5026056"/>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6"/>
                      <a:pt x="81153" y="405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6" name="Google Shape;3206;p24"/>
              <p:cNvSpPr/>
              <p:nvPr/>
            </p:nvSpPr>
            <p:spPr>
              <a:xfrm>
                <a:off x="4785741" y="5165121"/>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7"/>
                      <a:pt x="81153" y="405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7" name="Google Shape;3207;p24"/>
              <p:cNvSpPr/>
              <p:nvPr/>
            </p:nvSpPr>
            <p:spPr>
              <a:xfrm>
                <a:off x="4471225" y="5330804"/>
                <a:ext cx="198310" cy="353334"/>
              </a:xfrm>
              <a:custGeom>
                <a:rect b="b" l="l" r="r" t="t"/>
                <a:pathLst>
                  <a:path extrusionOk="0" h="353334" w="198310">
                    <a:moveTo>
                      <a:pt x="198311" y="353334"/>
                    </a:moveTo>
                    <a:cubicBezTo>
                      <a:pt x="83915" y="321711"/>
                      <a:pt x="0" y="216841"/>
                      <a:pt x="0" y="92444"/>
                    </a:cubicBezTo>
                    <a:cubicBezTo>
                      <a:pt x="0" y="61012"/>
                      <a:pt x="5429" y="30818"/>
                      <a:pt x="15240" y="2814"/>
                    </a:cubicBezTo>
                    <a:cubicBezTo>
                      <a:pt x="45910" y="-1186"/>
                      <a:pt x="76676" y="-996"/>
                      <a:pt x="105632" y="3862"/>
                    </a:cubicBezTo>
                    <a:cubicBezTo>
                      <a:pt x="91726" y="38628"/>
                      <a:pt x="84201" y="75395"/>
                      <a:pt x="84201" y="113495"/>
                    </a:cubicBezTo>
                    <a:cubicBezTo>
                      <a:pt x="84201" y="204649"/>
                      <a:pt x="127064" y="288278"/>
                      <a:pt x="198311" y="353334"/>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8" name="Google Shape;3208;p24"/>
              <p:cNvSpPr/>
              <p:nvPr/>
            </p:nvSpPr>
            <p:spPr>
              <a:xfrm>
                <a:off x="4625816" y="4882419"/>
                <a:ext cx="223170" cy="44291"/>
              </a:xfrm>
              <a:custGeom>
                <a:rect b="b" l="l" r="r" t="t"/>
                <a:pathLst>
                  <a:path extrusionOk="0" h="44291" w="223170">
                    <a:moveTo>
                      <a:pt x="223171" y="44291"/>
                    </a:moveTo>
                    <a:lnTo>
                      <a:pt x="571" y="44291"/>
                    </a:lnTo>
                    <a:lnTo>
                      <a:pt x="0" y="857"/>
                    </a:lnTo>
                    <a:lnTo>
                      <a:pt x="222504" y="0"/>
                    </a:lnTo>
                    <a:lnTo>
                      <a:pt x="223171" y="44291"/>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209" name="Google Shape;3209;p24"/>
          <p:cNvGrpSpPr/>
          <p:nvPr/>
        </p:nvGrpSpPr>
        <p:grpSpPr>
          <a:xfrm>
            <a:off x="8728693" y="4665253"/>
            <a:ext cx="1124824" cy="1681867"/>
            <a:chOff x="12917239" y="3387580"/>
            <a:chExt cx="1124824" cy="1681867"/>
          </a:xfrm>
        </p:grpSpPr>
        <p:sp>
          <p:nvSpPr>
            <p:cNvPr id="3210" name="Google Shape;3210;p24"/>
            <p:cNvSpPr/>
            <p:nvPr/>
          </p:nvSpPr>
          <p:spPr>
            <a:xfrm>
              <a:off x="12917326" y="3387683"/>
              <a:ext cx="1124737" cy="1681764"/>
            </a:xfrm>
            <a:custGeom>
              <a:rect b="b" l="l" r="r" t="t"/>
              <a:pathLst>
                <a:path extrusionOk="0" h="1681764" w="1124737">
                  <a:moveTo>
                    <a:pt x="349334" y="0"/>
                  </a:moveTo>
                  <a:lnTo>
                    <a:pt x="772465" y="0"/>
                  </a:lnTo>
                  <a:cubicBezTo>
                    <a:pt x="826580" y="0"/>
                    <a:pt x="870450" y="43869"/>
                    <a:pt x="870450" y="97985"/>
                  </a:cubicBezTo>
                  <a:cubicBezTo>
                    <a:pt x="870450" y="152100"/>
                    <a:pt x="826580" y="195970"/>
                    <a:pt x="772465" y="195970"/>
                  </a:cubicBezTo>
                  <a:lnTo>
                    <a:pt x="746501" y="195970"/>
                  </a:lnTo>
                  <a:lnTo>
                    <a:pt x="749441" y="589053"/>
                  </a:lnTo>
                  <a:cubicBezTo>
                    <a:pt x="966477" y="665481"/>
                    <a:pt x="1122925" y="871740"/>
                    <a:pt x="1124722" y="1115233"/>
                  </a:cubicBezTo>
                  <a:cubicBezTo>
                    <a:pt x="1127009" y="1425844"/>
                    <a:pt x="877147" y="1679462"/>
                    <a:pt x="566536" y="1681749"/>
                  </a:cubicBezTo>
                  <a:cubicBezTo>
                    <a:pt x="255923" y="1684034"/>
                    <a:pt x="2306" y="1434173"/>
                    <a:pt x="19" y="1123560"/>
                  </a:cubicBezTo>
                  <a:cubicBezTo>
                    <a:pt x="-960" y="1005325"/>
                    <a:pt x="34805" y="895256"/>
                    <a:pt x="96534" y="804294"/>
                  </a:cubicBezTo>
                  <a:lnTo>
                    <a:pt x="178351" y="708922"/>
                  </a:lnTo>
                  <a:cubicBezTo>
                    <a:pt x="232569" y="658133"/>
                    <a:pt x="296751" y="618123"/>
                    <a:pt x="367789" y="591829"/>
                  </a:cubicBezTo>
                  <a:lnTo>
                    <a:pt x="365409" y="273377"/>
                  </a:lnTo>
                  <a:lnTo>
                    <a:pt x="362724" y="273377"/>
                  </a:lnTo>
                  <a:lnTo>
                    <a:pt x="361745" y="198908"/>
                  </a:lnTo>
                  <a:lnTo>
                    <a:pt x="364852" y="198896"/>
                  </a:lnTo>
                  <a:lnTo>
                    <a:pt x="364830" y="195970"/>
                  </a:lnTo>
                  <a:lnTo>
                    <a:pt x="349334" y="195970"/>
                  </a:lnTo>
                  <a:cubicBezTo>
                    <a:pt x="295218" y="195970"/>
                    <a:pt x="251349" y="152100"/>
                    <a:pt x="251349" y="97985"/>
                  </a:cubicBezTo>
                  <a:cubicBezTo>
                    <a:pt x="251349" y="43869"/>
                    <a:pt x="295218" y="0"/>
                    <a:pt x="349334"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 </a:t>
              </a:r>
              <a:endParaRPr/>
            </a:p>
          </p:txBody>
        </p:sp>
        <p:grpSp>
          <p:nvGrpSpPr>
            <p:cNvPr id="3211" name="Google Shape;3211;p24"/>
            <p:cNvGrpSpPr/>
            <p:nvPr/>
          </p:nvGrpSpPr>
          <p:grpSpPr>
            <a:xfrm>
              <a:off x="12917239" y="3387580"/>
              <a:ext cx="1124724" cy="1681743"/>
              <a:chOff x="4414827" y="4767262"/>
              <a:chExt cx="656007" cy="980894"/>
            </a:xfrm>
          </p:grpSpPr>
          <p:sp>
            <p:nvSpPr>
              <p:cNvPr id="3212" name="Google Shape;3212;p24"/>
              <p:cNvSpPr/>
              <p:nvPr/>
            </p:nvSpPr>
            <p:spPr>
              <a:xfrm>
                <a:off x="4414827" y="4868799"/>
                <a:ext cx="656007" cy="879357"/>
              </a:xfrm>
              <a:custGeom>
                <a:rect b="b" l="l" r="r" t="t"/>
                <a:pathLst>
                  <a:path extrusionOk="0" h="879357" w="656007">
                    <a:moveTo>
                      <a:pt x="56304" y="367570"/>
                    </a:moveTo>
                    <a:cubicBezTo>
                      <a:pt x="20300" y="420624"/>
                      <a:pt x="-560" y="484822"/>
                      <a:pt x="11" y="553783"/>
                    </a:cubicBezTo>
                    <a:cubicBezTo>
                      <a:pt x="1345" y="734949"/>
                      <a:pt x="149268" y="880681"/>
                      <a:pt x="330434" y="879348"/>
                    </a:cubicBezTo>
                    <a:cubicBezTo>
                      <a:pt x="511599" y="878014"/>
                      <a:pt x="657332" y="730091"/>
                      <a:pt x="655998" y="548926"/>
                    </a:cubicBezTo>
                    <a:cubicBezTo>
                      <a:pt x="654950" y="406908"/>
                      <a:pt x="563701" y="286607"/>
                      <a:pt x="437114" y="242030"/>
                    </a:cubicBezTo>
                    <a:lnTo>
                      <a:pt x="435304" y="0"/>
                    </a:lnTo>
                    <a:lnTo>
                      <a:pt x="212705" y="1619"/>
                    </a:lnTo>
                    <a:lnTo>
                      <a:pt x="214514" y="243649"/>
                    </a:lnTo>
                    <a:cubicBezTo>
                      <a:pt x="173081" y="258985"/>
                      <a:pt x="135647" y="282321"/>
                      <a:pt x="104024" y="311944"/>
                    </a:cubicBezTo>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3" name="Google Shape;3213;p24"/>
              <p:cNvSpPr/>
              <p:nvPr/>
            </p:nvSpPr>
            <p:spPr>
              <a:xfrm>
                <a:off x="4561427" y="4767262"/>
                <a:ext cx="361092" cy="114300"/>
              </a:xfrm>
              <a:custGeom>
                <a:rect b="b" l="l" r="r" t="t"/>
                <a:pathLst>
                  <a:path extrusionOk="0" h="114300" w="361092">
                    <a:moveTo>
                      <a:pt x="303943" y="0"/>
                    </a:moveTo>
                    <a:cubicBezTo>
                      <a:pt x="335506" y="0"/>
                      <a:pt x="361093" y="25587"/>
                      <a:pt x="361093" y="57150"/>
                    </a:cubicBezTo>
                    <a:lnTo>
                      <a:pt x="361093" y="57150"/>
                    </a:lnTo>
                    <a:cubicBezTo>
                      <a:pt x="361093" y="88713"/>
                      <a:pt x="335506" y="114300"/>
                      <a:pt x="303943" y="114300"/>
                    </a:cubicBezTo>
                    <a:lnTo>
                      <a:pt x="57150" y="114300"/>
                    </a:lnTo>
                    <a:cubicBezTo>
                      <a:pt x="25587" y="114300"/>
                      <a:pt x="0" y="88713"/>
                      <a:pt x="0" y="57150"/>
                    </a:cubicBezTo>
                    <a:lnTo>
                      <a:pt x="0" y="57150"/>
                    </a:lnTo>
                    <a:cubicBezTo>
                      <a:pt x="0" y="25587"/>
                      <a:pt x="25587" y="0"/>
                      <a:pt x="57150" y="0"/>
                    </a:cubicBezTo>
                    <a:close/>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4" name="Google Shape;3214;p24"/>
              <p:cNvSpPr/>
              <p:nvPr/>
            </p:nvSpPr>
            <p:spPr>
              <a:xfrm>
                <a:off x="4471225" y="5330668"/>
                <a:ext cx="541496" cy="363281"/>
              </a:xfrm>
              <a:custGeom>
                <a:rect b="b" l="l" r="r" t="t"/>
                <a:pathLst>
                  <a:path extrusionOk="0" h="363281" w="541496">
                    <a:moveTo>
                      <a:pt x="523970" y="188688"/>
                    </a:moveTo>
                    <a:cubicBezTo>
                      <a:pt x="535305" y="158779"/>
                      <a:pt x="541496" y="126394"/>
                      <a:pt x="541496" y="92580"/>
                    </a:cubicBezTo>
                    <a:cubicBezTo>
                      <a:pt x="541496" y="76674"/>
                      <a:pt x="540068" y="61148"/>
                      <a:pt x="537401" y="46003"/>
                    </a:cubicBezTo>
                    <a:cubicBezTo>
                      <a:pt x="500539" y="62196"/>
                      <a:pt x="467678" y="86580"/>
                      <a:pt x="430149" y="101534"/>
                    </a:cubicBezTo>
                    <a:cubicBezTo>
                      <a:pt x="339852" y="131633"/>
                      <a:pt x="261652" y="77436"/>
                      <a:pt x="177451" y="29335"/>
                    </a:cubicBezTo>
                    <a:cubicBezTo>
                      <a:pt x="131445" y="2474"/>
                      <a:pt x="73152" y="-4765"/>
                      <a:pt x="15240" y="2855"/>
                    </a:cubicBezTo>
                    <a:cubicBezTo>
                      <a:pt x="5429" y="30954"/>
                      <a:pt x="0" y="61053"/>
                      <a:pt x="0" y="92485"/>
                    </a:cubicBezTo>
                    <a:cubicBezTo>
                      <a:pt x="0" y="242028"/>
                      <a:pt x="121253" y="363281"/>
                      <a:pt x="270796" y="363281"/>
                    </a:cubicBezTo>
                    <a:cubicBezTo>
                      <a:pt x="374237" y="363281"/>
                      <a:pt x="464153" y="305274"/>
                      <a:pt x="509778" y="219930"/>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5" name="Google Shape;3215;p24"/>
              <p:cNvSpPr/>
              <p:nvPr/>
            </p:nvSpPr>
            <p:spPr>
              <a:xfrm>
                <a:off x="4621625" y="5206555"/>
                <a:ext cx="102298" cy="102298"/>
              </a:xfrm>
              <a:custGeom>
                <a:rect b="b" l="l" r="r" t="t"/>
                <a:pathLst>
                  <a:path extrusionOk="0" h="102298" w="102298">
                    <a:moveTo>
                      <a:pt x="102299" y="51149"/>
                    </a:moveTo>
                    <a:cubicBezTo>
                      <a:pt x="102299" y="79398"/>
                      <a:pt x="79398" y="102298"/>
                      <a:pt x="51149" y="102298"/>
                    </a:cubicBezTo>
                    <a:cubicBezTo>
                      <a:pt x="22900" y="102298"/>
                      <a:pt x="0" y="79398"/>
                      <a:pt x="0" y="51149"/>
                    </a:cubicBezTo>
                    <a:cubicBezTo>
                      <a:pt x="0" y="22900"/>
                      <a:pt x="22900" y="0"/>
                      <a:pt x="51149" y="0"/>
                    </a:cubicBezTo>
                    <a:cubicBezTo>
                      <a:pt x="79398" y="0"/>
                      <a:pt x="102299" y="22900"/>
                      <a:pt x="102299" y="5114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6" name="Google Shape;3216;p24"/>
              <p:cNvSpPr/>
              <p:nvPr/>
            </p:nvSpPr>
            <p:spPr>
              <a:xfrm>
                <a:off x="4696872" y="5026056"/>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6"/>
                      <a:pt x="81153" y="4057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7" name="Google Shape;3217;p24"/>
              <p:cNvSpPr/>
              <p:nvPr/>
            </p:nvSpPr>
            <p:spPr>
              <a:xfrm>
                <a:off x="4785741" y="5165121"/>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7"/>
                      <a:pt x="81153" y="4057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8" name="Google Shape;3218;p24"/>
              <p:cNvSpPr/>
              <p:nvPr/>
            </p:nvSpPr>
            <p:spPr>
              <a:xfrm>
                <a:off x="4471225" y="5330804"/>
                <a:ext cx="198310" cy="353334"/>
              </a:xfrm>
              <a:custGeom>
                <a:rect b="b" l="l" r="r" t="t"/>
                <a:pathLst>
                  <a:path extrusionOk="0" h="353334" w="198310">
                    <a:moveTo>
                      <a:pt x="198311" y="353334"/>
                    </a:moveTo>
                    <a:cubicBezTo>
                      <a:pt x="83915" y="321711"/>
                      <a:pt x="0" y="216841"/>
                      <a:pt x="0" y="92444"/>
                    </a:cubicBezTo>
                    <a:cubicBezTo>
                      <a:pt x="0" y="61012"/>
                      <a:pt x="5429" y="30818"/>
                      <a:pt x="15240" y="2814"/>
                    </a:cubicBezTo>
                    <a:cubicBezTo>
                      <a:pt x="45910" y="-1186"/>
                      <a:pt x="76676" y="-996"/>
                      <a:pt x="105632" y="3862"/>
                    </a:cubicBezTo>
                    <a:cubicBezTo>
                      <a:pt x="91726" y="38628"/>
                      <a:pt x="84201" y="75395"/>
                      <a:pt x="84201" y="113495"/>
                    </a:cubicBezTo>
                    <a:cubicBezTo>
                      <a:pt x="84201" y="204649"/>
                      <a:pt x="127064" y="288278"/>
                      <a:pt x="198311" y="353334"/>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9" name="Google Shape;3219;p24"/>
              <p:cNvSpPr/>
              <p:nvPr/>
            </p:nvSpPr>
            <p:spPr>
              <a:xfrm>
                <a:off x="4625816" y="4882419"/>
                <a:ext cx="223170" cy="44291"/>
              </a:xfrm>
              <a:custGeom>
                <a:rect b="b" l="l" r="r" t="t"/>
                <a:pathLst>
                  <a:path extrusionOk="0" h="44291" w="223170">
                    <a:moveTo>
                      <a:pt x="223171" y="44291"/>
                    </a:moveTo>
                    <a:lnTo>
                      <a:pt x="571" y="44291"/>
                    </a:lnTo>
                    <a:lnTo>
                      <a:pt x="0" y="857"/>
                    </a:lnTo>
                    <a:lnTo>
                      <a:pt x="222504" y="0"/>
                    </a:lnTo>
                    <a:lnTo>
                      <a:pt x="223171" y="44291"/>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3" name="Shape 3223"/>
        <p:cNvGrpSpPr/>
        <p:nvPr/>
      </p:nvGrpSpPr>
      <p:grpSpPr>
        <a:xfrm>
          <a:off x="0" y="0"/>
          <a:ext cx="0" cy="0"/>
          <a:chOff x="0" y="0"/>
          <a:chExt cx="0" cy="0"/>
        </a:xfrm>
      </p:grpSpPr>
      <p:grpSp>
        <p:nvGrpSpPr>
          <p:cNvPr id="3224" name="Google Shape;3224;p25"/>
          <p:cNvGrpSpPr/>
          <p:nvPr/>
        </p:nvGrpSpPr>
        <p:grpSpPr>
          <a:xfrm>
            <a:off x="522053" y="532556"/>
            <a:ext cx="1857440" cy="5081294"/>
            <a:chOff x="3141621" y="1688874"/>
            <a:chExt cx="1328451" cy="3634168"/>
          </a:xfrm>
        </p:grpSpPr>
        <p:sp>
          <p:nvSpPr>
            <p:cNvPr id="3225" name="Google Shape;3225;p25"/>
            <p:cNvSpPr/>
            <p:nvPr/>
          </p:nvSpPr>
          <p:spPr>
            <a:xfrm>
              <a:off x="3141621" y="1688874"/>
              <a:ext cx="1328451" cy="3634168"/>
            </a:xfrm>
            <a:custGeom>
              <a:rect b="b" l="l" r="r" t="t"/>
              <a:pathLst>
                <a:path extrusionOk="0" h="3634168" w="1328451">
                  <a:moveTo>
                    <a:pt x="0" y="0"/>
                  </a:moveTo>
                  <a:lnTo>
                    <a:pt x="1328452" y="0"/>
                  </a:lnTo>
                  <a:lnTo>
                    <a:pt x="1328452" y="3634169"/>
                  </a:lnTo>
                  <a:lnTo>
                    <a:pt x="0" y="3634169"/>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26" name="Google Shape;3226;p25"/>
            <p:cNvGrpSpPr/>
            <p:nvPr/>
          </p:nvGrpSpPr>
          <p:grpSpPr>
            <a:xfrm>
              <a:off x="3141621" y="1688874"/>
              <a:ext cx="1328451" cy="3634168"/>
              <a:chOff x="3021176" y="1751309"/>
              <a:chExt cx="1328451" cy="3634168"/>
            </a:xfrm>
          </p:grpSpPr>
          <p:grpSp>
            <p:nvGrpSpPr>
              <p:cNvPr id="3227" name="Google Shape;3227;p25"/>
              <p:cNvGrpSpPr/>
              <p:nvPr/>
            </p:nvGrpSpPr>
            <p:grpSpPr>
              <a:xfrm>
                <a:off x="3021176" y="1751309"/>
                <a:ext cx="1328451" cy="3634168"/>
                <a:chOff x="3021176" y="1751309"/>
                <a:chExt cx="1328451" cy="3634168"/>
              </a:xfrm>
            </p:grpSpPr>
            <p:sp>
              <p:nvSpPr>
                <p:cNvPr id="3228" name="Google Shape;3228;p25"/>
                <p:cNvSpPr/>
                <p:nvPr/>
              </p:nvSpPr>
              <p:spPr>
                <a:xfrm>
                  <a:off x="3021176" y="1751309"/>
                  <a:ext cx="1328451" cy="3634168"/>
                </a:xfrm>
                <a:custGeom>
                  <a:rect b="b" l="l" r="r" t="t"/>
                  <a:pathLst>
                    <a:path extrusionOk="0" h="3634168" w="1328451">
                      <a:moveTo>
                        <a:pt x="0" y="0"/>
                      </a:moveTo>
                      <a:lnTo>
                        <a:pt x="1328452" y="0"/>
                      </a:lnTo>
                      <a:lnTo>
                        <a:pt x="1328452" y="3634169"/>
                      </a:lnTo>
                      <a:lnTo>
                        <a:pt x="0" y="36341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9" name="Google Shape;3229;p25"/>
                <p:cNvSpPr/>
                <p:nvPr/>
              </p:nvSpPr>
              <p:spPr>
                <a:xfrm>
                  <a:off x="3090232" y="1822365"/>
                  <a:ext cx="1190339" cy="3492055"/>
                </a:xfrm>
                <a:custGeom>
                  <a:rect b="b" l="l" r="r" t="t"/>
                  <a:pathLst>
                    <a:path extrusionOk="0" h="3492055" w="1190339">
                      <a:moveTo>
                        <a:pt x="1190339" y="3492055"/>
                      </a:moveTo>
                      <a:lnTo>
                        <a:pt x="0" y="3492055"/>
                      </a:lnTo>
                      <a:lnTo>
                        <a:pt x="0" y="0"/>
                      </a:lnTo>
                      <a:lnTo>
                        <a:pt x="1190339" y="0"/>
                      </a:lnTo>
                      <a:lnTo>
                        <a:pt x="1190339" y="3492055"/>
                      </a:lnTo>
                      <a:close/>
                      <a:moveTo>
                        <a:pt x="19050" y="3473005"/>
                      </a:moveTo>
                      <a:lnTo>
                        <a:pt x="1171289" y="3473005"/>
                      </a:lnTo>
                      <a:lnTo>
                        <a:pt x="1171289" y="19050"/>
                      </a:lnTo>
                      <a:lnTo>
                        <a:pt x="19050" y="19050"/>
                      </a:lnTo>
                      <a:lnTo>
                        <a:pt x="19050" y="3473005"/>
                      </a:lnTo>
                      <a:close/>
                    </a:path>
                  </a:pathLst>
                </a:custGeom>
                <a:solidFill>
                  <a:srgbClr val="000000">
                    <a:alpha val="11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30" name="Google Shape;3230;p25"/>
                <p:cNvGrpSpPr/>
                <p:nvPr/>
              </p:nvGrpSpPr>
              <p:grpSpPr>
                <a:xfrm>
                  <a:off x="3381030" y="2106115"/>
                  <a:ext cx="608837" cy="61055"/>
                  <a:chOff x="3381030" y="2106115"/>
                  <a:chExt cx="608837" cy="61055"/>
                </a:xfrm>
              </p:grpSpPr>
              <p:sp>
                <p:nvSpPr>
                  <p:cNvPr id="3231" name="Google Shape;3231;p25"/>
                  <p:cNvSpPr/>
                  <p:nvPr/>
                </p:nvSpPr>
                <p:spPr>
                  <a:xfrm>
                    <a:off x="3381030" y="2106115"/>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4"/>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2" name="Google Shape;3232;p25"/>
                  <p:cNvSpPr/>
                  <p:nvPr/>
                </p:nvSpPr>
                <p:spPr>
                  <a:xfrm>
                    <a:off x="3382268" y="2106115"/>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4"/>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33" name="Google Shape;3233;p25"/>
                <p:cNvGrpSpPr/>
                <p:nvPr/>
              </p:nvGrpSpPr>
              <p:grpSpPr>
                <a:xfrm>
                  <a:off x="3381030" y="2220320"/>
                  <a:ext cx="608837" cy="61055"/>
                  <a:chOff x="3381030" y="2220320"/>
                  <a:chExt cx="608837" cy="61055"/>
                </a:xfrm>
              </p:grpSpPr>
              <p:sp>
                <p:nvSpPr>
                  <p:cNvPr id="3234" name="Google Shape;3234;p25"/>
                  <p:cNvSpPr/>
                  <p:nvPr/>
                </p:nvSpPr>
                <p:spPr>
                  <a:xfrm>
                    <a:off x="3381030" y="2220320"/>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5" name="Google Shape;3235;p25"/>
                  <p:cNvSpPr/>
                  <p:nvPr/>
                </p:nvSpPr>
                <p:spPr>
                  <a:xfrm>
                    <a:off x="3382268" y="22203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36" name="Google Shape;3236;p25"/>
                <p:cNvGrpSpPr/>
                <p:nvPr/>
              </p:nvGrpSpPr>
              <p:grpSpPr>
                <a:xfrm>
                  <a:off x="3381030" y="2334620"/>
                  <a:ext cx="608837" cy="61055"/>
                  <a:chOff x="3381030" y="2334620"/>
                  <a:chExt cx="608837" cy="61055"/>
                </a:xfrm>
              </p:grpSpPr>
              <p:sp>
                <p:nvSpPr>
                  <p:cNvPr id="3237" name="Google Shape;3237;p25"/>
                  <p:cNvSpPr/>
                  <p:nvPr/>
                </p:nvSpPr>
                <p:spPr>
                  <a:xfrm>
                    <a:off x="3381030" y="2334620"/>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8" name="Google Shape;3238;p25"/>
                  <p:cNvSpPr/>
                  <p:nvPr/>
                </p:nvSpPr>
                <p:spPr>
                  <a:xfrm>
                    <a:off x="3382268" y="23346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39" name="Google Shape;3239;p25"/>
                <p:cNvGrpSpPr/>
                <p:nvPr/>
              </p:nvGrpSpPr>
              <p:grpSpPr>
                <a:xfrm>
                  <a:off x="3381030" y="2448824"/>
                  <a:ext cx="608837" cy="61055"/>
                  <a:chOff x="3381030" y="2448824"/>
                  <a:chExt cx="608837" cy="61055"/>
                </a:xfrm>
              </p:grpSpPr>
              <p:sp>
                <p:nvSpPr>
                  <p:cNvPr id="3240" name="Google Shape;3240;p25"/>
                  <p:cNvSpPr/>
                  <p:nvPr/>
                </p:nvSpPr>
                <p:spPr>
                  <a:xfrm>
                    <a:off x="3381030" y="2448824"/>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1" name="Google Shape;3241;p25"/>
                  <p:cNvSpPr/>
                  <p:nvPr/>
                </p:nvSpPr>
                <p:spPr>
                  <a:xfrm>
                    <a:off x="3382268" y="2448824"/>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242" name="Google Shape;3242;p25"/>
              <p:cNvSpPr/>
              <p:nvPr/>
            </p:nvSpPr>
            <p:spPr>
              <a:xfrm>
                <a:off x="3207866" y="3320838"/>
                <a:ext cx="95345" cy="467296"/>
              </a:xfrm>
              <a:custGeom>
                <a:rect b="b" l="l" r="r" t="t"/>
                <a:pathLst>
                  <a:path extrusionOk="0" h="467296" w="95345">
                    <a:moveTo>
                      <a:pt x="47720" y="0"/>
                    </a:moveTo>
                    <a:cubicBezTo>
                      <a:pt x="74023" y="0"/>
                      <a:pt x="95345" y="21322"/>
                      <a:pt x="95345" y="47625"/>
                    </a:cubicBezTo>
                    <a:lnTo>
                      <a:pt x="95345" y="419671"/>
                    </a:lnTo>
                    <a:cubicBezTo>
                      <a:pt x="95345" y="445974"/>
                      <a:pt x="74023" y="467296"/>
                      <a:pt x="47720" y="467296"/>
                    </a:cubicBezTo>
                    <a:lnTo>
                      <a:pt x="47625" y="467296"/>
                    </a:lnTo>
                    <a:cubicBezTo>
                      <a:pt x="21322" y="467296"/>
                      <a:pt x="0" y="445974"/>
                      <a:pt x="0" y="419671"/>
                    </a:cubicBezTo>
                    <a:lnTo>
                      <a:pt x="0" y="47625"/>
                    </a:lnTo>
                    <a:cubicBezTo>
                      <a:pt x="0" y="21322"/>
                      <a:pt x="21322" y="0"/>
                      <a:pt x="47625" y="0"/>
                    </a:cubicBezTo>
                    <a:close/>
                  </a:path>
                </a:pathLst>
              </a:custGeom>
              <a:solidFill>
                <a:srgbClr val="373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43" name="Google Shape;3243;p25"/>
              <p:cNvGrpSpPr/>
              <p:nvPr/>
            </p:nvGrpSpPr>
            <p:grpSpPr>
              <a:xfrm>
                <a:off x="3142238" y="3065568"/>
                <a:ext cx="226694" cy="226695"/>
                <a:chOff x="3142238" y="3065568"/>
                <a:chExt cx="226694" cy="226695"/>
              </a:xfrm>
            </p:grpSpPr>
            <p:sp>
              <p:nvSpPr>
                <p:cNvPr id="3244" name="Google Shape;3244;p25"/>
                <p:cNvSpPr/>
                <p:nvPr/>
              </p:nvSpPr>
              <p:spPr>
                <a:xfrm>
                  <a:off x="3142238" y="3065568"/>
                  <a:ext cx="226694" cy="226695"/>
                </a:xfrm>
                <a:custGeom>
                  <a:rect b="b" l="l" r="r" t="t"/>
                  <a:pathLst>
                    <a:path extrusionOk="0" h="226695" w="226694">
                      <a:moveTo>
                        <a:pt x="226695" y="113348"/>
                      </a:moveTo>
                      <a:cubicBezTo>
                        <a:pt x="226695" y="175948"/>
                        <a:pt x="175948" y="226695"/>
                        <a:pt x="113347" y="226695"/>
                      </a:cubicBezTo>
                      <a:cubicBezTo>
                        <a:pt x="50747" y="226695"/>
                        <a:pt x="0" y="175948"/>
                        <a:pt x="0" y="113348"/>
                      </a:cubicBezTo>
                      <a:cubicBezTo>
                        <a:pt x="0" y="50747"/>
                        <a:pt x="50747" y="0"/>
                        <a:pt x="113347" y="0"/>
                      </a:cubicBezTo>
                      <a:cubicBezTo>
                        <a:pt x="175948" y="0"/>
                        <a:pt x="226695" y="50747"/>
                        <a:pt x="226695" y="113348"/>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5" name="Google Shape;3245;p25"/>
                <p:cNvSpPr/>
                <p:nvPr/>
              </p:nvSpPr>
              <p:spPr>
                <a:xfrm>
                  <a:off x="3165575" y="3088904"/>
                  <a:ext cx="180022" cy="180022"/>
                </a:xfrm>
                <a:custGeom>
                  <a:rect b="b" l="l" r="r" t="t"/>
                  <a:pathLst>
                    <a:path extrusionOk="0" h="180022" w="180022">
                      <a:moveTo>
                        <a:pt x="180023" y="90011"/>
                      </a:moveTo>
                      <a:cubicBezTo>
                        <a:pt x="180023" y="139723"/>
                        <a:pt x="139723" y="180023"/>
                        <a:pt x="90011" y="180023"/>
                      </a:cubicBezTo>
                      <a:cubicBezTo>
                        <a:pt x="40299" y="180023"/>
                        <a:pt x="0" y="139723"/>
                        <a:pt x="0" y="90011"/>
                      </a:cubicBezTo>
                      <a:cubicBezTo>
                        <a:pt x="0" y="40300"/>
                        <a:pt x="40299" y="0"/>
                        <a:pt x="90011" y="0"/>
                      </a:cubicBezTo>
                      <a:cubicBezTo>
                        <a:pt x="139723" y="0"/>
                        <a:pt x="180023" y="40300"/>
                        <a:pt x="180023" y="90011"/>
                      </a:cubicBezTo>
                      <a:close/>
                    </a:path>
                  </a:pathLst>
                </a:custGeom>
                <a:solidFill>
                  <a:srgbClr val="2625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46" name="Google Shape;3246;p25"/>
                <p:cNvGrpSpPr/>
                <p:nvPr/>
              </p:nvGrpSpPr>
              <p:grpSpPr>
                <a:xfrm>
                  <a:off x="3165574" y="3089000"/>
                  <a:ext cx="180022" cy="179831"/>
                  <a:chOff x="3165574" y="3089000"/>
                  <a:chExt cx="180022" cy="179831"/>
                </a:xfrm>
              </p:grpSpPr>
              <p:grpSp>
                <p:nvGrpSpPr>
                  <p:cNvPr id="3247" name="Google Shape;3247;p25"/>
                  <p:cNvGrpSpPr/>
                  <p:nvPr/>
                </p:nvGrpSpPr>
                <p:grpSpPr>
                  <a:xfrm>
                    <a:off x="3251299" y="3089000"/>
                    <a:ext cx="8477" cy="179831"/>
                    <a:chOff x="3251299" y="3089000"/>
                    <a:chExt cx="8477" cy="179831"/>
                  </a:xfrm>
                </p:grpSpPr>
                <p:sp>
                  <p:nvSpPr>
                    <p:cNvPr id="3248" name="Google Shape;3248;p25"/>
                    <p:cNvSpPr/>
                    <p:nvPr/>
                  </p:nvSpPr>
                  <p:spPr>
                    <a:xfrm>
                      <a:off x="3255776" y="3089000"/>
                      <a:ext cx="4000" cy="25812"/>
                    </a:xfrm>
                    <a:custGeom>
                      <a:rect b="b" l="l" r="r" t="t"/>
                      <a:pathLst>
                        <a:path extrusionOk="0" h="25812" w="4000">
                          <a:moveTo>
                            <a:pt x="4001" y="0"/>
                          </a:moveTo>
                          <a:lnTo>
                            <a:pt x="3239" y="25813"/>
                          </a:lnTo>
                          <a:cubicBezTo>
                            <a:pt x="2762" y="25813"/>
                            <a:pt x="2191" y="25813"/>
                            <a:pt x="1619" y="25813"/>
                          </a:cubicBezTo>
                          <a:cubicBezTo>
                            <a:pt x="1048" y="25813"/>
                            <a:pt x="476" y="25813"/>
                            <a:pt x="0" y="25813"/>
                          </a:cubicBezTo>
                          <a:lnTo>
                            <a:pt x="762" y="0"/>
                          </a:lnTo>
                          <a:cubicBezTo>
                            <a:pt x="1334" y="0"/>
                            <a:pt x="1810" y="0"/>
                            <a:pt x="2381" y="0"/>
                          </a:cubicBezTo>
                          <a:cubicBezTo>
                            <a:pt x="2953" y="0"/>
                            <a:pt x="3429"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9" name="Google Shape;3249;p25"/>
                    <p:cNvSpPr/>
                    <p:nvPr/>
                  </p:nvSpPr>
                  <p:spPr>
                    <a:xfrm>
                      <a:off x="3251299" y="3243019"/>
                      <a:ext cx="4000" cy="25812"/>
                    </a:xfrm>
                    <a:custGeom>
                      <a:rect b="b" l="l" r="r" t="t"/>
                      <a:pathLst>
                        <a:path extrusionOk="0" h="25812" w="4000">
                          <a:moveTo>
                            <a:pt x="4001" y="0"/>
                          </a:moveTo>
                          <a:lnTo>
                            <a:pt x="3239" y="25813"/>
                          </a:lnTo>
                          <a:cubicBezTo>
                            <a:pt x="2667" y="25813"/>
                            <a:pt x="2191" y="25813"/>
                            <a:pt x="1619" y="25813"/>
                          </a:cubicBezTo>
                          <a:cubicBezTo>
                            <a:pt x="1048" y="25813"/>
                            <a:pt x="571" y="25813"/>
                            <a:pt x="0" y="25813"/>
                          </a:cubicBezTo>
                          <a:lnTo>
                            <a:pt x="762" y="0"/>
                          </a:lnTo>
                          <a:cubicBezTo>
                            <a:pt x="1238" y="0"/>
                            <a:pt x="1810" y="0"/>
                            <a:pt x="2381" y="0"/>
                          </a:cubicBezTo>
                          <a:cubicBezTo>
                            <a:pt x="2953" y="0"/>
                            <a:pt x="3524"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50" name="Google Shape;3250;p25"/>
                  <p:cNvGrpSpPr/>
                  <p:nvPr/>
                </p:nvGrpSpPr>
                <p:grpSpPr>
                  <a:xfrm>
                    <a:off x="3192626" y="3112241"/>
                    <a:ext cx="125824" cy="133159"/>
                    <a:chOff x="3192626" y="3112241"/>
                    <a:chExt cx="125824" cy="133159"/>
                  </a:xfrm>
                </p:grpSpPr>
                <p:sp>
                  <p:nvSpPr>
                    <p:cNvPr id="3251" name="Google Shape;3251;p25"/>
                    <p:cNvSpPr/>
                    <p:nvPr/>
                  </p:nvSpPr>
                  <p:spPr>
                    <a:xfrm>
                      <a:off x="3192626" y="3112241"/>
                      <a:ext cx="20097" cy="21145"/>
                    </a:xfrm>
                    <a:custGeom>
                      <a:rect b="b" l="l" r="r" t="t"/>
                      <a:pathLst>
                        <a:path extrusionOk="0" h="21145" w="20097">
                          <a:moveTo>
                            <a:pt x="20098" y="18859"/>
                          </a:moveTo>
                          <a:cubicBezTo>
                            <a:pt x="19241" y="19621"/>
                            <a:pt x="18479" y="20288"/>
                            <a:pt x="17717" y="21146"/>
                          </a:cubicBezTo>
                          <a:lnTo>
                            <a:pt x="0" y="2286"/>
                          </a:lnTo>
                          <a:cubicBezTo>
                            <a:pt x="762" y="1524"/>
                            <a:pt x="1619" y="762"/>
                            <a:pt x="2381" y="0"/>
                          </a:cubicBezTo>
                          <a:lnTo>
                            <a:pt x="20098" y="18859"/>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2" name="Google Shape;3252;p25"/>
                    <p:cNvSpPr/>
                    <p:nvPr/>
                  </p:nvSpPr>
                  <p:spPr>
                    <a:xfrm>
                      <a:off x="3298353" y="3224350"/>
                      <a:ext cx="20097" cy="21050"/>
                    </a:xfrm>
                    <a:custGeom>
                      <a:rect b="b" l="l" r="r" t="t"/>
                      <a:pathLst>
                        <a:path extrusionOk="0" h="21050" w="20097">
                          <a:moveTo>
                            <a:pt x="20098" y="18860"/>
                          </a:moveTo>
                          <a:cubicBezTo>
                            <a:pt x="19336" y="19622"/>
                            <a:pt x="18574" y="20383"/>
                            <a:pt x="17716" y="21050"/>
                          </a:cubicBezTo>
                          <a:lnTo>
                            <a:pt x="0" y="2191"/>
                          </a:lnTo>
                          <a:cubicBezTo>
                            <a:pt x="857" y="1524"/>
                            <a:pt x="1619" y="762"/>
                            <a:pt x="2381" y="0"/>
                          </a:cubicBezTo>
                          <a:lnTo>
                            <a:pt x="20098" y="18860"/>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53" name="Google Shape;3253;p25"/>
                  <p:cNvGrpSpPr/>
                  <p:nvPr/>
                </p:nvGrpSpPr>
                <p:grpSpPr>
                  <a:xfrm>
                    <a:off x="3188911" y="3115955"/>
                    <a:ext cx="133254" cy="125825"/>
                    <a:chOff x="3188911" y="3115955"/>
                    <a:chExt cx="133254" cy="125825"/>
                  </a:xfrm>
                </p:grpSpPr>
                <p:sp>
                  <p:nvSpPr>
                    <p:cNvPr id="3254" name="Google Shape;3254;p25"/>
                    <p:cNvSpPr/>
                    <p:nvPr/>
                  </p:nvSpPr>
                  <p:spPr>
                    <a:xfrm>
                      <a:off x="3188911" y="3221683"/>
                      <a:ext cx="21050" cy="20097"/>
                    </a:xfrm>
                    <a:custGeom>
                      <a:rect b="b" l="l" r="r" t="t"/>
                      <a:pathLst>
                        <a:path extrusionOk="0" h="20097" w="21050">
                          <a:moveTo>
                            <a:pt x="21050" y="2381"/>
                          </a:moveTo>
                          <a:lnTo>
                            <a:pt x="2191" y="20098"/>
                          </a:lnTo>
                          <a:cubicBezTo>
                            <a:pt x="1429" y="19336"/>
                            <a:pt x="667" y="18479"/>
                            <a:pt x="0" y="17717"/>
                          </a:cubicBezTo>
                          <a:lnTo>
                            <a:pt x="18859" y="0"/>
                          </a:lnTo>
                          <a:cubicBezTo>
                            <a:pt x="19526" y="857"/>
                            <a:pt x="20288" y="1619"/>
                            <a:pt x="21050"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5" name="Google Shape;3255;p25"/>
                    <p:cNvSpPr/>
                    <p:nvPr/>
                  </p:nvSpPr>
                  <p:spPr>
                    <a:xfrm>
                      <a:off x="3301020" y="3115955"/>
                      <a:ext cx="21145" cy="20097"/>
                    </a:xfrm>
                    <a:custGeom>
                      <a:rect b="b" l="l" r="r" t="t"/>
                      <a:pathLst>
                        <a:path extrusionOk="0" h="20097" w="21145">
                          <a:moveTo>
                            <a:pt x="21146" y="2381"/>
                          </a:moveTo>
                          <a:lnTo>
                            <a:pt x="2286" y="20098"/>
                          </a:lnTo>
                          <a:cubicBezTo>
                            <a:pt x="1524" y="19240"/>
                            <a:pt x="857" y="18479"/>
                            <a:pt x="0" y="17717"/>
                          </a:cubicBezTo>
                          <a:lnTo>
                            <a:pt x="18860" y="0"/>
                          </a:lnTo>
                          <a:cubicBezTo>
                            <a:pt x="19622" y="762"/>
                            <a:pt x="20384" y="1524"/>
                            <a:pt x="21146"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56" name="Google Shape;3256;p25"/>
                  <p:cNvGrpSpPr/>
                  <p:nvPr/>
                </p:nvGrpSpPr>
                <p:grpSpPr>
                  <a:xfrm>
                    <a:off x="3165574" y="3174629"/>
                    <a:ext cx="180022" cy="8477"/>
                    <a:chOff x="3165574" y="3174629"/>
                    <a:chExt cx="180022" cy="8477"/>
                  </a:xfrm>
                </p:grpSpPr>
                <p:sp>
                  <p:nvSpPr>
                    <p:cNvPr id="3257" name="Google Shape;3257;p25"/>
                    <p:cNvSpPr/>
                    <p:nvPr/>
                  </p:nvSpPr>
                  <p:spPr>
                    <a:xfrm>
                      <a:off x="3165574" y="3174629"/>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8" name="Google Shape;3258;p25"/>
                    <p:cNvSpPr/>
                    <p:nvPr/>
                  </p:nvSpPr>
                  <p:spPr>
                    <a:xfrm>
                      <a:off x="3319784" y="3179106"/>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59" name="Google Shape;3259;p25"/>
                  <p:cNvGrpSpPr/>
                  <p:nvPr/>
                </p:nvGrpSpPr>
                <p:grpSpPr>
                  <a:xfrm>
                    <a:off x="3171099" y="3144816"/>
                    <a:ext cx="168973" cy="68103"/>
                    <a:chOff x="3171099" y="3144816"/>
                    <a:chExt cx="168973" cy="68103"/>
                  </a:xfrm>
                </p:grpSpPr>
                <p:sp>
                  <p:nvSpPr>
                    <p:cNvPr id="3260" name="Google Shape;3260;p25"/>
                    <p:cNvSpPr/>
                    <p:nvPr/>
                  </p:nvSpPr>
                  <p:spPr>
                    <a:xfrm>
                      <a:off x="3171099" y="3200537"/>
                      <a:ext cx="25241" cy="12382"/>
                    </a:xfrm>
                    <a:custGeom>
                      <a:rect b="b" l="l" r="r" t="t"/>
                      <a:pathLst>
                        <a:path extrusionOk="0" h="12382" w="25241">
                          <a:moveTo>
                            <a:pt x="25241" y="3048"/>
                          </a:moveTo>
                          <a:lnTo>
                            <a:pt x="1143" y="12383"/>
                          </a:lnTo>
                          <a:cubicBezTo>
                            <a:pt x="762" y="11430"/>
                            <a:pt x="286" y="10382"/>
                            <a:pt x="0" y="9335"/>
                          </a:cubicBezTo>
                          <a:lnTo>
                            <a:pt x="24098" y="0"/>
                          </a:lnTo>
                          <a:cubicBezTo>
                            <a:pt x="24384" y="1048"/>
                            <a:pt x="24860"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1" name="Google Shape;3261;p25"/>
                    <p:cNvSpPr/>
                    <p:nvPr/>
                  </p:nvSpPr>
                  <p:spPr>
                    <a:xfrm>
                      <a:off x="3314831" y="3144816"/>
                      <a:ext cx="25241" cy="12382"/>
                    </a:xfrm>
                    <a:custGeom>
                      <a:rect b="b" l="l" r="r" t="t"/>
                      <a:pathLst>
                        <a:path extrusionOk="0" h="12382" w="25241">
                          <a:moveTo>
                            <a:pt x="25241" y="3048"/>
                          </a:moveTo>
                          <a:lnTo>
                            <a:pt x="1143" y="12383"/>
                          </a:lnTo>
                          <a:cubicBezTo>
                            <a:pt x="762" y="11335"/>
                            <a:pt x="381" y="10382"/>
                            <a:pt x="0" y="9334"/>
                          </a:cubicBezTo>
                          <a:lnTo>
                            <a:pt x="24098" y="0"/>
                          </a:lnTo>
                          <a:cubicBezTo>
                            <a:pt x="24479" y="952"/>
                            <a:pt x="24956"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62" name="Google Shape;3262;p25"/>
                  <p:cNvGrpSpPr/>
                  <p:nvPr/>
                </p:nvGrpSpPr>
                <p:grpSpPr>
                  <a:xfrm>
                    <a:off x="3217676" y="3095858"/>
                    <a:ext cx="75723" cy="166020"/>
                    <a:chOff x="3217676" y="3095858"/>
                    <a:chExt cx="75723" cy="166020"/>
                  </a:xfrm>
                </p:grpSpPr>
                <p:sp>
                  <p:nvSpPr>
                    <p:cNvPr id="3263" name="Google Shape;3263;p25"/>
                    <p:cNvSpPr/>
                    <p:nvPr/>
                  </p:nvSpPr>
                  <p:spPr>
                    <a:xfrm>
                      <a:off x="3217676" y="3236828"/>
                      <a:ext cx="13430" cy="25050"/>
                    </a:xfrm>
                    <a:custGeom>
                      <a:rect b="b" l="l" r="r" t="t"/>
                      <a:pathLst>
                        <a:path extrusionOk="0" h="25050" w="13430">
                          <a:moveTo>
                            <a:pt x="13430" y="1429"/>
                          </a:moveTo>
                          <a:lnTo>
                            <a:pt x="3048" y="25051"/>
                          </a:lnTo>
                          <a:cubicBezTo>
                            <a:pt x="2000" y="24670"/>
                            <a:pt x="1048" y="24193"/>
                            <a:pt x="0" y="23717"/>
                          </a:cubicBezTo>
                          <a:lnTo>
                            <a:pt x="10478" y="0"/>
                          </a:lnTo>
                          <a:cubicBezTo>
                            <a:pt x="11430" y="476"/>
                            <a:pt x="12383" y="952"/>
                            <a:pt x="13430"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4" name="Google Shape;3264;p25"/>
                    <p:cNvSpPr/>
                    <p:nvPr/>
                  </p:nvSpPr>
                  <p:spPr>
                    <a:xfrm>
                      <a:off x="3280065" y="3095858"/>
                      <a:ext cx="13334" cy="24955"/>
                    </a:xfrm>
                    <a:custGeom>
                      <a:rect b="b" l="l" r="r" t="t"/>
                      <a:pathLst>
                        <a:path extrusionOk="0" h="24955" w="13334">
                          <a:moveTo>
                            <a:pt x="13335" y="1333"/>
                          </a:moveTo>
                          <a:lnTo>
                            <a:pt x="2953" y="24955"/>
                          </a:lnTo>
                          <a:cubicBezTo>
                            <a:pt x="2000" y="24479"/>
                            <a:pt x="953" y="24003"/>
                            <a:pt x="0" y="23622"/>
                          </a:cubicBezTo>
                          <a:lnTo>
                            <a:pt x="10382" y="0"/>
                          </a:lnTo>
                          <a:cubicBezTo>
                            <a:pt x="11430" y="381"/>
                            <a:pt x="12382" y="857"/>
                            <a:pt x="13335"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65" name="Google Shape;3265;p25"/>
                  <p:cNvGrpSpPr/>
                  <p:nvPr/>
                </p:nvGrpSpPr>
                <p:grpSpPr>
                  <a:xfrm>
                    <a:off x="3172528" y="3141006"/>
                    <a:ext cx="166020" cy="75724"/>
                    <a:chOff x="3172528" y="3141006"/>
                    <a:chExt cx="166020" cy="75724"/>
                  </a:xfrm>
                </p:grpSpPr>
                <p:sp>
                  <p:nvSpPr>
                    <p:cNvPr id="3266" name="Google Shape;3266;p25"/>
                    <p:cNvSpPr/>
                    <p:nvPr/>
                  </p:nvSpPr>
                  <p:spPr>
                    <a:xfrm>
                      <a:off x="3172528" y="3141006"/>
                      <a:ext cx="25050" cy="13430"/>
                    </a:xfrm>
                    <a:custGeom>
                      <a:rect b="b" l="l" r="r" t="t"/>
                      <a:pathLst>
                        <a:path extrusionOk="0" h="13430" w="25050">
                          <a:moveTo>
                            <a:pt x="24955" y="10478"/>
                          </a:moveTo>
                          <a:cubicBezTo>
                            <a:pt x="24479" y="11430"/>
                            <a:pt x="24003" y="12478"/>
                            <a:pt x="23622" y="13430"/>
                          </a:cubicBezTo>
                          <a:lnTo>
                            <a:pt x="0" y="3048"/>
                          </a:lnTo>
                          <a:cubicBezTo>
                            <a:pt x="381" y="2000"/>
                            <a:pt x="857" y="1048"/>
                            <a:pt x="1334" y="0"/>
                          </a:cubicBezTo>
                          <a:lnTo>
                            <a:pt x="1334" y="0"/>
                          </a:lnTo>
                          <a:lnTo>
                            <a:pt x="25051" y="1047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7" name="Google Shape;3267;p25"/>
                    <p:cNvSpPr/>
                    <p:nvPr/>
                  </p:nvSpPr>
                  <p:spPr>
                    <a:xfrm>
                      <a:off x="3313498" y="3203395"/>
                      <a:ext cx="25050" cy="13335"/>
                    </a:xfrm>
                    <a:custGeom>
                      <a:rect b="b" l="l" r="r" t="t"/>
                      <a:pathLst>
                        <a:path extrusionOk="0" h="13335" w="25050">
                          <a:moveTo>
                            <a:pt x="25051" y="10287"/>
                          </a:moveTo>
                          <a:cubicBezTo>
                            <a:pt x="24670" y="11335"/>
                            <a:pt x="24193" y="12287"/>
                            <a:pt x="23717" y="13335"/>
                          </a:cubicBezTo>
                          <a:lnTo>
                            <a:pt x="0" y="2953"/>
                          </a:lnTo>
                          <a:cubicBezTo>
                            <a:pt x="476" y="2000"/>
                            <a:pt x="953" y="953"/>
                            <a:pt x="1333" y="0"/>
                          </a:cubicBezTo>
                          <a:lnTo>
                            <a:pt x="24956" y="10382"/>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68" name="Google Shape;3268;p25"/>
                  <p:cNvGrpSpPr/>
                  <p:nvPr/>
                </p:nvGrpSpPr>
                <p:grpSpPr>
                  <a:xfrm>
                    <a:off x="3221486" y="3094334"/>
                    <a:ext cx="68103" cy="169068"/>
                    <a:chOff x="3221486" y="3094334"/>
                    <a:chExt cx="68103" cy="169068"/>
                  </a:xfrm>
                </p:grpSpPr>
                <p:sp>
                  <p:nvSpPr>
                    <p:cNvPr id="3269" name="Google Shape;3269;p25"/>
                    <p:cNvSpPr/>
                    <p:nvPr/>
                  </p:nvSpPr>
                  <p:spPr>
                    <a:xfrm>
                      <a:off x="3221486" y="3094334"/>
                      <a:ext cx="12382" cy="25241"/>
                    </a:xfrm>
                    <a:custGeom>
                      <a:rect b="b" l="l" r="r" t="t"/>
                      <a:pathLst>
                        <a:path extrusionOk="0" h="25241" w="12382">
                          <a:moveTo>
                            <a:pt x="12382" y="24098"/>
                          </a:moveTo>
                          <a:cubicBezTo>
                            <a:pt x="11335" y="24384"/>
                            <a:pt x="10382" y="24860"/>
                            <a:pt x="9334" y="25241"/>
                          </a:cubicBezTo>
                          <a:lnTo>
                            <a:pt x="0" y="1143"/>
                          </a:lnTo>
                          <a:cubicBezTo>
                            <a:pt x="952" y="762"/>
                            <a:pt x="2000" y="286"/>
                            <a:pt x="3048" y="0"/>
                          </a:cubicBezTo>
                          <a:lnTo>
                            <a:pt x="12382"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0" name="Google Shape;3270;p25"/>
                    <p:cNvSpPr/>
                    <p:nvPr/>
                  </p:nvSpPr>
                  <p:spPr>
                    <a:xfrm>
                      <a:off x="3277207" y="3238161"/>
                      <a:ext cx="12382" cy="25241"/>
                    </a:xfrm>
                    <a:custGeom>
                      <a:rect b="b" l="l" r="r" t="t"/>
                      <a:pathLst>
                        <a:path extrusionOk="0" h="25241" w="12382">
                          <a:moveTo>
                            <a:pt x="12383" y="24098"/>
                          </a:moveTo>
                          <a:cubicBezTo>
                            <a:pt x="11430" y="24479"/>
                            <a:pt x="10382" y="24955"/>
                            <a:pt x="9335" y="25241"/>
                          </a:cubicBezTo>
                          <a:lnTo>
                            <a:pt x="0" y="1143"/>
                          </a:lnTo>
                          <a:cubicBezTo>
                            <a:pt x="1048" y="857"/>
                            <a:pt x="2000" y="381"/>
                            <a:pt x="3048" y="0"/>
                          </a:cubicBezTo>
                          <a:lnTo>
                            <a:pt x="12383"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271" name="Google Shape;3271;p25"/>
                <p:cNvSpPr/>
                <p:nvPr/>
              </p:nvSpPr>
              <p:spPr>
                <a:xfrm>
                  <a:off x="3196626" y="3094334"/>
                  <a:ext cx="117919" cy="144684"/>
                </a:xfrm>
                <a:custGeom>
                  <a:rect b="b" l="l" r="r" t="t"/>
                  <a:pathLst>
                    <a:path extrusionOk="0" h="144684" w="117919">
                      <a:moveTo>
                        <a:pt x="117919" y="85725"/>
                      </a:moveTo>
                      <a:cubicBezTo>
                        <a:pt x="117919" y="118300"/>
                        <a:pt x="91535" y="144685"/>
                        <a:pt x="58960" y="144685"/>
                      </a:cubicBezTo>
                      <a:cubicBezTo>
                        <a:pt x="26384" y="144685"/>
                        <a:pt x="0" y="118300"/>
                        <a:pt x="0" y="85725"/>
                      </a:cubicBezTo>
                      <a:cubicBezTo>
                        <a:pt x="0" y="58388"/>
                        <a:pt x="18574" y="35433"/>
                        <a:pt x="43720" y="28766"/>
                      </a:cubicBezTo>
                      <a:lnTo>
                        <a:pt x="61436" y="0"/>
                      </a:lnTo>
                      <a:lnTo>
                        <a:pt x="77533" y="29813"/>
                      </a:lnTo>
                      <a:cubicBezTo>
                        <a:pt x="100965" y="37529"/>
                        <a:pt x="117919" y="59722"/>
                        <a:pt x="117919" y="85725"/>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2" name="Google Shape;3272;p25"/>
                <p:cNvSpPr/>
                <p:nvPr/>
              </p:nvSpPr>
              <p:spPr>
                <a:xfrm>
                  <a:off x="3224820" y="3148150"/>
                  <a:ext cx="61531" cy="61531"/>
                </a:xfrm>
                <a:custGeom>
                  <a:rect b="b" l="l" r="r" t="t"/>
                  <a:pathLst>
                    <a:path extrusionOk="0" h="61531" w="61531">
                      <a:moveTo>
                        <a:pt x="61532" y="30766"/>
                      </a:moveTo>
                      <a:cubicBezTo>
                        <a:pt x="61532" y="47757"/>
                        <a:pt x="47757" y="61532"/>
                        <a:pt x="30766" y="61532"/>
                      </a:cubicBezTo>
                      <a:cubicBezTo>
                        <a:pt x="13774" y="61532"/>
                        <a:pt x="0" y="47757"/>
                        <a:pt x="0" y="30766"/>
                      </a:cubicBezTo>
                      <a:cubicBezTo>
                        <a:pt x="0" y="13774"/>
                        <a:pt x="13774" y="0"/>
                        <a:pt x="30766" y="0"/>
                      </a:cubicBezTo>
                      <a:cubicBezTo>
                        <a:pt x="47757" y="0"/>
                        <a:pt x="61532" y="13774"/>
                        <a:pt x="61532" y="30766"/>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273" name="Google Shape;3273;p25"/>
          <p:cNvGrpSpPr/>
          <p:nvPr/>
        </p:nvGrpSpPr>
        <p:grpSpPr>
          <a:xfrm>
            <a:off x="2745670" y="532556"/>
            <a:ext cx="1857440" cy="5081294"/>
            <a:chOff x="3141621" y="1688874"/>
            <a:chExt cx="1328451" cy="3634168"/>
          </a:xfrm>
        </p:grpSpPr>
        <p:sp>
          <p:nvSpPr>
            <p:cNvPr id="3274" name="Google Shape;3274;p25"/>
            <p:cNvSpPr/>
            <p:nvPr/>
          </p:nvSpPr>
          <p:spPr>
            <a:xfrm>
              <a:off x="3141621" y="1688874"/>
              <a:ext cx="1328451" cy="3634168"/>
            </a:xfrm>
            <a:custGeom>
              <a:rect b="b" l="l" r="r" t="t"/>
              <a:pathLst>
                <a:path extrusionOk="0" h="3634168" w="1328451">
                  <a:moveTo>
                    <a:pt x="0" y="0"/>
                  </a:moveTo>
                  <a:lnTo>
                    <a:pt x="1328452" y="0"/>
                  </a:lnTo>
                  <a:lnTo>
                    <a:pt x="1328452" y="3634169"/>
                  </a:lnTo>
                  <a:lnTo>
                    <a:pt x="0" y="3634169"/>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75" name="Google Shape;3275;p25"/>
            <p:cNvGrpSpPr/>
            <p:nvPr/>
          </p:nvGrpSpPr>
          <p:grpSpPr>
            <a:xfrm>
              <a:off x="3141621" y="1688874"/>
              <a:ext cx="1328451" cy="3634168"/>
              <a:chOff x="3021176" y="1751309"/>
              <a:chExt cx="1328451" cy="3634168"/>
            </a:xfrm>
          </p:grpSpPr>
          <p:grpSp>
            <p:nvGrpSpPr>
              <p:cNvPr id="3276" name="Google Shape;3276;p25"/>
              <p:cNvGrpSpPr/>
              <p:nvPr/>
            </p:nvGrpSpPr>
            <p:grpSpPr>
              <a:xfrm>
                <a:off x="3021176" y="1751309"/>
                <a:ext cx="1328451" cy="3634168"/>
                <a:chOff x="3021176" y="1751309"/>
                <a:chExt cx="1328451" cy="3634168"/>
              </a:xfrm>
            </p:grpSpPr>
            <p:sp>
              <p:nvSpPr>
                <p:cNvPr id="3277" name="Google Shape;3277;p25"/>
                <p:cNvSpPr/>
                <p:nvPr/>
              </p:nvSpPr>
              <p:spPr>
                <a:xfrm>
                  <a:off x="3021176" y="1751309"/>
                  <a:ext cx="1328451" cy="3634168"/>
                </a:xfrm>
                <a:custGeom>
                  <a:rect b="b" l="l" r="r" t="t"/>
                  <a:pathLst>
                    <a:path extrusionOk="0" h="3634168" w="1328451">
                      <a:moveTo>
                        <a:pt x="0" y="0"/>
                      </a:moveTo>
                      <a:lnTo>
                        <a:pt x="1328452" y="0"/>
                      </a:lnTo>
                      <a:lnTo>
                        <a:pt x="1328452" y="3634169"/>
                      </a:lnTo>
                      <a:lnTo>
                        <a:pt x="0" y="36341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8" name="Google Shape;3278;p25"/>
                <p:cNvSpPr/>
                <p:nvPr/>
              </p:nvSpPr>
              <p:spPr>
                <a:xfrm>
                  <a:off x="3090232" y="1822365"/>
                  <a:ext cx="1190339" cy="3492055"/>
                </a:xfrm>
                <a:custGeom>
                  <a:rect b="b" l="l" r="r" t="t"/>
                  <a:pathLst>
                    <a:path extrusionOk="0" h="3492055" w="1190339">
                      <a:moveTo>
                        <a:pt x="1190339" y="3492055"/>
                      </a:moveTo>
                      <a:lnTo>
                        <a:pt x="0" y="3492055"/>
                      </a:lnTo>
                      <a:lnTo>
                        <a:pt x="0" y="0"/>
                      </a:lnTo>
                      <a:lnTo>
                        <a:pt x="1190339" y="0"/>
                      </a:lnTo>
                      <a:lnTo>
                        <a:pt x="1190339" y="3492055"/>
                      </a:lnTo>
                      <a:close/>
                      <a:moveTo>
                        <a:pt x="19050" y="3473005"/>
                      </a:moveTo>
                      <a:lnTo>
                        <a:pt x="1171289" y="3473005"/>
                      </a:lnTo>
                      <a:lnTo>
                        <a:pt x="1171289" y="19050"/>
                      </a:lnTo>
                      <a:lnTo>
                        <a:pt x="19050" y="19050"/>
                      </a:lnTo>
                      <a:lnTo>
                        <a:pt x="19050" y="3473005"/>
                      </a:lnTo>
                      <a:close/>
                    </a:path>
                  </a:pathLst>
                </a:custGeom>
                <a:solidFill>
                  <a:srgbClr val="000000">
                    <a:alpha val="11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79" name="Google Shape;3279;p25"/>
                <p:cNvGrpSpPr/>
                <p:nvPr/>
              </p:nvGrpSpPr>
              <p:grpSpPr>
                <a:xfrm>
                  <a:off x="3381030" y="2106115"/>
                  <a:ext cx="608837" cy="61055"/>
                  <a:chOff x="3381030" y="2106115"/>
                  <a:chExt cx="608837" cy="61055"/>
                </a:xfrm>
              </p:grpSpPr>
              <p:sp>
                <p:nvSpPr>
                  <p:cNvPr id="3280" name="Google Shape;3280;p25"/>
                  <p:cNvSpPr/>
                  <p:nvPr/>
                </p:nvSpPr>
                <p:spPr>
                  <a:xfrm>
                    <a:off x="3381030" y="2106115"/>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4"/>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1" name="Google Shape;3281;p25"/>
                  <p:cNvSpPr/>
                  <p:nvPr/>
                </p:nvSpPr>
                <p:spPr>
                  <a:xfrm>
                    <a:off x="3382268" y="2106115"/>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4"/>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82" name="Google Shape;3282;p25"/>
                <p:cNvGrpSpPr/>
                <p:nvPr/>
              </p:nvGrpSpPr>
              <p:grpSpPr>
                <a:xfrm>
                  <a:off x="3381030" y="2220320"/>
                  <a:ext cx="608837" cy="61055"/>
                  <a:chOff x="3381030" y="2220320"/>
                  <a:chExt cx="608837" cy="61055"/>
                </a:xfrm>
              </p:grpSpPr>
              <p:sp>
                <p:nvSpPr>
                  <p:cNvPr id="3283" name="Google Shape;3283;p25"/>
                  <p:cNvSpPr/>
                  <p:nvPr/>
                </p:nvSpPr>
                <p:spPr>
                  <a:xfrm>
                    <a:off x="3381030" y="2220320"/>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4" name="Google Shape;3284;p25"/>
                  <p:cNvSpPr/>
                  <p:nvPr/>
                </p:nvSpPr>
                <p:spPr>
                  <a:xfrm>
                    <a:off x="3382268" y="22203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85" name="Google Shape;3285;p25"/>
                <p:cNvGrpSpPr/>
                <p:nvPr/>
              </p:nvGrpSpPr>
              <p:grpSpPr>
                <a:xfrm>
                  <a:off x="3381030" y="2334620"/>
                  <a:ext cx="608837" cy="61055"/>
                  <a:chOff x="3381030" y="2334620"/>
                  <a:chExt cx="608837" cy="61055"/>
                </a:xfrm>
              </p:grpSpPr>
              <p:sp>
                <p:nvSpPr>
                  <p:cNvPr id="3286" name="Google Shape;3286;p25"/>
                  <p:cNvSpPr/>
                  <p:nvPr/>
                </p:nvSpPr>
                <p:spPr>
                  <a:xfrm>
                    <a:off x="3381030" y="2334620"/>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7" name="Google Shape;3287;p25"/>
                  <p:cNvSpPr/>
                  <p:nvPr/>
                </p:nvSpPr>
                <p:spPr>
                  <a:xfrm>
                    <a:off x="3382268" y="23346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88" name="Google Shape;3288;p25"/>
                <p:cNvGrpSpPr/>
                <p:nvPr/>
              </p:nvGrpSpPr>
              <p:grpSpPr>
                <a:xfrm>
                  <a:off x="3381030" y="2448824"/>
                  <a:ext cx="608837" cy="61055"/>
                  <a:chOff x="3381030" y="2448824"/>
                  <a:chExt cx="608837" cy="61055"/>
                </a:xfrm>
              </p:grpSpPr>
              <p:sp>
                <p:nvSpPr>
                  <p:cNvPr id="3289" name="Google Shape;3289;p25"/>
                  <p:cNvSpPr/>
                  <p:nvPr/>
                </p:nvSpPr>
                <p:spPr>
                  <a:xfrm>
                    <a:off x="3381030" y="2448824"/>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0" name="Google Shape;3290;p25"/>
                  <p:cNvSpPr/>
                  <p:nvPr/>
                </p:nvSpPr>
                <p:spPr>
                  <a:xfrm>
                    <a:off x="3382268" y="2448824"/>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291" name="Google Shape;3291;p25"/>
              <p:cNvSpPr/>
              <p:nvPr/>
            </p:nvSpPr>
            <p:spPr>
              <a:xfrm>
                <a:off x="3207866" y="3320838"/>
                <a:ext cx="95345" cy="467296"/>
              </a:xfrm>
              <a:custGeom>
                <a:rect b="b" l="l" r="r" t="t"/>
                <a:pathLst>
                  <a:path extrusionOk="0" h="467296" w="95345">
                    <a:moveTo>
                      <a:pt x="47720" y="0"/>
                    </a:moveTo>
                    <a:cubicBezTo>
                      <a:pt x="74023" y="0"/>
                      <a:pt x="95345" y="21322"/>
                      <a:pt x="95345" y="47625"/>
                    </a:cubicBezTo>
                    <a:lnTo>
                      <a:pt x="95345" y="419671"/>
                    </a:lnTo>
                    <a:cubicBezTo>
                      <a:pt x="95345" y="445974"/>
                      <a:pt x="74023" y="467296"/>
                      <a:pt x="47720" y="467296"/>
                    </a:cubicBezTo>
                    <a:lnTo>
                      <a:pt x="47625" y="467296"/>
                    </a:lnTo>
                    <a:cubicBezTo>
                      <a:pt x="21322" y="467296"/>
                      <a:pt x="0" y="445974"/>
                      <a:pt x="0" y="419671"/>
                    </a:cubicBezTo>
                    <a:lnTo>
                      <a:pt x="0" y="47625"/>
                    </a:lnTo>
                    <a:cubicBezTo>
                      <a:pt x="0" y="21322"/>
                      <a:pt x="21322" y="0"/>
                      <a:pt x="47625" y="0"/>
                    </a:cubicBezTo>
                    <a:close/>
                  </a:path>
                </a:pathLst>
              </a:custGeom>
              <a:solidFill>
                <a:srgbClr val="373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92" name="Google Shape;3292;p25"/>
              <p:cNvGrpSpPr/>
              <p:nvPr/>
            </p:nvGrpSpPr>
            <p:grpSpPr>
              <a:xfrm>
                <a:off x="3142238" y="3065568"/>
                <a:ext cx="226694" cy="226695"/>
                <a:chOff x="3142238" y="3065568"/>
                <a:chExt cx="226694" cy="226695"/>
              </a:xfrm>
            </p:grpSpPr>
            <p:sp>
              <p:nvSpPr>
                <p:cNvPr id="3293" name="Google Shape;3293;p25"/>
                <p:cNvSpPr/>
                <p:nvPr/>
              </p:nvSpPr>
              <p:spPr>
                <a:xfrm>
                  <a:off x="3142238" y="3065568"/>
                  <a:ext cx="226694" cy="226695"/>
                </a:xfrm>
                <a:custGeom>
                  <a:rect b="b" l="l" r="r" t="t"/>
                  <a:pathLst>
                    <a:path extrusionOk="0" h="226695" w="226694">
                      <a:moveTo>
                        <a:pt x="226695" y="113348"/>
                      </a:moveTo>
                      <a:cubicBezTo>
                        <a:pt x="226695" y="175948"/>
                        <a:pt x="175948" y="226695"/>
                        <a:pt x="113347" y="226695"/>
                      </a:cubicBezTo>
                      <a:cubicBezTo>
                        <a:pt x="50747" y="226695"/>
                        <a:pt x="0" y="175948"/>
                        <a:pt x="0" y="113348"/>
                      </a:cubicBezTo>
                      <a:cubicBezTo>
                        <a:pt x="0" y="50747"/>
                        <a:pt x="50747" y="0"/>
                        <a:pt x="113347" y="0"/>
                      </a:cubicBezTo>
                      <a:cubicBezTo>
                        <a:pt x="175948" y="0"/>
                        <a:pt x="226695" y="50747"/>
                        <a:pt x="226695" y="113348"/>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4" name="Google Shape;3294;p25"/>
                <p:cNvSpPr/>
                <p:nvPr/>
              </p:nvSpPr>
              <p:spPr>
                <a:xfrm>
                  <a:off x="3165575" y="3088904"/>
                  <a:ext cx="180022" cy="180022"/>
                </a:xfrm>
                <a:custGeom>
                  <a:rect b="b" l="l" r="r" t="t"/>
                  <a:pathLst>
                    <a:path extrusionOk="0" h="180022" w="180022">
                      <a:moveTo>
                        <a:pt x="180023" y="90011"/>
                      </a:moveTo>
                      <a:cubicBezTo>
                        <a:pt x="180023" y="139723"/>
                        <a:pt x="139723" y="180023"/>
                        <a:pt x="90011" y="180023"/>
                      </a:cubicBezTo>
                      <a:cubicBezTo>
                        <a:pt x="40299" y="180023"/>
                        <a:pt x="0" y="139723"/>
                        <a:pt x="0" y="90011"/>
                      </a:cubicBezTo>
                      <a:cubicBezTo>
                        <a:pt x="0" y="40300"/>
                        <a:pt x="40299" y="0"/>
                        <a:pt x="90011" y="0"/>
                      </a:cubicBezTo>
                      <a:cubicBezTo>
                        <a:pt x="139723" y="0"/>
                        <a:pt x="180023" y="40300"/>
                        <a:pt x="180023" y="90011"/>
                      </a:cubicBezTo>
                      <a:close/>
                    </a:path>
                  </a:pathLst>
                </a:custGeom>
                <a:solidFill>
                  <a:srgbClr val="2625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95" name="Google Shape;3295;p25"/>
                <p:cNvGrpSpPr/>
                <p:nvPr/>
              </p:nvGrpSpPr>
              <p:grpSpPr>
                <a:xfrm>
                  <a:off x="3165574" y="3089000"/>
                  <a:ext cx="180022" cy="179831"/>
                  <a:chOff x="3165574" y="3089000"/>
                  <a:chExt cx="180022" cy="179831"/>
                </a:xfrm>
              </p:grpSpPr>
              <p:grpSp>
                <p:nvGrpSpPr>
                  <p:cNvPr id="3296" name="Google Shape;3296;p25"/>
                  <p:cNvGrpSpPr/>
                  <p:nvPr/>
                </p:nvGrpSpPr>
                <p:grpSpPr>
                  <a:xfrm>
                    <a:off x="3251299" y="3089000"/>
                    <a:ext cx="8477" cy="179831"/>
                    <a:chOff x="3251299" y="3089000"/>
                    <a:chExt cx="8477" cy="179831"/>
                  </a:xfrm>
                </p:grpSpPr>
                <p:sp>
                  <p:nvSpPr>
                    <p:cNvPr id="3297" name="Google Shape;3297;p25"/>
                    <p:cNvSpPr/>
                    <p:nvPr/>
                  </p:nvSpPr>
                  <p:spPr>
                    <a:xfrm>
                      <a:off x="3255776" y="3089000"/>
                      <a:ext cx="4000" cy="25812"/>
                    </a:xfrm>
                    <a:custGeom>
                      <a:rect b="b" l="l" r="r" t="t"/>
                      <a:pathLst>
                        <a:path extrusionOk="0" h="25812" w="4000">
                          <a:moveTo>
                            <a:pt x="4001" y="0"/>
                          </a:moveTo>
                          <a:lnTo>
                            <a:pt x="3239" y="25813"/>
                          </a:lnTo>
                          <a:cubicBezTo>
                            <a:pt x="2762" y="25813"/>
                            <a:pt x="2191" y="25813"/>
                            <a:pt x="1619" y="25813"/>
                          </a:cubicBezTo>
                          <a:cubicBezTo>
                            <a:pt x="1048" y="25813"/>
                            <a:pt x="476" y="25813"/>
                            <a:pt x="0" y="25813"/>
                          </a:cubicBezTo>
                          <a:lnTo>
                            <a:pt x="762" y="0"/>
                          </a:lnTo>
                          <a:cubicBezTo>
                            <a:pt x="1334" y="0"/>
                            <a:pt x="1810" y="0"/>
                            <a:pt x="2381" y="0"/>
                          </a:cubicBezTo>
                          <a:cubicBezTo>
                            <a:pt x="2953" y="0"/>
                            <a:pt x="3429"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8" name="Google Shape;3298;p25"/>
                    <p:cNvSpPr/>
                    <p:nvPr/>
                  </p:nvSpPr>
                  <p:spPr>
                    <a:xfrm>
                      <a:off x="3251299" y="3243019"/>
                      <a:ext cx="4000" cy="25812"/>
                    </a:xfrm>
                    <a:custGeom>
                      <a:rect b="b" l="l" r="r" t="t"/>
                      <a:pathLst>
                        <a:path extrusionOk="0" h="25812" w="4000">
                          <a:moveTo>
                            <a:pt x="4001" y="0"/>
                          </a:moveTo>
                          <a:lnTo>
                            <a:pt x="3239" y="25813"/>
                          </a:lnTo>
                          <a:cubicBezTo>
                            <a:pt x="2667" y="25813"/>
                            <a:pt x="2191" y="25813"/>
                            <a:pt x="1619" y="25813"/>
                          </a:cubicBezTo>
                          <a:cubicBezTo>
                            <a:pt x="1048" y="25813"/>
                            <a:pt x="571" y="25813"/>
                            <a:pt x="0" y="25813"/>
                          </a:cubicBezTo>
                          <a:lnTo>
                            <a:pt x="762" y="0"/>
                          </a:lnTo>
                          <a:cubicBezTo>
                            <a:pt x="1238" y="0"/>
                            <a:pt x="1810" y="0"/>
                            <a:pt x="2381" y="0"/>
                          </a:cubicBezTo>
                          <a:cubicBezTo>
                            <a:pt x="2953" y="0"/>
                            <a:pt x="3524"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99" name="Google Shape;3299;p25"/>
                  <p:cNvGrpSpPr/>
                  <p:nvPr/>
                </p:nvGrpSpPr>
                <p:grpSpPr>
                  <a:xfrm>
                    <a:off x="3192626" y="3112241"/>
                    <a:ext cx="125824" cy="133159"/>
                    <a:chOff x="3192626" y="3112241"/>
                    <a:chExt cx="125824" cy="133159"/>
                  </a:xfrm>
                </p:grpSpPr>
                <p:sp>
                  <p:nvSpPr>
                    <p:cNvPr id="3300" name="Google Shape;3300;p25"/>
                    <p:cNvSpPr/>
                    <p:nvPr/>
                  </p:nvSpPr>
                  <p:spPr>
                    <a:xfrm>
                      <a:off x="3192626" y="3112241"/>
                      <a:ext cx="20097" cy="21145"/>
                    </a:xfrm>
                    <a:custGeom>
                      <a:rect b="b" l="l" r="r" t="t"/>
                      <a:pathLst>
                        <a:path extrusionOk="0" h="21145" w="20097">
                          <a:moveTo>
                            <a:pt x="20098" y="18859"/>
                          </a:moveTo>
                          <a:cubicBezTo>
                            <a:pt x="19241" y="19621"/>
                            <a:pt x="18479" y="20288"/>
                            <a:pt x="17717" y="21146"/>
                          </a:cubicBezTo>
                          <a:lnTo>
                            <a:pt x="0" y="2286"/>
                          </a:lnTo>
                          <a:cubicBezTo>
                            <a:pt x="762" y="1524"/>
                            <a:pt x="1619" y="762"/>
                            <a:pt x="2381" y="0"/>
                          </a:cubicBezTo>
                          <a:lnTo>
                            <a:pt x="20098" y="18859"/>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1" name="Google Shape;3301;p25"/>
                    <p:cNvSpPr/>
                    <p:nvPr/>
                  </p:nvSpPr>
                  <p:spPr>
                    <a:xfrm>
                      <a:off x="3298353" y="3224350"/>
                      <a:ext cx="20097" cy="21050"/>
                    </a:xfrm>
                    <a:custGeom>
                      <a:rect b="b" l="l" r="r" t="t"/>
                      <a:pathLst>
                        <a:path extrusionOk="0" h="21050" w="20097">
                          <a:moveTo>
                            <a:pt x="20098" y="18860"/>
                          </a:moveTo>
                          <a:cubicBezTo>
                            <a:pt x="19336" y="19622"/>
                            <a:pt x="18574" y="20383"/>
                            <a:pt x="17716" y="21050"/>
                          </a:cubicBezTo>
                          <a:lnTo>
                            <a:pt x="0" y="2191"/>
                          </a:lnTo>
                          <a:cubicBezTo>
                            <a:pt x="857" y="1524"/>
                            <a:pt x="1619" y="762"/>
                            <a:pt x="2381" y="0"/>
                          </a:cubicBezTo>
                          <a:lnTo>
                            <a:pt x="20098" y="18860"/>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02" name="Google Shape;3302;p25"/>
                  <p:cNvGrpSpPr/>
                  <p:nvPr/>
                </p:nvGrpSpPr>
                <p:grpSpPr>
                  <a:xfrm>
                    <a:off x="3188911" y="3115955"/>
                    <a:ext cx="133254" cy="125825"/>
                    <a:chOff x="3188911" y="3115955"/>
                    <a:chExt cx="133254" cy="125825"/>
                  </a:xfrm>
                </p:grpSpPr>
                <p:sp>
                  <p:nvSpPr>
                    <p:cNvPr id="3303" name="Google Shape;3303;p25"/>
                    <p:cNvSpPr/>
                    <p:nvPr/>
                  </p:nvSpPr>
                  <p:spPr>
                    <a:xfrm>
                      <a:off x="3188911" y="3221683"/>
                      <a:ext cx="21050" cy="20097"/>
                    </a:xfrm>
                    <a:custGeom>
                      <a:rect b="b" l="l" r="r" t="t"/>
                      <a:pathLst>
                        <a:path extrusionOk="0" h="20097" w="21050">
                          <a:moveTo>
                            <a:pt x="21050" y="2381"/>
                          </a:moveTo>
                          <a:lnTo>
                            <a:pt x="2191" y="20098"/>
                          </a:lnTo>
                          <a:cubicBezTo>
                            <a:pt x="1429" y="19336"/>
                            <a:pt x="667" y="18479"/>
                            <a:pt x="0" y="17717"/>
                          </a:cubicBezTo>
                          <a:lnTo>
                            <a:pt x="18859" y="0"/>
                          </a:lnTo>
                          <a:cubicBezTo>
                            <a:pt x="19526" y="857"/>
                            <a:pt x="20288" y="1619"/>
                            <a:pt x="21050"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4" name="Google Shape;3304;p25"/>
                    <p:cNvSpPr/>
                    <p:nvPr/>
                  </p:nvSpPr>
                  <p:spPr>
                    <a:xfrm>
                      <a:off x="3301020" y="3115955"/>
                      <a:ext cx="21145" cy="20097"/>
                    </a:xfrm>
                    <a:custGeom>
                      <a:rect b="b" l="l" r="r" t="t"/>
                      <a:pathLst>
                        <a:path extrusionOk="0" h="20097" w="21145">
                          <a:moveTo>
                            <a:pt x="21146" y="2381"/>
                          </a:moveTo>
                          <a:lnTo>
                            <a:pt x="2286" y="20098"/>
                          </a:lnTo>
                          <a:cubicBezTo>
                            <a:pt x="1524" y="19240"/>
                            <a:pt x="857" y="18479"/>
                            <a:pt x="0" y="17717"/>
                          </a:cubicBezTo>
                          <a:lnTo>
                            <a:pt x="18860" y="0"/>
                          </a:lnTo>
                          <a:cubicBezTo>
                            <a:pt x="19622" y="762"/>
                            <a:pt x="20384" y="1524"/>
                            <a:pt x="21146"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05" name="Google Shape;3305;p25"/>
                  <p:cNvGrpSpPr/>
                  <p:nvPr/>
                </p:nvGrpSpPr>
                <p:grpSpPr>
                  <a:xfrm>
                    <a:off x="3165574" y="3174629"/>
                    <a:ext cx="180022" cy="8477"/>
                    <a:chOff x="3165574" y="3174629"/>
                    <a:chExt cx="180022" cy="8477"/>
                  </a:xfrm>
                </p:grpSpPr>
                <p:sp>
                  <p:nvSpPr>
                    <p:cNvPr id="3306" name="Google Shape;3306;p25"/>
                    <p:cNvSpPr/>
                    <p:nvPr/>
                  </p:nvSpPr>
                  <p:spPr>
                    <a:xfrm>
                      <a:off x="3165574" y="3174629"/>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7" name="Google Shape;3307;p25"/>
                    <p:cNvSpPr/>
                    <p:nvPr/>
                  </p:nvSpPr>
                  <p:spPr>
                    <a:xfrm>
                      <a:off x="3319784" y="3179106"/>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08" name="Google Shape;3308;p25"/>
                  <p:cNvGrpSpPr/>
                  <p:nvPr/>
                </p:nvGrpSpPr>
                <p:grpSpPr>
                  <a:xfrm>
                    <a:off x="3171099" y="3144816"/>
                    <a:ext cx="168973" cy="68103"/>
                    <a:chOff x="3171099" y="3144816"/>
                    <a:chExt cx="168973" cy="68103"/>
                  </a:xfrm>
                </p:grpSpPr>
                <p:sp>
                  <p:nvSpPr>
                    <p:cNvPr id="3309" name="Google Shape;3309;p25"/>
                    <p:cNvSpPr/>
                    <p:nvPr/>
                  </p:nvSpPr>
                  <p:spPr>
                    <a:xfrm>
                      <a:off x="3171099" y="3200537"/>
                      <a:ext cx="25241" cy="12382"/>
                    </a:xfrm>
                    <a:custGeom>
                      <a:rect b="b" l="l" r="r" t="t"/>
                      <a:pathLst>
                        <a:path extrusionOk="0" h="12382" w="25241">
                          <a:moveTo>
                            <a:pt x="25241" y="3048"/>
                          </a:moveTo>
                          <a:lnTo>
                            <a:pt x="1143" y="12383"/>
                          </a:lnTo>
                          <a:cubicBezTo>
                            <a:pt x="762" y="11430"/>
                            <a:pt x="286" y="10382"/>
                            <a:pt x="0" y="9335"/>
                          </a:cubicBezTo>
                          <a:lnTo>
                            <a:pt x="24098" y="0"/>
                          </a:lnTo>
                          <a:cubicBezTo>
                            <a:pt x="24384" y="1048"/>
                            <a:pt x="24860"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0" name="Google Shape;3310;p25"/>
                    <p:cNvSpPr/>
                    <p:nvPr/>
                  </p:nvSpPr>
                  <p:spPr>
                    <a:xfrm>
                      <a:off x="3314831" y="3144816"/>
                      <a:ext cx="25241" cy="12382"/>
                    </a:xfrm>
                    <a:custGeom>
                      <a:rect b="b" l="l" r="r" t="t"/>
                      <a:pathLst>
                        <a:path extrusionOk="0" h="12382" w="25241">
                          <a:moveTo>
                            <a:pt x="25241" y="3048"/>
                          </a:moveTo>
                          <a:lnTo>
                            <a:pt x="1143" y="12383"/>
                          </a:lnTo>
                          <a:cubicBezTo>
                            <a:pt x="762" y="11335"/>
                            <a:pt x="381" y="10382"/>
                            <a:pt x="0" y="9334"/>
                          </a:cubicBezTo>
                          <a:lnTo>
                            <a:pt x="24098" y="0"/>
                          </a:lnTo>
                          <a:cubicBezTo>
                            <a:pt x="24479" y="952"/>
                            <a:pt x="24956"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11" name="Google Shape;3311;p25"/>
                  <p:cNvGrpSpPr/>
                  <p:nvPr/>
                </p:nvGrpSpPr>
                <p:grpSpPr>
                  <a:xfrm>
                    <a:off x="3217676" y="3095858"/>
                    <a:ext cx="75723" cy="166020"/>
                    <a:chOff x="3217676" y="3095858"/>
                    <a:chExt cx="75723" cy="166020"/>
                  </a:xfrm>
                </p:grpSpPr>
                <p:sp>
                  <p:nvSpPr>
                    <p:cNvPr id="3312" name="Google Shape;3312;p25"/>
                    <p:cNvSpPr/>
                    <p:nvPr/>
                  </p:nvSpPr>
                  <p:spPr>
                    <a:xfrm>
                      <a:off x="3217676" y="3236828"/>
                      <a:ext cx="13430" cy="25050"/>
                    </a:xfrm>
                    <a:custGeom>
                      <a:rect b="b" l="l" r="r" t="t"/>
                      <a:pathLst>
                        <a:path extrusionOk="0" h="25050" w="13430">
                          <a:moveTo>
                            <a:pt x="13430" y="1429"/>
                          </a:moveTo>
                          <a:lnTo>
                            <a:pt x="3048" y="25051"/>
                          </a:lnTo>
                          <a:cubicBezTo>
                            <a:pt x="2000" y="24670"/>
                            <a:pt x="1048" y="24193"/>
                            <a:pt x="0" y="23717"/>
                          </a:cubicBezTo>
                          <a:lnTo>
                            <a:pt x="10478" y="0"/>
                          </a:lnTo>
                          <a:cubicBezTo>
                            <a:pt x="11430" y="476"/>
                            <a:pt x="12383" y="952"/>
                            <a:pt x="13430"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3" name="Google Shape;3313;p25"/>
                    <p:cNvSpPr/>
                    <p:nvPr/>
                  </p:nvSpPr>
                  <p:spPr>
                    <a:xfrm>
                      <a:off x="3280065" y="3095858"/>
                      <a:ext cx="13334" cy="24955"/>
                    </a:xfrm>
                    <a:custGeom>
                      <a:rect b="b" l="l" r="r" t="t"/>
                      <a:pathLst>
                        <a:path extrusionOk="0" h="24955" w="13334">
                          <a:moveTo>
                            <a:pt x="13335" y="1333"/>
                          </a:moveTo>
                          <a:lnTo>
                            <a:pt x="2953" y="24955"/>
                          </a:lnTo>
                          <a:cubicBezTo>
                            <a:pt x="2000" y="24479"/>
                            <a:pt x="953" y="24003"/>
                            <a:pt x="0" y="23622"/>
                          </a:cubicBezTo>
                          <a:lnTo>
                            <a:pt x="10382" y="0"/>
                          </a:lnTo>
                          <a:cubicBezTo>
                            <a:pt x="11430" y="381"/>
                            <a:pt x="12382" y="857"/>
                            <a:pt x="13335"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14" name="Google Shape;3314;p25"/>
                  <p:cNvGrpSpPr/>
                  <p:nvPr/>
                </p:nvGrpSpPr>
                <p:grpSpPr>
                  <a:xfrm>
                    <a:off x="3172528" y="3141006"/>
                    <a:ext cx="166020" cy="75724"/>
                    <a:chOff x="3172528" y="3141006"/>
                    <a:chExt cx="166020" cy="75724"/>
                  </a:xfrm>
                </p:grpSpPr>
                <p:sp>
                  <p:nvSpPr>
                    <p:cNvPr id="3315" name="Google Shape;3315;p25"/>
                    <p:cNvSpPr/>
                    <p:nvPr/>
                  </p:nvSpPr>
                  <p:spPr>
                    <a:xfrm>
                      <a:off x="3172528" y="3141006"/>
                      <a:ext cx="25050" cy="13430"/>
                    </a:xfrm>
                    <a:custGeom>
                      <a:rect b="b" l="l" r="r" t="t"/>
                      <a:pathLst>
                        <a:path extrusionOk="0" h="13430" w="25050">
                          <a:moveTo>
                            <a:pt x="24955" y="10478"/>
                          </a:moveTo>
                          <a:cubicBezTo>
                            <a:pt x="24479" y="11430"/>
                            <a:pt x="24003" y="12478"/>
                            <a:pt x="23622" y="13430"/>
                          </a:cubicBezTo>
                          <a:lnTo>
                            <a:pt x="0" y="3048"/>
                          </a:lnTo>
                          <a:cubicBezTo>
                            <a:pt x="381" y="2000"/>
                            <a:pt x="857" y="1048"/>
                            <a:pt x="1334" y="0"/>
                          </a:cubicBezTo>
                          <a:lnTo>
                            <a:pt x="1334" y="0"/>
                          </a:lnTo>
                          <a:lnTo>
                            <a:pt x="25051" y="1047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6" name="Google Shape;3316;p25"/>
                    <p:cNvSpPr/>
                    <p:nvPr/>
                  </p:nvSpPr>
                  <p:spPr>
                    <a:xfrm>
                      <a:off x="3313498" y="3203395"/>
                      <a:ext cx="25050" cy="13335"/>
                    </a:xfrm>
                    <a:custGeom>
                      <a:rect b="b" l="l" r="r" t="t"/>
                      <a:pathLst>
                        <a:path extrusionOk="0" h="13335" w="25050">
                          <a:moveTo>
                            <a:pt x="25051" y="10287"/>
                          </a:moveTo>
                          <a:cubicBezTo>
                            <a:pt x="24670" y="11335"/>
                            <a:pt x="24193" y="12287"/>
                            <a:pt x="23717" y="13335"/>
                          </a:cubicBezTo>
                          <a:lnTo>
                            <a:pt x="0" y="2953"/>
                          </a:lnTo>
                          <a:cubicBezTo>
                            <a:pt x="476" y="2000"/>
                            <a:pt x="953" y="953"/>
                            <a:pt x="1333" y="0"/>
                          </a:cubicBezTo>
                          <a:lnTo>
                            <a:pt x="24956" y="10382"/>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17" name="Google Shape;3317;p25"/>
                  <p:cNvGrpSpPr/>
                  <p:nvPr/>
                </p:nvGrpSpPr>
                <p:grpSpPr>
                  <a:xfrm>
                    <a:off x="3221486" y="3094334"/>
                    <a:ext cx="68103" cy="169068"/>
                    <a:chOff x="3221486" y="3094334"/>
                    <a:chExt cx="68103" cy="169068"/>
                  </a:xfrm>
                </p:grpSpPr>
                <p:sp>
                  <p:nvSpPr>
                    <p:cNvPr id="3318" name="Google Shape;3318;p25"/>
                    <p:cNvSpPr/>
                    <p:nvPr/>
                  </p:nvSpPr>
                  <p:spPr>
                    <a:xfrm>
                      <a:off x="3221486" y="3094334"/>
                      <a:ext cx="12382" cy="25241"/>
                    </a:xfrm>
                    <a:custGeom>
                      <a:rect b="b" l="l" r="r" t="t"/>
                      <a:pathLst>
                        <a:path extrusionOk="0" h="25241" w="12382">
                          <a:moveTo>
                            <a:pt x="12382" y="24098"/>
                          </a:moveTo>
                          <a:cubicBezTo>
                            <a:pt x="11335" y="24384"/>
                            <a:pt x="10382" y="24860"/>
                            <a:pt x="9334" y="25241"/>
                          </a:cubicBezTo>
                          <a:lnTo>
                            <a:pt x="0" y="1143"/>
                          </a:lnTo>
                          <a:cubicBezTo>
                            <a:pt x="952" y="762"/>
                            <a:pt x="2000" y="286"/>
                            <a:pt x="3048" y="0"/>
                          </a:cubicBezTo>
                          <a:lnTo>
                            <a:pt x="12382"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9" name="Google Shape;3319;p25"/>
                    <p:cNvSpPr/>
                    <p:nvPr/>
                  </p:nvSpPr>
                  <p:spPr>
                    <a:xfrm>
                      <a:off x="3277207" y="3238161"/>
                      <a:ext cx="12382" cy="25241"/>
                    </a:xfrm>
                    <a:custGeom>
                      <a:rect b="b" l="l" r="r" t="t"/>
                      <a:pathLst>
                        <a:path extrusionOk="0" h="25241" w="12382">
                          <a:moveTo>
                            <a:pt x="12383" y="24098"/>
                          </a:moveTo>
                          <a:cubicBezTo>
                            <a:pt x="11430" y="24479"/>
                            <a:pt x="10382" y="24955"/>
                            <a:pt x="9335" y="25241"/>
                          </a:cubicBezTo>
                          <a:lnTo>
                            <a:pt x="0" y="1143"/>
                          </a:lnTo>
                          <a:cubicBezTo>
                            <a:pt x="1048" y="857"/>
                            <a:pt x="2000" y="381"/>
                            <a:pt x="3048" y="0"/>
                          </a:cubicBezTo>
                          <a:lnTo>
                            <a:pt x="12383"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320" name="Google Shape;3320;p25"/>
                <p:cNvSpPr/>
                <p:nvPr/>
              </p:nvSpPr>
              <p:spPr>
                <a:xfrm>
                  <a:off x="3196626" y="3094334"/>
                  <a:ext cx="117919" cy="144684"/>
                </a:xfrm>
                <a:custGeom>
                  <a:rect b="b" l="l" r="r" t="t"/>
                  <a:pathLst>
                    <a:path extrusionOk="0" h="144684" w="117919">
                      <a:moveTo>
                        <a:pt x="117919" y="85725"/>
                      </a:moveTo>
                      <a:cubicBezTo>
                        <a:pt x="117919" y="118300"/>
                        <a:pt x="91535" y="144685"/>
                        <a:pt x="58960" y="144685"/>
                      </a:cubicBezTo>
                      <a:cubicBezTo>
                        <a:pt x="26384" y="144685"/>
                        <a:pt x="0" y="118300"/>
                        <a:pt x="0" y="85725"/>
                      </a:cubicBezTo>
                      <a:cubicBezTo>
                        <a:pt x="0" y="58388"/>
                        <a:pt x="18574" y="35433"/>
                        <a:pt x="43720" y="28766"/>
                      </a:cubicBezTo>
                      <a:lnTo>
                        <a:pt x="61436" y="0"/>
                      </a:lnTo>
                      <a:lnTo>
                        <a:pt x="77533" y="29813"/>
                      </a:lnTo>
                      <a:cubicBezTo>
                        <a:pt x="100965" y="37529"/>
                        <a:pt x="117919" y="59722"/>
                        <a:pt x="117919" y="85725"/>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1" name="Google Shape;3321;p25"/>
                <p:cNvSpPr/>
                <p:nvPr/>
              </p:nvSpPr>
              <p:spPr>
                <a:xfrm>
                  <a:off x="3224820" y="3148150"/>
                  <a:ext cx="61531" cy="61531"/>
                </a:xfrm>
                <a:custGeom>
                  <a:rect b="b" l="l" r="r" t="t"/>
                  <a:pathLst>
                    <a:path extrusionOk="0" h="61531" w="61531">
                      <a:moveTo>
                        <a:pt x="61532" y="30766"/>
                      </a:moveTo>
                      <a:cubicBezTo>
                        <a:pt x="61532" y="47757"/>
                        <a:pt x="47757" y="61532"/>
                        <a:pt x="30766" y="61532"/>
                      </a:cubicBezTo>
                      <a:cubicBezTo>
                        <a:pt x="13774" y="61532"/>
                        <a:pt x="0" y="47757"/>
                        <a:pt x="0" y="30766"/>
                      </a:cubicBezTo>
                      <a:cubicBezTo>
                        <a:pt x="0" y="13774"/>
                        <a:pt x="13774" y="0"/>
                        <a:pt x="30766" y="0"/>
                      </a:cubicBezTo>
                      <a:cubicBezTo>
                        <a:pt x="47757" y="0"/>
                        <a:pt x="61532" y="13774"/>
                        <a:pt x="61532" y="30766"/>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322" name="Google Shape;3322;p25"/>
          <p:cNvGrpSpPr/>
          <p:nvPr/>
        </p:nvGrpSpPr>
        <p:grpSpPr>
          <a:xfrm>
            <a:off x="4969286" y="532556"/>
            <a:ext cx="1857440" cy="5081294"/>
            <a:chOff x="3141621" y="1688874"/>
            <a:chExt cx="1328451" cy="3634168"/>
          </a:xfrm>
        </p:grpSpPr>
        <p:sp>
          <p:nvSpPr>
            <p:cNvPr id="3323" name="Google Shape;3323;p25"/>
            <p:cNvSpPr/>
            <p:nvPr/>
          </p:nvSpPr>
          <p:spPr>
            <a:xfrm>
              <a:off x="3141621" y="1688874"/>
              <a:ext cx="1328451" cy="3634168"/>
            </a:xfrm>
            <a:custGeom>
              <a:rect b="b" l="l" r="r" t="t"/>
              <a:pathLst>
                <a:path extrusionOk="0" h="3634168" w="1328451">
                  <a:moveTo>
                    <a:pt x="0" y="0"/>
                  </a:moveTo>
                  <a:lnTo>
                    <a:pt x="1328452" y="0"/>
                  </a:lnTo>
                  <a:lnTo>
                    <a:pt x="1328452" y="3634169"/>
                  </a:lnTo>
                  <a:lnTo>
                    <a:pt x="0" y="3634169"/>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24" name="Google Shape;3324;p25"/>
            <p:cNvGrpSpPr/>
            <p:nvPr/>
          </p:nvGrpSpPr>
          <p:grpSpPr>
            <a:xfrm>
              <a:off x="3141621" y="1688874"/>
              <a:ext cx="1328451" cy="3634168"/>
              <a:chOff x="3021176" y="1751309"/>
              <a:chExt cx="1328451" cy="3634168"/>
            </a:xfrm>
          </p:grpSpPr>
          <p:grpSp>
            <p:nvGrpSpPr>
              <p:cNvPr id="3325" name="Google Shape;3325;p25"/>
              <p:cNvGrpSpPr/>
              <p:nvPr/>
            </p:nvGrpSpPr>
            <p:grpSpPr>
              <a:xfrm>
                <a:off x="3021176" y="1751309"/>
                <a:ext cx="1328451" cy="3634168"/>
                <a:chOff x="3021176" y="1751309"/>
                <a:chExt cx="1328451" cy="3634168"/>
              </a:xfrm>
            </p:grpSpPr>
            <p:sp>
              <p:nvSpPr>
                <p:cNvPr id="3326" name="Google Shape;3326;p25"/>
                <p:cNvSpPr/>
                <p:nvPr/>
              </p:nvSpPr>
              <p:spPr>
                <a:xfrm>
                  <a:off x="3021176" y="1751309"/>
                  <a:ext cx="1328451" cy="3634168"/>
                </a:xfrm>
                <a:custGeom>
                  <a:rect b="b" l="l" r="r" t="t"/>
                  <a:pathLst>
                    <a:path extrusionOk="0" h="3634168" w="1328451">
                      <a:moveTo>
                        <a:pt x="0" y="0"/>
                      </a:moveTo>
                      <a:lnTo>
                        <a:pt x="1328452" y="0"/>
                      </a:lnTo>
                      <a:lnTo>
                        <a:pt x="1328452" y="3634169"/>
                      </a:lnTo>
                      <a:lnTo>
                        <a:pt x="0" y="36341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7" name="Google Shape;3327;p25"/>
                <p:cNvSpPr/>
                <p:nvPr/>
              </p:nvSpPr>
              <p:spPr>
                <a:xfrm>
                  <a:off x="3090232" y="1822365"/>
                  <a:ext cx="1190339" cy="3492055"/>
                </a:xfrm>
                <a:custGeom>
                  <a:rect b="b" l="l" r="r" t="t"/>
                  <a:pathLst>
                    <a:path extrusionOk="0" h="3492055" w="1190339">
                      <a:moveTo>
                        <a:pt x="1190339" y="3492055"/>
                      </a:moveTo>
                      <a:lnTo>
                        <a:pt x="0" y="3492055"/>
                      </a:lnTo>
                      <a:lnTo>
                        <a:pt x="0" y="0"/>
                      </a:lnTo>
                      <a:lnTo>
                        <a:pt x="1190339" y="0"/>
                      </a:lnTo>
                      <a:lnTo>
                        <a:pt x="1190339" y="3492055"/>
                      </a:lnTo>
                      <a:close/>
                      <a:moveTo>
                        <a:pt x="19050" y="3473005"/>
                      </a:moveTo>
                      <a:lnTo>
                        <a:pt x="1171289" y="3473005"/>
                      </a:lnTo>
                      <a:lnTo>
                        <a:pt x="1171289" y="19050"/>
                      </a:lnTo>
                      <a:lnTo>
                        <a:pt x="19050" y="19050"/>
                      </a:lnTo>
                      <a:lnTo>
                        <a:pt x="19050" y="3473005"/>
                      </a:lnTo>
                      <a:close/>
                    </a:path>
                  </a:pathLst>
                </a:custGeom>
                <a:solidFill>
                  <a:srgbClr val="000000">
                    <a:alpha val="11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28" name="Google Shape;3328;p25"/>
                <p:cNvGrpSpPr/>
                <p:nvPr/>
              </p:nvGrpSpPr>
              <p:grpSpPr>
                <a:xfrm>
                  <a:off x="3381030" y="2106115"/>
                  <a:ext cx="608837" cy="61055"/>
                  <a:chOff x="3381030" y="2106115"/>
                  <a:chExt cx="608837" cy="61055"/>
                </a:xfrm>
              </p:grpSpPr>
              <p:sp>
                <p:nvSpPr>
                  <p:cNvPr id="3329" name="Google Shape;3329;p25"/>
                  <p:cNvSpPr/>
                  <p:nvPr/>
                </p:nvSpPr>
                <p:spPr>
                  <a:xfrm>
                    <a:off x="3381030" y="2106115"/>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4"/>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0" name="Google Shape;3330;p25"/>
                  <p:cNvSpPr/>
                  <p:nvPr/>
                </p:nvSpPr>
                <p:spPr>
                  <a:xfrm>
                    <a:off x="3382268" y="2106115"/>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4"/>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31" name="Google Shape;3331;p25"/>
                <p:cNvGrpSpPr/>
                <p:nvPr/>
              </p:nvGrpSpPr>
              <p:grpSpPr>
                <a:xfrm>
                  <a:off x="3381030" y="2220320"/>
                  <a:ext cx="608837" cy="61055"/>
                  <a:chOff x="3381030" y="2220320"/>
                  <a:chExt cx="608837" cy="61055"/>
                </a:xfrm>
              </p:grpSpPr>
              <p:sp>
                <p:nvSpPr>
                  <p:cNvPr id="3332" name="Google Shape;3332;p25"/>
                  <p:cNvSpPr/>
                  <p:nvPr/>
                </p:nvSpPr>
                <p:spPr>
                  <a:xfrm>
                    <a:off x="3381030" y="2220320"/>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3" name="Google Shape;3333;p25"/>
                  <p:cNvSpPr/>
                  <p:nvPr/>
                </p:nvSpPr>
                <p:spPr>
                  <a:xfrm>
                    <a:off x="3382268" y="22203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34" name="Google Shape;3334;p25"/>
                <p:cNvGrpSpPr/>
                <p:nvPr/>
              </p:nvGrpSpPr>
              <p:grpSpPr>
                <a:xfrm>
                  <a:off x="3381030" y="2334620"/>
                  <a:ext cx="608837" cy="61055"/>
                  <a:chOff x="3381030" y="2334620"/>
                  <a:chExt cx="608837" cy="61055"/>
                </a:xfrm>
              </p:grpSpPr>
              <p:sp>
                <p:nvSpPr>
                  <p:cNvPr id="3335" name="Google Shape;3335;p25"/>
                  <p:cNvSpPr/>
                  <p:nvPr/>
                </p:nvSpPr>
                <p:spPr>
                  <a:xfrm>
                    <a:off x="3381030" y="2334620"/>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6" name="Google Shape;3336;p25"/>
                  <p:cNvSpPr/>
                  <p:nvPr/>
                </p:nvSpPr>
                <p:spPr>
                  <a:xfrm>
                    <a:off x="3382268" y="23346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37" name="Google Shape;3337;p25"/>
                <p:cNvGrpSpPr/>
                <p:nvPr/>
              </p:nvGrpSpPr>
              <p:grpSpPr>
                <a:xfrm>
                  <a:off x="3381030" y="2448824"/>
                  <a:ext cx="608837" cy="61055"/>
                  <a:chOff x="3381030" y="2448824"/>
                  <a:chExt cx="608837" cy="61055"/>
                </a:xfrm>
              </p:grpSpPr>
              <p:sp>
                <p:nvSpPr>
                  <p:cNvPr id="3338" name="Google Shape;3338;p25"/>
                  <p:cNvSpPr/>
                  <p:nvPr/>
                </p:nvSpPr>
                <p:spPr>
                  <a:xfrm>
                    <a:off x="3381030" y="2448824"/>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9" name="Google Shape;3339;p25"/>
                  <p:cNvSpPr/>
                  <p:nvPr/>
                </p:nvSpPr>
                <p:spPr>
                  <a:xfrm>
                    <a:off x="3382268" y="2448824"/>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340" name="Google Shape;3340;p25"/>
              <p:cNvSpPr/>
              <p:nvPr/>
            </p:nvSpPr>
            <p:spPr>
              <a:xfrm>
                <a:off x="3207866" y="3320838"/>
                <a:ext cx="95345" cy="467296"/>
              </a:xfrm>
              <a:custGeom>
                <a:rect b="b" l="l" r="r" t="t"/>
                <a:pathLst>
                  <a:path extrusionOk="0" h="467296" w="95345">
                    <a:moveTo>
                      <a:pt x="47720" y="0"/>
                    </a:moveTo>
                    <a:cubicBezTo>
                      <a:pt x="74023" y="0"/>
                      <a:pt x="95345" y="21322"/>
                      <a:pt x="95345" y="47625"/>
                    </a:cubicBezTo>
                    <a:lnTo>
                      <a:pt x="95345" y="419671"/>
                    </a:lnTo>
                    <a:cubicBezTo>
                      <a:pt x="95345" y="445974"/>
                      <a:pt x="74023" y="467296"/>
                      <a:pt x="47720" y="467296"/>
                    </a:cubicBezTo>
                    <a:lnTo>
                      <a:pt x="47625" y="467296"/>
                    </a:lnTo>
                    <a:cubicBezTo>
                      <a:pt x="21322" y="467296"/>
                      <a:pt x="0" y="445974"/>
                      <a:pt x="0" y="419671"/>
                    </a:cubicBezTo>
                    <a:lnTo>
                      <a:pt x="0" y="47625"/>
                    </a:lnTo>
                    <a:cubicBezTo>
                      <a:pt x="0" y="21322"/>
                      <a:pt x="21322" y="0"/>
                      <a:pt x="47625" y="0"/>
                    </a:cubicBezTo>
                    <a:close/>
                  </a:path>
                </a:pathLst>
              </a:custGeom>
              <a:solidFill>
                <a:srgbClr val="373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41" name="Google Shape;3341;p25"/>
              <p:cNvGrpSpPr/>
              <p:nvPr/>
            </p:nvGrpSpPr>
            <p:grpSpPr>
              <a:xfrm>
                <a:off x="3142238" y="3065568"/>
                <a:ext cx="226694" cy="226695"/>
                <a:chOff x="3142238" y="3065568"/>
                <a:chExt cx="226694" cy="226695"/>
              </a:xfrm>
            </p:grpSpPr>
            <p:sp>
              <p:nvSpPr>
                <p:cNvPr id="3342" name="Google Shape;3342;p25"/>
                <p:cNvSpPr/>
                <p:nvPr/>
              </p:nvSpPr>
              <p:spPr>
                <a:xfrm>
                  <a:off x="3142238" y="3065568"/>
                  <a:ext cx="226694" cy="226695"/>
                </a:xfrm>
                <a:custGeom>
                  <a:rect b="b" l="l" r="r" t="t"/>
                  <a:pathLst>
                    <a:path extrusionOk="0" h="226695" w="226694">
                      <a:moveTo>
                        <a:pt x="226695" y="113348"/>
                      </a:moveTo>
                      <a:cubicBezTo>
                        <a:pt x="226695" y="175948"/>
                        <a:pt x="175948" y="226695"/>
                        <a:pt x="113347" y="226695"/>
                      </a:cubicBezTo>
                      <a:cubicBezTo>
                        <a:pt x="50747" y="226695"/>
                        <a:pt x="0" y="175948"/>
                        <a:pt x="0" y="113348"/>
                      </a:cubicBezTo>
                      <a:cubicBezTo>
                        <a:pt x="0" y="50747"/>
                        <a:pt x="50747" y="0"/>
                        <a:pt x="113347" y="0"/>
                      </a:cubicBezTo>
                      <a:cubicBezTo>
                        <a:pt x="175948" y="0"/>
                        <a:pt x="226695" y="50747"/>
                        <a:pt x="226695" y="113348"/>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3" name="Google Shape;3343;p25"/>
                <p:cNvSpPr/>
                <p:nvPr/>
              </p:nvSpPr>
              <p:spPr>
                <a:xfrm>
                  <a:off x="3165575" y="3088904"/>
                  <a:ext cx="180022" cy="180022"/>
                </a:xfrm>
                <a:custGeom>
                  <a:rect b="b" l="l" r="r" t="t"/>
                  <a:pathLst>
                    <a:path extrusionOk="0" h="180022" w="180022">
                      <a:moveTo>
                        <a:pt x="180023" y="90011"/>
                      </a:moveTo>
                      <a:cubicBezTo>
                        <a:pt x="180023" y="139723"/>
                        <a:pt x="139723" y="180023"/>
                        <a:pt x="90011" y="180023"/>
                      </a:cubicBezTo>
                      <a:cubicBezTo>
                        <a:pt x="40299" y="180023"/>
                        <a:pt x="0" y="139723"/>
                        <a:pt x="0" y="90011"/>
                      </a:cubicBezTo>
                      <a:cubicBezTo>
                        <a:pt x="0" y="40300"/>
                        <a:pt x="40299" y="0"/>
                        <a:pt x="90011" y="0"/>
                      </a:cubicBezTo>
                      <a:cubicBezTo>
                        <a:pt x="139723" y="0"/>
                        <a:pt x="180023" y="40300"/>
                        <a:pt x="180023" y="90011"/>
                      </a:cubicBezTo>
                      <a:close/>
                    </a:path>
                  </a:pathLst>
                </a:custGeom>
                <a:solidFill>
                  <a:srgbClr val="2625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44" name="Google Shape;3344;p25"/>
                <p:cNvGrpSpPr/>
                <p:nvPr/>
              </p:nvGrpSpPr>
              <p:grpSpPr>
                <a:xfrm>
                  <a:off x="3165574" y="3089000"/>
                  <a:ext cx="180022" cy="179831"/>
                  <a:chOff x="3165574" y="3089000"/>
                  <a:chExt cx="180022" cy="179831"/>
                </a:xfrm>
              </p:grpSpPr>
              <p:grpSp>
                <p:nvGrpSpPr>
                  <p:cNvPr id="3345" name="Google Shape;3345;p25"/>
                  <p:cNvGrpSpPr/>
                  <p:nvPr/>
                </p:nvGrpSpPr>
                <p:grpSpPr>
                  <a:xfrm>
                    <a:off x="3251299" y="3089000"/>
                    <a:ext cx="8477" cy="179831"/>
                    <a:chOff x="3251299" y="3089000"/>
                    <a:chExt cx="8477" cy="179831"/>
                  </a:xfrm>
                </p:grpSpPr>
                <p:sp>
                  <p:nvSpPr>
                    <p:cNvPr id="3346" name="Google Shape;3346;p25"/>
                    <p:cNvSpPr/>
                    <p:nvPr/>
                  </p:nvSpPr>
                  <p:spPr>
                    <a:xfrm>
                      <a:off x="3255776" y="3089000"/>
                      <a:ext cx="4000" cy="25812"/>
                    </a:xfrm>
                    <a:custGeom>
                      <a:rect b="b" l="l" r="r" t="t"/>
                      <a:pathLst>
                        <a:path extrusionOk="0" h="25812" w="4000">
                          <a:moveTo>
                            <a:pt x="4001" y="0"/>
                          </a:moveTo>
                          <a:lnTo>
                            <a:pt x="3239" y="25813"/>
                          </a:lnTo>
                          <a:cubicBezTo>
                            <a:pt x="2762" y="25813"/>
                            <a:pt x="2191" y="25813"/>
                            <a:pt x="1619" y="25813"/>
                          </a:cubicBezTo>
                          <a:cubicBezTo>
                            <a:pt x="1048" y="25813"/>
                            <a:pt x="476" y="25813"/>
                            <a:pt x="0" y="25813"/>
                          </a:cubicBezTo>
                          <a:lnTo>
                            <a:pt x="762" y="0"/>
                          </a:lnTo>
                          <a:cubicBezTo>
                            <a:pt x="1334" y="0"/>
                            <a:pt x="1810" y="0"/>
                            <a:pt x="2381" y="0"/>
                          </a:cubicBezTo>
                          <a:cubicBezTo>
                            <a:pt x="2953" y="0"/>
                            <a:pt x="3429"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7" name="Google Shape;3347;p25"/>
                    <p:cNvSpPr/>
                    <p:nvPr/>
                  </p:nvSpPr>
                  <p:spPr>
                    <a:xfrm>
                      <a:off x="3251299" y="3243019"/>
                      <a:ext cx="4000" cy="25812"/>
                    </a:xfrm>
                    <a:custGeom>
                      <a:rect b="b" l="l" r="r" t="t"/>
                      <a:pathLst>
                        <a:path extrusionOk="0" h="25812" w="4000">
                          <a:moveTo>
                            <a:pt x="4001" y="0"/>
                          </a:moveTo>
                          <a:lnTo>
                            <a:pt x="3239" y="25813"/>
                          </a:lnTo>
                          <a:cubicBezTo>
                            <a:pt x="2667" y="25813"/>
                            <a:pt x="2191" y="25813"/>
                            <a:pt x="1619" y="25813"/>
                          </a:cubicBezTo>
                          <a:cubicBezTo>
                            <a:pt x="1048" y="25813"/>
                            <a:pt x="571" y="25813"/>
                            <a:pt x="0" y="25813"/>
                          </a:cubicBezTo>
                          <a:lnTo>
                            <a:pt x="762" y="0"/>
                          </a:lnTo>
                          <a:cubicBezTo>
                            <a:pt x="1238" y="0"/>
                            <a:pt x="1810" y="0"/>
                            <a:pt x="2381" y="0"/>
                          </a:cubicBezTo>
                          <a:cubicBezTo>
                            <a:pt x="2953" y="0"/>
                            <a:pt x="3524"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48" name="Google Shape;3348;p25"/>
                  <p:cNvGrpSpPr/>
                  <p:nvPr/>
                </p:nvGrpSpPr>
                <p:grpSpPr>
                  <a:xfrm>
                    <a:off x="3192626" y="3112241"/>
                    <a:ext cx="125824" cy="133159"/>
                    <a:chOff x="3192626" y="3112241"/>
                    <a:chExt cx="125824" cy="133159"/>
                  </a:xfrm>
                </p:grpSpPr>
                <p:sp>
                  <p:nvSpPr>
                    <p:cNvPr id="3349" name="Google Shape;3349;p25"/>
                    <p:cNvSpPr/>
                    <p:nvPr/>
                  </p:nvSpPr>
                  <p:spPr>
                    <a:xfrm>
                      <a:off x="3192626" y="3112241"/>
                      <a:ext cx="20097" cy="21145"/>
                    </a:xfrm>
                    <a:custGeom>
                      <a:rect b="b" l="l" r="r" t="t"/>
                      <a:pathLst>
                        <a:path extrusionOk="0" h="21145" w="20097">
                          <a:moveTo>
                            <a:pt x="20098" y="18859"/>
                          </a:moveTo>
                          <a:cubicBezTo>
                            <a:pt x="19241" y="19621"/>
                            <a:pt x="18479" y="20288"/>
                            <a:pt x="17717" y="21146"/>
                          </a:cubicBezTo>
                          <a:lnTo>
                            <a:pt x="0" y="2286"/>
                          </a:lnTo>
                          <a:cubicBezTo>
                            <a:pt x="762" y="1524"/>
                            <a:pt x="1619" y="762"/>
                            <a:pt x="2381" y="0"/>
                          </a:cubicBezTo>
                          <a:lnTo>
                            <a:pt x="20098" y="18859"/>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0" name="Google Shape;3350;p25"/>
                    <p:cNvSpPr/>
                    <p:nvPr/>
                  </p:nvSpPr>
                  <p:spPr>
                    <a:xfrm>
                      <a:off x="3298353" y="3224350"/>
                      <a:ext cx="20097" cy="21050"/>
                    </a:xfrm>
                    <a:custGeom>
                      <a:rect b="b" l="l" r="r" t="t"/>
                      <a:pathLst>
                        <a:path extrusionOk="0" h="21050" w="20097">
                          <a:moveTo>
                            <a:pt x="20098" y="18860"/>
                          </a:moveTo>
                          <a:cubicBezTo>
                            <a:pt x="19336" y="19622"/>
                            <a:pt x="18574" y="20383"/>
                            <a:pt x="17716" y="21050"/>
                          </a:cubicBezTo>
                          <a:lnTo>
                            <a:pt x="0" y="2191"/>
                          </a:lnTo>
                          <a:cubicBezTo>
                            <a:pt x="857" y="1524"/>
                            <a:pt x="1619" y="762"/>
                            <a:pt x="2381" y="0"/>
                          </a:cubicBezTo>
                          <a:lnTo>
                            <a:pt x="20098" y="18860"/>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51" name="Google Shape;3351;p25"/>
                  <p:cNvGrpSpPr/>
                  <p:nvPr/>
                </p:nvGrpSpPr>
                <p:grpSpPr>
                  <a:xfrm>
                    <a:off x="3188911" y="3115955"/>
                    <a:ext cx="133254" cy="125825"/>
                    <a:chOff x="3188911" y="3115955"/>
                    <a:chExt cx="133254" cy="125825"/>
                  </a:xfrm>
                </p:grpSpPr>
                <p:sp>
                  <p:nvSpPr>
                    <p:cNvPr id="3352" name="Google Shape;3352;p25"/>
                    <p:cNvSpPr/>
                    <p:nvPr/>
                  </p:nvSpPr>
                  <p:spPr>
                    <a:xfrm>
                      <a:off x="3188911" y="3221683"/>
                      <a:ext cx="21050" cy="20097"/>
                    </a:xfrm>
                    <a:custGeom>
                      <a:rect b="b" l="l" r="r" t="t"/>
                      <a:pathLst>
                        <a:path extrusionOk="0" h="20097" w="21050">
                          <a:moveTo>
                            <a:pt x="21050" y="2381"/>
                          </a:moveTo>
                          <a:lnTo>
                            <a:pt x="2191" y="20098"/>
                          </a:lnTo>
                          <a:cubicBezTo>
                            <a:pt x="1429" y="19336"/>
                            <a:pt x="667" y="18479"/>
                            <a:pt x="0" y="17717"/>
                          </a:cubicBezTo>
                          <a:lnTo>
                            <a:pt x="18859" y="0"/>
                          </a:lnTo>
                          <a:cubicBezTo>
                            <a:pt x="19526" y="857"/>
                            <a:pt x="20288" y="1619"/>
                            <a:pt x="21050"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3" name="Google Shape;3353;p25"/>
                    <p:cNvSpPr/>
                    <p:nvPr/>
                  </p:nvSpPr>
                  <p:spPr>
                    <a:xfrm>
                      <a:off x="3301020" y="3115955"/>
                      <a:ext cx="21145" cy="20097"/>
                    </a:xfrm>
                    <a:custGeom>
                      <a:rect b="b" l="l" r="r" t="t"/>
                      <a:pathLst>
                        <a:path extrusionOk="0" h="20097" w="21145">
                          <a:moveTo>
                            <a:pt x="21146" y="2381"/>
                          </a:moveTo>
                          <a:lnTo>
                            <a:pt x="2286" y="20098"/>
                          </a:lnTo>
                          <a:cubicBezTo>
                            <a:pt x="1524" y="19240"/>
                            <a:pt x="857" y="18479"/>
                            <a:pt x="0" y="17717"/>
                          </a:cubicBezTo>
                          <a:lnTo>
                            <a:pt x="18860" y="0"/>
                          </a:lnTo>
                          <a:cubicBezTo>
                            <a:pt x="19622" y="762"/>
                            <a:pt x="20384" y="1524"/>
                            <a:pt x="21146"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54" name="Google Shape;3354;p25"/>
                  <p:cNvGrpSpPr/>
                  <p:nvPr/>
                </p:nvGrpSpPr>
                <p:grpSpPr>
                  <a:xfrm>
                    <a:off x="3165574" y="3174629"/>
                    <a:ext cx="180022" cy="8477"/>
                    <a:chOff x="3165574" y="3174629"/>
                    <a:chExt cx="180022" cy="8477"/>
                  </a:xfrm>
                </p:grpSpPr>
                <p:sp>
                  <p:nvSpPr>
                    <p:cNvPr id="3355" name="Google Shape;3355;p25"/>
                    <p:cNvSpPr/>
                    <p:nvPr/>
                  </p:nvSpPr>
                  <p:spPr>
                    <a:xfrm>
                      <a:off x="3165574" y="3174629"/>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6" name="Google Shape;3356;p25"/>
                    <p:cNvSpPr/>
                    <p:nvPr/>
                  </p:nvSpPr>
                  <p:spPr>
                    <a:xfrm>
                      <a:off x="3319784" y="3179106"/>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57" name="Google Shape;3357;p25"/>
                  <p:cNvGrpSpPr/>
                  <p:nvPr/>
                </p:nvGrpSpPr>
                <p:grpSpPr>
                  <a:xfrm>
                    <a:off x="3171099" y="3144816"/>
                    <a:ext cx="168973" cy="68103"/>
                    <a:chOff x="3171099" y="3144816"/>
                    <a:chExt cx="168973" cy="68103"/>
                  </a:xfrm>
                </p:grpSpPr>
                <p:sp>
                  <p:nvSpPr>
                    <p:cNvPr id="3358" name="Google Shape;3358;p25"/>
                    <p:cNvSpPr/>
                    <p:nvPr/>
                  </p:nvSpPr>
                  <p:spPr>
                    <a:xfrm>
                      <a:off x="3171099" y="3200537"/>
                      <a:ext cx="25241" cy="12382"/>
                    </a:xfrm>
                    <a:custGeom>
                      <a:rect b="b" l="l" r="r" t="t"/>
                      <a:pathLst>
                        <a:path extrusionOk="0" h="12382" w="25241">
                          <a:moveTo>
                            <a:pt x="25241" y="3048"/>
                          </a:moveTo>
                          <a:lnTo>
                            <a:pt x="1143" y="12383"/>
                          </a:lnTo>
                          <a:cubicBezTo>
                            <a:pt x="762" y="11430"/>
                            <a:pt x="286" y="10382"/>
                            <a:pt x="0" y="9335"/>
                          </a:cubicBezTo>
                          <a:lnTo>
                            <a:pt x="24098" y="0"/>
                          </a:lnTo>
                          <a:cubicBezTo>
                            <a:pt x="24384" y="1048"/>
                            <a:pt x="24860"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9" name="Google Shape;3359;p25"/>
                    <p:cNvSpPr/>
                    <p:nvPr/>
                  </p:nvSpPr>
                  <p:spPr>
                    <a:xfrm>
                      <a:off x="3314831" y="3144816"/>
                      <a:ext cx="25241" cy="12382"/>
                    </a:xfrm>
                    <a:custGeom>
                      <a:rect b="b" l="l" r="r" t="t"/>
                      <a:pathLst>
                        <a:path extrusionOk="0" h="12382" w="25241">
                          <a:moveTo>
                            <a:pt x="25241" y="3048"/>
                          </a:moveTo>
                          <a:lnTo>
                            <a:pt x="1143" y="12383"/>
                          </a:lnTo>
                          <a:cubicBezTo>
                            <a:pt x="762" y="11335"/>
                            <a:pt x="381" y="10382"/>
                            <a:pt x="0" y="9334"/>
                          </a:cubicBezTo>
                          <a:lnTo>
                            <a:pt x="24098" y="0"/>
                          </a:lnTo>
                          <a:cubicBezTo>
                            <a:pt x="24479" y="952"/>
                            <a:pt x="24956"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60" name="Google Shape;3360;p25"/>
                  <p:cNvGrpSpPr/>
                  <p:nvPr/>
                </p:nvGrpSpPr>
                <p:grpSpPr>
                  <a:xfrm>
                    <a:off x="3217676" y="3095858"/>
                    <a:ext cx="75723" cy="166020"/>
                    <a:chOff x="3217676" y="3095858"/>
                    <a:chExt cx="75723" cy="166020"/>
                  </a:xfrm>
                </p:grpSpPr>
                <p:sp>
                  <p:nvSpPr>
                    <p:cNvPr id="3361" name="Google Shape;3361;p25"/>
                    <p:cNvSpPr/>
                    <p:nvPr/>
                  </p:nvSpPr>
                  <p:spPr>
                    <a:xfrm>
                      <a:off x="3217676" y="3236828"/>
                      <a:ext cx="13430" cy="25050"/>
                    </a:xfrm>
                    <a:custGeom>
                      <a:rect b="b" l="l" r="r" t="t"/>
                      <a:pathLst>
                        <a:path extrusionOk="0" h="25050" w="13430">
                          <a:moveTo>
                            <a:pt x="13430" y="1429"/>
                          </a:moveTo>
                          <a:lnTo>
                            <a:pt x="3048" y="25051"/>
                          </a:lnTo>
                          <a:cubicBezTo>
                            <a:pt x="2000" y="24670"/>
                            <a:pt x="1048" y="24193"/>
                            <a:pt x="0" y="23717"/>
                          </a:cubicBezTo>
                          <a:lnTo>
                            <a:pt x="10478" y="0"/>
                          </a:lnTo>
                          <a:cubicBezTo>
                            <a:pt x="11430" y="476"/>
                            <a:pt x="12383" y="952"/>
                            <a:pt x="13430"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2" name="Google Shape;3362;p25"/>
                    <p:cNvSpPr/>
                    <p:nvPr/>
                  </p:nvSpPr>
                  <p:spPr>
                    <a:xfrm>
                      <a:off x="3280065" y="3095858"/>
                      <a:ext cx="13334" cy="24955"/>
                    </a:xfrm>
                    <a:custGeom>
                      <a:rect b="b" l="l" r="r" t="t"/>
                      <a:pathLst>
                        <a:path extrusionOk="0" h="24955" w="13334">
                          <a:moveTo>
                            <a:pt x="13335" y="1333"/>
                          </a:moveTo>
                          <a:lnTo>
                            <a:pt x="2953" y="24955"/>
                          </a:lnTo>
                          <a:cubicBezTo>
                            <a:pt x="2000" y="24479"/>
                            <a:pt x="953" y="24003"/>
                            <a:pt x="0" y="23622"/>
                          </a:cubicBezTo>
                          <a:lnTo>
                            <a:pt x="10382" y="0"/>
                          </a:lnTo>
                          <a:cubicBezTo>
                            <a:pt x="11430" y="381"/>
                            <a:pt x="12382" y="857"/>
                            <a:pt x="13335"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63" name="Google Shape;3363;p25"/>
                  <p:cNvGrpSpPr/>
                  <p:nvPr/>
                </p:nvGrpSpPr>
                <p:grpSpPr>
                  <a:xfrm>
                    <a:off x="3172528" y="3141006"/>
                    <a:ext cx="166020" cy="75724"/>
                    <a:chOff x="3172528" y="3141006"/>
                    <a:chExt cx="166020" cy="75724"/>
                  </a:xfrm>
                </p:grpSpPr>
                <p:sp>
                  <p:nvSpPr>
                    <p:cNvPr id="3364" name="Google Shape;3364;p25"/>
                    <p:cNvSpPr/>
                    <p:nvPr/>
                  </p:nvSpPr>
                  <p:spPr>
                    <a:xfrm>
                      <a:off x="3172528" y="3141006"/>
                      <a:ext cx="25050" cy="13430"/>
                    </a:xfrm>
                    <a:custGeom>
                      <a:rect b="b" l="l" r="r" t="t"/>
                      <a:pathLst>
                        <a:path extrusionOk="0" h="13430" w="25050">
                          <a:moveTo>
                            <a:pt x="24955" y="10478"/>
                          </a:moveTo>
                          <a:cubicBezTo>
                            <a:pt x="24479" y="11430"/>
                            <a:pt x="24003" y="12478"/>
                            <a:pt x="23622" y="13430"/>
                          </a:cubicBezTo>
                          <a:lnTo>
                            <a:pt x="0" y="3048"/>
                          </a:lnTo>
                          <a:cubicBezTo>
                            <a:pt x="381" y="2000"/>
                            <a:pt x="857" y="1048"/>
                            <a:pt x="1334" y="0"/>
                          </a:cubicBezTo>
                          <a:lnTo>
                            <a:pt x="1334" y="0"/>
                          </a:lnTo>
                          <a:lnTo>
                            <a:pt x="25051" y="1047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5" name="Google Shape;3365;p25"/>
                    <p:cNvSpPr/>
                    <p:nvPr/>
                  </p:nvSpPr>
                  <p:spPr>
                    <a:xfrm>
                      <a:off x="3313498" y="3203395"/>
                      <a:ext cx="25050" cy="13335"/>
                    </a:xfrm>
                    <a:custGeom>
                      <a:rect b="b" l="l" r="r" t="t"/>
                      <a:pathLst>
                        <a:path extrusionOk="0" h="13335" w="25050">
                          <a:moveTo>
                            <a:pt x="25051" y="10287"/>
                          </a:moveTo>
                          <a:cubicBezTo>
                            <a:pt x="24670" y="11335"/>
                            <a:pt x="24193" y="12287"/>
                            <a:pt x="23717" y="13335"/>
                          </a:cubicBezTo>
                          <a:lnTo>
                            <a:pt x="0" y="2953"/>
                          </a:lnTo>
                          <a:cubicBezTo>
                            <a:pt x="476" y="2000"/>
                            <a:pt x="953" y="953"/>
                            <a:pt x="1333" y="0"/>
                          </a:cubicBezTo>
                          <a:lnTo>
                            <a:pt x="24956" y="10382"/>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66" name="Google Shape;3366;p25"/>
                  <p:cNvGrpSpPr/>
                  <p:nvPr/>
                </p:nvGrpSpPr>
                <p:grpSpPr>
                  <a:xfrm>
                    <a:off x="3221486" y="3094334"/>
                    <a:ext cx="68103" cy="169068"/>
                    <a:chOff x="3221486" y="3094334"/>
                    <a:chExt cx="68103" cy="169068"/>
                  </a:xfrm>
                </p:grpSpPr>
                <p:sp>
                  <p:nvSpPr>
                    <p:cNvPr id="3367" name="Google Shape;3367;p25"/>
                    <p:cNvSpPr/>
                    <p:nvPr/>
                  </p:nvSpPr>
                  <p:spPr>
                    <a:xfrm>
                      <a:off x="3221486" y="3094334"/>
                      <a:ext cx="12382" cy="25241"/>
                    </a:xfrm>
                    <a:custGeom>
                      <a:rect b="b" l="l" r="r" t="t"/>
                      <a:pathLst>
                        <a:path extrusionOk="0" h="25241" w="12382">
                          <a:moveTo>
                            <a:pt x="12382" y="24098"/>
                          </a:moveTo>
                          <a:cubicBezTo>
                            <a:pt x="11335" y="24384"/>
                            <a:pt x="10382" y="24860"/>
                            <a:pt x="9334" y="25241"/>
                          </a:cubicBezTo>
                          <a:lnTo>
                            <a:pt x="0" y="1143"/>
                          </a:lnTo>
                          <a:cubicBezTo>
                            <a:pt x="952" y="762"/>
                            <a:pt x="2000" y="286"/>
                            <a:pt x="3048" y="0"/>
                          </a:cubicBezTo>
                          <a:lnTo>
                            <a:pt x="12382"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8" name="Google Shape;3368;p25"/>
                    <p:cNvSpPr/>
                    <p:nvPr/>
                  </p:nvSpPr>
                  <p:spPr>
                    <a:xfrm>
                      <a:off x="3277207" y="3238161"/>
                      <a:ext cx="12382" cy="25241"/>
                    </a:xfrm>
                    <a:custGeom>
                      <a:rect b="b" l="l" r="r" t="t"/>
                      <a:pathLst>
                        <a:path extrusionOk="0" h="25241" w="12382">
                          <a:moveTo>
                            <a:pt x="12383" y="24098"/>
                          </a:moveTo>
                          <a:cubicBezTo>
                            <a:pt x="11430" y="24479"/>
                            <a:pt x="10382" y="24955"/>
                            <a:pt x="9335" y="25241"/>
                          </a:cubicBezTo>
                          <a:lnTo>
                            <a:pt x="0" y="1143"/>
                          </a:lnTo>
                          <a:cubicBezTo>
                            <a:pt x="1048" y="857"/>
                            <a:pt x="2000" y="381"/>
                            <a:pt x="3048" y="0"/>
                          </a:cubicBezTo>
                          <a:lnTo>
                            <a:pt x="12383"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369" name="Google Shape;3369;p25"/>
                <p:cNvSpPr/>
                <p:nvPr/>
              </p:nvSpPr>
              <p:spPr>
                <a:xfrm>
                  <a:off x="3196626" y="3094334"/>
                  <a:ext cx="117919" cy="144684"/>
                </a:xfrm>
                <a:custGeom>
                  <a:rect b="b" l="l" r="r" t="t"/>
                  <a:pathLst>
                    <a:path extrusionOk="0" h="144684" w="117919">
                      <a:moveTo>
                        <a:pt x="117919" y="85725"/>
                      </a:moveTo>
                      <a:cubicBezTo>
                        <a:pt x="117919" y="118300"/>
                        <a:pt x="91535" y="144685"/>
                        <a:pt x="58960" y="144685"/>
                      </a:cubicBezTo>
                      <a:cubicBezTo>
                        <a:pt x="26384" y="144685"/>
                        <a:pt x="0" y="118300"/>
                        <a:pt x="0" y="85725"/>
                      </a:cubicBezTo>
                      <a:cubicBezTo>
                        <a:pt x="0" y="58388"/>
                        <a:pt x="18574" y="35433"/>
                        <a:pt x="43720" y="28766"/>
                      </a:cubicBezTo>
                      <a:lnTo>
                        <a:pt x="61436" y="0"/>
                      </a:lnTo>
                      <a:lnTo>
                        <a:pt x="77533" y="29813"/>
                      </a:lnTo>
                      <a:cubicBezTo>
                        <a:pt x="100965" y="37529"/>
                        <a:pt x="117919" y="59722"/>
                        <a:pt x="117919" y="85725"/>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0" name="Google Shape;3370;p25"/>
                <p:cNvSpPr/>
                <p:nvPr/>
              </p:nvSpPr>
              <p:spPr>
                <a:xfrm>
                  <a:off x="3224820" y="3148150"/>
                  <a:ext cx="61531" cy="61531"/>
                </a:xfrm>
                <a:custGeom>
                  <a:rect b="b" l="l" r="r" t="t"/>
                  <a:pathLst>
                    <a:path extrusionOk="0" h="61531" w="61531">
                      <a:moveTo>
                        <a:pt x="61532" y="30766"/>
                      </a:moveTo>
                      <a:cubicBezTo>
                        <a:pt x="61532" y="47757"/>
                        <a:pt x="47757" y="61532"/>
                        <a:pt x="30766" y="61532"/>
                      </a:cubicBezTo>
                      <a:cubicBezTo>
                        <a:pt x="13774" y="61532"/>
                        <a:pt x="0" y="47757"/>
                        <a:pt x="0" y="30766"/>
                      </a:cubicBezTo>
                      <a:cubicBezTo>
                        <a:pt x="0" y="13774"/>
                        <a:pt x="13774" y="0"/>
                        <a:pt x="30766" y="0"/>
                      </a:cubicBezTo>
                      <a:cubicBezTo>
                        <a:pt x="47757" y="0"/>
                        <a:pt x="61532" y="13774"/>
                        <a:pt x="61532" y="30766"/>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371" name="Google Shape;3371;p25"/>
          <p:cNvGrpSpPr/>
          <p:nvPr/>
        </p:nvGrpSpPr>
        <p:grpSpPr>
          <a:xfrm>
            <a:off x="7192903" y="532556"/>
            <a:ext cx="1857440" cy="5081294"/>
            <a:chOff x="3141621" y="1688874"/>
            <a:chExt cx="1328451" cy="3634168"/>
          </a:xfrm>
        </p:grpSpPr>
        <p:sp>
          <p:nvSpPr>
            <p:cNvPr id="3372" name="Google Shape;3372;p25"/>
            <p:cNvSpPr/>
            <p:nvPr/>
          </p:nvSpPr>
          <p:spPr>
            <a:xfrm>
              <a:off x="3141621" y="1688874"/>
              <a:ext cx="1328451" cy="3634168"/>
            </a:xfrm>
            <a:custGeom>
              <a:rect b="b" l="l" r="r" t="t"/>
              <a:pathLst>
                <a:path extrusionOk="0" h="3634168" w="1328451">
                  <a:moveTo>
                    <a:pt x="0" y="0"/>
                  </a:moveTo>
                  <a:lnTo>
                    <a:pt x="1328452" y="0"/>
                  </a:lnTo>
                  <a:lnTo>
                    <a:pt x="1328452" y="3634169"/>
                  </a:lnTo>
                  <a:lnTo>
                    <a:pt x="0" y="3634169"/>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73" name="Google Shape;3373;p25"/>
            <p:cNvGrpSpPr/>
            <p:nvPr/>
          </p:nvGrpSpPr>
          <p:grpSpPr>
            <a:xfrm>
              <a:off x="3141621" y="1688874"/>
              <a:ext cx="1328451" cy="3634168"/>
              <a:chOff x="3021176" y="1751309"/>
              <a:chExt cx="1328451" cy="3634168"/>
            </a:xfrm>
          </p:grpSpPr>
          <p:grpSp>
            <p:nvGrpSpPr>
              <p:cNvPr id="3374" name="Google Shape;3374;p25"/>
              <p:cNvGrpSpPr/>
              <p:nvPr/>
            </p:nvGrpSpPr>
            <p:grpSpPr>
              <a:xfrm>
                <a:off x="3021176" y="1751309"/>
                <a:ext cx="1328451" cy="3634168"/>
                <a:chOff x="3021176" y="1751309"/>
                <a:chExt cx="1328451" cy="3634168"/>
              </a:xfrm>
            </p:grpSpPr>
            <p:sp>
              <p:nvSpPr>
                <p:cNvPr id="3375" name="Google Shape;3375;p25"/>
                <p:cNvSpPr/>
                <p:nvPr/>
              </p:nvSpPr>
              <p:spPr>
                <a:xfrm>
                  <a:off x="3021176" y="1751309"/>
                  <a:ext cx="1328451" cy="3634168"/>
                </a:xfrm>
                <a:custGeom>
                  <a:rect b="b" l="l" r="r" t="t"/>
                  <a:pathLst>
                    <a:path extrusionOk="0" h="3634168" w="1328451">
                      <a:moveTo>
                        <a:pt x="0" y="0"/>
                      </a:moveTo>
                      <a:lnTo>
                        <a:pt x="1328452" y="0"/>
                      </a:lnTo>
                      <a:lnTo>
                        <a:pt x="1328452" y="3634169"/>
                      </a:lnTo>
                      <a:lnTo>
                        <a:pt x="0" y="36341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6" name="Google Shape;3376;p25"/>
                <p:cNvSpPr/>
                <p:nvPr/>
              </p:nvSpPr>
              <p:spPr>
                <a:xfrm>
                  <a:off x="3090232" y="1822365"/>
                  <a:ext cx="1190339" cy="3492055"/>
                </a:xfrm>
                <a:custGeom>
                  <a:rect b="b" l="l" r="r" t="t"/>
                  <a:pathLst>
                    <a:path extrusionOk="0" h="3492055" w="1190339">
                      <a:moveTo>
                        <a:pt x="1190339" y="3492055"/>
                      </a:moveTo>
                      <a:lnTo>
                        <a:pt x="0" y="3492055"/>
                      </a:lnTo>
                      <a:lnTo>
                        <a:pt x="0" y="0"/>
                      </a:lnTo>
                      <a:lnTo>
                        <a:pt x="1190339" y="0"/>
                      </a:lnTo>
                      <a:lnTo>
                        <a:pt x="1190339" y="3492055"/>
                      </a:lnTo>
                      <a:close/>
                      <a:moveTo>
                        <a:pt x="19050" y="3473005"/>
                      </a:moveTo>
                      <a:lnTo>
                        <a:pt x="1171289" y="3473005"/>
                      </a:lnTo>
                      <a:lnTo>
                        <a:pt x="1171289" y="19050"/>
                      </a:lnTo>
                      <a:lnTo>
                        <a:pt x="19050" y="19050"/>
                      </a:lnTo>
                      <a:lnTo>
                        <a:pt x="19050" y="3473005"/>
                      </a:lnTo>
                      <a:close/>
                    </a:path>
                  </a:pathLst>
                </a:custGeom>
                <a:solidFill>
                  <a:srgbClr val="000000">
                    <a:alpha val="11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77" name="Google Shape;3377;p25"/>
                <p:cNvGrpSpPr/>
                <p:nvPr/>
              </p:nvGrpSpPr>
              <p:grpSpPr>
                <a:xfrm>
                  <a:off x="3381030" y="2106115"/>
                  <a:ext cx="608837" cy="61055"/>
                  <a:chOff x="3381030" y="2106115"/>
                  <a:chExt cx="608837" cy="61055"/>
                </a:xfrm>
              </p:grpSpPr>
              <p:sp>
                <p:nvSpPr>
                  <p:cNvPr id="3378" name="Google Shape;3378;p25"/>
                  <p:cNvSpPr/>
                  <p:nvPr/>
                </p:nvSpPr>
                <p:spPr>
                  <a:xfrm>
                    <a:off x="3381030" y="2106115"/>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4"/>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9" name="Google Shape;3379;p25"/>
                  <p:cNvSpPr/>
                  <p:nvPr/>
                </p:nvSpPr>
                <p:spPr>
                  <a:xfrm>
                    <a:off x="3382268" y="2106115"/>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4"/>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80" name="Google Shape;3380;p25"/>
                <p:cNvGrpSpPr/>
                <p:nvPr/>
              </p:nvGrpSpPr>
              <p:grpSpPr>
                <a:xfrm>
                  <a:off x="3381030" y="2220320"/>
                  <a:ext cx="608837" cy="61055"/>
                  <a:chOff x="3381030" y="2220320"/>
                  <a:chExt cx="608837" cy="61055"/>
                </a:xfrm>
              </p:grpSpPr>
              <p:sp>
                <p:nvSpPr>
                  <p:cNvPr id="3381" name="Google Shape;3381;p25"/>
                  <p:cNvSpPr/>
                  <p:nvPr/>
                </p:nvSpPr>
                <p:spPr>
                  <a:xfrm>
                    <a:off x="3381030" y="2220320"/>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2" name="Google Shape;3382;p25"/>
                  <p:cNvSpPr/>
                  <p:nvPr/>
                </p:nvSpPr>
                <p:spPr>
                  <a:xfrm>
                    <a:off x="3382268" y="22203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83" name="Google Shape;3383;p25"/>
                <p:cNvGrpSpPr/>
                <p:nvPr/>
              </p:nvGrpSpPr>
              <p:grpSpPr>
                <a:xfrm>
                  <a:off x="3381030" y="2334620"/>
                  <a:ext cx="608837" cy="61055"/>
                  <a:chOff x="3381030" y="2334620"/>
                  <a:chExt cx="608837" cy="61055"/>
                </a:xfrm>
              </p:grpSpPr>
              <p:sp>
                <p:nvSpPr>
                  <p:cNvPr id="3384" name="Google Shape;3384;p25"/>
                  <p:cNvSpPr/>
                  <p:nvPr/>
                </p:nvSpPr>
                <p:spPr>
                  <a:xfrm>
                    <a:off x="3381030" y="2334620"/>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5" name="Google Shape;3385;p25"/>
                  <p:cNvSpPr/>
                  <p:nvPr/>
                </p:nvSpPr>
                <p:spPr>
                  <a:xfrm>
                    <a:off x="3382268" y="23346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86" name="Google Shape;3386;p25"/>
                <p:cNvGrpSpPr/>
                <p:nvPr/>
              </p:nvGrpSpPr>
              <p:grpSpPr>
                <a:xfrm>
                  <a:off x="3381030" y="2448824"/>
                  <a:ext cx="608837" cy="61055"/>
                  <a:chOff x="3381030" y="2448824"/>
                  <a:chExt cx="608837" cy="61055"/>
                </a:xfrm>
              </p:grpSpPr>
              <p:sp>
                <p:nvSpPr>
                  <p:cNvPr id="3387" name="Google Shape;3387;p25"/>
                  <p:cNvSpPr/>
                  <p:nvPr/>
                </p:nvSpPr>
                <p:spPr>
                  <a:xfrm>
                    <a:off x="3381030" y="2448824"/>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8" name="Google Shape;3388;p25"/>
                  <p:cNvSpPr/>
                  <p:nvPr/>
                </p:nvSpPr>
                <p:spPr>
                  <a:xfrm>
                    <a:off x="3382268" y="2448824"/>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389" name="Google Shape;3389;p25"/>
              <p:cNvSpPr/>
              <p:nvPr/>
            </p:nvSpPr>
            <p:spPr>
              <a:xfrm>
                <a:off x="3207866" y="3320838"/>
                <a:ext cx="95345" cy="467296"/>
              </a:xfrm>
              <a:custGeom>
                <a:rect b="b" l="l" r="r" t="t"/>
                <a:pathLst>
                  <a:path extrusionOk="0" h="467296" w="95345">
                    <a:moveTo>
                      <a:pt x="47720" y="0"/>
                    </a:moveTo>
                    <a:cubicBezTo>
                      <a:pt x="74023" y="0"/>
                      <a:pt x="95345" y="21322"/>
                      <a:pt x="95345" y="47625"/>
                    </a:cubicBezTo>
                    <a:lnTo>
                      <a:pt x="95345" y="419671"/>
                    </a:lnTo>
                    <a:cubicBezTo>
                      <a:pt x="95345" y="445974"/>
                      <a:pt x="74023" y="467296"/>
                      <a:pt x="47720" y="467296"/>
                    </a:cubicBezTo>
                    <a:lnTo>
                      <a:pt x="47625" y="467296"/>
                    </a:lnTo>
                    <a:cubicBezTo>
                      <a:pt x="21322" y="467296"/>
                      <a:pt x="0" y="445974"/>
                      <a:pt x="0" y="419671"/>
                    </a:cubicBezTo>
                    <a:lnTo>
                      <a:pt x="0" y="47625"/>
                    </a:lnTo>
                    <a:cubicBezTo>
                      <a:pt x="0" y="21322"/>
                      <a:pt x="21322" y="0"/>
                      <a:pt x="47625" y="0"/>
                    </a:cubicBezTo>
                    <a:close/>
                  </a:path>
                </a:pathLst>
              </a:custGeom>
              <a:solidFill>
                <a:srgbClr val="373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90" name="Google Shape;3390;p25"/>
              <p:cNvGrpSpPr/>
              <p:nvPr/>
            </p:nvGrpSpPr>
            <p:grpSpPr>
              <a:xfrm>
                <a:off x="3142238" y="3065568"/>
                <a:ext cx="226694" cy="226695"/>
                <a:chOff x="3142238" y="3065568"/>
                <a:chExt cx="226694" cy="226695"/>
              </a:xfrm>
            </p:grpSpPr>
            <p:sp>
              <p:nvSpPr>
                <p:cNvPr id="3391" name="Google Shape;3391;p25"/>
                <p:cNvSpPr/>
                <p:nvPr/>
              </p:nvSpPr>
              <p:spPr>
                <a:xfrm>
                  <a:off x="3142238" y="3065568"/>
                  <a:ext cx="226694" cy="226695"/>
                </a:xfrm>
                <a:custGeom>
                  <a:rect b="b" l="l" r="r" t="t"/>
                  <a:pathLst>
                    <a:path extrusionOk="0" h="226695" w="226694">
                      <a:moveTo>
                        <a:pt x="226695" y="113348"/>
                      </a:moveTo>
                      <a:cubicBezTo>
                        <a:pt x="226695" y="175948"/>
                        <a:pt x="175948" y="226695"/>
                        <a:pt x="113347" y="226695"/>
                      </a:cubicBezTo>
                      <a:cubicBezTo>
                        <a:pt x="50747" y="226695"/>
                        <a:pt x="0" y="175948"/>
                        <a:pt x="0" y="113348"/>
                      </a:cubicBezTo>
                      <a:cubicBezTo>
                        <a:pt x="0" y="50747"/>
                        <a:pt x="50747" y="0"/>
                        <a:pt x="113347" y="0"/>
                      </a:cubicBezTo>
                      <a:cubicBezTo>
                        <a:pt x="175948" y="0"/>
                        <a:pt x="226695" y="50747"/>
                        <a:pt x="226695" y="113348"/>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2" name="Google Shape;3392;p25"/>
                <p:cNvSpPr/>
                <p:nvPr/>
              </p:nvSpPr>
              <p:spPr>
                <a:xfrm>
                  <a:off x="3165575" y="3088904"/>
                  <a:ext cx="180022" cy="180022"/>
                </a:xfrm>
                <a:custGeom>
                  <a:rect b="b" l="l" r="r" t="t"/>
                  <a:pathLst>
                    <a:path extrusionOk="0" h="180022" w="180022">
                      <a:moveTo>
                        <a:pt x="180023" y="90011"/>
                      </a:moveTo>
                      <a:cubicBezTo>
                        <a:pt x="180023" y="139723"/>
                        <a:pt x="139723" y="180023"/>
                        <a:pt x="90011" y="180023"/>
                      </a:cubicBezTo>
                      <a:cubicBezTo>
                        <a:pt x="40299" y="180023"/>
                        <a:pt x="0" y="139723"/>
                        <a:pt x="0" y="90011"/>
                      </a:cubicBezTo>
                      <a:cubicBezTo>
                        <a:pt x="0" y="40300"/>
                        <a:pt x="40299" y="0"/>
                        <a:pt x="90011" y="0"/>
                      </a:cubicBezTo>
                      <a:cubicBezTo>
                        <a:pt x="139723" y="0"/>
                        <a:pt x="180023" y="40300"/>
                        <a:pt x="180023" y="90011"/>
                      </a:cubicBezTo>
                      <a:close/>
                    </a:path>
                  </a:pathLst>
                </a:custGeom>
                <a:solidFill>
                  <a:srgbClr val="2625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93" name="Google Shape;3393;p25"/>
                <p:cNvGrpSpPr/>
                <p:nvPr/>
              </p:nvGrpSpPr>
              <p:grpSpPr>
                <a:xfrm>
                  <a:off x="3165574" y="3089000"/>
                  <a:ext cx="180022" cy="179831"/>
                  <a:chOff x="3165574" y="3089000"/>
                  <a:chExt cx="180022" cy="179831"/>
                </a:xfrm>
              </p:grpSpPr>
              <p:grpSp>
                <p:nvGrpSpPr>
                  <p:cNvPr id="3394" name="Google Shape;3394;p25"/>
                  <p:cNvGrpSpPr/>
                  <p:nvPr/>
                </p:nvGrpSpPr>
                <p:grpSpPr>
                  <a:xfrm>
                    <a:off x="3251299" y="3089000"/>
                    <a:ext cx="8477" cy="179831"/>
                    <a:chOff x="3251299" y="3089000"/>
                    <a:chExt cx="8477" cy="179831"/>
                  </a:xfrm>
                </p:grpSpPr>
                <p:sp>
                  <p:nvSpPr>
                    <p:cNvPr id="3395" name="Google Shape;3395;p25"/>
                    <p:cNvSpPr/>
                    <p:nvPr/>
                  </p:nvSpPr>
                  <p:spPr>
                    <a:xfrm>
                      <a:off x="3255776" y="3089000"/>
                      <a:ext cx="4000" cy="25812"/>
                    </a:xfrm>
                    <a:custGeom>
                      <a:rect b="b" l="l" r="r" t="t"/>
                      <a:pathLst>
                        <a:path extrusionOk="0" h="25812" w="4000">
                          <a:moveTo>
                            <a:pt x="4001" y="0"/>
                          </a:moveTo>
                          <a:lnTo>
                            <a:pt x="3239" y="25813"/>
                          </a:lnTo>
                          <a:cubicBezTo>
                            <a:pt x="2762" y="25813"/>
                            <a:pt x="2191" y="25813"/>
                            <a:pt x="1619" y="25813"/>
                          </a:cubicBezTo>
                          <a:cubicBezTo>
                            <a:pt x="1048" y="25813"/>
                            <a:pt x="476" y="25813"/>
                            <a:pt x="0" y="25813"/>
                          </a:cubicBezTo>
                          <a:lnTo>
                            <a:pt x="762" y="0"/>
                          </a:lnTo>
                          <a:cubicBezTo>
                            <a:pt x="1334" y="0"/>
                            <a:pt x="1810" y="0"/>
                            <a:pt x="2381" y="0"/>
                          </a:cubicBezTo>
                          <a:cubicBezTo>
                            <a:pt x="2953" y="0"/>
                            <a:pt x="3429"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6" name="Google Shape;3396;p25"/>
                    <p:cNvSpPr/>
                    <p:nvPr/>
                  </p:nvSpPr>
                  <p:spPr>
                    <a:xfrm>
                      <a:off x="3251299" y="3243019"/>
                      <a:ext cx="4000" cy="25812"/>
                    </a:xfrm>
                    <a:custGeom>
                      <a:rect b="b" l="l" r="r" t="t"/>
                      <a:pathLst>
                        <a:path extrusionOk="0" h="25812" w="4000">
                          <a:moveTo>
                            <a:pt x="4001" y="0"/>
                          </a:moveTo>
                          <a:lnTo>
                            <a:pt x="3239" y="25813"/>
                          </a:lnTo>
                          <a:cubicBezTo>
                            <a:pt x="2667" y="25813"/>
                            <a:pt x="2191" y="25813"/>
                            <a:pt x="1619" y="25813"/>
                          </a:cubicBezTo>
                          <a:cubicBezTo>
                            <a:pt x="1048" y="25813"/>
                            <a:pt x="571" y="25813"/>
                            <a:pt x="0" y="25813"/>
                          </a:cubicBezTo>
                          <a:lnTo>
                            <a:pt x="762" y="0"/>
                          </a:lnTo>
                          <a:cubicBezTo>
                            <a:pt x="1238" y="0"/>
                            <a:pt x="1810" y="0"/>
                            <a:pt x="2381" y="0"/>
                          </a:cubicBezTo>
                          <a:cubicBezTo>
                            <a:pt x="2953" y="0"/>
                            <a:pt x="3524"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97" name="Google Shape;3397;p25"/>
                  <p:cNvGrpSpPr/>
                  <p:nvPr/>
                </p:nvGrpSpPr>
                <p:grpSpPr>
                  <a:xfrm>
                    <a:off x="3192626" y="3112241"/>
                    <a:ext cx="125824" cy="133159"/>
                    <a:chOff x="3192626" y="3112241"/>
                    <a:chExt cx="125824" cy="133159"/>
                  </a:xfrm>
                </p:grpSpPr>
                <p:sp>
                  <p:nvSpPr>
                    <p:cNvPr id="3398" name="Google Shape;3398;p25"/>
                    <p:cNvSpPr/>
                    <p:nvPr/>
                  </p:nvSpPr>
                  <p:spPr>
                    <a:xfrm>
                      <a:off x="3192626" y="3112241"/>
                      <a:ext cx="20097" cy="21145"/>
                    </a:xfrm>
                    <a:custGeom>
                      <a:rect b="b" l="l" r="r" t="t"/>
                      <a:pathLst>
                        <a:path extrusionOk="0" h="21145" w="20097">
                          <a:moveTo>
                            <a:pt x="20098" y="18859"/>
                          </a:moveTo>
                          <a:cubicBezTo>
                            <a:pt x="19241" y="19621"/>
                            <a:pt x="18479" y="20288"/>
                            <a:pt x="17717" y="21146"/>
                          </a:cubicBezTo>
                          <a:lnTo>
                            <a:pt x="0" y="2286"/>
                          </a:lnTo>
                          <a:cubicBezTo>
                            <a:pt x="762" y="1524"/>
                            <a:pt x="1619" y="762"/>
                            <a:pt x="2381" y="0"/>
                          </a:cubicBezTo>
                          <a:lnTo>
                            <a:pt x="20098" y="18859"/>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9" name="Google Shape;3399;p25"/>
                    <p:cNvSpPr/>
                    <p:nvPr/>
                  </p:nvSpPr>
                  <p:spPr>
                    <a:xfrm>
                      <a:off x="3298353" y="3224350"/>
                      <a:ext cx="20097" cy="21050"/>
                    </a:xfrm>
                    <a:custGeom>
                      <a:rect b="b" l="l" r="r" t="t"/>
                      <a:pathLst>
                        <a:path extrusionOk="0" h="21050" w="20097">
                          <a:moveTo>
                            <a:pt x="20098" y="18860"/>
                          </a:moveTo>
                          <a:cubicBezTo>
                            <a:pt x="19336" y="19622"/>
                            <a:pt x="18574" y="20383"/>
                            <a:pt x="17716" y="21050"/>
                          </a:cubicBezTo>
                          <a:lnTo>
                            <a:pt x="0" y="2191"/>
                          </a:lnTo>
                          <a:cubicBezTo>
                            <a:pt x="857" y="1524"/>
                            <a:pt x="1619" y="762"/>
                            <a:pt x="2381" y="0"/>
                          </a:cubicBezTo>
                          <a:lnTo>
                            <a:pt x="20098" y="18860"/>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400" name="Google Shape;3400;p25"/>
                  <p:cNvGrpSpPr/>
                  <p:nvPr/>
                </p:nvGrpSpPr>
                <p:grpSpPr>
                  <a:xfrm>
                    <a:off x="3188911" y="3115955"/>
                    <a:ext cx="133254" cy="125825"/>
                    <a:chOff x="3188911" y="3115955"/>
                    <a:chExt cx="133254" cy="125825"/>
                  </a:xfrm>
                </p:grpSpPr>
                <p:sp>
                  <p:nvSpPr>
                    <p:cNvPr id="3401" name="Google Shape;3401;p25"/>
                    <p:cNvSpPr/>
                    <p:nvPr/>
                  </p:nvSpPr>
                  <p:spPr>
                    <a:xfrm>
                      <a:off x="3188911" y="3221683"/>
                      <a:ext cx="21050" cy="20097"/>
                    </a:xfrm>
                    <a:custGeom>
                      <a:rect b="b" l="l" r="r" t="t"/>
                      <a:pathLst>
                        <a:path extrusionOk="0" h="20097" w="21050">
                          <a:moveTo>
                            <a:pt x="21050" y="2381"/>
                          </a:moveTo>
                          <a:lnTo>
                            <a:pt x="2191" y="20098"/>
                          </a:lnTo>
                          <a:cubicBezTo>
                            <a:pt x="1429" y="19336"/>
                            <a:pt x="667" y="18479"/>
                            <a:pt x="0" y="17717"/>
                          </a:cubicBezTo>
                          <a:lnTo>
                            <a:pt x="18859" y="0"/>
                          </a:lnTo>
                          <a:cubicBezTo>
                            <a:pt x="19526" y="857"/>
                            <a:pt x="20288" y="1619"/>
                            <a:pt x="21050"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2" name="Google Shape;3402;p25"/>
                    <p:cNvSpPr/>
                    <p:nvPr/>
                  </p:nvSpPr>
                  <p:spPr>
                    <a:xfrm>
                      <a:off x="3301020" y="3115955"/>
                      <a:ext cx="21145" cy="20097"/>
                    </a:xfrm>
                    <a:custGeom>
                      <a:rect b="b" l="l" r="r" t="t"/>
                      <a:pathLst>
                        <a:path extrusionOk="0" h="20097" w="21145">
                          <a:moveTo>
                            <a:pt x="21146" y="2381"/>
                          </a:moveTo>
                          <a:lnTo>
                            <a:pt x="2286" y="20098"/>
                          </a:lnTo>
                          <a:cubicBezTo>
                            <a:pt x="1524" y="19240"/>
                            <a:pt x="857" y="18479"/>
                            <a:pt x="0" y="17717"/>
                          </a:cubicBezTo>
                          <a:lnTo>
                            <a:pt x="18860" y="0"/>
                          </a:lnTo>
                          <a:cubicBezTo>
                            <a:pt x="19622" y="762"/>
                            <a:pt x="20384" y="1524"/>
                            <a:pt x="21146"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403" name="Google Shape;3403;p25"/>
                  <p:cNvGrpSpPr/>
                  <p:nvPr/>
                </p:nvGrpSpPr>
                <p:grpSpPr>
                  <a:xfrm>
                    <a:off x="3165574" y="3174629"/>
                    <a:ext cx="180022" cy="8477"/>
                    <a:chOff x="3165574" y="3174629"/>
                    <a:chExt cx="180022" cy="8477"/>
                  </a:xfrm>
                </p:grpSpPr>
                <p:sp>
                  <p:nvSpPr>
                    <p:cNvPr id="3404" name="Google Shape;3404;p25"/>
                    <p:cNvSpPr/>
                    <p:nvPr/>
                  </p:nvSpPr>
                  <p:spPr>
                    <a:xfrm>
                      <a:off x="3165574" y="3174629"/>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5" name="Google Shape;3405;p25"/>
                    <p:cNvSpPr/>
                    <p:nvPr/>
                  </p:nvSpPr>
                  <p:spPr>
                    <a:xfrm>
                      <a:off x="3319784" y="3179106"/>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406" name="Google Shape;3406;p25"/>
                  <p:cNvGrpSpPr/>
                  <p:nvPr/>
                </p:nvGrpSpPr>
                <p:grpSpPr>
                  <a:xfrm>
                    <a:off x="3171099" y="3144816"/>
                    <a:ext cx="168973" cy="68103"/>
                    <a:chOff x="3171099" y="3144816"/>
                    <a:chExt cx="168973" cy="68103"/>
                  </a:xfrm>
                </p:grpSpPr>
                <p:sp>
                  <p:nvSpPr>
                    <p:cNvPr id="3407" name="Google Shape;3407;p25"/>
                    <p:cNvSpPr/>
                    <p:nvPr/>
                  </p:nvSpPr>
                  <p:spPr>
                    <a:xfrm>
                      <a:off x="3171099" y="3200537"/>
                      <a:ext cx="25241" cy="12382"/>
                    </a:xfrm>
                    <a:custGeom>
                      <a:rect b="b" l="l" r="r" t="t"/>
                      <a:pathLst>
                        <a:path extrusionOk="0" h="12382" w="25241">
                          <a:moveTo>
                            <a:pt x="25241" y="3048"/>
                          </a:moveTo>
                          <a:lnTo>
                            <a:pt x="1143" y="12383"/>
                          </a:lnTo>
                          <a:cubicBezTo>
                            <a:pt x="762" y="11430"/>
                            <a:pt x="286" y="10382"/>
                            <a:pt x="0" y="9335"/>
                          </a:cubicBezTo>
                          <a:lnTo>
                            <a:pt x="24098" y="0"/>
                          </a:lnTo>
                          <a:cubicBezTo>
                            <a:pt x="24384" y="1048"/>
                            <a:pt x="24860"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8" name="Google Shape;3408;p25"/>
                    <p:cNvSpPr/>
                    <p:nvPr/>
                  </p:nvSpPr>
                  <p:spPr>
                    <a:xfrm>
                      <a:off x="3314831" y="3144816"/>
                      <a:ext cx="25241" cy="12382"/>
                    </a:xfrm>
                    <a:custGeom>
                      <a:rect b="b" l="l" r="r" t="t"/>
                      <a:pathLst>
                        <a:path extrusionOk="0" h="12382" w="25241">
                          <a:moveTo>
                            <a:pt x="25241" y="3048"/>
                          </a:moveTo>
                          <a:lnTo>
                            <a:pt x="1143" y="12383"/>
                          </a:lnTo>
                          <a:cubicBezTo>
                            <a:pt x="762" y="11335"/>
                            <a:pt x="381" y="10382"/>
                            <a:pt x="0" y="9334"/>
                          </a:cubicBezTo>
                          <a:lnTo>
                            <a:pt x="24098" y="0"/>
                          </a:lnTo>
                          <a:cubicBezTo>
                            <a:pt x="24479" y="952"/>
                            <a:pt x="24956"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409" name="Google Shape;3409;p25"/>
                  <p:cNvGrpSpPr/>
                  <p:nvPr/>
                </p:nvGrpSpPr>
                <p:grpSpPr>
                  <a:xfrm>
                    <a:off x="3217676" y="3095858"/>
                    <a:ext cx="75723" cy="166020"/>
                    <a:chOff x="3217676" y="3095858"/>
                    <a:chExt cx="75723" cy="166020"/>
                  </a:xfrm>
                </p:grpSpPr>
                <p:sp>
                  <p:nvSpPr>
                    <p:cNvPr id="3410" name="Google Shape;3410;p25"/>
                    <p:cNvSpPr/>
                    <p:nvPr/>
                  </p:nvSpPr>
                  <p:spPr>
                    <a:xfrm>
                      <a:off x="3217676" y="3236828"/>
                      <a:ext cx="13430" cy="25050"/>
                    </a:xfrm>
                    <a:custGeom>
                      <a:rect b="b" l="l" r="r" t="t"/>
                      <a:pathLst>
                        <a:path extrusionOk="0" h="25050" w="13430">
                          <a:moveTo>
                            <a:pt x="13430" y="1429"/>
                          </a:moveTo>
                          <a:lnTo>
                            <a:pt x="3048" y="25051"/>
                          </a:lnTo>
                          <a:cubicBezTo>
                            <a:pt x="2000" y="24670"/>
                            <a:pt x="1048" y="24193"/>
                            <a:pt x="0" y="23717"/>
                          </a:cubicBezTo>
                          <a:lnTo>
                            <a:pt x="10478" y="0"/>
                          </a:lnTo>
                          <a:cubicBezTo>
                            <a:pt x="11430" y="476"/>
                            <a:pt x="12383" y="952"/>
                            <a:pt x="13430"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1" name="Google Shape;3411;p25"/>
                    <p:cNvSpPr/>
                    <p:nvPr/>
                  </p:nvSpPr>
                  <p:spPr>
                    <a:xfrm>
                      <a:off x="3280065" y="3095858"/>
                      <a:ext cx="13334" cy="24955"/>
                    </a:xfrm>
                    <a:custGeom>
                      <a:rect b="b" l="l" r="r" t="t"/>
                      <a:pathLst>
                        <a:path extrusionOk="0" h="24955" w="13334">
                          <a:moveTo>
                            <a:pt x="13335" y="1333"/>
                          </a:moveTo>
                          <a:lnTo>
                            <a:pt x="2953" y="24955"/>
                          </a:lnTo>
                          <a:cubicBezTo>
                            <a:pt x="2000" y="24479"/>
                            <a:pt x="953" y="24003"/>
                            <a:pt x="0" y="23622"/>
                          </a:cubicBezTo>
                          <a:lnTo>
                            <a:pt x="10382" y="0"/>
                          </a:lnTo>
                          <a:cubicBezTo>
                            <a:pt x="11430" y="381"/>
                            <a:pt x="12382" y="857"/>
                            <a:pt x="13335"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412" name="Google Shape;3412;p25"/>
                  <p:cNvGrpSpPr/>
                  <p:nvPr/>
                </p:nvGrpSpPr>
                <p:grpSpPr>
                  <a:xfrm>
                    <a:off x="3172528" y="3141006"/>
                    <a:ext cx="166020" cy="75724"/>
                    <a:chOff x="3172528" y="3141006"/>
                    <a:chExt cx="166020" cy="75724"/>
                  </a:xfrm>
                </p:grpSpPr>
                <p:sp>
                  <p:nvSpPr>
                    <p:cNvPr id="3413" name="Google Shape;3413;p25"/>
                    <p:cNvSpPr/>
                    <p:nvPr/>
                  </p:nvSpPr>
                  <p:spPr>
                    <a:xfrm>
                      <a:off x="3172528" y="3141006"/>
                      <a:ext cx="25050" cy="13430"/>
                    </a:xfrm>
                    <a:custGeom>
                      <a:rect b="b" l="l" r="r" t="t"/>
                      <a:pathLst>
                        <a:path extrusionOk="0" h="13430" w="25050">
                          <a:moveTo>
                            <a:pt x="24955" y="10478"/>
                          </a:moveTo>
                          <a:cubicBezTo>
                            <a:pt x="24479" y="11430"/>
                            <a:pt x="24003" y="12478"/>
                            <a:pt x="23622" y="13430"/>
                          </a:cubicBezTo>
                          <a:lnTo>
                            <a:pt x="0" y="3048"/>
                          </a:lnTo>
                          <a:cubicBezTo>
                            <a:pt x="381" y="2000"/>
                            <a:pt x="857" y="1048"/>
                            <a:pt x="1334" y="0"/>
                          </a:cubicBezTo>
                          <a:lnTo>
                            <a:pt x="1334" y="0"/>
                          </a:lnTo>
                          <a:lnTo>
                            <a:pt x="25051" y="1047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4" name="Google Shape;3414;p25"/>
                    <p:cNvSpPr/>
                    <p:nvPr/>
                  </p:nvSpPr>
                  <p:spPr>
                    <a:xfrm>
                      <a:off x="3313498" y="3203395"/>
                      <a:ext cx="25050" cy="13335"/>
                    </a:xfrm>
                    <a:custGeom>
                      <a:rect b="b" l="l" r="r" t="t"/>
                      <a:pathLst>
                        <a:path extrusionOk="0" h="13335" w="25050">
                          <a:moveTo>
                            <a:pt x="25051" y="10287"/>
                          </a:moveTo>
                          <a:cubicBezTo>
                            <a:pt x="24670" y="11335"/>
                            <a:pt x="24193" y="12287"/>
                            <a:pt x="23717" y="13335"/>
                          </a:cubicBezTo>
                          <a:lnTo>
                            <a:pt x="0" y="2953"/>
                          </a:lnTo>
                          <a:cubicBezTo>
                            <a:pt x="476" y="2000"/>
                            <a:pt x="953" y="953"/>
                            <a:pt x="1333" y="0"/>
                          </a:cubicBezTo>
                          <a:lnTo>
                            <a:pt x="24956" y="10382"/>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415" name="Google Shape;3415;p25"/>
                  <p:cNvGrpSpPr/>
                  <p:nvPr/>
                </p:nvGrpSpPr>
                <p:grpSpPr>
                  <a:xfrm>
                    <a:off x="3221486" y="3094334"/>
                    <a:ext cx="68103" cy="169068"/>
                    <a:chOff x="3221486" y="3094334"/>
                    <a:chExt cx="68103" cy="169068"/>
                  </a:xfrm>
                </p:grpSpPr>
                <p:sp>
                  <p:nvSpPr>
                    <p:cNvPr id="3416" name="Google Shape;3416;p25"/>
                    <p:cNvSpPr/>
                    <p:nvPr/>
                  </p:nvSpPr>
                  <p:spPr>
                    <a:xfrm>
                      <a:off x="3221486" y="3094334"/>
                      <a:ext cx="12382" cy="25241"/>
                    </a:xfrm>
                    <a:custGeom>
                      <a:rect b="b" l="l" r="r" t="t"/>
                      <a:pathLst>
                        <a:path extrusionOk="0" h="25241" w="12382">
                          <a:moveTo>
                            <a:pt x="12382" y="24098"/>
                          </a:moveTo>
                          <a:cubicBezTo>
                            <a:pt x="11335" y="24384"/>
                            <a:pt x="10382" y="24860"/>
                            <a:pt x="9334" y="25241"/>
                          </a:cubicBezTo>
                          <a:lnTo>
                            <a:pt x="0" y="1143"/>
                          </a:lnTo>
                          <a:cubicBezTo>
                            <a:pt x="952" y="762"/>
                            <a:pt x="2000" y="286"/>
                            <a:pt x="3048" y="0"/>
                          </a:cubicBezTo>
                          <a:lnTo>
                            <a:pt x="12382"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7" name="Google Shape;3417;p25"/>
                    <p:cNvSpPr/>
                    <p:nvPr/>
                  </p:nvSpPr>
                  <p:spPr>
                    <a:xfrm>
                      <a:off x="3277207" y="3238161"/>
                      <a:ext cx="12382" cy="25241"/>
                    </a:xfrm>
                    <a:custGeom>
                      <a:rect b="b" l="l" r="r" t="t"/>
                      <a:pathLst>
                        <a:path extrusionOk="0" h="25241" w="12382">
                          <a:moveTo>
                            <a:pt x="12383" y="24098"/>
                          </a:moveTo>
                          <a:cubicBezTo>
                            <a:pt x="11430" y="24479"/>
                            <a:pt x="10382" y="24955"/>
                            <a:pt x="9335" y="25241"/>
                          </a:cubicBezTo>
                          <a:lnTo>
                            <a:pt x="0" y="1143"/>
                          </a:lnTo>
                          <a:cubicBezTo>
                            <a:pt x="1048" y="857"/>
                            <a:pt x="2000" y="381"/>
                            <a:pt x="3048" y="0"/>
                          </a:cubicBezTo>
                          <a:lnTo>
                            <a:pt x="12383"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418" name="Google Shape;3418;p25"/>
                <p:cNvSpPr/>
                <p:nvPr/>
              </p:nvSpPr>
              <p:spPr>
                <a:xfrm>
                  <a:off x="3196626" y="3094334"/>
                  <a:ext cx="117919" cy="144684"/>
                </a:xfrm>
                <a:custGeom>
                  <a:rect b="b" l="l" r="r" t="t"/>
                  <a:pathLst>
                    <a:path extrusionOk="0" h="144684" w="117919">
                      <a:moveTo>
                        <a:pt x="117919" y="85725"/>
                      </a:moveTo>
                      <a:cubicBezTo>
                        <a:pt x="117919" y="118300"/>
                        <a:pt x="91535" y="144685"/>
                        <a:pt x="58960" y="144685"/>
                      </a:cubicBezTo>
                      <a:cubicBezTo>
                        <a:pt x="26384" y="144685"/>
                        <a:pt x="0" y="118300"/>
                        <a:pt x="0" y="85725"/>
                      </a:cubicBezTo>
                      <a:cubicBezTo>
                        <a:pt x="0" y="58388"/>
                        <a:pt x="18574" y="35433"/>
                        <a:pt x="43720" y="28766"/>
                      </a:cubicBezTo>
                      <a:lnTo>
                        <a:pt x="61436" y="0"/>
                      </a:lnTo>
                      <a:lnTo>
                        <a:pt x="77533" y="29813"/>
                      </a:lnTo>
                      <a:cubicBezTo>
                        <a:pt x="100965" y="37529"/>
                        <a:pt x="117919" y="59722"/>
                        <a:pt x="117919" y="85725"/>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9" name="Google Shape;3419;p25"/>
                <p:cNvSpPr/>
                <p:nvPr/>
              </p:nvSpPr>
              <p:spPr>
                <a:xfrm>
                  <a:off x="3224820" y="3148150"/>
                  <a:ext cx="61531" cy="61531"/>
                </a:xfrm>
                <a:custGeom>
                  <a:rect b="b" l="l" r="r" t="t"/>
                  <a:pathLst>
                    <a:path extrusionOk="0" h="61531" w="61531">
                      <a:moveTo>
                        <a:pt x="61532" y="30766"/>
                      </a:moveTo>
                      <a:cubicBezTo>
                        <a:pt x="61532" y="47757"/>
                        <a:pt x="47757" y="61532"/>
                        <a:pt x="30766" y="61532"/>
                      </a:cubicBezTo>
                      <a:cubicBezTo>
                        <a:pt x="13774" y="61532"/>
                        <a:pt x="0" y="47757"/>
                        <a:pt x="0" y="30766"/>
                      </a:cubicBezTo>
                      <a:cubicBezTo>
                        <a:pt x="0" y="13774"/>
                        <a:pt x="13774" y="0"/>
                        <a:pt x="30766" y="0"/>
                      </a:cubicBezTo>
                      <a:cubicBezTo>
                        <a:pt x="47757" y="0"/>
                        <a:pt x="61532" y="13774"/>
                        <a:pt x="61532" y="30766"/>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420" name="Google Shape;3420;p25"/>
          <p:cNvGrpSpPr/>
          <p:nvPr/>
        </p:nvGrpSpPr>
        <p:grpSpPr>
          <a:xfrm rot="-1378824">
            <a:off x="9648373" y="737769"/>
            <a:ext cx="2122934" cy="1619284"/>
            <a:chOff x="7887333" y="4818208"/>
            <a:chExt cx="2123022" cy="1619352"/>
          </a:xfrm>
        </p:grpSpPr>
        <p:sp>
          <p:nvSpPr>
            <p:cNvPr id="3421" name="Google Shape;3421;p25"/>
            <p:cNvSpPr/>
            <p:nvPr/>
          </p:nvSpPr>
          <p:spPr>
            <a:xfrm>
              <a:off x="7887438" y="4818266"/>
              <a:ext cx="2121981" cy="1618557"/>
            </a:xfrm>
            <a:custGeom>
              <a:rect b="b" l="l" r="r" t="t"/>
              <a:pathLst>
                <a:path extrusionOk="0" h="794384" w="1041463">
                  <a:moveTo>
                    <a:pt x="577215" y="0"/>
                  </a:moveTo>
                  <a:lnTo>
                    <a:pt x="794384" y="323087"/>
                  </a:lnTo>
                  <a:lnTo>
                    <a:pt x="794385" y="323087"/>
                  </a:lnTo>
                  <a:lnTo>
                    <a:pt x="794385" y="323088"/>
                  </a:lnTo>
                  <a:lnTo>
                    <a:pt x="794385" y="368082"/>
                  </a:lnTo>
                  <a:lnTo>
                    <a:pt x="840295" y="370712"/>
                  </a:lnTo>
                  <a:lnTo>
                    <a:pt x="1041463" y="794384"/>
                  </a:lnTo>
                  <a:lnTo>
                    <a:pt x="776144" y="673288"/>
                  </a:lnTo>
                  <a:lnTo>
                    <a:pt x="737235" y="757332"/>
                  </a:lnTo>
                  <a:lnTo>
                    <a:pt x="2" y="323088"/>
                  </a:lnTo>
                  <a:lnTo>
                    <a:pt x="0" y="323088"/>
                  </a:lnTo>
                  <a:lnTo>
                    <a:pt x="1" y="323088"/>
                  </a:lnTo>
                  <a:lnTo>
                    <a:pt x="0" y="323087"/>
                  </a:lnTo>
                  <a:lnTo>
                    <a:pt x="2" y="323087"/>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422" name="Google Shape;3422;p25"/>
            <p:cNvGrpSpPr/>
            <p:nvPr/>
          </p:nvGrpSpPr>
          <p:grpSpPr>
            <a:xfrm>
              <a:off x="7887333" y="4818208"/>
              <a:ext cx="2123022" cy="1619352"/>
              <a:chOff x="5576887" y="3033712"/>
              <a:chExt cx="1041463" cy="794384"/>
            </a:xfrm>
          </p:grpSpPr>
          <p:sp>
            <p:nvSpPr>
              <p:cNvPr id="3423" name="Google Shape;3423;p25"/>
              <p:cNvSpPr/>
              <p:nvPr/>
            </p:nvSpPr>
            <p:spPr>
              <a:xfrm>
                <a:off x="5576887" y="3356799"/>
                <a:ext cx="794385" cy="434244"/>
              </a:xfrm>
              <a:custGeom>
                <a:rect b="b" l="l" r="r" t="t"/>
                <a:pathLst>
                  <a:path extrusionOk="0" h="434244" w="794385">
                    <a:moveTo>
                      <a:pt x="0" y="0"/>
                    </a:moveTo>
                    <a:lnTo>
                      <a:pt x="794385" y="0"/>
                    </a:lnTo>
                    <a:lnTo>
                      <a:pt x="794385" y="310801"/>
                    </a:lnTo>
                    <a:lnTo>
                      <a:pt x="737235" y="434245"/>
                    </a:lnTo>
                    <a:lnTo>
                      <a:pt x="0" y="0"/>
                    </a:lnTo>
                    <a:close/>
                  </a:path>
                </a:pathLst>
              </a:custGeom>
              <a:solidFill>
                <a:srgbClr val="9DBF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4" name="Google Shape;3424;p25"/>
              <p:cNvSpPr/>
              <p:nvPr/>
            </p:nvSpPr>
            <p:spPr>
              <a:xfrm>
                <a:off x="5576887" y="3033712"/>
                <a:ext cx="794385" cy="323087"/>
              </a:xfrm>
              <a:custGeom>
                <a:rect b="b" l="l" r="r" t="t"/>
                <a:pathLst>
                  <a:path extrusionOk="0" h="323087" w="794385">
                    <a:moveTo>
                      <a:pt x="0" y="323088"/>
                    </a:moveTo>
                    <a:lnTo>
                      <a:pt x="577215" y="0"/>
                    </a:lnTo>
                    <a:lnTo>
                      <a:pt x="794385" y="323088"/>
                    </a:lnTo>
                    <a:lnTo>
                      <a:pt x="0" y="323088"/>
                    </a:lnTo>
                    <a:close/>
                  </a:path>
                </a:pathLst>
              </a:custGeom>
              <a:solidFill>
                <a:srgbClr val="CEDFD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5" name="Google Shape;3425;p25"/>
              <p:cNvSpPr/>
              <p:nvPr/>
            </p:nvSpPr>
            <p:spPr>
              <a:xfrm>
                <a:off x="5585745" y="3356799"/>
                <a:ext cx="1032605" cy="471297"/>
              </a:xfrm>
              <a:custGeom>
                <a:rect b="b" l="l" r="r" t="t"/>
                <a:pathLst>
                  <a:path extrusionOk="0" h="471297" w="1032605">
                    <a:moveTo>
                      <a:pt x="0" y="0"/>
                    </a:moveTo>
                    <a:lnTo>
                      <a:pt x="831437" y="47625"/>
                    </a:lnTo>
                    <a:lnTo>
                      <a:pt x="1032605" y="471297"/>
                    </a:lnTo>
                    <a:lnTo>
                      <a:pt x="0" y="0"/>
                    </a:lnTo>
                    <a:close/>
                  </a:path>
                </a:pathLst>
              </a:custGeom>
              <a:solidFill>
                <a:srgbClr val="CEDFD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426" name="Google Shape;3426;p25"/>
          <p:cNvGrpSpPr/>
          <p:nvPr/>
        </p:nvGrpSpPr>
        <p:grpSpPr>
          <a:xfrm>
            <a:off x="9829679" y="2820515"/>
            <a:ext cx="1760343" cy="2419238"/>
            <a:chOff x="1894036" y="1714530"/>
            <a:chExt cx="2583042" cy="3549872"/>
          </a:xfrm>
        </p:grpSpPr>
        <p:sp>
          <p:nvSpPr>
            <p:cNvPr id="3427" name="Google Shape;3427;p25"/>
            <p:cNvSpPr/>
            <p:nvPr/>
          </p:nvSpPr>
          <p:spPr>
            <a:xfrm>
              <a:off x="1894037" y="1714530"/>
              <a:ext cx="2583041" cy="3549872"/>
            </a:xfrm>
            <a:custGeom>
              <a:rect b="b" l="l" r="r" t="t"/>
              <a:pathLst>
                <a:path extrusionOk="0" h="3549872" w="2583041">
                  <a:moveTo>
                    <a:pt x="910092" y="325752"/>
                  </a:moveTo>
                  <a:lnTo>
                    <a:pt x="899207" y="330345"/>
                  </a:lnTo>
                  <a:cubicBezTo>
                    <a:pt x="290657" y="624341"/>
                    <a:pt x="-8276" y="1337125"/>
                    <a:pt x="227735" y="1985867"/>
                  </a:cubicBezTo>
                  <a:cubicBezTo>
                    <a:pt x="463658" y="2634609"/>
                    <a:pt x="1150642" y="2988838"/>
                    <a:pt x="1805854" y="2823308"/>
                  </a:cubicBezTo>
                  <a:lnTo>
                    <a:pt x="1817968" y="2819584"/>
                  </a:lnTo>
                  <a:lnTo>
                    <a:pt x="1820094" y="2798494"/>
                  </a:lnTo>
                  <a:cubicBezTo>
                    <a:pt x="1828985" y="2755047"/>
                    <a:pt x="1852651" y="2716982"/>
                    <a:pt x="1885614" y="2689779"/>
                  </a:cubicBezTo>
                  <a:lnTo>
                    <a:pt x="1907341" y="2677314"/>
                  </a:lnTo>
                  <a:lnTo>
                    <a:pt x="1862994" y="2553252"/>
                  </a:lnTo>
                  <a:lnTo>
                    <a:pt x="1756974" y="2591085"/>
                  </a:lnTo>
                  <a:cubicBezTo>
                    <a:pt x="1172615" y="2737484"/>
                    <a:pt x="580065" y="2382487"/>
                    <a:pt x="433665" y="1798033"/>
                  </a:cubicBezTo>
                  <a:cubicBezTo>
                    <a:pt x="402019" y="1671660"/>
                    <a:pt x="393839" y="1544859"/>
                    <a:pt x="406354" y="1422290"/>
                  </a:cubicBezTo>
                  <a:lnTo>
                    <a:pt x="425656" y="1301353"/>
                  </a:lnTo>
                  <a:lnTo>
                    <a:pt x="425570" y="1301305"/>
                  </a:lnTo>
                  <a:cubicBezTo>
                    <a:pt x="500818" y="955738"/>
                    <a:pt x="742276" y="658653"/>
                    <a:pt x="1082890" y="521398"/>
                  </a:cubicBezTo>
                  <a:lnTo>
                    <a:pt x="1082894" y="521442"/>
                  </a:lnTo>
                  <a:lnTo>
                    <a:pt x="1082985" y="521398"/>
                  </a:lnTo>
                  <a:lnTo>
                    <a:pt x="1131100" y="505774"/>
                  </a:lnTo>
                  <a:lnTo>
                    <a:pt x="1083805" y="373466"/>
                  </a:lnTo>
                  <a:lnTo>
                    <a:pt x="1044600" y="381381"/>
                  </a:lnTo>
                  <a:cubicBezTo>
                    <a:pt x="1018271" y="381381"/>
                    <a:pt x="993188" y="376045"/>
                    <a:pt x="970375" y="366396"/>
                  </a:cubicBezTo>
                  <a:close/>
                  <a:moveTo>
                    <a:pt x="1044600" y="0"/>
                  </a:moveTo>
                  <a:cubicBezTo>
                    <a:pt x="1149915" y="0"/>
                    <a:pt x="1235290" y="85375"/>
                    <a:pt x="1235290" y="190691"/>
                  </a:cubicBezTo>
                  <a:cubicBezTo>
                    <a:pt x="1235290" y="269677"/>
                    <a:pt x="1187267" y="337447"/>
                    <a:pt x="1118825" y="366396"/>
                  </a:cubicBezTo>
                  <a:lnTo>
                    <a:pt x="1109373" y="368304"/>
                  </a:lnTo>
                  <a:lnTo>
                    <a:pt x="1155662" y="497798"/>
                  </a:lnTo>
                  <a:lnTo>
                    <a:pt x="1226717" y="474725"/>
                  </a:lnTo>
                  <a:cubicBezTo>
                    <a:pt x="1440553" y="421195"/>
                    <a:pt x="1655532" y="434720"/>
                    <a:pt x="1849271" y="502157"/>
                  </a:cubicBezTo>
                  <a:lnTo>
                    <a:pt x="1849339" y="502188"/>
                  </a:lnTo>
                  <a:lnTo>
                    <a:pt x="1849367" y="502062"/>
                  </a:lnTo>
                  <a:cubicBezTo>
                    <a:pt x="2122829" y="597217"/>
                    <a:pt x="2354287" y="799528"/>
                    <a:pt x="2480684" y="1071752"/>
                  </a:cubicBezTo>
                  <a:lnTo>
                    <a:pt x="2480522" y="1071722"/>
                  </a:lnTo>
                  <a:lnTo>
                    <a:pt x="2480588" y="1071847"/>
                  </a:lnTo>
                  <a:lnTo>
                    <a:pt x="2528554" y="1193475"/>
                  </a:lnTo>
                  <a:lnTo>
                    <a:pt x="2528690" y="1193577"/>
                  </a:lnTo>
                  <a:lnTo>
                    <a:pt x="2528599" y="1193592"/>
                  </a:lnTo>
                  <a:lnTo>
                    <a:pt x="2550025" y="1267777"/>
                  </a:lnTo>
                  <a:lnTo>
                    <a:pt x="2550121" y="1267681"/>
                  </a:lnTo>
                  <a:cubicBezTo>
                    <a:pt x="2560503" y="1309020"/>
                    <a:pt x="2568313" y="1350358"/>
                    <a:pt x="2573647" y="1391506"/>
                  </a:cubicBezTo>
                  <a:cubicBezTo>
                    <a:pt x="2599746" y="1588483"/>
                    <a:pt x="2570599" y="1782793"/>
                    <a:pt x="2496971" y="1956910"/>
                  </a:cubicBezTo>
                  <a:cubicBezTo>
                    <a:pt x="2473349" y="2012917"/>
                    <a:pt x="2445060" y="2066829"/>
                    <a:pt x="2412484" y="2117978"/>
                  </a:cubicBezTo>
                  <a:cubicBezTo>
                    <a:pt x="2304042" y="2288714"/>
                    <a:pt x="2148237" y="2429660"/>
                    <a:pt x="1958088" y="2519318"/>
                  </a:cubicBezTo>
                  <a:lnTo>
                    <a:pt x="1887305" y="2544577"/>
                  </a:lnTo>
                  <a:lnTo>
                    <a:pt x="1930089" y="2664263"/>
                  </a:lnTo>
                  <a:lnTo>
                    <a:pt x="1941345" y="2657806"/>
                  </a:lnTo>
                  <a:cubicBezTo>
                    <a:pt x="1961789" y="2650320"/>
                    <a:pt x="1983872" y="2646235"/>
                    <a:pt x="2006910" y="2646235"/>
                  </a:cubicBezTo>
                  <a:cubicBezTo>
                    <a:pt x="2112226" y="2646235"/>
                    <a:pt x="2197601" y="2731610"/>
                    <a:pt x="2197601" y="2836925"/>
                  </a:cubicBezTo>
                  <a:cubicBezTo>
                    <a:pt x="2197601" y="2942241"/>
                    <a:pt x="2112226" y="3027616"/>
                    <a:pt x="2006910" y="3027616"/>
                  </a:cubicBezTo>
                  <a:cubicBezTo>
                    <a:pt x="1954253" y="3027616"/>
                    <a:pt x="1906580" y="3006272"/>
                    <a:pt x="1872072" y="2971764"/>
                  </a:cubicBezTo>
                  <a:lnTo>
                    <a:pt x="1863551" y="2959126"/>
                  </a:lnTo>
                  <a:lnTo>
                    <a:pt x="1841667" y="2965854"/>
                  </a:lnTo>
                  <a:cubicBezTo>
                    <a:pt x="1750735" y="2988834"/>
                    <a:pt x="1659252" y="3002795"/>
                    <a:pt x="1568264" y="3008226"/>
                  </a:cubicBezTo>
                  <a:lnTo>
                    <a:pt x="1567998" y="3008229"/>
                  </a:lnTo>
                  <a:lnTo>
                    <a:pt x="1567998" y="3211541"/>
                  </a:lnTo>
                  <a:lnTo>
                    <a:pt x="1674304" y="3229850"/>
                  </a:lnTo>
                  <a:cubicBezTo>
                    <a:pt x="1887723" y="3279463"/>
                    <a:pt x="2060370" y="3397710"/>
                    <a:pt x="2145309" y="3549872"/>
                  </a:cubicBezTo>
                  <a:lnTo>
                    <a:pt x="752849" y="3549872"/>
                  </a:lnTo>
                  <a:cubicBezTo>
                    <a:pt x="837788" y="3397710"/>
                    <a:pt x="1010382" y="3279463"/>
                    <a:pt x="1223774" y="3229850"/>
                  </a:cubicBezTo>
                  <a:lnTo>
                    <a:pt x="1330064" y="3211542"/>
                  </a:lnTo>
                  <a:lnTo>
                    <a:pt x="1330064" y="3001964"/>
                  </a:lnTo>
                  <a:lnTo>
                    <a:pt x="1297832" y="2999418"/>
                  </a:lnTo>
                  <a:cubicBezTo>
                    <a:pt x="764130" y="2932580"/>
                    <a:pt x="285959" y="2576265"/>
                    <a:pt x="89528" y="2036064"/>
                  </a:cubicBezTo>
                  <a:cubicBezTo>
                    <a:pt x="-172380" y="1315795"/>
                    <a:pt x="159509" y="524452"/>
                    <a:pt x="835145" y="198077"/>
                  </a:cubicBezTo>
                  <a:lnTo>
                    <a:pt x="853965" y="190136"/>
                  </a:lnTo>
                  <a:lnTo>
                    <a:pt x="857783" y="152260"/>
                  </a:lnTo>
                  <a:cubicBezTo>
                    <a:pt x="875564" y="65365"/>
                    <a:pt x="952449" y="0"/>
                    <a:pt x="1044600"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428" name="Google Shape;3428;p25"/>
            <p:cNvGrpSpPr/>
            <p:nvPr/>
          </p:nvGrpSpPr>
          <p:grpSpPr>
            <a:xfrm>
              <a:off x="1894036" y="1714531"/>
              <a:ext cx="2583042" cy="3549871"/>
              <a:chOff x="4805368" y="1652587"/>
              <a:chExt cx="2583042" cy="3549871"/>
            </a:xfrm>
          </p:grpSpPr>
          <p:grpSp>
            <p:nvGrpSpPr>
              <p:cNvPr id="3429" name="Google Shape;3429;p25"/>
              <p:cNvGrpSpPr/>
              <p:nvPr/>
            </p:nvGrpSpPr>
            <p:grpSpPr>
              <a:xfrm>
                <a:off x="4805368" y="1652587"/>
                <a:ext cx="2197602" cy="3027615"/>
                <a:chOff x="4805368" y="1652587"/>
                <a:chExt cx="2197602" cy="3027615"/>
              </a:xfrm>
            </p:grpSpPr>
            <p:sp>
              <p:nvSpPr>
                <p:cNvPr id="3430" name="Google Shape;3430;p25"/>
                <p:cNvSpPr/>
                <p:nvPr/>
              </p:nvSpPr>
              <p:spPr>
                <a:xfrm>
                  <a:off x="4805368" y="1791747"/>
                  <a:ext cx="1986527" cy="2871675"/>
                </a:xfrm>
                <a:custGeom>
                  <a:rect b="b" l="l" r="r" t="t"/>
                  <a:pathLst>
                    <a:path extrusionOk="0" h="2871675" w="1986527">
                      <a:moveTo>
                        <a:pt x="1024979" y="138113"/>
                      </a:moveTo>
                      <a:lnTo>
                        <a:pt x="974782" y="0"/>
                      </a:lnTo>
                      <a:cubicBezTo>
                        <a:pt x="206401" y="279464"/>
                        <a:pt x="-189840" y="1128617"/>
                        <a:pt x="89529" y="1896904"/>
                      </a:cubicBezTo>
                      <a:cubicBezTo>
                        <a:pt x="368897" y="2665191"/>
                        <a:pt x="1218146" y="3061526"/>
                        <a:pt x="1986528" y="2782157"/>
                      </a:cubicBezTo>
                      <a:lnTo>
                        <a:pt x="1936331" y="2644045"/>
                      </a:lnTo>
                      <a:cubicBezTo>
                        <a:pt x="1244245" y="2895600"/>
                        <a:pt x="479387" y="2538699"/>
                        <a:pt x="227736" y="1846707"/>
                      </a:cubicBezTo>
                      <a:cubicBezTo>
                        <a:pt x="-24009" y="1154716"/>
                        <a:pt x="332893" y="389858"/>
                        <a:pt x="1024979" y="138113"/>
                      </a:cubicBez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1" name="Google Shape;3431;p25"/>
                <p:cNvSpPr/>
                <p:nvPr/>
              </p:nvSpPr>
              <p:spPr>
                <a:xfrm>
                  <a:off x="5659278" y="1652587"/>
                  <a:ext cx="381380" cy="381381"/>
                </a:xfrm>
                <a:custGeom>
                  <a:rect b="b" l="l" r="r" t="t"/>
                  <a:pathLst>
                    <a:path extrusionOk="0" h="381381" w="381380">
                      <a:moveTo>
                        <a:pt x="381381" y="190691"/>
                      </a:moveTo>
                      <a:cubicBezTo>
                        <a:pt x="381381" y="296006"/>
                        <a:pt x="296006" y="381381"/>
                        <a:pt x="190691" y="381381"/>
                      </a:cubicBezTo>
                      <a:cubicBezTo>
                        <a:pt x="85375" y="381381"/>
                        <a:pt x="0" y="296006"/>
                        <a:pt x="0" y="190691"/>
                      </a:cubicBezTo>
                      <a:cubicBezTo>
                        <a:pt x="0" y="85375"/>
                        <a:pt x="85375" y="0"/>
                        <a:pt x="190691" y="0"/>
                      </a:cubicBezTo>
                      <a:cubicBezTo>
                        <a:pt x="296006" y="0"/>
                        <a:pt x="381381" y="85375"/>
                        <a:pt x="381381" y="190691"/>
                      </a:cubicBez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2" name="Google Shape;3432;p25"/>
                <p:cNvSpPr/>
                <p:nvPr/>
              </p:nvSpPr>
              <p:spPr>
                <a:xfrm>
                  <a:off x="6621589" y="4298822"/>
                  <a:ext cx="381381" cy="381380"/>
                </a:xfrm>
                <a:custGeom>
                  <a:rect b="b" l="l" r="r" t="t"/>
                  <a:pathLst>
                    <a:path extrusionOk="0" h="381380" w="381381">
                      <a:moveTo>
                        <a:pt x="381381" y="190690"/>
                      </a:moveTo>
                      <a:cubicBezTo>
                        <a:pt x="381381" y="296006"/>
                        <a:pt x="296006" y="381381"/>
                        <a:pt x="190690" y="381381"/>
                      </a:cubicBezTo>
                      <a:cubicBezTo>
                        <a:pt x="85375" y="381381"/>
                        <a:pt x="0" y="296006"/>
                        <a:pt x="0" y="190690"/>
                      </a:cubicBezTo>
                      <a:cubicBezTo>
                        <a:pt x="0" y="85375"/>
                        <a:pt x="85375" y="0"/>
                        <a:pt x="190690" y="0"/>
                      </a:cubicBezTo>
                      <a:cubicBezTo>
                        <a:pt x="296006" y="0"/>
                        <a:pt x="381381" y="85375"/>
                        <a:pt x="381381" y="190690"/>
                      </a:cubicBez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433" name="Google Shape;3433;p25"/>
              <p:cNvSpPr/>
              <p:nvPr/>
            </p:nvSpPr>
            <p:spPr>
              <a:xfrm rot="9617883">
                <a:off x="6303026" y="1751216"/>
                <a:ext cx="25841" cy="2865617"/>
              </a:xfrm>
              <a:custGeom>
                <a:rect b="b" l="l" r="r" t="t"/>
                <a:pathLst>
                  <a:path extrusionOk="0" h="2862452" w="25812">
                    <a:moveTo>
                      <a:pt x="0" y="0"/>
                    </a:moveTo>
                    <a:lnTo>
                      <a:pt x="25813" y="0"/>
                    </a:lnTo>
                    <a:lnTo>
                      <a:pt x="25813" y="2862453"/>
                    </a:lnTo>
                    <a:lnTo>
                      <a:pt x="0" y="2862453"/>
                    </a:ln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434" name="Google Shape;3434;p25"/>
              <p:cNvGrpSpPr/>
              <p:nvPr/>
            </p:nvGrpSpPr>
            <p:grpSpPr>
              <a:xfrm>
                <a:off x="5206121" y="2094373"/>
                <a:ext cx="2182289" cy="2182259"/>
                <a:chOff x="5206121" y="2094373"/>
                <a:chExt cx="2182289" cy="2182259"/>
              </a:xfrm>
            </p:grpSpPr>
            <p:sp>
              <p:nvSpPr>
                <p:cNvPr id="3435" name="Google Shape;3435;p25"/>
                <p:cNvSpPr/>
                <p:nvPr/>
              </p:nvSpPr>
              <p:spPr>
                <a:xfrm>
                  <a:off x="5206121" y="2094373"/>
                  <a:ext cx="2182289" cy="2182259"/>
                </a:xfrm>
                <a:custGeom>
                  <a:rect b="b" l="l" r="r" t="t"/>
                  <a:pathLst>
                    <a:path extrusionOk="0" h="2182259" w="2182289">
                      <a:moveTo>
                        <a:pt x="2149369" y="825895"/>
                      </a:moveTo>
                      <a:cubicBezTo>
                        <a:pt x="2159751" y="867234"/>
                        <a:pt x="2167561" y="908572"/>
                        <a:pt x="2172895" y="949720"/>
                      </a:cubicBezTo>
                      <a:cubicBezTo>
                        <a:pt x="2198994" y="1146697"/>
                        <a:pt x="2169847" y="1341007"/>
                        <a:pt x="2096219" y="1515124"/>
                      </a:cubicBezTo>
                      <a:cubicBezTo>
                        <a:pt x="2072597" y="1571131"/>
                        <a:pt x="2044308" y="1625043"/>
                        <a:pt x="2011732" y="1676192"/>
                      </a:cubicBezTo>
                      <a:cubicBezTo>
                        <a:pt x="1867143" y="1903840"/>
                        <a:pt x="1638352" y="2078528"/>
                        <a:pt x="1356222" y="2149299"/>
                      </a:cubicBezTo>
                      <a:cubicBezTo>
                        <a:pt x="771863" y="2295698"/>
                        <a:pt x="179313" y="1940701"/>
                        <a:pt x="32913" y="1356247"/>
                      </a:cubicBezTo>
                      <a:cubicBezTo>
                        <a:pt x="-9282" y="1187750"/>
                        <a:pt x="-9759" y="1018491"/>
                        <a:pt x="24912" y="859519"/>
                      </a:cubicBezTo>
                      <a:cubicBezTo>
                        <a:pt x="100160" y="513952"/>
                        <a:pt x="341619" y="216867"/>
                        <a:pt x="682233" y="79612"/>
                      </a:cubicBezTo>
                      <a:cubicBezTo>
                        <a:pt x="728334" y="61038"/>
                        <a:pt x="776340" y="45322"/>
                        <a:pt x="825965" y="32939"/>
                      </a:cubicBezTo>
                      <a:cubicBezTo>
                        <a:pt x="1039801" y="-20591"/>
                        <a:pt x="1254780" y="-7066"/>
                        <a:pt x="1448519" y="60371"/>
                      </a:cubicBezTo>
                      <a:cubicBezTo>
                        <a:pt x="1722077" y="155526"/>
                        <a:pt x="1953439" y="357837"/>
                        <a:pt x="2079836" y="630061"/>
                      </a:cubicBezTo>
                      <a:cubicBezTo>
                        <a:pt x="2098219" y="669209"/>
                        <a:pt x="2114221" y="709690"/>
                        <a:pt x="2127842" y="751791"/>
                      </a:cubicBezTo>
                      <a:lnTo>
                        <a:pt x="2127842" y="751791"/>
                      </a:lnTo>
                      <a:cubicBezTo>
                        <a:pt x="2135843" y="776080"/>
                        <a:pt x="2142987" y="800845"/>
                        <a:pt x="2149273" y="825991"/>
                      </a:cubicBezTo>
                      <a:close/>
                    </a:path>
                  </a:pathLst>
                </a:custGeom>
                <a:solidFill>
                  <a:srgbClr val="4688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6" name="Google Shape;3436;p25"/>
                <p:cNvSpPr/>
                <p:nvPr/>
              </p:nvSpPr>
              <p:spPr>
                <a:xfrm>
                  <a:off x="5230939" y="2173985"/>
                  <a:ext cx="904352" cy="1960487"/>
                </a:xfrm>
                <a:custGeom>
                  <a:rect b="b" l="l" r="r" t="t"/>
                  <a:pathLst>
                    <a:path extrusionOk="0" h="1960487" w="904352">
                      <a:moveTo>
                        <a:pt x="694658" y="279654"/>
                      </a:moveTo>
                      <a:cubicBezTo>
                        <a:pt x="664083" y="293656"/>
                        <a:pt x="639890" y="250698"/>
                        <a:pt x="610934" y="274320"/>
                      </a:cubicBezTo>
                      <a:cubicBezTo>
                        <a:pt x="598456" y="284416"/>
                        <a:pt x="604838" y="314039"/>
                        <a:pt x="591122" y="327184"/>
                      </a:cubicBezTo>
                      <a:cubicBezTo>
                        <a:pt x="555212" y="361474"/>
                        <a:pt x="495110" y="309943"/>
                        <a:pt x="463106" y="358616"/>
                      </a:cubicBezTo>
                      <a:cubicBezTo>
                        <a:pt x="450913" y="377190"/>
                        <a:pt x="450056" y="406432"/>
                        <a:pt x="439103" y="427006"/>
                      </a:cubicBezTo>
                      <a:cubicBezTo>
                        <a:pt x="423482" y="456343"/>
                        <a:pt x="400812" y="468535"/>
                        <a:pt x="378523" y="491490"/>
                      </a:cubicBezTo>
                      <a:cubicBezTo>
                        <a:pt x="348234" y="522732"/>
                        <a:pt x="311182" y="560165"/>
                        <a:pt x="315087" y="604837"/>
                      </a:cubicBezTo>
                      <a:cubicBezTo>
                        <a:pt x="320326" y="663035"/>
                        <a:pt x="323660" y="682085"/>
                        <a:pt x="264795" y="635127"/>
                      </a:cubicBezTo>
                      <a:cubicBezTo>
                        <a:pt x="221742" y="600837"/>
                        <a:pt x="150495" y="555117"/>
                        <a:pt x="112014" y="619030"/>
                      </a:cubicBezTo>
                      <a:cubicBezTo>
                        <a:pt x="89630" y="656082"/>
                        <a:pt x="98584" y="699040"/>
                        <a:pt x="129254" y="723328"/>
                      </a:cubicBezTo>
                      <a:cubicBezTo>
                        <a:pt x="159448" y="746951"/>
                        <a:pt x="206597" y="753332"/>
                        <a:pt x="234601" y="777050"/>
                      </a:cubicBezTo>
                      <a:cubicBezTo>
                        <a:pt x="261366" y="799528"/>
                        <a:pt x="261175" y="839438"/>
                        <a:pt x="280607" y="865251"/>
                      </a:cubicBezTo>
                      <a:cubicBezTo>
                        <a:pt x="302895" y="894683"/>
                        <a:pt x="324898" y="892016"/>
                        <a:pt x="357759" y="880015"/>
                      </a:cubicBezTo>
                      <a:cubicBezTo>
                        <a:pt x="404432" y="863156"/>
                        <a:pt x="430530" y="848201"/>
                        <a:pt x="471869" y="880015"/>
                      </a:cubicBezTo>
                      <a:cubicBezTo>
                        <a:pt x="524828" y="920782"/>
                        <a:pt x="572167" y="907828"/>
                        <a:pt x="631698" y="933069"/>
                      </a:cubicBezTo>
                      <a:cubicBezTo>
                        <a:pt x="679704" y="953452"/>
                        <a:pt x="697230" y="1008221"/>
                        <a:pt x="719804" y="1052036"/>
                      </a:cubicBezTo>
                      <a:cubicBezTo>
                        <a:pt x="737426" y="1086231"/>
                        <a:pt x="748570" y="1111282"/>
                        <a:pt x="784479" y="1129189"/>
                      </a:cubicBezTo>
                      <a:cubicBezTo>
                        <a:pt x="829247" y="1151573"/>
                        <a:pt x="882872" y="1166717"/>
                        <a:pt x="900017" y="1220438"/>
                      </a:cubicBezTo>
                      <a:cubicBezTo>
                        <a:pt x="912019" y="1258253"/>
                        <a:pt x="897255" y="1286923"/>
                        <a:pt x="878300" y="1318832"/>
                      </a:cubicBezTo>
                      <a:cubicBezTo>
                        <a:pt x="857917" y="1353312"/>
                        <a:pt x="863727" y="1382459"/>
                        <a:pt x="855821" y="1422082"/>
                      </a:cubicBezTo>
                      <a:cubicBezTo>
                        <a:pt x="839248" y="1505522"/>
                        <a:pt x="769525" y="1565529"/>
                        <a:pt x="732377" y="1639157"/>
                      </a:cubicBezTo>
                      <a:cubicBezTo>
                        <a:pt x="713899" y="1675924"/>
                        <a:pt x="677513" y="1724597"/>
                        <a:pt x="674084" y="1765935"/>
                      </a:cubicBezTo>
                      <a:cubicBezTo>
                        <a:pt x="671513" y="1798130"/>
                        <a:pt x="683133" y="1835944"/>
                        <a:pt x="688658" y="1866900"/>
                      </a:cubicBezTo>
                      <a:cubicBezTo>
                        <a:pt x="692182" y="1886522"/>
                        <a:pt x="705326" y="1928432"/>
                        <a:pt x="699135" y="1946053"/>
                      </a:cubicBezTo>
                      <a:cubicBezTo>
                        <a:pt x="685610" y="1984915"/>
                        <a:pt x="654368" y="1935099"/>
                        <a:pt x="640461" y="1915954"/>
                      </a:cubicBezTo>
                      <a:cubicBezTo>
                        <a:pt x="610553" y="1875092"/>
                        <a:pt x="609124" y="1829467"/>
                        <a:pt x="585121" y="1787557"/>
                      </a:cubicBezTo>
                      <a:cubicBezTo>
                        <a:pt x="547021" y="1721453"/>
                        <a:pt x="500348" y="1671542"/>
                        <a:pt x="501586" y="1590865"/>
                      </a:cubicBezTo>
                      <a:cubicBezTo>
                        <a:pt x="502539" y="1525048"/>
                        <a:pt x="523494" y="1442466"/>
                        <a:pt x="482536" y="1383602"/>
                      </a:cubicBezTo>
                      <a:cubicBezTo>
                        <a:pt x="460438" y="1351883"/>
                        <a:pt x="421005" y="1334262"/>
                        <a:pt x="395859" y="1303211"/>
                      </a:cubicBezTo>
                      <a:cubicBezTo>
                        <a:pt x="356330" y="1254347"/>
                        <a:pt x="311086" y="1215676"/>
                        <a:pt x="286893" y="1156430"/>
                      </a:cubicBezTo>
                      <a:cubicBezTo>
                        <a:pt x="272891" y="1122045"/>
                        <a:pt x="270319" y="1083659"/>
                        <a:pt x="291656" y="1051655"/>
                      </a:cubicBezTo>
                      <a:cubicBezTo>
                        <a:pt x="313277" y="1019270"/>
                        <a:pt x="336042" y="1018413"/>
                        <a:pt x="328517" y="973550"/>
                      </a:cubicBezTo>
                      <a:cubicBezTo>
                        <a:pt x="321564" y="931735"/>
                        <a:pt x="304990" y="934212"/>
                        <a:pt x="273367" y="924115"/>
                      </a:cubicBezTo>
                      <a:cubicBezTo>
                        <a:pt x="236220" y="912305"/>
                        <a:pt x="231362" y="886206"/>
                        <a:pt x="202692" y="862203"/>
                      </a:cubicBezTo>
                      <a:cubicBezTo>
                        <a:pt x="174974" y="838962"/>
                        <a:pt x="124492" y="830866"/>
                        <a:pt x="90773" y="820674"/>
                      </a:cubicBezTo>
                      <a:cubicBezTo>
                        <a:pt x="55531" y="810101"/>
                        <a:pt x="25718" y="798671"/>
                        <a:pt x="0" y="779907"/>
                      </a:cubicBezTo>
                      <a:cubicBezTo>
                        <a:pt x="75248" y="434340"/>
                        <a:pt x="316706" y="137255"/>
                        <a:pt x="657320" y="0"/>
                      </a:cubicBezTo>
                      <a:cubicBezTo>
                        <a:pt x="661226" y="31337"/>
                        <a:pt x="660559" y="64675"/>
                        <a:pt x="665036" y="88773"/>
                      </a:cubicBezTo>
                      <a:cubicBezTo>
                        <a:pt x="673036" y="131350"/>
                        <a:pt x="768382" y="245650"/>
                        <a:pt x="694468" y="279654"/>
                      </a:cubicBezTo>
                      <a:close/>
                    </a:path>
                  </a:pathLst>
                </a:custGeom>
                <a:solidFill>
                  <a:srgbClr val="9FC3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7" name="Google Shape;3437;p25"/>
                <p:cNvSpPr/>
                <p:nvPr/>
              </p:nvSpPr>
              <p:spPr>
                <a:xfrm>
                  <a:off x="6277163" y="2154649"/>
                  <a:ext cx="1101282" cy="1733406"/>
                </a:xfrm>
                <a:custGeom>
                  <a:rect b="b" l="l" r="r" t="t"/>
                  <a:pathLst>
                    <a:path extrusionOk="0" h="1733406" w="1101282">
                      <a:moveTo>
                        <a:pt x="1056896" y="691515"/>
                      </a:moveTo>
                      <a:lnTo>
                        <a:pt x="1056896" y="691515"/>
                      </a:lnTo>
                      <a:cubicBezTo>
                        <a:pt x="1008699" y="660845"/>
                        <a:pt x="982124" y="627317"/>
                        <a:pt x="992411" y="566642"/>
                      </a:cubicBezTo>
                      <a:cubicBezTo>
                        <a:pt x="997745" y="567023"/>
                        <a:pt x="1003270" y="568071"/>
                        <a:pt x="1008890" y="569690"/>
                      </a:cubicBezTo>
                      <a:cubicBezTo>
                        <a:pt x="882493" y="297466"/>
                        <a:pt x="651035" y="95155"/>
                        <a:pt x="377573" y="0"/>
                      </a:cubicBezTo>
                      <a:cubicBezTo>
                        <a:pt x="373858" y="10192"/>
                        <a:pt x="371286" y="20955"/>
                        <a:pt x="370429" y="32099"/>
                      </a:cubicBezTo>
                      <a:cubicBezTo>
                        <a:pt x="366333" y="80105"/>
                        <a:pt x="379382" y="105632"/>
                        <a:pt x="339092" y="137541"/>
                      </a:cubicBezTo>
                      <a:cubicBezTo>
                        <a:pt x="294038" y="173260"/>
                        <a:pt x="281180" y="187166"/>
                        <a:pt x="278417" y="247079"/>
                      </a:cubicBezTo>
                      <a:cubicBezTo>
                        <a:pt x="276703" y="283464"/>
                        <a:pt x="272607" y="296228"/>
                        <a:pt x="239460" y="319469"/>
                      </a:cubicBezTo>
                      <a:cubicBezTo>
                        <a:pt x="220791" y="332518"/>
                        <a:pt x="177833" y="368998"/>
                        <a:pt x="156497" y="376238"/>
                      </a:cubicBezTo>
                      <a:cubicBezTo>
                        <a:pt x="130970" y="385000"/>
                        <a:pt x="75916" y="371856"/>
                        <a:pt x="78107" y="422624"/>
                      </a:cubicBezTo>
                      <a:cubicBezTo>
                        <a:pt x="79821" y="463201"/>
                        <a:pt x="149068" y="529876"/>
                        <a:pt x="189359" y="494919"/>
                      </a:cubicBezTo>
                      <a:cubicBezTo>
                        <a:pt x="204884" y="481489"/>
                        <a:pt x="201932" y="455105"/>
                        <a:pt x="214028" y="439960"/>
                      </a:cubicBezTo>
                      <a:cubicBezTo>
                        <a:pt x="231554" y="417671"/>
                        <a:pt x="262034" y="409956"/>
                        <a:pt x="286323" y="402622"/>
                      </a:cubicBezTo>
                      <a:cubicBezTo>
                        <a:pt x="311374" y="395097"/>
                        <a:pt x="309088" y="397383"/>
                        <a:pt x="323756" y="380238"/>
                      </a:cubicBezTo>
                      <a:cubicBezTo>
                        <a:pt x="340520" y="360521"/>
                        <a:pt x="341949" y="331946"/>
                        <a:pt x="377477" y="340995"/>
                      </a:cubicBezTo>
                      <a:cubicBezTo>
                        <a:pt x="411863" y="349758"/>
                        <a:pt x="413672" y="396145"/>
                        <a:pt x="448915" y="406718"/>
                      </a:cubicBezTo>
                      <a:cubicBezTo>
                        <a:pt x="474728" y="414528"/>
                        <a:pt x="495968" y="398431"/>
                        <a:pt x="517971" y="423482"/>
                      </a:cubicBezTo>
                      <a:cubicBezTo>
                        <a:pt x="534449" y="442246"/>
                        <a:pt x="532354" y="464725"/>
                        <a:pt x="551404" y="482918"/>
                      </a:cubicBezTo>
                      <a:cubicBezTo>
                        <a:pt x="574740" y="505016"/>
                        <a:pt x="596457" y="505016"/>
                        <a:pt x="624746" y="513493"/>
                      </a:cubicBezTo>
                      <a:cubicBezTo>
                        <a:pt x="647321" y="520351"/>
                        <a:pt x="755334" y="559499"/>
                        <a:pt x="712567" y="602742"/>
                      </a:cubicBezTo>
                      <a:cubicBezTo>
                        <a:pt x="699804" y="615696"/>
                        <a:pt x="648845" y="605409"/>
                        <a:pt x="632747" y="605695"/>
                      </a:cubicBezTo>
                      <a:cubicBezTo>
                        <a:pt x="586551" y="606362"/>
                        <a:pt x="526067" y="604266"/>
                        <a:pt x="483205" y="584549"/>
                      </a:cubicBezTo>
                      <a:cubicBezTo>
                        <a:pt x="449201" y="568928"/>
                        <a:pt x="452820" y="529781"/>
                        <a:pt x="421578" y="508730"/>
                      </a:cubicBezTo>
                      <a:cubicBezTo>
                        <a:pt x="396242" y="491585"/>
                        <a:pt x="376716" y="502920"/>
                        <a:pt x="349474" y="502444"/>
                      </a:cubicBezTo>
                      <a:cubicBezTo>
                        <a:pt x="327852" y="502158"/>
                        <a:pt x="309755" y="492157"/>
                        <a:pt x="288704" y="494252"/>
                      </a:cubicBezTo>
                      <a:cubicBezTo>
                        <a:pt x="269369" y="496157"/>
                        <a:pt x="249271" y="504825"/>
                        <a:pt x="234126" y="521589"/>
                      </a:cubicBezTo>
                      <a:cubicBezTo>
                        <a:pt x="201360" y="540925"/>
                        <a:pt x="164213" y="553307"/>
                        <a:pt x="128970" y="567690"/>
                      </a:cubicBezTo>
                      <a:cubicBezTo>
                        <a:pt x="101919" y="578549"/>
                        <a:pt x="105443" y="580073"/>
                        <a:pt x="90775" y="598551"/>
                      </a:cubicBezTo>
                      <a:cubicBezTo>
                        <a:pt x="66677" y="628841"/>
                        <a:pt x="40769" y="664940"/>
                        <a:pt x="23147" y="701612"/>
                      </a:cubicBezTo>
                      <a:cubicBezTo>
                        <a:pt x="287" y="749236"/>
                        <a:pt x="3526" y="802577"/>
                        <a:pt x="3050" y="853059"/>
                      </a:cubicBezTo>
                      <a:cubicBezTo>
                        <a:pt x="2383" y="909638"/>
                        <a:pt x="-12857" y="950690"/>
                        <a:pt x="31625" y="999173"/>
                      </a:cubicBezTo>
                      <a:cubicBezTo>
                        <a:pt x="62009" y="1032224"/>
                        <a:pt x="122684" y="1056704"/>
                        <a:pt x="166689" y="1064800"/>
                      </a:cubicBezTo>
                      <a:cubicBezTo>
                        <a:pt x="209456" y="1072706"/>
                        <a:pt x="245270" y="1045940"/>
                        <a:pt x="283275" y="1030605"/>
                      </a:cubicBezTo>
                      <a:cubicBezTo>
                        <a:pt x="325662" y="1013651"/>
                        <a:pt x="374810" y="1051941"/>
                        <a:pt x="405195" y="1085088"/>
                      </a:cubicBezTo>
                      <a:cubicBezTo>
                        <a:pt x="443200" y="1126331"/>
                        <a:pt x="439676" y="1187863"/>
                        <a:pt x="447867" y="1239107"/>
                      </a:cubicBezTo>
                      <a:cubicBezTo>
                        <a:pt x="455678" y="1287304"/>
                        <a:pt x="470251" y="1340263"/>
                        <a:pt x="481586" y="1387983"/>
                      </a:cubicBezTo>
                      <a:cubicBezTo>
                        <a:pt x="495968" y="1448562"/>
                        <a:pt x="527210" y="1492949"/>
                        <a:pt x="528734" y="1558671"/>
                      </a:cubicBezTo>
                      <a:cubicBezTo>
                        <a:pt x="529687" y="1602105"/>
                        <a:pt x="521876" y="1660684"/>
                        <a:pt x="551880" y="1696022"/>
                      </a:cubicBezTo>
                      <a:cubicBezTo>
                        <a:pt x="597886" y="1750219"/>
                        <a:pt x="657893" y="1743456"/>
                        <a:pt x="696565" y="1688878"/>
                      </a:cubicBezTo>
                      <a:cubicBezTo>
                        <a:pt x="752762" y="1609344"/>
                        <a:pt x="863348" y="1505998"/>
                        <a:pt x="834868" y="1396841"/>
                      </a:cubicBezTo>
                      <a:cubicBezTo>
                        <a:pt x="828962" y="1373981"/>
                        <a:pt x="815913" y="1366838"/>
                        <a:pt x="824676" y="1343787"/>
                      </a:cubicBezTo>
                      <a:cubicBezTo>
                        <a:pt x="828867" y="1332929"/>
                        <a:pt x="847155" y="1321118"/>
                        <a:pt x="852966" y="1306259"/>
                      </a:cubicBezTo>
                      <a:cubicBezTo>
                        <a:pt x="873825" y="1252442"/>
                        <a:pt x="883731" y="1197578"/>
                        <a:pt x="915164" y="1147286"/>
                      </a:cubicBezTo>
                      <a:cubicBezTo>
                        <a:pt x="943929" y="1101185"/>
                        <a:pt x="1007461" y="1085469"/>
                        <a:pt x="1021749" y="1029653"/>
                      </a:cubicBezTo>
                      <a:cubicBezTo>
                        <a:pt x="1039274" y="960215"/>
                        <a:pt x="962217" y="962025"/>
                        <a:pt x="921736" y="938974"/>
                      </a:cubicBezTo>
                      <a:cubicBezTo>
                        <a:pt x="875444" y="912686"/>
                        <a:pt x="839440" y="850106"/>
                        <a:pt x="820009" y="802291"/>
                      </a:cubicBezTo>
                      <a:cubicBezTo>
                        <a:pt x="802578" y="759238"/>
                        <a:pt x="764573" y="692753"/>
                        <a:pt x="785243" y="644366"/>
                      </a:cubicBezTo>
                      <a:cubicBezTo>
                        <a:pt x="798673" y="683609"/>
                        <a:pt x="824200" y="722757"/>
                        <a:pt x="845441" y="758952"/>
                      </a:cubicBezTo>
                      <a:cubicBezTo>
                        <a:pt x="867062" y="795814"/>
                        <a:pt x="875254" y="826008"/>
                        <a:pt x="888970" y="866108"/>
                      </a:cubicBezTo>
                      <a:cubicBezTo>
                        <a:pt x="917450" y="948214"/>
                        <a:pt x="989459" y="932878"/>
                        <a:pt x="1057182" y="911733"/>
                      </a:cubicBezTo>
                      <a:cubicBezTo>
                        <a:pt x="1070802" y="907447"/>
                        <a:pt x="1086328" y="899827"/>
                        <a:pt x="1101282" y="889540"/>
                      </a:cubicBezTo>
                      <a:lnTo>
                        <a:pt x="1056324" y="691610"/>
                      </a:lnTo>
                      <a:close/>
                    </a:path>
                  </a:pathLst>
                </a:custGeom>
                <a:solidFill>
                  <a:srgbClr val="A0C2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8" name="Google Shape;3438;p25"/>
                <p:cNvSpPr/>
                <p:nvPr/>
              </p:nvSpPr>
              <p:spPr>
                <a:xfrm>
                  <a:off x="6373272" y="2272474"/>
                  <a:ext cx="126567" cy="155617"/>
                </a:xfrm>
                <a:custGeom>
                  <a:rect b="b" l="l" r="r" t="t"/>
                  <a:pathLst>
                    <a:path extrusionOk="0" h="155617" w="126567">
                      <a:moveTo>
                        <a:pt x="95" y="43053"/>
                      </a:moveTo>
                      <a:cubicBezTo>
                        <a:pt x="15812" y="70199"/>
                        <a:pt x="13430" y="112871"/>
                        <a:pt x="30385" y="137636"/>
                      </a:cubicBezTo>
                      <a:cubicBezTo>
                        <a:pt x="52388" y="169736"/>
                        <a:pt x="57150" y="138494"/>
                        <a:pt x="83820" y="140017"/>
                      </a:cubicBezTo>
                      <a:cubicBezTo>
                        <a:pt x="104204" y="141161"/>
                        <a:pt x="92488" y="169354"/>
                        <a:pt x="116491" y="147066"/>
                      </a:cubicBezTo>
                      <a:cubicBezTo>
                        <a:pt x="140494" y="124777"/>
                        <a:pt x="116776" y="74200"/>
                        <a:pt x="95631" y="57340"/>
                      </a:cubicBezTo>
                      <a:cubicBezTo>
                        <a:pt x="85249" y="49054"/>
                        <a:pt x="68008" y="49149"/>
                        <a:pt x="61627" y="44767"/>
                      </a:cubicBezTo>
                      <a:cubicBezTo>
                        <a:pt x="45910" y="33909"/>
                        <a:pt x="46482" y="15430"/>
                        <a:pt x="29242" y="0"/>
                      </a:cubicBezTo>
                      <a:cubicBezTo>
                        <a:pt x="11430" y="5429"/>
                        <a:pt x="6667" y="23146"/>
                        <a:pt x="0" y="43053"/>
                      </a:cubicBezTo>
                      <a:close/>
                    </a:path>
                  </a:pathLst>
                </a:custGeom>
                <a:solidFill>
                  <a:srgbClr val="9FC3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9" name="Google Shape;3439;p25"/>
                <p:cNvSpPr/>
                <p:nvPr/>
              </p:nvSpPr>
              <p:spPr>
                <a:xfrm>
                  <a:off x="7212214" y="3538253"/>
                  <a:ext cx="90126" cy="232217"/>
                </a:xfrm>
                <a:custGeom>
                  <a:rect b="b" l="l" r="r" t="t"/>
                  <a:pathLst>
                    <a:path extrusionOk="0" h="232217" w="90126">
                      <a:moveTo>
                        <a:pt x="90127" y="71149"/>
                      </a:moveTo>
                      <a:cubicBezTo>
                        <a:pt x="66505" y="127156"/>
                        <a:pt x="38215" y="181068"/>
                        <a:pt x="5640" y="232217"/>
                      </a:cubicBezTo>
                      <a:cubicBezTo>
                        <a:pt x="-13791" y="179449"/>
                        <a:pt x="22499" y="166304"/>
                        <a:pt x="31548" y="115726"/>
                      </a:cubicBezTo>
                      <a:cubicBezTo>
                        <a:pt x="37072" y="85056"/>
                        <a:pt x="20975" y="68006"/>
                        <a:pt x="41549" y="40765"/>
                      </a:cubicBezTo>
                      <a:cubicBezTo>
                        <a:pt x="52312" y="26572"/>
                        <a:pt x="70600" y="24191"/>
                        <a:pt x="71553" y="4093"/>
                      </a:cubicBezTo>
                      <a:cubicBezTo>
                        <a:pt x="86031" y="-14957"/>
                        <a:pt x="88984" y="36764"/>
                        <a:pt x="90127" y="71149"/>
                      </a:cubicBezTo>
                      <a:close/>
                    </a:path>
                  </a:pathLst>
                </a:custGeom>
                <a:solidFill>
                  <a:srgbClr val="9FC3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440" name="Google Shape;3440;p25"/>
              <p:cNvSpPr/>
              <p:nvPr/>
            </p:nvSpPr>
            <p:spPr>
              <a:xfrm>
                <a:off x="6135433" y="4600003"/>
                <a:ext cx="237934" cy="433197"/>
              </a:xfrm>
              <a:custGeom>
                <a:rect b="b" l="l" r="r" t="t"/>
                <a:pathLst>
                  <a:path extrusionOk="0" h="433197" w="237934">
                    <a:moveTo>
                      <a:pt x="0" y="0"/>
                    </a:moveTo>
                    <a:lnTo>
                      <a:pt x="237934" y="0"/>
                    </a:lnTo>
                    <a:lnTo>
                      <a:pt x="237934" y="433197"/>
                    </a:lnTo>
                    <a:lnTo>
                      <a:pt x="0" y="433197"/>
                    </a:ln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41" name="Google Shape;3441;p25"/>
              <p:cNvSpPr/>
              <p:nvPr/>
            </p:nvSpPr>
            <p:spPr>
              <a:xfrm>
                <a:off x="5558218" y="4856987"/>
                <a:ext cx="1392459" cy="345471"/>
              </a:xfrm>
              <a:custGeom>
                <a:rect b="b" l="l" r="r" t="t"/>
                <a:pathLst>
                  <a:path extrusionOk="0" h="345471" w="1392459">
                    <a:moveTo>
                      <a:pt x="1392460" y="345472"/>
                    </a:moveTo>
                    <a:lnTo>
                      <a:pt x="0" y="345472"/>
                    </a:lnTo>
                    <a:cubicBezTo>
                      <a:pt x="113252" y="142589"/>
                      <a:pt x="382334" y="0"/>
                      <a:pt x="696182" y="0"/>
                    </a:cubicBezTo>
                    <a:cubicBezTo>
                      <a:pt x="1010031" y="0"/>
                      <a:pt x="1279208" y="142589"/>
                      <a:pt x="1392460" y="345472"/>
                    </a:cubicBez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5" name="Shape 3445"/>
        <p:cNvGrpSpPr/>
        <p:nvPr/>
      </p:nvGrpSpPr>
      <p:grpSpPr>
        <a:xfrm>
          <a:off x="0" y="0"/>
          <a:ext cx="0" cy="0"/>
          <a:chOff x="0" y="0"/>
          <a:chExt cx="0" cy="0"/>
        </a:xfrm>
      </p:grpSpPr>
      <p:grpSp>
        <p:nvGrpSpPr>
          <p:cNvPr id="3446" name="Google Shape;3446;p26"/>
          <p:cNvGrpSpPr/>
          <p:nvPr/>
        </p:nvGrpSpPr>
        <p:grpSpPr>
          <a:xfrm>
            <a:off x="180190" y="202350"/>
            <a:ext cx="2980550" cy="3756480"/>
            <a:chOff x="2736025" y="1080877"/>
            <a:chExt cx="3759997" cy="4738842"/>
          </a:xfrm>
        </p:grpSpPr>
        <p:sp>
          <p:nvSpPr>
            <p:cNvPr id="3447" name="Google Shape;3447;p26"/>
            <p:cNvSpPr/>
            <p:nvPr/>
          </p:nvSpPr>
          <p:spPr>
            <a:xfrm rot="754528">
              <a:off x="3158857" y="1347698"/>
              <a:ext cx="2914333" cy="4205200"/>
            </a:xfrm>
            <a:custGeom>
              <a:rect b="b" l="l" r="r" t="t"/>
              <a:pathLst>
                <a:path extrusionOk="0" h="4209557" w="2917352">
                  <a:moveTo>
                    <a:pt x="1708370" y="889477"/>
                  </a:moveTo>
                  <a:lnTo>
                    <a:pt x="1653930" y="926780"/>
                  </a:lnTo>
                  <a:lnTo>
                    <a:pt x="1633008" y="931774"/>
                  </a:lnTo>
                  <a:lnTo>
                    <a:pt x="1646323" y="1139917"/>
                  </a:lnTo>
                  <a:lnTo>
                    <a:pt x="1649037" y="1139743"/>
                  </a:lnTo>
                  <a:lnTo>
                    <a:pt x="1674864" y="1430533"/>
                  </a:lnTo>
                  <a:lnTo>
                    <a:pt x="1708367" y="1425944"/>
                  </a:lnTo>
                  <a:lnTo>
                    <a:pt x="1708353" y="1200150"/>
                  </a:lnTo>
                  <a:lnTo>
                    <a:pt x="1708344" y="1194881"/>
                  </a:lnTo>
                  <a:lnTo>
                    <a:pt x="1708370" y="1194881"/>
                  </a:lnTo>
                  <a:close/>
                  <a:moveTo>
                    <a:pt x="585812" y="0"/>
                  </a:moveTo>
                  <a:lnTo>
                    <a:pt x="1091794" y="1044006"/>
                  </a:lnTo>
                  <a:lnTo>
                    <a:pt x="1050838" y="861229"/>
                  </a:lnTo>
                  <a:lnTo>
                    <a:pt x="1045272" y="860261"/>
                  </a:lnTo>
                  <a:cubicBezTo>
                    <a:pt x="1034854" y="853657"/>
                    <a:pt x="1026955" y="843079"/>
                    <a:pt x="1024045" y="830092"/>
                  </a:cubicBezTo>
                  <a:lnTo>
                    <a:pt x="1020046" y="812247"/>
                  </a:lnTo>
                  <a:lnTo>
                    <a:pt x="1003905" y="740213"/>
                  </a:lnTo>
                  <a:lnTo>
                    <a:pt x="1000823" y="726458"/>
                  </a:lnTo>
                  <a:cubicBezTo>
                    <a:pt x="997913" y="713471"/>
                    <a:pt x="1000542" y="700534"/>
                    <a:pt x="1007146" y="690116"/>
                  </a:cubicBezTo>
                  <a:lnTo>
                    <a:pt x="1010164" y="687992"/>
                  </a:lnTo>
                  <a:lnTo>
                    <a:pt x="990996" y="602448"/>
                  </a:lnTo>
                  <a:cubicBezTo>
                    <a:pt x="985176" y="576474"/>
                    <a:pt x="1001514" y="550700"/>
                    <a:pt x="1027488" y="544880"/>
                  </a:cubicBezTo>
                  <a:lnTo>
                    <a:pt x="1250742" y="494854"/>
                  </a:lnTo>
                  <a:cubicBezTo>
                    <a:pt x="1276716" y="489034"/>
                    <a:pt x="1302491" y="505371"/>
                    <a:pt x="1308311" y="531345"/>
                  </a:cubicBezTo>
                  <a:lnTo>
                    <a:pt x="1327488" y="616928"/>
                  </a:lnTo>
                  <a:lnTo>
                    <a:pt x="1331022" y="617543"/>
                  </a:lnTo>
                  <a:cubicBezTo>
                    <a:pt x="1341440" y="624147"/>
                    <a:pt x="1349338" y="634725"/>
                    <a:pt x="1352248" y="647712"/>
                  </a:cubicBezTo>
                  <a:lnTo>
                    <a:pt x="1355331" y="661467"/>
                  </a:lnTo>
                  <a:lnTo>
                    <a:pt x="1371472" y="733501"/>
                  </a:lnTo>
                  <a:lnTo>
                    <a:pt x="1375470" y="751346"/>
                  </a:lnTo>
                  <a:cubicBezTo>
                    <a:pt x="1378381" y="764333"/>
                    <a:pt x="1375751" y="777270"/>
                    <a:pt x="1369148" y="787688"/>
                  </a:cubicBezTo>
                  <a:lnTo>
                    <a:pt x="1364528" y="790938"/>
                  </a:lnTo>
                  <a:lnTo>
                    <a:pt x="1514268" y="1459192"/>
                  </a:lnTo>
                  <a:lnTo>
                    <a:pt x="1552457" y="1451778"/>
                  </a:lnTo>
                  <a:lnTo>
                    <a:pt x="1545974" y="1146341"/>
                  </a:lnTo>
                  <a:lnTo>
                    <a:pt x="1593220" y="1143317"/>
                  </a:lnTo>
                  <a:lnTo>
                    <a:pt x="1545944" y="1146341"/>
                  </a:lnTo>
                  <a:lnTo>
                    <a:pt x="1532859" y="941786"/>
                  </a:lnTo>
                  <a:lnTo>
                    <a:pt x="1480777" y="932929"/>
                  </a:lnTo>
                  <a:cubicBezTo>
                    <a:pt x="1432732" y="912361"/>
                    <a:pt x="1396933" y="865427"/>
                    <a:pt x="1389930" y="813701"/>
                  </a:cubicBezTo>
                  <a:cubicBezTo>
                    <a:pt x="1384007" y="770711"/>
                    <a:pt x="1396568" y="728755"/>
                    <a:pt x="1411310" y="687383"/>
                  </a:cubicBezTo>
                  <a:cubicBezTo>
                    <a:pt x="1417438" y="670294"/>
                    <a:pt x="1423906" y="653423"/>
                    <a:pt x="1429589" y="636531"/>
                  </a:cubicBezTo>
                  <a:cubicBezTo>
                    <a:pt x="1468522" y="521898"/>
                    <a:pt x="1474861" y="396413"/>
                    <a:pt x="1447461" y="278487"/>
                  </a:cubicBezTo>
                  <a:cubicBezTo>
                    <a:pt x="1551983" y="354631"/>
                    <a:pt x="1641870" y="450843"/>
                    <a:pt x="1710612" y="560286"/>
                  </a:cubicBezTo>
                  <a:cubicBezTo>
                    <a:pt x="1730038" y="591219"/>
                    <a:pt x="1748001" y="624116"/>
                    <a:pt x="1760623" y="658392"/>
                  </a:cubicBezTo>
                  <a:lnTo>
                    <a:pt x="1774468" y="708601"/>
                  </a:lnTo>
                  <a:lnTo>
                    <a:pt x="1797979" y="692744"/>
                  </a:lnTo>
                  <a:cubicBezTo>
                    <a:pt x="1815526" y="685318"/>
                    <a:pt x="1834815" y="681210"/>
                    <a:pt x="1855055" y="681210"/>
                  </a:cubicBezTo>
                  <a:lnTo>
                    <a:pt x="1884842" y="681210"/>
                  </a:lnTo>
                  <a:lnTo>
                    <a:pt x="1884842" y="671898"/>
                  </a:lnTo>
                  <a:cubicBezTo>
                    <a:pt x="1884842" y="647015"/>
                    <a:pt x="1905013" y="626844"/>
                    <a:pt x="1929895" y="626844"/>
                  </a:cubicBezTo>
                  <a:lnTo>
                    <a:pt x="2005714" y="626845"/>
                  </a:lnTo>
                  <a:cubicBezTo>
                    <a:pt x="2030596" y="626844"/>
                    <a:pt x="2050767" y="647015"/>
                    <a:pt x="2050767" y="671897"/>
                  </a:cubicBezTo>
                  <a:lnTo>
                    <a:pt x="2050767" y="681210"/>
                  </a:lnTo>
                  <a:lnTo>
                    <a:pt x="2080702" y="681210"/>
                  </a:lnTo>
                  <a:cubicBezTo>
                    <a:pt x="2161665" y="681210"/>
                    <a:pt x="2227387" y="746932"/>
                    <a:pt x="2227387" y="827895"/>
                  </a:cubicBezTo>
                  <a:lnTo>
                    <a:pt x="2227388" y="1200227"/>
                  </a:lnTo>
                  <a:lnTo>
                    <a:pt x="2227368" y="1200227"/>
                  </a:lnTo>
                  <a:lnTo>
                    <a:pt x="2227391" y="1405437"/>
                  </a:lnTo>
                  <a:lnTo>
                    <a:pt x="2296504" y="1413651"/>
                  </a:lnTo>
                  <a:cubicBezTo>
                    <a:pt x="2422301" y="1435127"/>
                    <a:pt x="2502670" y="1477416"/>
                    <a:pt x="2516543" y="1539326"/>
                  </a:cubicBezTo>
                  <a:cubicBezTo>
                    <a:pt x="2525602" y="1579757"/>
                    <a:pt x="2505504" y="1624672"/>
                    <a:pt x="2461286" y="1671283"/>
                  </a:cubicBezTo>
                  <a:lnTo>
                    <a:pt x="2910832" y="3677504"/>
                  </a:lnTo>
                  <a:cubicBezTo>
                    <a:pt x="2913268" y="3681839"/>
                    <a:pt x="2915002" y="3686527"/>
                    <a:pt x="2916064" y="3691266"/>
                  </a:cubicBezTo>
                  <a:cubicBezTo>
                    <a:pt x="2943160" y="3812189"/>
                    <a:pt x="2539722" y="4005569"/>
                    <a:pt x="2015046" y="4123137"/>
                  </a:cubicBezTo>
                  <a:cubicBezTo>
                    <a:pt x="1490371" y="4240704"/>
                    <a:pt x="1042989" y="4237972"/>
                    <a:pt x="1015893" y="4117050"/>
                  </a:cubicBezTo>
                  <a:cubicBezTo>
                    <a:pt x="1014831" y="4112310"/>
                    <a:pt x="1014398" y="4107331"/>
                    <a:pt x="1014751" y="4102371"/>
                  </a:cubicBezTo>
                  <a:lnTo>
                    <a:pt x="565204" y="2096150"/>
                  </a:lnTo>
                  <a:cubicBezTo>
                    <a:pt x="505324" y="2072865"/>
                    <a:pt x="467981" y="2040821"/>
                    <a:pt x="458922" y="2000391"/>
                  </a:cubicBezTo>
                  <a:cubicBezTo>
                    <a:pt x="443067" y="1929636"/>
                    <a:pt x="516697" y="1844995"/>
                    <a:pt x="652126" y="1761501"/>
                  </a:cubicBezTo>
                  <a:lnTo>
                    <a:pt x="702104" y="1732629"/>
                  </a:lnTo>
                  <a:lnTo>
                    <a:pt x="0" y="283834"/>
                  </a:lnTo>
                  <a:lnTo>
                    <a:pt x="0" y="283834"/>
                  </a:lnTo>
                  <a:lnTo>
                    <a:pt x="0" y="283834"/>
                  </a:lnTo>
                  <a:lnTo>
                    <a:pt x="128814" y="221390"/>
                  </a:lnTo>
                  <a:lnTo>
                    <a:pt x="128815" y="221392"/>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448" name="Google Shape;3448;p26"/>
            <p:cNvGrpSpPr/>
            <p:nvPr/>
          </p:nvGrpSpPr>
          <p:grpSpPr>
            <a:xfrm>
              <a:off x="3589542" y="1191270"/>
              <a:ext cx="2181129" cy="4335875"/>
              <a:chOff x="5005387" y="1262062"/>
              <a:chExt cx="2181129" cy="4335875"/>
            </a:xfrm>
          </p:grpSpPr>
          <p:sp>
            <p:nvSpPr>
              <p:cNvPr id="3449" name="Google Shape;3449;p26"/>
              <p:cNvSpPr/>
              <p:nvPr/>
            </p:nvSpPr>
            <p:spPr>
              <a:xfrm>
                <a:off x="5077872" y="2886265"/>
                <a:ext cx="2108644" cy="2711672"/>
              </a:xfrm>
              <a:custGeom>
                <a:rect b="b" l="l" r="r" t="t"/>
                <a:pathLst>
                  <a:path extrusionOk="0" h="2711672" w="2108644">
                    <a:moveTo>
                      <a:pt x="2025872" y="416719"/>
                    </a:moveTo>
                    <a:lnTo>
                      <a:pt x="2025872" y="2472690"/>
                    </a:lnTo>
                    <a:cubicBezTo>
                      <a:pt x="2027301" y="2477453"/>
                      <a:pt x="2027968" y="2482406"/>
                      <a:pt x="2027968" y="2487263"/>
                    </a:cubicBezTo>
                    <a:cubicBezTo>
                      <a:pt x="2027968" y="2611184"/>
                      <a:pt x="1592009" y="2711672"/>
                      <a:pt x="1054322" y="2711672"/>
                    </a:cubicBezTo>
                    <a:cubicBezTo>
                      <a:pt x="516636" y="2711672"/>
                      <a:pt x="80677" y="2611184"/>
                      <a:pt x="80677" y="2487263"/>
                    </a:cubicBezTo>
                    <a:cubicBezTo>
                      <a:pt x="80677" y="2482406"/>
                      <a:pt x="81343" y="2477453"/>
                      <a:pt x="82772" y="2472690"/>
                    </a:cubicBezTo>
                    <a:lnTo>
                      <a:pt x="82772" y="416719"/>
                    </a:lnTo>
                    <a:cubicBezTo>
                      <a:pt x="29432" y="380905"/>
                      <a:pt x="0" y="341471"/>
                      <a:pt x="0" y="300038"/>
                    </a:cubicBezTo>
                    <a:cubicBezTo>
                      <a:pt x="0" y="134302"/>
                      <a:pt x="472059" y="0"/>
                      <a:pt x="1054322" y="0"/>
                    </a:cubicBezTo>
                    <a:cubicBezTo>
                      <a:pt x="1636585" y="0"/>
                      <a:pt x="2108645" y="134302"/>
                      <a:pt x="2108645" y="300038"/>
                    </a:cubicBezTo>
                    <a:cubicBezTo>
                      <a:pt x="2108645" y="341471"/>
                      <a:pt x="2079212" y="380905"/>
                      <a:pt x="2025872" y="4167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0" name="Google Shape;3450;p26"/>
              <p:cNvSpPr/>
              <p:nvPr/>
            </p:nvSpPr>
            <p:spPr>
              <a:xfrm>
                <a:off x="5209126" y="2965036"/>
                <a:ext cx="1846135" cy="390334"/>
              </a:xfrm>
              <a:custGeom>
                <a:rect b="b" l="l" r="r" t="t"/>
                <a:pathLst>
                  <a:path extrusionOk="0" h="390334" w="1846135">
                    <a:moveTo>
                      <a:pt x="1846136" y="195167"/>
                    </a:moveTo>
                    <a:cubicBezTo>
                      <a:pt x="1846136" y="302955"/>
                      <a:pt x="1432864" y="390335"/>
                      <a:pt x="923068" y="390335"/>
                    </a:cubicBezTo>
                    <a:cubicBezTo>
                      <a:pt x="413272" y="390335"/>
                      <a:pt x="0" y="302955"/>
                      <a:pt x="0" y="195167"/>
                    </a:cubicBezTo>
                    <a:cubicBezTo>
                      <a:pt x="0" y="87379"/>
                      <a:pt x="413272" y="0"/>
                      <a:pt x="923068" y="0"/>
                    </a:cubicBezTo>
                    <a:cubicBezTo>
                      <a:pt x="1432864" y="0"/>
                      <a:pt x="1846136" y="87379"/>
                      <a:pt x="1846136" y="195167"/>
                    </a:cubicBezTo>
                    <a:close/>
                  </a:path>
                </a:pathLst>
              </a:custGeom>
              <a:solidFill>
                <a:srgbClr val="2A1F1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451" name="Google Shape;3451;p26"/>
              <p:cNvGrpSpPr/>
              <p:nvPr/>
            </p:nvGrpSpPr>
            <p:grpSpPr>
              <a:xfrm>
                <a:off x="5005387" y="1262062"/>
                <a:ext cx="1126807" cy="2097881"/>
                <a:chOff x="5005387" y="1262062"/>
                <a:chExt cx="1126807" cy="2097881"/>
              </a:xfrm>
            </p:grpSpPr>
            <p:sp>
              <p:nvSpPr>
                <p:cNvPr id="3452" name="Google Shape;3452;p26"/>
                <p:cNvSpPr/>
                <p:nvPr/>
              </p:nvSpPr>
              <p:spPr>
                <a:xfrm>
                  <a:off x="5005387" y="1262062"/>
                  <a:ext cx="1126807" cy="2097881"/>
                </a:xfrm>
                <a:custGeom>
                  <a:rect b="b" l="l" r="r" t="t"/>
                  <a:pathLst>
                    <a:path extrusionOk="0" h="2097881" w="1126807">
                      <a:moveTo>
                        <a:pt x="1126808" y="2097881"/>
                      </a:moveTo>
                      <a:lnTo>
                        <a:pt x="1116616" y="2097881"/>
                      </a:lnTo>
                      <a:cubicBezTo>
                        <a:pt x="1089184" y="2097881"/>
                        <a:pt x="1061942" y="2097596"/>
                        <a:pt x="1035082" y="2097119"/>
                      </a:cubicBezTo>
                      <a:cubicBezTo>
                        <a:pt x="1025462" y="2096929"/>
                        <a:pt x="1015937" y="2096738"/>
                        <a:pt x="1006412" y="2096548"/>
                      </a:cubicBezTo>
                      <a:cubicBezTo>
                        <a:pt x="969931" y="2095595"/>
                        <a:pt x="934117" y="2094262"/>
                        <a:pt x="899160" y="2092452"/>
                      </a:cubicBezTo>
                      <a:cubicBezTo>
                        <a:pt x="789527" y="2086832"/>
                        <a:pt x="687610" y="2077117"/>
                        <a:pt x="597218" y="2064068"/>
                      </a:cubicBezTo>
                      <a:cubicBezTo>
                        <a:pt x="541306" y="2055971"/>
                        <a:pt x="489775" y="2046637"/>
                        <a:pt x="443579" y="2036255"/>
                      </a:cubicBezTo>
                      <a:lnTo>
                        <a:pt x="384334" y="1783937"/>
                      </a:lnTo>
                      <a:lnTo>
                        <a:pt x="368618" y="1717358"/>
                      </a:lnTo>
                      <a:lnTo>
                        <a:pt x="0" y="148876"/>
                      </a:lnTo>
                      <a:lnTo>
                        <a:pt x="139351" y="116110"/>
                      </a:lnTo>
                      <a:lnTo>
                        <a:pt x="633698" y="0"/>
                      </a:lnTo>
                      <a:lnTo>
                        <a:pt x="899160" y="1129379"/>
                      </a:lnTo>
                      <a:lnTo>
                        <a:pt x="1016794" y="1630109"/>
                      </a:lnTo>
                      <a:lnTo>
                        <a:pt x="1035272" y="1708309"/>
                      </a:lnTo>
                      <a:lnTo>
                        <a:pt x="1126808" y="2097881"/>
                      </a:lnTo>
                      <a:close/>
                    </a:path>
                  </a:pathLst>
                </a:custGeom>
                <a:solidFill>
                  <a:srgbClr val="F1C2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3" name="Google Shape;3453;p26"/>
                <p:cNvSpPr/>
                <p:nvPr/>
              </p:nvSpPr>
              <p:spPr>
                <a:xfrm>
                  <a:off x="5005387" y="1378171"/>
                  <a:ext cx="597217" cy="1947957"/>
                </a:xfrm>
                <a:custGeom>
                  <a:rect b="b" l="l" r="r" t="t"/>
                  <a:pathLst>
                    <a:path extrusionOk="0" h="1947957" w="597217">
                      <a:moveTo>
                        <a:pt x="524066" y="1636967"/>
                      </a:moveTo>
                      <a:lnTo>
                        <a:pt x="597218" y="1947958"/>
                      </a:lnTo>
                      <a:cubicBezTo>
                        <a:pt x="541306" y="1939862"/>
                        <a:pt x="489775" y="1930527"/>
                        <a:pt x="443579" y="1920145"/>
                      </a:cubicBezTo>
                      <a:lnTo>
                        <a:pt x="384334" y="1667828"/>
                      </a:lnTo>
                      <a:lnTo>
                        <a:pt x="368618" y="1601248"/>
                      </a:lnTo>
                      <a:lnTo>
                        <a:pt x="0" y="32766"/>
                      </a:lnTo>
                      <a:lnTo>
                        <a:pt x="139351" y="0"/>
                      </a:lnTo>
                      <a:lnTo>
                        <a:pt x="507778" y="1567720"/>
                      </a:lnTo>
                      <a:lnTo>
                        <a:pt x="524066" y="1636967"/>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4" name="Google Shape;3454;p26"/>
                <p:cNvSpPr/>
                <p:nvPr/>
              </p:nvSpPr>
              <p:spPr>
                <a:xfrm>
                  <a:off x="5547169" y="1940337"/>
                  <a:ext cx="230505" cy="69437"/>
                </a:xfrm>
                <a:custGeom>
                  <a:rect b="b" l="l" r="r" t="t"/>
                  <a:pathLst>
                    <a:path extrusionOk="0" h="69437" w="230505">
                      <a:moveTo>
                        <a:pt x="3429" y="69437"/>
                      </a:moveTo>
                      <a:lnTo>
                        <a:pt x="230505" y="14097"/>
                      </a:lnTo>
                      <a:lnTo>
                        <a:pt x="226981"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5" name="Google Shape;3455;p26"/>
                <p:cNvSpPr/>
                <p:nvPr/>
              </p:nvSpPr>
              <p:spPr>
                <a:xfrm>
                  <a:off x="5649276" y="2096356"/>
                  <a:ext cx="164972" cy="46958"/>
                </a:xfrm>
                <a:custGeom>
                  <a:rect b="b" l="l" r="r" t="t"/>
                  <a:pathLst>
                    <a:path extrusionOk="0" h="46958" w="164972">
                      <a:moveTo>
                        <a:pt x="1715" y="46958"/>
                      </a:moveTo>
                      <a:lnTo>
                        <a:pt x="164973"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6" name="Google Shape;3456;p26"/>
                <p:cNvSpPr/>
                <p:nvPr/>
              </p:nvSpPr>
              <p:spPr>
                <a:xfrm>
                  <a:off x="5669565" y="197567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7" name="Google Shape;3457;p26"/>
                <p:cNvSpPr/>
                <p:nvPr/>
              </p:nvSpPr>
              <p:spPr>
                <a:xfrm>
                  <a:off x="5676232" y="2004059"/>
                  <a:ext cx="115443" cy="34861"/>
                </a:xfrm>
                <a:custGeom>
                  <a:rect b="b" l="l" r="r" t="t"/>
                  <a:pathLst>
                    <a:path extrusionOk="0" h="34861" w="115443">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8" name="Google Shape;3458;p26"/>
                <p:cNvSpPr/>
                <p:nvPr/>
              </p:nvSpPr>
              <p:spPr>
                <a:xfrm>
                  <a:off x="5683376" y="2032443"/>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9" name="Google Shape;3459;p26"/>
                <p:cNvSpPr/>
                <p:nvPr/>
              </p:nvSpPr>
              <p:spPr>
                <a:xfrm>
                  <a:off x="5691949" y="2068067"/>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0" name="Google Shape;3460;p26"/>
                <p:cNvSpPr/>
                <p:nvPr/>
              </p:nvSpPr>
              <p:spPr>
                <a:xfrm>
                  <a:off x="5728524" y="2217419"/>
                  <a:ext cx="115347" cy="34861"/>
                </a:xfrm>
                <a:custGeom>
                  <a:rect b="b" l="l" r="r" t="t"/>
                  <a:pathLst>
                    <a:path extrusionOk="0" h="34861" w="115347">
                      <a:moveTo>
                        <a:pt x="1715" y="34861"/>
                      </a:moveTo>
                      <a:lnTo>
                        <a:pt x="115348" y="7144"/>
                      </a:lnTo>
                      <a:lnTo>
                        <a:pt x="113633" y="0"/>
                      </a:lnTo>
                      <a:lnTo>
                        <a:pt x="0" y="27622"/>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1" name="Google Shape;3461;p26"/>
                <p:cNvSpPr/>
                <p:nvPr/>
              </p:nvSpPr>
              <p:spPr>
                <a:xfrm>
                  <a:off x="5721381" y="2188844"/>
                  <a:ext cx="115443" cy="34861"/>
                </a:xfrm>
                <a:custGeom>
                  <a:rect b="b" l="l" r="r" t="t"/>
                  <a:pathLst>
                    <a:path extrusionOk="0" h="34861" w="115443">
                      <a:moveTo>
                        <a:pt x="1715" y="34861"/>
                      </a:moveTo>
                      <a:lnTo>
                        <a:pt x="115443"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2" name="Google Shape;3462;p26"/>
                <p:cNvSpPr/>
                <p:nvPr/>
              </p:nvSpPr>
              <p:spPr>
                <a:xfrm>
                  <a:off x="5712618" y="2153506"/>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3" name="Google Shape;3463;p26"/>
                <p:cNvSpPr/>
                <p:nvPr/>
              </p:nvSpPr>
              <p:spPr>
                <a:xfrm>
                  <a:off x="5705664" y="2124741"/>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4" name="Google Shape;3464;p26"/>
                <p:cNvSpPr/>
                <p:nvPr/>
              </p:nvSpPr>
              <p:spPr>
                <a:xfrm>
                  <a:off x="5623178" y="2253043"/>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5" name="Google Shape;3465;p26"/>
                <p:cNvSpPr/>
                <p:nvPr/>
              </p:nvSpPr>
              <p:spPr>
                <a:xfrm>
                  <a:off x="5725381" y="2409253"/>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6" name="Google Shape;3466;p26"/>
                <p:cNvSpPr/>
                <p:nvPr/>
              </p:nvSpPr>
              <p:spPr>
                <a:xfrm>
                  <a:off x="5745860" y="228828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7" name="Google Shape;3467;p26"/>
                <p:cNvSpPr/>
                <p:nvPr/>
              </p:nvSpPr>
              <p:spPr>
                <a:xfrm>
                  <a:off x="5752528" y="2316670"/>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8" name="Google Shape;3468;p26"/>
                <p:cNvSpPr/>
                <p:nvPr/>
              </p:nvSpPr>
              <p:spPr>
                <a:xfrm>
                  <a:off x="5759481" y="2345340"/>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9" name="Google Shape;3469;p26"/>
                <p:cNvSpPr/>
                <p:nvPr/>
              </p:nvSpPr>
              <p:spPr>
                <a:xfrm>
                  <a:off x="5766529" y="2373724"/>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0" name="Google Shape;3470;p26"/>
                <p:cNvSpPr/>
                <p:nvPr/>
              </p:nvSpPr>
              <p:spPr>
                <a:xfrm>
                  <a:off x="5804534" y="253002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1" name="Google Shape;3471;p26"/>
                <p:cNvSpPr/>
                <p:nvPr/>
              </p:nvSpPr>
              <p:spPr>
                <a:xfrm>
                  <a:off x="5797486" y="2501740"/>
                  <a:ext cx="115442" cy="34861"/>
                </a:xfrm>
                <a:custGeom>
                  <a:rect b="b" l="l" r="r" t="t"/>
                  <a:pathLst>
                    <a:path extrusionOk="0" h="34861" w="115442">
                      <a:moveTo>
                        <a:pt x="1810" y="34862"/>
                      </a:moveTo>
                      <a:lnTo>
                        <a:pt x="115443" y="7144"/>
                      </a:lnTo>
                      <a:lnTo>
                        <a:pt x="113633" y="0"/>
                      </a:lnTo>
                      <a:lnTo>
                        <a:pt x="0" y="27623"/>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2" name="Google Shape;3472;p26"/>
                <p:cNvSpPr/>
                <p:nvPr/>
              </p:nvSpPr>
              <p:spPr>
                <a:xfrm>
                  <a:off x="5788913" y="2466117"/>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3" name="Google Shape;3473;p26"/>
                <p:cNvSpPr/>
                <p:nvPr/>
              </p:nvSpPr>
              <p:spPr>
                <a:xfrm>
                  <a:off x="5781864" y="243763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4" name="Google Shape;3474;p26"/>
                <p:cNvSpPr/>
                <p:nvPr/>
              </p:nvSpPr>
              <p:spPr>
                <a:xfrm>
                  <a:off x="5699283" y="2565939"/>
                  <a:ext cx="230505" cy="69437"/>
                </a:xfrm>
                <a:custGeom>
                  <a:rect b="b" l="l" r="r" t="t"/>
                  <a:pathLst>
                    <a:path extrusionOk="0" h="69437" w="230505">
                      <a:moveTo>
                        <a:pt x="3524" y="69437"/>
                      </a:moveTo>
                      <a:lnTo>
                        <a:pt x="230505" y="14097"/>
                      </a:lnTo>
                      <a:lnTo>
                        <a:pt x="227076" y="0"/>
                      </a:lnTo>
                      <a:lnTo>
                        <a:pt x="0" y="55340"/>
                      </a:lnTo>
                      <a:lnTo>
                        <a:pt x="3524" y="69437"/>
                      </a:lnTo>
                      <a:lnTo>
                        <a:pt x="3524"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5" name="Google Shape;3475;p26"/>
                <p:cNvSpPr/>
                <p:nvPr/>
              </p:nvSpPr>
              <p:spPr>
                <a:xfrm>
                  <a:off x="5799772" y="2715005"/>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6" name="Google Shape;3476;p26"/>
                <p:cNvSpPr/>
                <p:nvPr/>
              </p:nvSpPr>
              <p:spPr>
                <a:xfrm>
                  <a:off x="5820060" y="2593942"/>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7" name="Google Shape;3477;p26"/>
                <p:cNvSpPr/>
                <p:nvPr/>
              </p:nvSpPr>
              <p:spPr>
                <a:xfrm>
                  <a:off x="5828632" y="2629566"/>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8" name="Google Shape;3478;p26"/>
                <p:cNvSpPr/>
                <p:nvPr/>
              </p:nvSpPr>
              <p:spPr>
                <a:xfrm>
                  <a:off x="5835586" y="2658045"/>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9" name="Google Shape;3479;p26"/>
                <p:cNvSpPr/>
                <p:nvPr/>
              </p:nvSpPr>
              <p:spPr>
                <a:xfrm>
                  <a:off x="5842634" y="2686620"/>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0" name="Google Shape;3480;p26"/>
                <p:cNvSpPr/>
                <p:nvPr/>
              </p:nvSpPr>
              <p:spPr>
                <a:xfrm>
                  <a:off x="5880734" y="284292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1" name="Google Shape;3481;p26"/>
                <p:cNvSpPr/>
                <p:nvPr/>
              </p:nvSpPr>
              <p:spPr>
                <a:xfrm>
                  <a:off x="5872066" y="2807302"/>
                  <a:ext cx="115443" cy="34956"/>
                </a:xfrm>
                <a:custGeom>
                  <a:rect b="b" l="l" r="r" t="t"/>
                  <a:pathLst>
                    <a:path extrusionOk="0" h="34956" w="115443">
                      <a:moveTo>
                        <a:pt x="1810" y="34957"/>
                      </a:moveTo>
                      <a:lnTo>
                        <a:pt x="115443" y="7239"/>
                      </a:lnTo>
                      <a:lnTo>
                        <a:pt x="113729" y="0"/>
                      </a:lnTo>
                      <a:lnTo>
                        <a:pt x="0" y="27718"/>
                      </a:lnTo>
                      <a:lnTo>
                        <a:pt x="1810" y="34957"/>
                      </a:lnTo>
                      <a:lnTo>
                        <a:pt x="1810"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2" name="Google Shape;3482;p26"/>
                <p:cNvSpPr/>
                <p:nvPr/>
              </p:nvSpPr>
              <p:spPr>
                <a:xfrm>
                  <a:off x="5865018" y="2779013"/>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3" name="Google Shape;3483;p26"/>
                <p:cNvSpPr/>
                <p:nvPr/>
              </p:nvSpPr>
              <p:spPr>
                <a:xfrm>
                  <a:off x="5858160" y="2750533"/>
                  <a:ext cx="115443" cy="34861"/>
                </a:xfrm>
                <a:custGeom>
                  <a:rect b="b" l="l" r="r" t="t"/>
                  <a:pathLst>
                    <a:path extrusionOk="0" h="34861" w="115443">
                      <a:moveTo>
                        <a:pt x="1810" y="34861"/>
                      </a:moveTo>
                      <a:lnTo>
                        <a:pt x="115443" y="7144"/>
                      </a:lnTo>
                      <a:lnTo>
                        <a:pt x="113633" y="0"/>
                      </a:lnTo>
                      <a:lnTo>
                        <a:pt x="0" y="27622"/>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4" name="Google Shape;3484;p26"/>
                <p:cNvSpPr/>
                <p:nvPr/>
              </p:nvSpPr>
              <p:spPr>
                <a:xfrm>
                  <a:off x="5773768" y="2871691"/>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5" name="Google Shape;3485;p26"/>
                <p:cNvSpPr/>
                <p:nvPr/>
              </p:nvSpPr>
              <p:spPr>
                <a:xfrm>
                  <a:off x="5875876" y="3027711"/>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6" name="Google Shape;3486;p26"/>
                <p:cNvSpPr/>
                <p:nvPr/>
              </p:nvSpPr>
              <p:spPr>
                <a:xfrm>
                  <a:off x="5896260" y="290683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7" name="Google Shape;3487;p26"/>
                <p:cNvSpPr/>
                <p:nvPr/>
              </p:nvSpPr>
              <p:spPr>
                <a:xfrm>
                  <a:off x="5903118" y="293531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8" name="Google Shape;3488;p26"/>
                <p:cNvSpPr/>
                <p:nvPr/>
              </p:nvSpPr>
              <p:spPr>
                <a:xfrm>
                  <a:off x="5911690" y="297094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9" name="Google Shape;3489;p26"/>
                <p:cNvSpPr/>
                <p:nvPr/>
              </p:nvSpPr>
              <p:spPr>
                <a:xfrm>
                  <a:off x="5918929" y="2999231"/>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0" name="Google Shape;3490;p26"/>
                <p:cNvSpPr/>
                <p:nvPr/>
              </p:nvSpPr>
              <p:spPr>
                <a:xfrm>
                  <a:off x="5954934" y="3148583"/>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1" name="Google Shape;3491;p26"/>
                <p:cNvSpPr/>
                <p:nvPr/>
              </p:nvSpPr>
              <p:spPr>
                <a:xfrm>
                  <a:off x="5948266" y="3120199"/>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2" name="Google Shape;3492;p26"/>
                <p:cNvSpPr/>
                <p:nvPr/>
              </p:nvSpPr>
              <p:spPr>
                <a:xfrm>
                  <a:off x="5941122" y="3091624"/>
                  <a:ext cx="115443" cy="34956"/>
                </a:xfrm>
                <a:custGeom>
                  <a:rect b="b" l="l" r="r" t="t"/>
                  <a:pathLst>
                    <a:path extrusionOk="0" h="34956" w="115443">
                      <a:moveTo>
                        <a:pt x="1715" y="34957"/>
                      </a:moveTo>
                      <a:lnTo>
                        <a:pt x="115443" y="7239"/>
                      </a:lnTo>
                      <a:lnTo>
                        <a:pt x="113633" y="0"/>
                      </a:lnTo>
                      <a:lnTo>
                        <a:pt x="0" y="27718"/>
                      </a:lnTo>
                      <a:lnTo>
                        <a:pt x="1715" y="34957"/>
                      </a:lnTo>
                      <a:lnTo>
                        <a:pt x="1715"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3" name="Google Shape;3493;p26"/>
                <p:cNvSpPr/>
                <p:nvPr/>
              </p:nvSpPr>
              <p:spPr>
                <a:xfrm>
                  <a:off x="5934264" y="306314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4" name="Google Shape;3494;p26"/>
                <p:cNvSpPr/>
                <p:nvPr/>
              </p:nvSpPr>
              <p:spPr>
                <a:xfrm>
                  <a:off x="5848159" y="3177158"/>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5" name="Google Shape;3495;p26"/>
                <p:cNvSpPr/>
                <p:nvPr/>
              </p:nvSpPr>
              <p:spPr>
                <a:xfrm>
                  <a:off x="6011798" y="3333749"/>
                  <a:ext cx="103631" cy="25431"/>
                </a:xfrm>
                <a:custGeom>
                  <a:rect b="b" l="l" r="r" t="t"/>
                  <a:pathLst>
                    <a:path extrusionOk="0" h="25431" w="103631">
                      <a:moveTo>
                        <a:pt x="103632" y="7144"/>
                      </a:moveTo>
                      <a:lnTo>
                        <a:pt x="28670" y="25432"/>
                      </a:lnTo>
                      <a:cubicBezTo>
                        <a:pt x="19050" y="25241"/>
                        <a:pt x="9525" y="25051"/>
                        <a:pt x="0" y="24860"/>
                      </a:cubicBezTo>
                      <a:lnTo>
                        <a:pt x="101822" y="0"/>
                      </a:lnTo>
                      <a:lnTo>
                        <a:pt x="103632" y="714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6" name="Google Shape;3496;p26"/>
                <p:cNvSpPr/>
                <p:nvPr/>
              </p:nvSpPr>
              <p:spPr>
                <a:xfrm>
                  <a:off x="5970650" y="3212591"/>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7" name="Google Shape;3497;p26"/>
                <p:cNvSpPr/>
                <p:nvPr/>
              </p:nvSpPr>
              <p:spPr>
                <a:xfrm>
                  <a:off x="5977699" y="324097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8" name="Google Shape;3498;p26"/>
                <p:cNvSpPr/>
                <p:nvPr/>
              </p:nvSpPr>
              <p:spPr>
                <a:xfrm>
                  <a:off x="5986462" y="3276504"/>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9" name="Google Shape;3499;p26"/>
                <p:cNvSpPr/>
                <p:nvPr/>
              </p:nvSpPr>
              <p:spPr>
                <a:xfrm>
                  <a:off x="5993224" y="330488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0" name="Google Shape;3500;p26"/>
                <p:cNvSpPr/>
                <p:nvPr/>
              </p:nvSpPr>
              <p:spPr>
                <a:xfrm>
                  <a:off x="5401722" y="1321879"/>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1" name="Google Shape;3501;p26"/>
                <p:cNvSpPr/>
                <p:nvPr/>
              </p:nvSpPr>
              <p:spPr>
                <a:xfrm>
                  <a:off x="5503830" y="1477898"/>
                  <a:ext cx="165068" cy="46958"/>
                </a:xfrm>
                <a:custGeom>
                  <a:rect b="b" l="l" r="r" t="t"/>
                  <a:pathLst>
                    <a:path extrusionOk="0" h="46958" w="165068">
                      <a:moveTo>
                        <a:pt x="1714" y="46958"/>
                      </a:moveTo>
                      <a:lnTo>
                        <a:pt x="165068" y="7144"/>
                      </a:lnTo>
                      <a:lnTo>
                        <a:pt x="163259" y="0"/>
                      </a:lnTo>
                      <a:lnTo>
                        <a:pt x="0" y="39815"/>
                      </a:lnTo>
                      <a:lnTo>
                        <a:pt x="1714" y="46958"/>
                      </a:lnTo>
                      <a:lnTo>
                        <a:pt x="1714"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2" name="Google Shape;3502;p26"/>
                <p:cNvSpPr/>
                <p:nvPr/>
              </p:nvSpPr>
              <p:spPr>
                <a:xfrm>
                  <a:off x="5524118" y="135721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3" name="Google Shape;3503;p26"/>
                <p:cNvSpPr/>
                <p:nvPr/>
              </p:nvSpPr>
              <p:spPr>
                <a:xfrm>
                  <a:off x="5530881" y="138560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4" name="Google Shape;3504;p26"/>
                <p:cNvSpPr/>
                <p:nvPr/>
              </p:nvSpPr>
              <p:spPr>
                <a:xfrm>
                  <a:off x="5537929" y="1413985"/>
                  <a:ext cx="115442" cy="34861"/>
                </a:xfrm>
                <a:custGeom>
                  <a:rect b="b" l="l" r="r" t="t"/>
                  <a:pathLst>
                    <a:path extrusionOk="0" h="34861" w="115442">
                      <a:moveTo>
                        <a:pt x="1810" y="34862"/>
                      </a:moveTo>
                      <a:lnTo>
                        <a:pt x="115443" y="7239"/>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5" name="Google Shape;3505;p26"/>
                <p:cNvSpPr/>
                <p:nvPr/>
              </p:nvSpPr>
              <p:spPr>
                <a:xfrm>
                  <a:off x="5546502" y="144960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6" name="Google Shape;3506;p26"/>
                <p:cNvSpPr/>
                <p:nvPr/>
              </p:nvSpPr>
              <p:spPr>
                <a:xfrm>
                  <a:off x="5583078" y="1598961"/>
                  <a:ext cx="115442" cy="34861"/>
                </a:xfrm>
                <a:custGeom>
                  <a:rect b="b" l="l" r="r" t="t"/>
                  <a:pathLst>
                    <a:path extrusionOk="0" h="34861" w="115442">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7" name="Google Shape;3507;p26"/>
                <p:cNvSpPr/>
                <p:nvPr/>
              </p:nvSpPr>
              <p:spPr>
                <a:xfrm>
                  <a:off x="5576029" y="157038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8" name="Google Shape;3508;p26"/>
                <p:cNvSpPr/>
                <p:nvPr/>
              </p:nvSpPr>
              <p:spPr>
                <a:xfrm>
                  <a:off x="5567266" y="1535048"/>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9" name="Google Shape;3509;p26"/>
                <p:cNvSpPr/>
                <p:nvPr/>
              </p:nvSpPr>
              <p:spPr>
                <a:xfrm>
                  <a:off x="5560313" y="150628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0" name="Google Shape;3510;p26"/>
                <p:cNvSpPr/>
                <p:nvPr/>
              </p:nvSpPr>
              <p:spPr>
                <a:xfrm>
                  <a:off x="5477826" y="1634584"/>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1" name="Google Shape;3511;p26"/>
                <p:cNvSpPr/>
                <p:nvPr/>
              </p:nvSpPr>
              <p:spPr>
                <a:xfrm>
                  <a:off x="5579934" y="1790794"/>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2" name="Google Shape;3512;p26"/>
                <p:cNvSpPr/>
                <p:nvPr/>
              </p:nvSpPr>
              <p:spPr>
                <a:xfrm>
                  <a:off x="5600413" y="166982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3" name="Google Shape;3513;p26"/>
                <p:cNvSpPr/>
                <p:nvPr/>
              </p:nvSpPr>
              <p:spPr>
                <a:xfrm>
                  <a:off x="5607176" y="1698211"/>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4" name="Google Shape;3514;p26"/>
                <p:cNvSpPr/>
                <p:nvPr/>
              </p:nvSpPr>
              <p:spPr>
                <a:xfrm>
                  <a:off x="5614034" y="1726881"/>
                  <a:ext cx="115442" cy="34861"/>
                </a:xfrm>
                <a:custGeom>
                  <a:rect b="b" l="l" r="r" t="t"/>
                  <a:pathLst>
                    <a:path extrusionOk="0" h="34861" w="115442">
                      <a:moveTo>
                        <a:pt x="1810" y="34862"/>
                      </a:moveTo>
                      <a:lnTo>
                        <a:pt x="115443" y="7144"/>
                      </a:lnTo>
                      <a:lnTo>
                        <a:pt x="113728"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5" name="Google Shape;3515;p26"/>
                <p:cNvSpPr/>
                <p:nvPr/>
              </p:nvSpPr>
              <p:spPr>
                <a:xfrm>
                  <a:off x="5621082" y="1755266"/>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6" name="Google Shape;3516;p26"/>
                <p:cNvSpPr/>
                <p:nvPr/>
              </p:nvSpPr>
              <p:spPr>
                <a:xfrm>
                  <a:off x="5659182" y="191157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7" name="Google Shape;3517;p26"/>
                <p:cNvSpPr/>
                <p:nvPr/>
              </p:nvSpPr>
              <p:spPr>
                <a:xfrm>
                  <a:off x="5652134" y="1883282"/>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8" name="Google Shape;3518;p26"/>
                <p:cNvSpPr/>
                <p:nvPr/>
              </p:nvSpPr>
              <p:spPr>
                <a:xfrm>
                  <a:off x="5643562" y="184765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9" name="Google Shape;3519;p26"/>
                <p:cNvSpPr/>
                <p:nvPr/>
              </p:nvSpPr>
              <p:spPr>
                <a:xfrm>
                  <a:off x="5636418" y="1819179"/>
                  <a:ext cx="115443" cy="34861"/>
                </a:xfrm>
                <a:custGeom>
                  <a:rect b="b" l="l" r="r" t="t"/>
                  <a:pathLst>
                    <a:path extrusionOk="0" h="34861" w="115443">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520" name="Google Shape;3520;p26"/>
              <p:cNvGrpSpPr/>
              <p:nvPr/>
            </p:nvGrpSpPr>
            <p:grpSpPr>
              <a:xfrm>
                <a:off x="5885211" y="1890331"/>
                <a:ext cx="360140" cy="1469611"/>
                <a:chOff x="5885211" y="1890331"/>
                <a:chExt cx="360140" cy="1469611"/>
              </a:xfrm>
            </p:grpSpPr>
            <p:sp>
              <p:nvSpPr>
                <p:cNvPr id="3521" name="Google Shape;3521;p26"/>
                <p:cNvSpPr/>
                <p:nvPr/>
              </p:nvSpPr>
              <p:spPr>
                <a:xfrm>
                  <a:off x="5904547" y="2186558"/>
                  <a:ext cx="321468" cy="1173384"/>
                </a:xfrm>
                <a:custGeom>
                  <a:rect b="b" l="l" r="r" t="t"/>
                  <a:pathLst>
                    <a:path extrusionOk="0" h="1173384" w="321468">
                      <a:moveTo>
                        <a:pt x="321469" y="0"/>
                      </a:moveTo>
                      <a:lnTo>
                        <a:pt x="321469" y="1172147"/>
                      </a:lnTo>
                      <a:cubicBezTo>
                        <a:pt x="302990" y="1172623"/>
                        <a:pt x="284226" y="1172909"/>
                        <a:pt x="265462" y="1173099"/>
                      </a:cubicBezTo>
                      <a:cubicBezTo>
                        <a:pt x="252889" y="1173290"/>
                        <a:pt x="240316" y="1173385"/>
                        <a:pt x="227648" y="1173385"/>
                      </a:cubicBezTo>
                      <a:lnTo>
                        <a:pt x="217456" y="1173385"/>
                      </a:lnTo>
                      <a:cubicBezTo>
                        <a:pt x="190024" y="1173385"/>
                        <a:pt x="162782" y="1173099"/>
                        <a:pt x="135922" y="1172623"/>
                      </a:cubicBezTo>
                      <a:cubicBezTo>
                        <a:pt x="126302" y="1172432"/>
                        <a:pt x="116777" y="1172242"/>
                        <a:pt x="107252" y="1172051"/>
                      </a:cubicBezTo>
                      <a:cubicBezTo>
                        <a:pt x="70771" y="1171099"/>
                        <a:pt x="34957" y="1169765"/>
                        <a:pt x="0" y="1167956"/>
                      </a:cubicBezTo>
                      <a:lnTo>
                        <a:pt x="0" y="0"/>
                      </a:lnTo>
                      <a:lnTo>
                        <a:pt x="321469"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2" name="Google Shape;3522;p26"/>
                <p:cNvSpPr/>
                <p:nvPr/>
              </p:nvSpPr>
              <p:spPr>
                <a:xfrm>
                  <a:off x="5902737" y="1890331"/>
                  <a:ext cx="325183" cy="189071"/>
                </a:xfrm>
                <a:custGeom>
                  <a:rect b="b" l="l" r="r" t="t"/>
                  <a:pathLst>
                    <a:path extrusionOk="0" h="189071" w="325183">
                      <a:moveTo>
                        <a:pt x="276987" y="0"/>
                      </a:moveTo>
                      <a:cubicBezTo>
                        <a:pt x="303605" y="0"/>
                        <a:pt x="325184" y="21578"/>
                        <a:pt x="325184" y="48196"/>
                      </a:cubicBezTo>
                      <a:lnTo>
                        <a:pt x="325184" y="140875"/>
                      </a:lnTo>
                      <a:cubicBezTo>
                        <a:pt x="325184" y="167493"/>
                        <a:pt x="303605" y="189071"/>
                        <a:pt x="276987" y="189071"/>
                      </a:cubicBezTo>
                      <a:lnTo>
                        <a:pt x="48197" y="189071"/>
                      </a:lnTo>
                      <a:cubicBezTo>
                        <a:pt x="21578" y="189071"/>
                        <a:pt x="0" y="167493"/>
                        <a:pt x="0" y="140875"/>
                      </a:cubicBezTo>
                      <a:lnTo>
                        <a:pt x="0" y="48196"/>
                      </a:lnTo>
                      <a:cubicBezTo>
                        <a:pt x="0" y="21578"/>
                        <a:pt x="21578" y="0"/>
                        <a:pt x="48197" y="0"/>
                      </a:cubicBezTo>
                      <a:close/>
                    </a:path>
                  </a:pathLst>
                </a:custGeom>
                <a:solidFill>
                  <a:srgbClr val="CF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3" name="Google Shape;3523;p26"/>
                <p:cNvSpPr/>
                <p:nvPr/>
              </p:nvSpPr>
              <p:spPr>
                <a:xfrm>
                  <a:off x="5885211" y="2013489"/>
                  <a:ext cx="360140" cy="202596"/>
                </a:xfrm>
                <a:custGeom>
                  <a:rect b="b" l="l" r="r" t="t"/>
                  <a:pathLst>
                    <a:path extrusionOk="0" h="202596" w="360140">
                      <a:moveTo>
                        <a:pt x="311944" y="0"/>
                      </a:moveTo>
                      <a:cubicBezTo>
                        <a:pt x="338562" y="0"/>
                        <a:pt x="360140" y="21578"/>
                        <a:pt x="360140" y="48196"/>
                      </a:cubicBezTo>
                      <a:lnTo>
                        <a:pt x="360140" y="154400"/>
                      </a:lnTo>
                      <a:cubicBezTo>
                        <a:pt x="360140" y="181018"/>
                        <a:pt x="338562" y="202597"/>
                        <a:pt x="311944" y="202597"/>
                      </a:cubicBezTo>
                      <a:lnTo>
                        <a:pt x="48197" y="202597"/>
                      </a:lnTo>
                      <a:cubicBezTo>
                        <a:pt x="21578" y="202597"/>
                        <a:pt x="0" y="181018"/>
                        <a:pt x="0" y="154400"/>
                      </a:cubicBezTo>
                      <a:lnTo>
                        <a:pt x="0" y="48196"/>
                      </a:lnTo>
                      <a:cubicBezTo>
                        <a:pt x="0" y="21578"/>
                        <a:pt x="21578" y="0"/>
                        <a:pt x="48197" y="0"/>
                      </a:cubicBezTo>
                      <a:close/>
                    </a:path>
                  </a:pathLst>
                </a:custGeom>
                <a:solidFill>
                  <a:srgbClr val="B7B7B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4" name="Google Shape;3524;p26"/>
                <p:cNvSpPr/>
                <p:nvPr/>
              </p:nvSpPr>
              <p:spPr>
                <a:xfrm>
                  <a:off x="5885211" y="2075782"/>
                  <a:ext cx="360140" cy="73818"/>
                </a:xfrm>
                <a:custGeom>
                  <a:rect b="b" l="l" r="r" t="t"/>
                  <a:pathLst>
                    <a:path extrusionOk="0" h="73818" w="360140">
                      <a:moveTo>
                        <a:pt x="0" y="0"/>
                      </a:moveTo>
                      <a:lnTo>
                        <a:pt x="360140" y="0"/>
                      </a:lnTo>
                      <a:lnTo>
                        <a:pt x="360140" y="73819"/>
                      </a:lnTo>
                      <a:lnTo>
                        <a:pt x="0" y="7381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525" name="Google Shape;3525;p26"/>
              <p:cNvGrpSpPr/>
              <p:nvPr/>
            </p:nvGrpSpPr>
            <p:grpSpPr>
              <a:xfrm>
                <a:off x="6170008" y="1722214"/>
                <a:ext cx="474409" cy="1637442"/>
                <a:chOff x="6170008" y="1722214"/>
                <a:chExt cx="474409" cy="1637442"/>
              </a:xfrm>
            </p:grpSpPr>
            <p:grpSp>
              <p:nvGrpSpPr>
                <p:cNvPr id="3526" name="Google Shape;3526;p26"/>
                <p:cNvGrpSpPr/>
                <p:nvPr/>
              </p:nvGrpSpPr>
              <p:grpSpPr>
                <a:xfrm>
                  <a:off x="6170008" y="2373546"/>
                  <a:ext cx="288911" cy="986110"/>
                  <a:chOff x="6170008" y="2373546"/>
                  <a:chExt cx="288911" cy="986110"/>
                </a:xfrm>
              </p:grpSpPr>
              <p:sp>
                <p:nvSpPr>
                  <p:cNvPr id="3527" name="Google Shape;3527;p26"/>
                  <p:cNvSpPr/>
                  <p:nvPr/>
                </p:nvSpPr>
                <p:spPr>
                  <a:xfrm>
                    <a:off x="6170008" y="2590608"/>
                    <a:ext cx="257365" cy="769048"/>
                  </a:xfrm>
                  <a:custGeom>
                    <a:rect b="b" l="l" r="r" t="t"/>
                    <a:pathLst>
                      <a:path extrusionOk="0" h="769048" w="257365">
                        <a:moveTo>
                          <a:pt x="257365" y="16097"/>
                        </a:moveTo>
                        <a:lnTo>
                          <a:pt x="218408" y="309848"/>
                        </a:lnTo>
                        <a:lnTo>
                          <a:pt x="208217" y="386620"/>
                        </a:lnTo>
                        <a:lnTo>
                          <a:pt x="169355" y="680180"/>
                        </a:lnTo>
                        <a:lnTo>
                          <a:pt x="158210" y="764477"/>
                        </a:lnTo>
                        <a:cubicBezTo>
                          <a:pt x="155639" y="764572"/>
                          <a:pt x="152972" y="764667"/>
                          <a:pt x="150400" y="764762"/>
                        </a:cubicBezTo>
                        <a:cubicBezTo>
                          <a:pt x="119539" y="766286"/>
                          <a:pt x="88011" y="767334"/>
                          <a:pt x="56007" y="768096"/>
                        </a:cubicBezTo>
                        <a:cubicBezTo>
                          <a:pt x="37529" y="768572"/>
                          <a:pt x="18764" y="768858"/>
                          <a:pt x="0" y="769049"/>
                        </a:cubicBezTo>
                        <a:lnTo>
                          <a:pt x="56007" y="491871"/>
                        </a:lnTo>
                        <a:lnTo>
                          <a:pt x="78391" y="380810"/>
                        </a:lnTo>
                        <a:lnTo>
                          <a:pt x="94202" y="302895"/>
                        </a:lnTo>
                        <a:lnTo>
                          <a:pt x="155353" y="0"/>
                        </a:lnTo>
                        <a:lnTo>
                          <a:pt x="257365" y="16097"/>
                        </a:lnTo>
                        <a:close/>
                      </a:path>
                    </a:pathLst>
                  </a:custGeom>
                  <a:solidFill>
                    <a:srgbClr val="572B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8" name="Google Shape;3528;p26"/>
                  <p:cNvSpPr/>
                  <p:nvPr/>
                </p:nvSpPr>
                <p:spPr>
                  <a:xfrm rot="535229">
                    <a:off x="6341956" y="2380013"/>
                    <a:ext cx="100542" cy="219651"/>
                  </a:xfrm>
                  <a:custGeom>
                    <a:rect b="b" l="l" r="r" t="t"/>
                    <a:pathLst>
                      <a:path extrusionOk="0" h="219741" w="100583">
                        <a:moveTo>
                          <a:pt x="0" y="0"/>
                        </a:moveTo>
                        <a:lnTo>
                          <a:pt x="100584" y="0"/>
                        </a:lnTo>
                        <a:lnTo>
                          <a:pt x="100584" y="219742"/>
                        </a:lnTo>
                        <a:lnTo>
                          <a:pt x="0" y="219742"/>
                        </a:lnTo>
                        <a:close/>
                      </a:path>
                    </a:pathLst>
                  </a:custGeom>
                  <a:solidFill>
                    <a:srgbClr val="D0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529" name="Google Shape;3529;p26"/>
                <p:cNvGrpSpPr/>
                <p:nvPr/>
              </p:nvGrpSpPr>
              <p:grpSpPr>
                <a:xfrm>
                  <a:off x="6245306" y="1722214"/>
                  <a:ext cx="399111" cy="682528"/>
                  <a:chOff x="6245306" y="1722214"/>
                  <a:chExt cx="399111" cy="682528"/>
                </a:xfrm>
              </p:grpSpPr>
              <p:sp>
                <p:nvSpPr>
                  <p:cNvPr id="3530" name="Google Shape;3530;p26"/>
                  <p:cNvSpPr/>
                  <p:nvPr/>
                </p:nvSpPr>
                <p:spPr>
                  <a:xfrm>
                    <a:off x="6245306" y="1722214"/>
                    <a:ext cx="399111" cy="682528"/>
                  </a:xfrm>
                  <a:custGeom>
                    <a:rect b="b" l="l" r="r" t="t"/>
                    <a:pathLst>
                      <a:path extrusionOk="0" h="682528" w="399111">
                        <a:moveTo>
                          <a:pt x="390475" y="546926"/>
                        </a:moveTo>
                        <a:cubicBezTo>
                          <a:pt x="386855" y="559689"/>
                          <a:pt x="381807" y="571595"/>
                          <a:pt x="375425" y="582739"/>
                        </a:cubicBezTo>
                        <a:cubicBezTo>
                          <a:pt x="318275" y="683704"/>
                          <a:pt x="157969" y="714089"/>
                          <a:pt x="63100" y="645890"/>
                        </a:cubicBezTo>
                        <a:cubicBezTo>
                          <a:pt x="20714" y="615315"/>
                          <a:pt x="-3956" y="561689"/>
                          <a:pt x="521" y="509683"/>
                        </a:cubicBezTo>
                        <a:cubicBezTo>
                          <a:pt x="4141" y="466439"/>
                          <a:pt x="25572" y="428244"/>
                          <a:pt x="49003" y="391097"/>
                        </a:cubicBezTo>
                        <a:cubicBezTo>
                          <a:pt x="58719" y="375761"/>
                          <a:pt x="68720" y="360712"/>
                          <a:pt x="77959" y="345472"/>
                        </a:cubicBezTo>
                        <a:cubicBezTo>
                          <a:pt x="141015" y="242126"/>
                          <a:pt x="174638" y="121063"/>
                          <a:pt x="173686" y="0"/>
                        </a:cubicBezTo>
                        <a:cubicBezTo>
                          <a:pt x="259030" y="97155"/>
                          <a:pt x="325705" y="210693"/>
                          <a:pt x="368853" y="332518"/>
                        </a:cubicBezTo>
                        <a:cubicBezTo>
                          <a:pt x="393237" y="401383"/>
                          <a:pt x="410191" y="476631"/>
                          <a:pt x="390475" y="546926"/>
                        </a:cubicBezTo>
                        <a:close/>
                      </a:path>
                    </a:pathLst>
                  </a:custGeom>
                  <a:solidFill>
                    <a:srgbClr val="D7B0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31" name="Google Shape;3531;p26"/>
                  <p:cNvSpPr/>
                  <p:nvPr/>
                </p:nvSpPr>
                <p:spPr>
                  <a:xfrm>
                    <a:off x="6294310" y="1722214"/>
                    <a:ext cx="350107" cy="583888"/>
                  </a:xfrm>
                  <a:custGeom>
                    <a:rect b="b" l="l" r="r" t="t"/>
                    <a:pathLst>
                      <a:path extrusionOk="0" h="583888" w="350107">
                        <a:moveTo>
                          <a:pt x="341471" y="546926"/>
                        </a:moveTo>
                        <a:cubicBezTo>
                          <a:pt x="337852" y="559689"/>
                          <a:pt x="332803" y="571595"/>
                          <a:pt x="326422" y="582739"/>
                        </a:cubicBezTo>
                        <a:cubicBezTo>
                          <a:pt x="315659" y="584835"/>
                          <a:pt x="304609" y="584168"/>
                          <a:pt x="294227" y="579882"/>
                        </a:cubicBezTo>
                        <a:cubicBezTo>
                          <a:pt x="267843" y="569024"/>
                          <a:pt x="253746" y="540258"/>
                          <a:pt x="245745" y="512921"/>
                        </a:cubicBezTo>
                        <a:cubicBezTo>
                          <a:pt x="237839" y="485585"/>
                          <a:pt x="233077" y="456152"/>
                          <a:pt x="215932" y="433292"/>
                        </a:cubicBezTo>
                        <a:cubicBezTo>
                          <a:pt x="151162" y="346996"/>
                          <a:pt x="122206" y="502920"/>
                          <a:pt x="52292" y="457105"/>
                        </a:cubicBezTo>
                        <a:cubicBezTo>
                          <a:pt x="34290" y="445389"/>
                          <a:pt x="15907" y="419957"/>
                          <a:pt x="0" y="391097"/>
                        </a:cubicBezTo>
                        <a:cubicBezTo>
                          <a:pt x="9715" y="375761"/>
                          <a:pt x="19717" y="360712"/>
                          <a:pt x="28956" y="345472"/>
                        </a:cubicBezTo>
                        <a:cubicBezTo>
                          <a:pt x="92011" y="242126"/>
                          <a:pt x="125635" y="121063"/>
                          <a:pt x="124682" y="0"/>
                        </a:cubicBezTo>
                        <a:cubicBezTo>
                          <a:pt x="210026" y="97155"/>
                          <a:pt x="276701" y="210693"/>
                          <a:pt x="319849" y="332518"/>
                        </a:cubicBezTo>
                        <a:cubicBezTo>
                          <a:pt x="344234" y="401383"/>
                          <a:pt x="361188" y="476631"/>
                          <a:pt x="341471" y="54692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532" name="Google Shape;3532;p26"/>
              <p:cNvGrpSpPr/>
              <p:nvPr/>
            </p:nvGrpSpPr>
            <p:grpSpPr>
              <a:xfrm>
                <a:off x="6320408" y="2157776"/>
                <a:ext cx="771165" cy="1197594"/>
                <a:chOff x="6320408" y="2157776"/>
                <a:chExt cx="771165" cy="1197594"/>
              </a:xfrm>
            </p:grpSpPr>
            <p:sp>
              <p:nvSpPr>
                <p:cNvPr id="3533" name="Google Shape;3533;p26"/>
                <p:cNvSpPr/>
                <p:nvPr/>
              </p:nvSpPr>
              <p:spPr>
                <a:xfrm>
                  <a:off x="6320408" y="2673476"/>
                  <a:ext cx="659225" cy="681894"/>
                </a:xfrm>
                <a:custGeom>
                  <a:rect b="b" l="l" r="r" t="t"/>
                  <a:pathLst>
                    <a:path extrusionOk="0" h="681894" w="659225">
                      <a:moveTo>
                        <a:pt x="659225" y="113443"/>
                      </a:moveTo>
                      <a:lnTo>
                        <a:pt x="658082" y="118682"/>
                      </a:lnTo>
                      <a:lnTo>
                        <a:pt x="611791" y="325374"/>
                      </a:lnTo>
                      <a:lnTo>
                        <a:pt x="596741" y="392144"/>
                      </a:lnTo>
                      <a:lnTo>
                        <a:pt x="548926" y="605885"/>
                      </a:lnTo>
                      <a:cubicBezTo>
                        <a:pt x="419957" y="643414"/>
                        <a:pt x="228981" y="670941"/>
                        <a:pt x="7811" y="681609"/>
                      </a:cubicBezTo>
                      <a:cubicBezTo>
                        <a:pt x="5239" y="681704"/>
                        <a:pt x="2572" y="681800"/>
                        <a:pt x="0" y="681895"/>
                      </a:cubicBezTo>
                      <a:lnTo>
                        <a:pt x="18955" y="597313"/>
                      </a:lnTo>
                      <a:lnTo>
                        <a:pt x="84296" y="305467"/>
                      </a:lnTo>
                      <a:lnTo>
                        <a:pt x="101346" y="229648"/>
                      </a:lnTo>
                      <a:lnTo>
                        <a:pt x="151638" y="5144"/>
                      </a:lnTo>
                      <a:lnTo>
                        <a:pt x="152781" y="0"/>
                      </a:lnTo>
                      <a:lnTo>
                        <a:pt x="659225" y="11344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34" name="Google Shape;3534;p26"/>
                <p:cNvSpPr/>
                <p:nvPr/>
              </p:nvSpPr>
              <p:spPr>
                <a:xfrm rot="754528">
                  <a:off x="6522869" y="2222465"/>
                  <a:ext cx="518480" cy="518479"/>
                </a:xfrm>
                <a:custGeom>
                  <a:rect b="b" l="l" r="r" t="t"/>
                  <a:pathLst>
                    <a:path extrusionOk="0" h="519016" w="519017">
                      <a:moveTo>
                        <a:pt x="146685" y="0"/>
                      </a:moveTo>
                      <a:lnTo>
                        <a:pt x="372332" y="0"/>
                      </a:lnTo>
                      <a:cubicBezTo>
                        <a:pt x="453295" y="0"/>
                        <a:pt x="519017" y="65722"/>
                        <a:pt x="519017" y="146685"/>
                      </a:cubicBezTo>
                      <a:lnTo>
                        <a:pt x="519017" y="519017"/>
                      </a:lnTo>
                      <a:lnTo>
                        <a:pt x="0" y="519017"/>
                      </a:lnTo>
                      <a:lnTo>
                        <a:pt x="0" y="146685"/>
                      </a:lnTo>
                      <a:cubicBezTo>
                        <a:pt x="0" y="65722"/>
                        <a:pt x="65722" y="0"/>
                        <a:pt x="146685" y="0"/>
                      </a:cubicBezTo>
                      <a:close/>
                    </a:path>
                  </a:pathLst>
                </a:custGeom>
                <a:solidFill>
                  <a:srgbClr val="2C2A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35" name="Google Shape;3535;p26"/>
                <p:cNvSpPr/>
                <p:nvPr/>
              </p:nvSpPr>
              <p:spPr>
                <a:xfrm rot="754528">
                  <a:off x="6713499" y="2169856"/>
                  <a:ext cx="165753" cy="497261"/>
                </a:xfrm>
                <a:custGeom>
                  <a:rect b="b" l="l" r="r" t="t"/>
                  <a:pathLst>
                    <a:path extrusionOk="0" h="497776" w="165925">
                      <a:moveTo>
                        <a:pt x="120872" y="0"/>
                      </a:moveTo>
                      <a:cubicBezTo>
                        <a:pt x="145754" y="0"/>
                        <a:pt x="165925" y="20171"/>
                        <a:pt x="165925" y="45053"/>
                      </a:cubicBezTo>
                      <a:lnTo>
                        <a:pt x="165925" y="452723"/>
                      </a:lnTo>
                      <a:cubicBezTo>
                        <a:pt x="165925" y="477605"/>
                        <a:pt x="145754" y="497776"/>
                        <a:pt x="120872" y="497776"/>
                      </a:cubicBezTo>
                      <a:lnTo>
                        <a:pt x="45053" y="497776"/>
                      </a:lnTo>
                      <a:cubicBezTo>
                        <a:pt x="20171" y="497776"/>
                        <a:pt x="0" y="477605"/>
                        <a:pt x="0" y="452723"/>
                      </a:cubicBezTo>
                      <a:lnTo>
                        <a:pt x="0" y="45053"/>
                      </a:lnTo>
                      <a:cubicBezTo>
                        <a:pt x="0" y="20171"/>
                        <a:pt x="20171" y="0"/>
                        <a:pt x="45053"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536" name="Google Shape;3536;p26"/>
          <p:cNvGrpSpPr/>
          <p:nvPr/>
        </p:nvGrpSpPr>
        <p:grpSpPr>
          <a:xfrm>
            <a:off x="3625133" y="4542481"/>
            <a:ext cx="1843284" cy="1815123"/>
            <a:chOff x="561305" y="-23728"/>
            <a:chExt cx="1843284" cy="1815123"/>
          </a:xfrm>
        </p:grpSpPr>
        <p:sp>
          <p:nvSpPr>
            <p:cNvPr id="3537" name="Google Shape;3537;p26"/>
            <p:cNvSpPr/>
            <p:nvPr/>
          </p:nvSpPr>
          <p:spPr>
            <a:xfrm>
              <a:off x="561447" y="-23719"/>
              <a:ext cx="1843142" cy="1815114"/>
            </a:xfrm>
            <a:custGeom>
              <a:rect b="b" l="l" r="r" t="t"/>
              <a:pathLst>
                <a:path extrusionOk="0" h="1815114" w="1843142">
                  <a:moveTo>
                    <a:pt x="1054906" y="1419530"/>
                  </a:moveTo>
                  <a:lnTo>
                    <a:pt x="1038060" y="1501076"/>
                  </a:lnTo>
                  <a:lnTo>
                    <a:pt x="1020336" y="1618576"/>
                  </a:lnTo>
                  <a:lnTo>
                    <a:pt x="1059981" y="1620768"/>
                  </a:lnTo>
                  <a:lnTo>
                    <a:pt x="1198745" y="1639967"/>
                  </a:lnTo>
                  <a:lnTo>
                    <a:pt x="1252597" y="1473613"/>
                  </a:lnTo>
                  <a:lnTo>
                    <a:pt x="1263813" y="1446012"/>
                  </a:lnTo>
                  <a:lnTo>
                    <a:pt x="1098897" y="1421906"/>
                  </a:lnTo>
                  <a:close/>
                  <a:moveTo>
                    <a:pt x="787552" y="1416224"/>
                  </a:moveTo>
                  <a:lnTo>
                    <a:pt x="734729" y="1418093"/>
                  </a:lnTo>
                  <a:lnTo>
                    <a:pt x="575906" y="1437627"/>
                  </a:lnTo>
                  <a:lnTo>
                    <a:pt x="590529" y="1473613"/>
                  </a:lnTo>
                  <a:lnTo>
                    <a:pt x="641217" y="1630194"/>
                  </a:lnTo>
                  <a:lnTo>
                    <a:pt x="770340" y="1616420"/>
                  </a:lnTo>
                  <a:lnTo>
                    <a:pt x="822259" y="1615035"/>
                  </a:lnTo>
                  <a:lnTo>
                    <a:pt x="805064" y="1501077"/>
                  </a:lnTo>
                  <a:close/>
                  <a:moveTo>
                    <a:pt x="912108" y="1411818"/>
                  </a:moveTo>
                  <a:lnTo>
                    <a:pt x="821723" y="1415016"/>
                  </a:lnTo>
                  <a:lnTo>
                    <a:pt x="838269" y="1495222"/>
                  </a:lnTo>
                  <a:lnTo>
                    <a:pt x="856252" y="1614127"/>
                  </a:lnTo>
                  <a:lnTo>
                    <a:pt x="912670" y="1612622"/>
                  </a:lnTo>
                  <a:lnTo>
                    <a:pt x="986621" y="1616711"/>
                  </a:lnTo>
                  <a:lnTo>
                    <a:pt x="1004968" y="1495111"/>
                  </a:lnTo>
                  <a:lnTo>
                    <a:pt x="1020950" y="1417697"/>
                  </a:lnTo>
                  <a:close/>
                  <a:moveTo>
                    <a:pt x="1109498" y="1196157"/>
                  </a:moveTo>
                  <a:lnTo>
                    <a:pt x="1071026" y="1341497"/>
                  </a:lnTo>
                  <a:lnTo>
                    <a:pt x="1061807" y="1386123"/>
                  </a:lnTo>
                  <a:lnTo>
                    <a:pt x="1102260" y="1388307"/>
                  </a:lnTo>
                  <a:lnTo>
                    <a:pt x="1276867" y="1413886"/>
                  </a:lnTo>
                  <a:lnTo>
                    <a:pt x="1365343" y="1196157"/>
                  </a:lnTo>
                  <a:close/>
                  <a:moveTo>
                    <a:pt x="768543" y="1196157"/>
                  </a:moveTo>
                  <a:lnTo>
                    <a:pt x="804994" y="1333927"/>
                  </a:lnTo>
                  <a:lnTo>
                    <a:pt x="814813" y="1381522"/>
                  </a:lnTo>
                  <a:lnTo>
                    <a:pt x="912332" y="1378051"/>
                  </a:lnTo>
                  <a:lnTo>
                    <a:pt x="1027847" y="1384289"/>
                  </a:lnTo>
                  <a:lnTo>
                    <a:pt x="1038285" y="1333730"/>
                  </a:lnTo>
                  <a:lnTo>
                    <a:pt x="1074666" y="1196157"/>
                  </a:lnTo>
                  <a:close/>
                  <a:moveTo>
                    <a:pt x="477783" y="1196157"/>
                  </a:moveTo>
                  <a:lnTo>
                    <a:pt x="562745" y="1405239"/>
                  </a:lnTo>
                  <a:lnTo>
                    <a:pt x="732070" y="1384467"/>
                  </a:lnTo>
                  <a:lnTo>
                    <a:pt x="780641" y="1382738"/>
                  </a:lnTo>
                  <a:lnTo>
                    <a:pt x="772155" y="1341623"/>
                  </a:lnTo>
                  <a:lnTo>
                    <a:pt x="733732" y="1196157"/>
                  </a:lnTo>
                  <a:close/>
                  <a:moveTo>
                    <a:pt x="209246" y="0"/>
                  </a:moveTo>
                  <a:lnTo>
                    <a:pt x="1633897" y="0"/>
                  </a:lnTo>
                  <a:cubicBezTo>
                    <a:pt x="1749269" y="0"/>
                    <a:pt x="1843142" y="93873"/>
                    <a:pt x="1843142" y="209246"/>
                  </a:cubicBezTo>
                  <a:lnTo>
                    <a:pt x="1843142" y="1008634"/>
                  </a:lnTo>
                  <a:cubicBezTo>
                    <a:pt x="1843256" y="1060411"/>
                    <a:pt x="1801158" y="1102508"/>
                    <a:pt x="1749381" y="1102508"/>
                  </a:cubicBezTo>
                  <a:lnTo>
                    <a:pt x="1483545" y="1102508"/>
                  </a:lnTo>
                  <a:lnTo>
                    <a:pt x="1478544" y="1127834"/>
                  </a:lnTo>
                  <a:cubicBezTo>
                    <a:pt x="1473057" y="1141087"/>
                    <a:pt x="1464953" y="1153271"/>
                    <a:pt x="1454484" y="1163739"/>
                  </a:cubicBezTo>
                  <a:cubicBezTo>
                    <a:pt x="1444017" y="1174207"/>
                    <a:pt x="1431861" y="1182312"/>
                    <a:pt x="1418621" y="1187799"/>
                  </a:cubicBezTo>
                  <a:lnTo>
                    <a:pt x="1403913" y="1190701"/>
                  </a:lnTo>
                  <a:lnTo>
                    <a:pt x="1284225" y="1485205"/>
                  </a:lnTo>
                  <a:cubicBezTo>
                    <a:pt x="1246181" y="1589323"/>
                    <a:pt x="1211626" y="1696141"/>
                    <a:pt x="1181460" y="1802733"/>
                  </a:cubicBezTo>
                  <a:cubicBezTo>
                    <a:pt x="1179547" y="1810162"/>
                    <a:pt x="1172793" y="1815002"/>
                    <a:pt x="1165364" y="1815002"/>
                  </a:cubicBezTo>
                  <a:cubicBezTo>
                    <a:pt x="1163789" y="1815002"/>
                    <a:pt x="1162325" y="1814777"/>
                    <a:pt x="1160749" y="1814326"/>
                  </a:cubicBezTo>
                  <a:cubicBezTo>
                    <a:pt x="1151745" y="1811737"/>
                    <a:pt x="1146568" y="1802508"/>
                    <a:pt x="1149043" y="1793503"/>
                  </a:cubicBezTo>
                  <a:lnTo>
                    <a:pt x="1188228" y="1672456"/>
                  </a:lnTo>
                  <a:lnTo>
                    <a:pt x="1056562" y="1654184"/>
                  </a:lnTo>
                  <a:lnTo>
                    <a:pt x="1015417" y="1651931"/>
                  </a:lnTo>
                  <a:lnTo>
                    <a:pt x="1000804" y="1799356"/>
                  </a:lnTo>
                  <a:cubicBezTo>
                    <a:pt x="1000354" y="1808135"/>
                    <a:pt x="992924" y="1815002"/>
                    <a:pt x="984145" y="1815002"/>
                  </a:cubicBezTo>
                  <a:cubicBezTo>
                    <a:pt x="983694" y="1815002"/>
                    <a:pt x="983357" y="1815002"/>
                    <a:pt x="982907" y="1815002"/>
                  </a:cubicBezTo>
                  <a:cubicBezTo>
                    <a:pt x="973564" y="1814326"/>
                    <a:pt x="966586" y="1806222"/>
                    <a:pt x="967261" y="1796880"/>
                  </a:cubicBezTo>
                  <a:lnTo>
                    <a:pt x="981821" y="1650093"/>
                  </a:lnTo>
                  <a:lnTo>
                    <a:pt x="912107" y="1646277"/>
                  </a:lnTo>
                  <a:lnTo>
                    <a:pt x="861210" y="1647631"/>
                  </a:lnTo>
                  <a:lnTo>
                    <a:pt x="875975" y="1796993"/>
                  </a:lnTo>
                  <a:cubicBezTo>
                    <a:pt x="876651" y="1806335"/>
                    <a:pt x="869672" y="1814326"/>
                    <a:pt x="860331" y="1815114"/>
                  </a:cubicBezTo>
                  <a:cubicBezTo>
                    <a:pt x="859993" y="1815002"/>
                    <a:pt x="859542" y="1815002"/>
                    <a:pt x="859092" y="1815002"/>
                  </a:cubicBezTo>
                  <a:cubicBezTo>
                    <a:pt x="850313" y="1815002"/>
                    <a:pt x="842884" y="1808249"/>
                    <a:pt x="842321" y="1799356"/>
                  </a:cubicBezTo>
                  <a:cubicBezTo>
                    <a:pt x="838663" y="1749549"/>
                    <a:pt x="833710" y="1699545"/>
                    <a:pt x="827491" y="1649710"/>
                  </a:cubicBezTo>
                  <a:lnTo>
                    <a:pt x="827314" y="1648532"/>
                  </a:lnTo>
                  <a:lnTo>
                    <a:pt x="772479" y="1649991"/>
                  </a:lnTo>
                  <a:lnTo>
                    <a:pt x="651803" y="1662894"/>
                  </a:lnTo>
                  <a:lnTo>
                    <a:pt x="694083" y="1793503"/>
                  </a:lnTo>
                  <a:cubicBezTo>
                    <a:pt x="696672" y="1802508"/>
                    <a:pt x="691382" y="1811851"/>
                    <a:pt x="682377" y="1814326"/>
                  </a:cubicBezTo>
                  <a:cubicBezTo>
                    <a:pt x="680914" y="1814777"/>
                    <a:pt x="679451" y="1815002"/>
                    <a:pt x="677875" y="1815002"/>
                  </a:cubicBezTo>
                  <a:cubicBezTo>
                    <a:pt x="670558" y="1815002"/>
                    <a:pt x="663805" y="1810162"/>
                    <a:pt x="661666" y="1802733"/>
                  </a:cubicBezTo>
                  <a:cubicBezTo>
                    <a:pt x="631501" y="1696141"/>
                    <a:pt x="596945" y="1589209"/>
                    <a:pt x="558900" y="1485205"/>
                  </a:cubicBezTo>
                  <a:lnTo>
                    <a:pt x="439758" y="1192042"/>
                  </a:lnTo>
                  <a:lnTo>
                    <a:pt x="434032" y="1191174"/>
                  </a:lnTo>
                  <a:cubicBezTo>
                    <a:pt x="402871" y="1181460"/>
                    <a:pt x="377577" y="1158311"/>
                    <a:pt x="364961" y="1128537"/>
                  </a:cubicBezTo>
                  <a:lnTo>
                    <a:pt x="359692" y="1102508"/>
                  </a:lnTo>
                  <a:lnTo>
                    <a:pt x="93874" y="1102508"/>
                  </a:lnTo>
                  <a:cubicBezTo>
                    <a:pt x="42096" y="1102508"/>
                    <a:pt x="0" y="1060411"/>
                    <a:pt x="0" y="1008634"/>
                  </a:cubicBezTo>
                  <a:lnTo>
                    <a:pt x="0" y="209246"/>
                  </a:lnTo>
                  <a:cubicBezTo>
                    <a:pt x="0" y="93873"/>
                    <a:pt x="93874" y="0"/>
                    <a:pt x="209246"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538" name="Google Shape;3538;p26"/>
            <p:cNvGrpSpPr/>
            <p:nvPr/>
          </p:nvGrpSpPr>
          <p:grpSpPr>
            <a:xfrm>
              <a:off x="561305" y="-23728"/>
              <a:ext cx="1843119" cy="1815089"/>
              <a:chOff x="578968" y="146485"/>
              <a:chExt cx="1843119" cy="1815089"/>
            </a:xfrm>
          </p:grpSpPr>
          <p:grpSp>
            <p:nvGrpSpPr>
              <p:cNvPr id="3539" name="Google Shape;3539;p26"/>
              <p:cNvGrpSpPr/>
              <p:nvPr/>
            </p:nvGrpSpPr>
            <p:grpSpPr>
              <a:xfrm>
                <a:off x="578968" y="146485"/>
                <a:ext cx="1843119" cy="1102494"/>
                <a:chOff x="9560147" y="743902"/>
                <a:chExt cx="1559718" cy="932973"/>
              </a:xfrm>
            </p:grpSpPr>
            <p:sp>
              <p:nvSpPr>
                <p:cNvPr id="3540" name="Google Shape;3540;p26"/>
                <p:cNvSpPr/>
                <p:nvPr/>
              </p:nvSpPr>
              <p:spPr>
                <a:xfrm>
                  <a:off x="9574434" y="758189"/>
                  <a:ext cx="1531238" cy="904398"/>
                </a:xfrm>
                <a:custGeom>
                  <a:rect b="b" l="l" r="r" t="t"/>
                  <a:pathLst>
                    <a:path extrusionOk="0" h="904398" w="1531238">
                      <a:moveTo>
                        <a:pt x="1531239" y="162782"/>
                      </a:moveTo>
                      <a:lnTo>
                        <a:pt x="1531239" y="839248"/>
                      </a:lnTo>
                      <a:cubicBezTo>
                        <a:pt x="1531239" y="875157"/>
                        <a:pt x="1501997" y="904399"/>
                        <a:pt x="1466088" y="904399"/>
                      </a:cubicBezTo>
                      <a:lnTo>
                        <a:pt x="1237679" y="904399"/>
                      </a:lnTo>
                      <a:cubicBezTo>
                        <a:pt x="1237679" y="860584"/>
                        <a:pt x="1202151" y="825056"/>
                        <a:pt x="1158335" y="825056"/>
                      </a:cubicBezTo>
                      <a:lnTo>
                        <a:pt x="388811" y="825056"/>
                      </a:lnTo>
                      <a:cubicBezTo>
                        <a:pt x="366903" y="825056"/>
                        <a:pt x="347091" y="833914"/>
                        <a:pt x="332708" y="848297"/>
                      </a:cubicBezTo>
                      <a:cubicBezTo>
                        <a:pt x="318325" y="862679"/>
                        <a:pt x="309467" y="882491"/>
                        <a:pt x="309467" y="904399"/>
                      </a:cubicBezTo>
                      <a:lnTo>
                        <a:pt x="65151" y="904399"/>
                      </a:lnTo>
                      <a:cubicBezTo>
                        <a:pt x="29242" y="904399"/>
                        <a:pt x="0" y="875157"/>
                        <a:pt x="0" y="839248"/>
                      </a:cubicBezTo>
                      <a:lnTo>
                        <a:pt x="0" y="162782"/>
                      </a:lnTo>
                      <a:cubicBezTo>
                        <a:pt x="0" y="72866"/>
                        <a:pt x="72866" y="0"/>
                        <a:pt x="162783" y="0"/>
                      </a:cubicBezTo>
                      <a:lnTo>
                        <a:pt x="1368361" y="0"/>
                      </a:lnTo>
                      <a:cubicBezTo>
                        <a:pt x="1458278" y="-95"/>
                        <a:pt x="1531239" y="72866"/>
                        <a:pt x="1531239" y="16278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41" name="Google Shape;3541;p26"/>
                <p:cNvSpPr/>
                <p:nvPr/>
              </p:nvSpPr>
              <p:spPr>
                <a:xfrm>
                  <a:off x="9560147" y="743902"/>
                  <a:ext cx="1559718" cy="932973"/>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542" name="Google Shape;3542;p26"/>
              <p:cNvGrpSpPr/>
              <p:nvPr/>
            </p:nvGrpSpPr>
            <p:grpSpPr>
              <a:xfrm>
                <a:off x="1085199" y="605828"/>
                <a:ext cx="830669" cy="549390"/>
                <a:chOff x="9996582" y="1132617"/>
                <a:chExt cx="702944" cy="464915"/>
              </a:xfrm>
            </p:grpSpPr>
            <p:sp>
              <p:nvSpPr>
                <p:cNvPr id="3543" name="Google Shape;3543;p26"/>
                <p:cNvSpPr/>
                <p:nvPr/>
              </p:nvSpPr>
              <p:spPr>
                <a:xfrm>
                  <a:off x="10010870" y="1146904"/>
                  <a:ext cx="674369" cy="436340"/>
                </a:xfrm>
                <a:custGeom>
                  <a:rect b="b" l="l" r="r" t="t"/>
                  <a:pathLst>
                    <a:path extrusionOk="0" h="436340" w="674369">
                      <a:moveTo>
                        <a:pt x="0" y="0"/>
                      </a:moveTo>
                      <a:lnTo>
                        <a:pt x="674370" y="0"/>
                      </a:lnTo>
                      <a:lnTo>
                        <a:pt x="674370" y="436340"/>
                      </a:lnTo>
                      <a:lnTo>
                        <a:pt x="0" y="43634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44" name="Google Shape;3544;p26"/>
                <p:cNvSpPr/>
                <p:nvPr/>
              </p:nvSpPr>
              <p:spPr>
                <a:xfrm>
                  <a:off x="9996582" y="1132617"/>
                  <a:ext cx="702944" cy="464915"/>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545" name="Google Shape;3545;p26"/>
              <p:cNvGrpSpPr/>
              <p:nvPr/>
            </p:nvGrpSpPr>
            <p:grpSpPr>
              <a:xfrm>
                <a:off x="935207" y="1121340"/>
                <a:ext cx="1130634" cy="221286"/>
                <a:chOff x="9869610" y="1568860"/>
                <a:chExt cx="956786" cy="187261"/>
              </a:xfrm>
            </p:grpSpPr>
            <p:sp>
              <p:nvSpPr>
                <p:cNvPr id="3546" name="Google Shape;3546;p26"/>
                <p:cNvSpPr/>
                <p:nvPr/>
              </p:nvSpPr>
              <p:spPr>
                <a:xfrm>
                  <a:off x="9883901" y="1583245"/>
                  <a:ext cx="928211" cy="158686"/>
                </a:xfrm>
                <a:custGeom>
                  <a:rect b="b" l="l" r="r" t="t"/>
                  <a:pathLst>
                    <a:path extrusionOk="0" h="158686" w="928211">
                      <a:moveTo>
                        <a:pt x="928211" y="79343"/>
                      </a:moveTo>
                      <a:cubicBezTo>
                        <a:pt x="928211" y="101251"/>
                        <a:pt x="919353" y="121063"/>
                        <a:pt x="904970" y="135446"/>
                      </a:cubicBezTo>
                      <a:cubicBezTo>
                        <a:pt x="890588" y="149828"/>
                        <a:pt x="870775" y="158686"/>
                        <a:pt x="848868" y="158686"/>
                      </a:cubicBezTo>
                      <a:lnTo>
                        <a:pt x="79343" y="158686"/>
                      </a:lnTo>
                      <a:cubicBezTo>
                        <a:pt x="35528" y="158686"/>
                        <a:pt x="0" y="123158"/>
                        <a:pt x="0" y="79343"/>
                      </a:cubicBezTo>
                      <a:cubicBezTo>
                        <a:pt x="0" y="57436"/>
                        <a:pt x="8858" y="37624"/>
                        <a:pt x="23241" y="23241"/>
                      </a:cubicBezTo>
                      <a:cubicBezTo>
                        <a:pt x="37624" y="8858"/>
                        <a:pt x="57436" y="0"/>
                        <a:pt x="79343" y="0"/>
                      </a:cubicBezTo>
                      <a:lnTo>
                        <a:pt x="848868" y="0"/>
                      </a:lnTo>
                      <a:cubicBezTo>
                        <a:pt x="892683" y="0"/>
                        <a:pt x="928211" y="35528"/>
                        <a:pt x="928211" y="7934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47" name="Google Shape;3547;p26"/>
                <p:cNvSpPr/>
                <p:nvPr/>
              </p:nvSpPr>
              <p:spPr>
                <a:xfrm>
                  <a:off x="9869610" y="1568860"/>
                  <a:ext cx="956786" cy="18726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548" name="Google Shape;3548;p26"/>
              <p:cNvGrpSpPr/>
              <p:nvPr/>
            </p:nvGrpSpPr>
            <p:grpSpPr>
              <a:xfrm>
                <a:off x="1014925" y="1308928"/>
                <a:ext cx="971204" cy="652646"/>
                <a:chOff x="9948938" y="1727608"/>
                <a:chExt cx="821870" cy="552294"/>
              </a:xfrm>
            </p:grpSpPr>
            <p:grpSp>
              <p:nvGrpSpPr>
                <p:cNvPr id="3549" name="Google Shape;3549;p26"/>
                <p:cNvGrpSpPr/>
                <p:nvPr/>
              </p:nvGrpSpPr>
              <p:grpSpPr>
                <a:xfrm>
                  <a:off x="9948938" y="1727608"/>
                  <a:ext cx="821870" cy="552294"/>
                  <a:chOff x="9948938" y="1727608"/>
                  <a:chExt cx="821870" cy="552294"/>
                </a:xfrm>
              </p:grpSpPr>
              <p:sp>
                <p:nvSpPr>
                  <p:cNvPr id="3550" name="Google Shape;3550;p26"/>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51" name="Google Shape;3551;p26"/>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52" name="Google Shape;3552;p26"/>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53" name="Google Shape;3553;p26"/>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554" name="Google Shape;3554;p26"/>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55" name="Google Shape;3555;p26"/>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3556" name="Google Shape;3556;p26"/>
          <p:cNvGrpSpPr/>
          <p:nvPr/>
        </p:nvGrpSpPr>
        <p:grpSpPr>
          <a:xfrm>
            <a:off x="419799" y="4415104"/>
            <a:ext cx="2997563" cy="1908479"/>
            <a:chOff x="6883522" y="289524"/>
            <a:chExt cx="5616570" cy="3575940"/>
          </a:xfrm>
        </p:grpSpPr>
        <p:sp>
          <p:nvSpPr>
            <p:cNvPr id="3557" name="Google Shape;3557;p26"/>
            <p:cNvSpPr/>
            <p:nvPr/>
          </p:nvSpPr>
          <p:spPr>
            <a:xfrm>
              <a:off x="6883522" y="289525"/>
              <a:ext cx="5616570" cy="3575939"/>
            </a:xfrm>
            <a:custGeom>
              <a:rect b="b" l="l" r="r" t="t"/>
              <a:pathLst>
                <a:path extrusionOk="0" h="3575939" w="5616570">
                  <a:moveTo>
                    <a:pt x="4143041" y="2286397"/>
                  </a:moveTo>
                  <a:cubicBezTo>
                    <a:pt x="4177712" y="2286397"/>
                    <a:pt x="4212383" y="2291231"/>
                    <a:pt x="4248530" y="2300899"/>
                  </a:cubicBezTo>
                  <a:lnTo>
                    <a:pt x="5581458" y="2658086"/>
                  </a:lnTo>
                  <a:cubicBezTo>
                    <a:pt x="5628226" y="2670659"/>
                    <a:pt x="5628322" y="2737525"/>
                    <a:pt x="5581458" y="2750003"/>
                  </a:cubicBezTo>
                  <a:lnTo>
                    <a:pt x="2553175" y="3561437"/>
                  </a:lnTo>
                  <a:cubicBezTo>
                    <a:pt x="2480880" y="3580773"/>
                    <a:pt x="2414491" y="3580773"/>
                    <a:pt x="2342196" y="3561437"/>
                  </a:cubicBezTo>
                  <a:lnTo>
                    <a:pt x="1009269" y="3204250"/>
                  </a:lnTo>
                  <a:lnTo>
                    <a:pt x="1009269" y="3204155"/>
                  </a:lnTo>
                  <a:cubicBezTo>
                    <a:pt x="962501" y="3191677"/>
                    <a:pt x="962501" y="3124811"/>
                    <a:pt x="1009269" y="3112238"/>
                  </a:cubicBezTo>
                  <a:lnTo>
                    <a:pt x="4037551" y="2300899"/>
                  </a:lnTo>
                  <a:cubicBezTo>
                    <a:pt x="4073699" y="2291231"/>
                    <a:pt x="4108370" y="2286397"/>
                    <a:pt x="4143041" y="2286397"/>
                  </a:cubicBezTo>
                  <a:close/>
                  <a:moveTo>
                    <a:pt x="3339820" y="311"/>
                  </a:moveTo>
                  <a:cubicBezTo>
                    <a:pt x="3426371" y="-4724"/>
                    <a:pt x="3508319" y="51773"/>
                    <a:pt x="3531488" y="138534"/>
                  </a:cubicBezTo>
                  <a:lnTo>
                    <a:pt x="4036313" y="2022388"/>
                  </a:lnTo>
                  <a:cubicBezTo>
                    <a:pt x="4062888" y="2121543"/>
                    <a:pt x="4003261" y="2224794"/>
                    <a:pt x="3904201" y="2251274"/>
                  </a:cubicBezTo>
                  <a:lnTo>
                    <a:pt x="832104" y="3074424"/>
                  </a:lnTo>
                  <a:cubicBezTo>
                    <a:pt x="733044" y="3100999"/>
                    <a:pt x="629698" y="3041372"/>
                    <a:pt x="603218" y="2942312"/>
                  </a:cubicBezTo>
                  <a:lnTo>
                    <a:pt x="491437" y="2525179"/>
                  </a:lnTo>
                  <a:lnTo>
                    <a:pt x="0" y="2656848"/>
                  </a:lnTo>
                  <a:lnTo>
                    <a:pt x="293557" y="1786751"/>
                  </a:lnTo>
                  <a:lnTo>
                    <a:pt x="98393" y="1058459"/>
                  </a:lnTo>
                  <a:cubicBezTo>
                    <a:pt x="71818" y="959303"/>
                    <a:pt x="131445" y="856052"/>
                    <a:pt x="230600" y="829573"/>
                  </a:cubicBezTo>
                  <a:lnTo>
                    <a:pt x="3302602" y="6327"/>
                  </a:lnTo>
                  <a:cubicBezTo>
                    <a:pt x="3314997" y="3005"/>
                    <a:pt x="3327455" y="1030"/>
                    <a:pt x="3339820" y="311"/>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558" name="Google Shape;3558;p26"/>
            <p:cNvGrpSpPr/>
            <p:nvPr/>
          </p:nvGrpSpPr>
          <p:grpSpPr>
            <a:xfrm>
              <a:off x="6883522" y="289524"/>
              <a:ext cx="5616570" cy="3575940"/>
              <a:chOff x="6413272" y="541700"/>
              <a:chExt cx="5616570" cy="3575940"/>
            </a:xfrm>
          </p:grpSpPr>
          <p:sp>
            <p:nvSpPr>
              <p:cNvPr id="3559" name="Google Shape;3559;p26"/>
              <p:cNvSpPr/>
              <p:nvPr/>
            </p:nvSpPr>
            <p:spPr>
              <a:xfrm>
                <a:off x="6413272" y="2328440"/>
                <a:ext cx="1712118" cy="870108"/>
              </a:xfrm>
              <a:custGeom>
                <a:rect b="b" l="l" r="r" t="t"/>
                <a:pathLst>
                  <a:path extrusionOk="0" h="870108" w="1712118">
                    <a:moveTo>
                      <a:pt x="293561" y="0"/>
                    </a:moveTo>
                    <a:lnTo>
                      <a:pt x="0" y="870109"/>
                    </a:lnTo>
                    <a:lnTo>
                      <a:pt x="1712119" y="411385"/>
                    </a:lnTo>
                    <a:lnTo>
                      <a:pt x="293561" y="0"/>
                    </a:lnTo>
                    <a:close/>
                  </a:path>
                </a:pathLst>
              </a:custGeom>
              <a:solidFill>
                <a:srgbClr val="8D88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0" name="Google Shape;3560;p26"/>
              <p:cNvSpPr/>
              <p:nvPr/>
            </p:nvSpPr>
            <p:spPr>
              <a:xfrm>
                <a:off x="6505338" y="541700"/>
                <a:ext cx="3950575" cy="3080752"/>
              </a:xfrm>
              <a:custGeom>
                <a:rect b="b" l="l" r="r" t="t"/>
                <a:pathLst>
                  <a:path extrusionOk="0" h="3080752" w="3950575">
                    <a:moveTo>
                      <a:pt x="740038" y="3074425"/>
                    </a:moveTo>
                    <a:cubicBezTo>
                      <a:pt x="640978" y="3101000"/>
                      <a:pt x="537632" y="3041373"/>
                      <a:pt x="511152" y="2942313"/>
                    </a:cubicBezTo>
                    <a:lnTo>
                      <a:pt x="6327" y="1058459"/>
                    </a:lnTo>
                    <a:cubicBezTo>
                      <a:pt x="-20248" y="959303"/>
                      <a:pt x="39379" y="856052"/>
                      <a:pt x="138534" y="829573"/>
                    </a:cubicBezTo>
                    <a:lnTo>
                      <a:pt x="3210537" y="6327"/>
                    </a:lnTo>
                    <a:cubicBezTo>
                      <a:pt x="3309693" y="-20248"/>
                      <a:pt x="3412944" y="39379"/>
                      <a:pt x="3439423" y="138534"/>
                    </a:cubicBezTo>
                    <a:lnTo>
                      <a:pt x="3944248" y="2022389"/>
                    </a:lnTo>
                    <a:cubicBezTo>
                      <a:pt x="3970823" y="2121544"/>
                      <a:pt x="3911196" y="2224795"/>
                      <a:pt x="3812136" y="2251275"/>
                    </a:cubicBezTo>
                    <a:lnTo>
                      <a:pt x="740038" y="3074425"/>
                    </a:lnTo>
                    <a:close/>
                  </a:path>
                </a:pathLst>
              </a:custGeom>
              <a:solidFill>
                <a:srgbClr val="C7C3C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1" name="Google Shape;3561;p26"/>
              <p:cNvSpPr/>
              <p:nvPr/>
            </p:nvSpPr>
            <p:spPr>
              <a:xfrm>
                <a:off x="6614899" y="575157"/>
                <a:ext cx="3822986" cy="2964561"/>
              </a:xfrm>
              <a:custGeom>
                <a:rect b="b" l="l" r="r" t="t"/>
                <a:pathLst>
                  <a:path extrusionOk="0" h="2964561" w="3822986">
                    <a:moveTo>
                      <a:pt x="682673" y="2959625"/>
                    </a:moveTo>
                    <a:cubicBezTo>
                      <a:pt x="604949" y="2980389"/>
                      <a:pt x="523987" y="2933717"/>
                      <a:pt x="503222" y="2855993"/>
                    </a:cubicBezTo>
                    <a:lnTo>
                      <a:pt x="4969" y="996808"/>
                    </a:lnTo>
                    <a:cubicBezTo>
                      <a:pt x="-15890" y="919084"/>
                      <a:pt x="30877" y="838121"/>
                      <a:pt x="108601" y="817357"/>
                    </a:cubicBezTo>
                    <a:lnTo>
                      <a:pt x="3140409" y="4969"/>
                    </a:lnTo>
                    <a:cubicBezTo>
                      <a:pt x="3218133" y="-15890"/>
                      <a:pt x="3299096" y="30877"/>
                      <a:pt x="3319860" y="108601"/>
                    </a:cubicBezTo>
                    <a:lnTo>
                      <a:pt x="3818018" y="1967786"/>
                    </a:lnTo>
                    <a:cubicBezTo>
                      <a:pt x="3838877" y="2045510"/>
                      <a:pt x="3792110" y="2126473"/>
                      <a:pt x="3714386" y="2147237"/>
                    </a:cubicBezTo>
                    <a:lnTo>
                      <a:pt x="682673" y="2959625"/>
                    </a:lnTo>
                    <a:close/>
                  </a:path>
                </a:pathLst>
              </a:custGeom>
              <a:solidFill>
                <a:srgbClr val="E6E4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2" name="Google Shape;3562;p26"/>
              <p:cNvSpPr/>
              <p:nvPr/>
            </p:nvSpPr>
            <p:spPr>
              <a:xfrm>
                <a:off x="6656299" y="616468"/>
                <a:ext cx="3740180" cy="2881978"/>
              </a:xfrm>
              <a:custGeom>
                <a:rect b="b" l="l" r="r" t="t"/>
                <a:pathLst>
                  <a:path extrusionOk="0" h="2881978" w="3740180">
                    <a:moveTo>
                      <a:pt x="630510" y="2878309"/>
                    </a:moveTo>
                    <a:lnTo>
                      <a:pt x="3662222" y="2065921"/>
                    </a:lnTo>
                    <a:cubicBezTo>
                      <a:pt x="3718134" y="2050872"/>
                      <a:pt x="3751567" y="1993055"/>
                      <a:pt x="3736613" y="1937048"/>
                    </a:cubicBezTo>
                    <a:lnTo>
                      <a:pt x="3238550" y="77959"/>
                    </a:lnTo>
                    <a:cubicBezTo>
                      <a:pt x="3223501" y="22047"/>
                      <a:pt x="3165684" y="-11386"/>
                      <a:pt x="3109677" y="3568"/>
                    </a:cubicBezTo>
                    <a:lnTo>
                      <a:pt x="77965" y="815956"/>
                    </a:lnTo>
                    <a:cubicBezTo>
                      <a:pt x="21958" y="830910"/>
                      <a:pt x="-11380" y="888822"/>
                      <a:pt x="3575" y="944829"/>
                    </a:cubicBezTo>
                    <a:lnTo>
                      <a:pt x="501732" y="2804014"/>
                    </a:lnTo>
                    <a:cubicBezTo>
                      <a:pt x="516686" y="2860021"/>
                      <a:pt x="574598" y="2893358"/>
                      <a:pt x="630510" y="2878404"/>
                    </a:cubicBezTo>
                    <a:close/>
                  </a:path>
                </a:pathLst>
              </a:custGeom>
              <a:solidFill>
                <a:srgbClr val="3935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3" name="Google Shape;3563;p26"/>
              <p:cNvSpPr/>
              <p:nvPr/>
            </p:nvSpPr>
            <p:spPr>
              <a:xfrm>
                <a:off x="7387465" y="2828098"/>
                <a:ext cx="4642377" cy="1289542"/>
              </a:xfrm>
              <a:custGeom>
                <a:rect b="b" l="l" r="r" t="t"/>
                <a:pathLst>
                  <a:path extrusionOk="0" h="1289542" w="4642377">
                    <a:moveTo>
                      <a:pt x="35076" y="917853"/>
                    </a:moveTo>
                    <a:lnTo>
                      <a:pt x="1368004" y="1275040"/>
                    </a:lnTo>
                    <a:cubicBezTo>
                      <a:pt x="1440299" y="1294376"/>
                      <a:pt x="1506688" y="1294376"/>
                      <a:pt x="1578983" y="1275040"/>
                    </a:cubicBezTo>
                    <a:lnTo>
                      <a:pt x="4607266" y="463606"/>
                    </a:lnTo>
                    <a:cubicBezTo>
                      <a:pt x="4654130" y="451128"/>
                      <a:pt x="4654034" y="384262"/>
                      <a:pt x="4607266" y="371689"/>
                    </a:cubicBezTo>
                    <a:lnTo>
                      <a:pt x="3274338" y="14502"/>
                    </a:lnTo>
                    <a:cubicBezTo>
                      <a:pt x="3202043" y="-4834"/>
                      <a:pt x="3135654" y="-4834"/>
                      <a:pt x="3063359" y="14502"/>
                    </a:cubicBezTo>
                    <a:lnTo>
                      <a:pt x="35076" y="825841"/>
                    </a:lnTo>
                    <a:cubicBezTo>
                      <a:pt x="-11692" y="838414"/>
                      <a:pt x="-11692" y="905280"/>
                      <a:pt x="35076" y="917758"/>
                    </a:cubicBezTo>
                    <a:close/>
                  </a:path>
                </a:pathLst>
              </a:custGeom>
              <a:solidFill>
                <a:srgbClr val="544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4" name="Google Shape;3564;p26"/>
              <p:cNvSpPr/>
              <p:nvPr/>
            </p:nvSpPr>
            <p:spPr>
              <a:xfrm>
                <a:off x="7664855" y="2870817"/>
                <a:ext cx="4166845" cy="1116166"/>
              </a:xfrm>
              <a:custGeom>
                <a:rect b="b" l="l" r="r" t="t"/>
                <a:pathLst>
                  <a:path extrusionOk="0" h="1116166" w="4166845">
                    <a:moveTo>
                      <a:pt x="3744184" y="388216"/>
                    </a:moveTo>
                    <a:cubicBezTo>
                      <a:pt x="3817146" y="368594"/>
                      <a:pt x="3891154" y="348782"/>
                      <a:pt x="3964592" y="329066"/>
                    </a:cubicBezTo>
                    <a:cubicBezTo>
                      <a:pt x="3970402" y="327542"/>
                      <a:pt x="3981452" y="328018"/>
                      <a:pt x="3989357" y="330113"/>
                    </a:cubicBezTo>
                    <a:cubicBezTo>
                      <a:pt x="4045936" y="345258"/>
                      <a:pt x="4103372" y="360308"/>
                      <a:pt x="4159950" y="375548"/>
                    </a:cubicBezTo>
                    <a:cubicBezTo>
                      <a:pt x="4167665" y="377643"/>
                      <a:pt x="4169094" y="380691"/>
                      <a:pt x="4163284" y="382215"/>
                    </a:cubicBezTo>
                    <a:cubicBezTo>
                      <a:pt x="4089846" y="401932"/>
                      <a:pt x="4016122" y="421744"/>
                      <a:pt x="3943066" y="441365"/>
                    </a:cubicBezTo>
                    <a:cubicBezTo>
                      <a:pt x="3936970" y="442985"/>
                      <a:pt x="3925730" y="442508"/>
                      <a:pt x="3918110" y="440413"/>
                    </a:cubicBezTo>
                    <a:cubicBezTo>
                      <a:pt x="3861436" y="425268"/>
                      <a:pt x="3804763" y="410028"/>
                      <a:pt x="3747708" y="394883"/>
                    </a:cubicBezTo>
                    <a:cubicBezTo>
                      <a:pt x="3739993" y="392788"/>
                      <a:pt x="3738088" y="389835"/>
                      <a:pt x="3744184" y="388216"/>
                    </a:cubicBezTo>
                    <a:lnTo>
                      <a:pt x="3744184" y="388216"/>
                    </a:lnTo>
                    <a:close/>
                    <a:moveTo>
                      <a:pt x="3553684" y="439460"/>
                    </a:moveTo>
                    <a:cubicBezTo>
                      <a:pt x="3548159" y="440984"/>
                      <a:pt x="3549398" y="443937"/>
                      <a:pt x="3557399" y="446033"/>
                    </a:cubicBezTo>
                    <a:cubicBezTo>
                      <a:pt x="3614167" y="461082"/>
                      <a:pt x="3671127" y="476322"/>
                      <a:pt x="3727610" y="491467"/>
                    </a:cubicBezTo>
                    <a:cubicBezTo>
                      <a:pt x="3735421" y="493562"/>
                      <a:pt x="3746851" y="493943"/>
                      <a:pt x="3752375" y="492515"/>
                    </a:cubicBezTo>
                    <a:cubicBezTo>
                      <a:pt x="3793999" y="481370"/>
                      <a:pt x="3836005" y="470035"/>
                      <a:pt x="3878105" y="458796"/>
                    </a:cubicBezTo>
                    <a:cubicBezTo>
                      <a:pt x="3883915" y="457272"/>
                      <a:pt x="3882296" y="454129"/>
                      <a:pt x="3874581" y="452128"/>
                    </a:cubicBezTo>
                    <a:cubicBezTo>
                      <a:pt x="3817622" y="436984"/>
                      <a:pt x="3760757" y="421934"/>
                      <a:pt x="3704084" y="406790"/>
                    </a:cubicBezTo>
                    <a:cubicBezTo>
                      <a:pt x="3696368" y="404694"/>
                      <a:pt x="3685224" y="404313"/>
                      <a:pt x="3679509" y="405837"/>
                    </a:cubicBezTo>
                    <a:cubicBezTo>
                      <a:pt x="3637027" y="417172"/>
                      <a:pt x="3595213" y="428411"/>
                      <a:pt x="3553684" y="439556"/>
                    </a:cubicBezTo>
                    <a:lnTo>
                      <a:pt x="3553684" y="439556"/>
                    </a:lnTo>
                    <a:close/>
                    <a:moveTo>
                      <a:pt x="3356231" y="492419"/>
                    </a:moveTo>
                    <a:cubicBezTo>
                      <a:pt x="3397569" y="481370"/>
                      <a:pt x="3438908" y="470131"/>
                      <a:pt x="3480913" y="458891"/>
                    </a:cubicBezTo>
                    <a:cubicBezTo>
                      <a:pt x="3486723" y="457367"/>
                      <a:pt x="3498058" y="457843"/>
                      <a:pt x="3505773" y="459844"/>
                    </a:cubicBezTo>
                    <a:cubicBezTo>
                      <a:pt x="3562542" y="475084"/>
                      <a:pt x="3619501" y="490133"/>
                      <a:pt x="3675985" y="505278"/>
                    </a:cubicBezTo>
                    <a:cubicBezTo>
                      <a:pt x="3683796" y="507374"/>
                      <a:pt x="3685319" y="510421"/>
                      <a:pt x="3679795" y="511945"/>
                    </a:cubicBezTo>
                    <a:cubicBezTo>
                      <a:pt x="3637790" y="523280"/>
                      <a:pt x="3596165" y="534425"/>
                      <a:pt x="3554827" y="545474"/>
                    </a:cubicBezTo>
                    <a:cubicBezTo>
                      <a:pt x="3549017" y="546998"/>
                      <a:pt x="3538158" y="546617"/>
                      <a:pt x="3530062" y="544426"/>
                    </a:cubicBezTo>
                    <a:cubicBezTo>
                      <a:pt x="3473198" y="529471"/>
                      <a:pt x="3416524" y="514136"/>
                      <a:pt x="3359850" y="498992"/>
                    </a:cubicBezTo>
                    <a:cubicBezTo>
                      <a:pt x="3352135" y="496991"/>
                      <a:pt x="3350134" y="494039"/>
                      <a:pt x="3356135" y="492419"/>
                    </a:cubicBezTo>
                    <a:lnTo>
                      <a:pt x="3356135" y="492419"/>
                    </a:lnTo>
                    <a:close/>
                    <a:moveTo>
                      <a:pt x="3164492" y="543950"/>
                    </a:moveTo>
                    <a:cubicBezTo>
                      <a:pt x="3158492" y="545569"/>
                      <a:pt x="3160206" y="548617"/>
                      <a:pt x="3168017" y="550712"/>
                    </a:cubicBezTo>
                    <a:cubicBezTo>
                      <a:pt x="3224881" y="565762"/>
                      <a:pt x="3281555" y="581002"/>
                      <a:pt x="3338133" y="596146"/>
                    </a:cubicBezTo>
                    <a:cubicBezTo>
                      <a:pt x="3345848" y="598242"/>
                      <a:pt x="3356992" y="598718"/>
                      <a:pt x="3362993" y="597099"/>
                    </a:cubicBezTo>
                    <a:cubicBezTo>
                      <a:pt x="3404903" y="585860"/>
                      <a:pt x="3447290" y="574525"/>
                      <a:pt x="3489295" y="563190"/>
                    </a:cubicBezTo>
                    <a:cubicBezTo>
                      <a:pt x="3495391" y="561571"/>
                      <a:pt x="3493867" y="558618"/>
                      <a:pt x="3485770" y="556523"/>
                    </a:cubicBezTo>
                    <a:cubicBezTo>
                      <a:pt x="3429383" y="541473"/>
                      <a:pt x="3372137" y="526233"/>
                      <a:pt x="3315368" y="511088"/>
                    </a:cubicBezTo>
                    <a:cubicBezTo>
                      <a:pt x="3307653" y="508993"/>
                      <a:pt x="3296509" y="508517"/>
                      <a:pt x="3290508" y="510231"/>
                    </a:cubicBezTo>
                    <a:cubicBezTo>
                      <a:pt x="3248312" y="521566"/>
                      <a:pt x="3206212" y="532901"/>
                      <a:pt x="3164397" y="544140"/>
                    </a:cubicBezTo>
                    <a:lnTo>
                      <a:pt x="3164397" y="544140"/>
                    </a:lnTo>
                    <a:close/>
                    <a:moveTo>
                      <a:pt x="2003681" y="855608"/>
                    </a:moveTo>
                    <a:cubicBezTo>
                      <a:pt x="2186084" y="806554"/>
                      <a:pt x="2368488" y="757595"/>
                      <a:pt x="2551559" y="708446"/>
                    </a:cubicBezTo>
                    <a:cubicBezTo>
                      <a:pt x="2733391" y="659583"/>
                      <a:pt x="2916461" y="610529"/>
                      <a:pt x="3098865" y="561476"/>
                    </a:cubicBezTo>
                    <a:cubicBezTo>
                      <a:pt x="3104675" y="559952"/>
                      <a:pt x="3115724" y="560333"/>
                      <a:pt x="3123630" y="562428"/>
                    </a:cubicBezTo>
                    <a:cubicBezTo>
                      <a:pt x="3180209" y="577573"/>
                      <a:pt x="3236977" y="592718"/>
                      <a:pt x="3293747" y="607958"/>
                    </a:cubicBezTo>
                    <a:cubicBezTo>
                      <a:pt x="3301462" y="609958"/>
                      <a:pt x="3303367" y="613006"/>
                      <a:pt x="3297557" y="614530"/>
                    </a:cubicBezTo>
                    <a:cubicBezTo>
                      <a:pt x="3115153" y="663584"/>
                      <a:pt x="2931701" y="712733"/>
                      <a:pt x="2749869" y="761501"/>
                    </a:cubicBezTo>
                    <a:cubicBezTo>
                      <a:pt x="2566799" y="810650"/>
                      <a:pt x="2384014" y="859703"/>
                      <a:pt x="2201515" y="908662"/>
                    </a:cubicBezTo>
                    <a:cubicBezTo>
                      <a:pt x="2195705" y="910186"/>
                      <a:pt x="2184656" y="909805"/>
                      <a:pt x="2176845" y="907709"/>
                    </a:cubicBezTo>
                    <a:cubicBezTo>
                      <a:pt x="2120648" y="892469"/>
                      <a:pt x="2064069" y="877325"/>
                      <a:pt x="2007490" y="862180"/>
                    </a:cubicBezTo>
                    <a:cubicBezTo>
                      <a:pt x="1999585" y="860084"/>
                      <a:pt x="1997870" y="857132"/>
                      <a:pt x="2003681" y="855512"/>
                    </a:cubicBezTo>
                    <a:lnTo>
                      <a:pt x="2003681" y="855512"/>
                    </a:lnTo>
                    <a:close/>
                    <a:moveTo>
                      <a:pt x="1813466" y="906661"/>
                    </a:moveTo>
                    <a:cubicBezTo>
                      <a:pt x="1807370" y="908281"/>
                      <a:pt x="1809561" y="911329"/>
                      <a:pt x="1816990" y="913329"/>
                    </a:cubicBezTo>
                    <a:cubicBezTo>
                      <a:pt x="1873759" y="928664"/>
                      <a:pt x="1929957" y="943714"/>
                      <a:pt x="1986535" y="958954"/>
                    </a:cubicBezTo>
                    <a:cubicBezTo>
                      <a:pt x="1994156" y="960954"/>
                      <a:pt x="2005205" y="961430"/>
                      <a:pt x="2011300" y="959811"/>
                    </a:cubicBezTo>
                    <a:cubicBezTo>
                      <a:pt x="2053496" y="948476"/>
                      <a:pt x="2095311" y="937332"/>
                      <a:pt x="2136745" y="926093"/>
                    </a:cubicBezTo>
                    <a:cubicBezTo>
                      <a:pt x="2142555" y="924568"/>
                      <a:pt x="2140745" y="921520"/>
                      <a:pt x="2133220" y="919520"/>
                    </a:cubicBezTo>
                    <a:cubicBezTo>
                      <a:pt x="2076547" y="904376"/>
                      <a:pt x="2019968" y="889135"/>
                      <a:pt x="1963675" y="873991"/>
                    </a:cubicBezTo>
                    <a:cubicBezTo>
                      <a:pt x="1955770" y="871895"/>
                      <a:pt x="1944721" y="871419"/>
                      <a:pt x="1938910" y="872943"/>
                    </a:cubicBezTo>
                    <a:cubicBezTo>
                      <a:pt x="1897477" y="884087"/>
                      <a:pt x="1855567" y="895327"/>
                      <a:pt x="1813466" y="906661"/>
                    </a:cubicBezTo>
                    <a:lnTo>
                      <a:pt x="1813466" y="906661"/>
                    </a:lnTo>
                    <a:close/>
                    <a:moveTo>
                      <a:pt x="1614394" y="960192"/>
                    </a:moveTo>
                    <a:cubicBezTo>
                      <a:pt x="1655827" y="949048"/>
                      <a:pt x="1697833" y="937713"/>
                      <a:pt x="1740028" y="926378"/>
                    </a:cubicBezTo>
                    <a:cubicBezTo>
                      <a:pt x="1746124" y="924759"/>
                      <a:pt x="1757364" y="925235"/>
                      <a:pt x="1765079" y="927331"/>
                    </a:cubicBezTo>
                    <a:cubicBezTo>
                      <a:pt x="1821563" y="942571"/>
                      <a:pt x="1878236" y="957716"/>
                      <a:pt x="1934529" y="972860"/>
                    </a:cubicBezTo>
                    <a:cubicBezTo>
                      <a:pt x="1942244" y="974956"/>
                      <a:pt x="1943578" y="977909"/>
                      <a:pt x="1937577" y="979623"/>
                    </a:cubicBezTo>
                    <a:cubicBezTo>
                      <a:pt x="1895857" y="990862"/>
                      <a:pt x="1853662" y="1002197"/>
                      <a:pt x="1812038" y="1013342"/>
                    </a:cubicBezTo>
                    <a:cubicBezTo>
                      <a:pt x="1806513" y="1014866"/>
                      <a:pt x="1795274" y="1014485"/>
                      <a:pt x="1787558" y="1012389"/>
                    </a:cubicBezTo>
                    <a:cubicBezTo>
                      <a:pt x="1731075" y="997244"/>
                      <a:pt x="1674592" y="982100"/>
                      <a:pt x="1618108" y="966860"/>
                    </a:cubicBezTo>
                    <a:cubicBezTo>
                      <a:pt x="1610393" y="964764"/>
                      <a:pt x="1608965" y="961716"/>
                      <a:pt x="1614394" y="960287"/>
                    </a:cubicBezTo>
                    <a:lnTo>
                      <a:pt x="1614394" y="960287"/>
                    </a:lnTo>
                    <a:close/>
                    <a:moveTo>
                      <a:pt x="1234346" y="1062205"/>
                    </a:moveTo>
                    <a:cubicBezTo>
                      <a:pt x="1228536" y="1063729"/>
                      <a:pt x="1230346" y="1066777"/>
                      <a:pt x="1237966" y="1068777"/>
                    </a:cubicBezTo>
                    <a:cubicBezTo>
                      <a:pt x="1294735" y="1084017"/>
                      <a:pt x="1351218" y="1099257"/>
                      <a:pt x="1407606" y="1114307"/>
                    </a:cubicBezTo>
                    <a:cubicBezTo>
                      <a:pt x="1415321" y="1116402"/>
                      <a:pt x="1426084" y="1116783"/>
                      <a:pt x="1431799" y="1115164"/>
                    </a:cubicBezTo>
                    <a:cubicBezTo>
                      <a:pt x="1536479" y="1087160"/>
                      <a:pt x="1641635" y="1058871"/>
                      <a:pt x="1747363" y="1030582"/>
                    </a:cubicBezTo>
                    <a:cubicBezTo>
                      <a:pt x="1753173" y="1029058"/>
                      <a:pt x="1751363" y="1026010"/>
                      <a:pt x="1743648" y="1024010"/>
                    </a:cubicBezTo>
                    <a:cubicBezTo>
                      <a:pt x="1687165" y="1008865"/>
                      <a:pt x="1630967" y="993625"/>
                      <a:pt x="1574198" y="978480"/>
                    </a:cubicBezTo>
                    <a:cubicBezTo>
                      <a:pt x="1566483" y="976480"/>
                      <a:pt x="1555339" y="975908"/>
                      <a:pt x="1549624" y="977527"/>
                    </a:cubicBezTo>
                    <a:cubicBezTo>
                      <a:pt x="1443991" y="1005817"/>
                      <a:pt x="1338550" y="1034201"/>
                      <a:pt x="1234251" y="1062205"/>
                    </a:cubicBezTo>
                    <a:lnTo>
                      <a:pt x="1234251" y="1062205"/>
                    </a:lnTo>
                    <a:close/>
                    <a:moveTo>
                      <a:pt x="976409" y="993149"/>
                    </a:moveTo>
                    <a:cubicBezTo>
                      <a:pt x="1112903" y="956477"/>
                      <a:pt x="1250253" y="919616"/>
                      <a:pt x="1387699" y="882754"/>
                    </a:cubicBezTo>
                    <a:cubicBezTo>
                      <a:pt x="1393223" y="881230"/>
                      <a:pt x="1404749" y="881706"/>
                      <a:pt x="1412368" y="883706"/>
                    </a:cubicBezTo>
                    <a:cubicBezTo>
                      <a:pt x="1468852" y="898946"/>
                      <a:pt x="1525049" y="913996"/>
                      <a:pt x="1582009" y="929331"/>
                    </a:cubicBezTo>
                    <a:cubicBezTo>
                      <a:pt x="1590010" y="931522"/>
                      <a:pt x="1591248" y="934570"/>
                      <a:pt x="1585724" y="936094"/>
                    </a:cubicBezTo>
                    <a:cubicBezTo>
                      <a:pt x="1448659" y="972860"/>
                      <a:pt x="1311023" y="1009817"/>
                      <a:pt x="1175005" y="1046298"/>
                    </a:cubicBezTo>
                    <a:cubicBezTo>
                      <a:pt x="1169195" y="1047822"/>
                      <a:pt x="1158146" y="1047346"/>
                      <a:pt x="1150240" y="1045250"/>
                    </a:cubicBezTo>
                    <a:cubicBezTo>
                      <a:pt x="1093471" y="1030010"/>
                      <a:pt x="1036798" y="1014770"/>
                      <a:pt x="980124" y="999626"/>
                    </a:cubicBezTo>
                    <a:cubicBezTo>
                      <a:pt x="972313" y="997530"/>
                      <a:pt x="970694" y="994577"/>
                      <a:pt x="976409" y="993053"/>
                    </a:cubicBezTo>
                    <a:lnTo>
                      <a:pt x="976409" y="993053"/>
                    </a:lnTo>
                    <a:close/>
                    <a:moveTo>
                      <a:pt x="1460184" y="863227"/>
                    </a:moveTo>
                    <a:cubicBezTo>
                      <a:pt x="1454659" y="864752"/>
                      <a:pt x="1456183" y="867704"/>
                      <a:pt x="1464089" y="869895"/>
                    </a:cubicBezTo>
                    <a:cubicBezTo>
                      <a:pt x="1520668" y="885040"/>
                      <a:pt x="1576865" y="900185"/>
                      <a:pt x="1633539" y="915520"/>
                    </a:cubicBezTo>
                    <a:cubicBezTo>
                      <a:pt x="1641445" y="917615"/>
                      <a:pt x="1652970" y="918092"/>
                      <a:pt x="1658494" y="916568"/>
                    </a:cubicBezTo>
                    <a:cubicBezTo>
                      <a:pt x="1700405" y="905328"/>
                      <a:pt x="1742600" y="894089"/>
                      <a:pt x="1785082" y="882563"/>
                    </a:cubicBezTo>
                    <a:cubicBezTo>
                      <a:pt x="1790701" y="881039"/>
                      <a:pt x="1788987" y="877991"/>
                      <a:pt x="1781081" y="875896"/>
                    </a:cubicBezTo>
                    <a:cubicBezTo>
                      <a:pt x="1724312" y="860656"/>
                      <a:pt x="1668210" y="845416"/>
                      <a:pt x="1611632" y="830366"/>
                    </a:cubicBezTo>
                    <a:cubicBezTo>
                      <a:pt x="1603726" y="828271"/>
                      <a:pt x="1592677" y="827794"/>
                      <a:pt x="1586866" y="829318"/>
                    </a:cubicBezTo>
                    <a:cubicBezTo>
                      <a:pt x="1544194" y="840749"/>
                      <a:pt x="1501999" y="852083"/>
                      <a:pt x="1460089" y="863227"/>
                    </a:cubicBezTo>
                    <a:lnTo>
                      <a:pt x="1460089" y="863227"/>
                    </a:lnTo>
                    <a:close/>
                    <a:moveTo>
                      <a:pt x="1651541" y="811888"/>
                    </a:moveTo>
                    <a:cubicBezTo>
                      <a:pt x="1693165" y="800743"/>
                      <a:pt x="1734790" y="789599"/>
                      <a:pt x="1776605" y="778360"/>
                    </a:cubicBezTo>
                    <a:cubicBezTo>
                      <a:pt x="1782700" y="776741"/>
                      <a:pt x="1793654" y="777217"/>
                      <a:pt x="1801655" y="779312"/>
                    </a:cubicBezTo>
                    <a:cubicBezTo>
                      <a:pt x="1858139" y="794457"/>
                      <a:pt x="1914431" y="809697"/>
                      <a:pt x="1971010" y="824842"/>
                    </a:cubicBezTo>
                    <a:cubicBezTo>
                      <a:pt x="1979011" y="826937"/>
                      <a:pt x="1980725" y="829985"/>
                      <a:pt x="1974724" y="831604"/>
                    </a:cubicBezTo>
                    <a:cubicBezTo>
                      <a:pt x="1932815" y="842844"/>
                      <a:pt x="1891476" y="854084"/>
                      <a:pt x="1849852" y="865228"/>
                    </a:cubicBezTo>
                    <a:cubicBezTo>
                      <a:pt x="1844041" y="866752"/>
                      <a:pt x="1833088" y="866180"/>
                      <a:pt x="1825277" y="864085"/>
                    </a:cubicBezTo>
                    <a:cubicBezTo>
                      <a:pt x="1768508" y="848845"/>
                      <a:pt x="1711834" y="833795"/>
                      <a:pt x="1655542" y="818555"/>
                    </a:cubicBezTo>
                    <a:cubicBezTo>
                      <a:pt x="1647445" y="816365"/>
                      <a:pt x="1645826" y="813412"/>
                      <a:pt x="1651636" y="811888"/>
                    </a:cubicBezTo>
                    <a:lnTo>
                      <a:pt x="1651636" y="811888"/>
                    </a:lnTo>
                    <a:close/>
                    <a:moveTo>
                      <a:pt x="1841756" y="760834"/>
                    </a:moveTo>
                    <a:cubicBezTo>
                      <a:pt x="1835945" y="762358"/>
                      <a:pt x="1837565" y="765310"/>
                      <a:pt x="1845756" y="767501"/>
                    </a:cubicBezTo>
                    <a:cubicBezTo>
                      <a:pt x="1902144" y="782646"/>
                      <a:pt x="1958056" y="797886"/>
                      <a:pt x="2014825" y="813126"/>
                    </a:cubicBezTo>
                    <a:cubicBezTo>
                      <a:pt x="2022731" y="815221"/>
                      <a:pt x="2034065" y="815602"/>
                      <a:pt x="2039875" y="814078"/>
                    </a:cubicBezTo>
                    <a:cubicBezTo>
                      <a:pt x="2081500" y="802934"/>
                      <a:pt x="2123886" y="791504"/>
                      <a:pt x="2165606" y="780265"/>
                    </a:cubicBezTo>
                    <a:cubicBezTo>
                      <a:pt x="2171416" y="778741"/>
                      <a:pt x="2169892" y="775693"/>
                      <a:pt x="2162081" y="773597"/>
                    </a:cubicBezTo>
                    <a:cubicBezTo>
                      <a:pt x="2105312" y="758357"/>
                      <a:pt x="2048829" y="743308"/>
                      <a:pt x="1992441" y="728163"/>
                    </a:cubicBezTo>
                    <a:cubicBezTo>
                      <a:pt x="1984440" y="726068"/>
                      <a:pt x="1973200" y="725686"/>
                      <a:pt x="1967676" y="727115"/>
                    </a:cubicBezTo>
                    <a:cubicBezTo>
                      <a:pt x="1925575" y="738450"/>
                      <a:pt x="1883380" y="749690"/>
                      <a:pt x="1841756" y="760834"/>
                    </a:cubicBezTo>
                    <a:lnTo>
                      <a:pt x="1841756" y="760834"/>
                    </a:lnTo>
                    <a:close/>
                    <a:moveTo>
                      <a:pt x="2039971" y="707684"/>
                    </a:moveTo>
                    <a:cubicBezTo>
                      <a:pt x="2034446" y="709208"/>
                      <a:pt x="2035780" y="712161"/>
                      <a:pt x="2043781" y="714352"/>
                    </a:cubicBezTo>
                    <a:cubicBezTo>
                      <a:pt x="2100169" y="729496"/>
                      <a:pt x="2156842" y="744641"/>
                      <a:pt x="2213516" y="759881"/>
                    </a:cubicBezTo>
                    <a:cubicBezTo>
                      <a:pt x="2221422" y="761977"/>
                      <a:pt x="2232757" y="762358"/>
                      <a:pt x="2238281" y="760929"/>
                    </a:cubicBezTo>
                    <a:cubicBezTo>
                      <a:pt x="2280191" y="749690"/>
                      <a:pt x="2321911" y="738450"/>
                      <a:pt x="2364297" y="727115"/>
                    </a:cubicBezTo>
                    <a:cubicBezTo>
                      <a:pt x="2370107" y="725591"/>
                      <a:pt x="2368298" y="722543"/>
                      <a:pt x="2360201" y="720448"/>
                    </a:cubicBezTo>
                    <a:cubicBezTo>
                      <a:pt x="2303718" y="705303"/>
                      <a:pt x="2247140" y="690158"/>
                      <a:pt x="2190847" y="675014"/>
                    </a:cubicBezTo>
                    <a:cubicBezTo>
                      <a:pt x="2182846" y="672918"/>
                      <a:pt x="2171892" y="672442"/>
                      <a:pt x="2166082" y="673966"/>
                    </a:cubicBezTo>
                    <a:cubicBezTo>
                      <a:pt x="2123981" y="685301"/>
                      <a:pt x="2081785" y="696540"/>
                      <a:pt x="2039875" y="707779"/>
                    </a:cubicBezTo>
                    <a:lnTo>
                      <a:pt x="2039875" y="707779"/>
                    </a:lnTo>
                    <a:close/>
                    <a:moveTo>
                      <a:pt x="2231328" y="656344"/>
                    </a:moveTo>
                    <a:cubicBezTo>
                      <a:pt x="2225518" y="657868"/>
                      <a:pt x="2227327" y="660821"/>
                      <a:pt x="2234948" y="662917"/>
                    </a:cubicBezTo>
                    <a:cubicBezTo>
                      <a:pt x="2291240" y="678157"/>
                      <a:pt x="2347724" y="693302"/>
                      <a:pt x="2404302" y="708446"/>
                    </a:cubicBezTo>
                    <a:cubicBezTo>
                      <a:pt x="2412303" y="710637"/>
                      <a:pt x="2423447" y="711018"/>
                      <a:pt x="2429258" y="709494"/>
                    </a:cubicBezTo>
                    <a:cubicBezTo>
                      <a:pt x="2471453" y="698254"/>
                      <a:pt x="2513840" y="686825"/>
                      <a:pt x="2556131" y="675394"/>
                    </a:cubicBezTo>
                    <a:cubicBezTo>
                      <a:pt x="2561941" y="673870"/>
                      <a:pt x="2559845" y="670918"/>
                      <a:pt x="2551844" y="668822"/>
                    </a:cubicBezTo>
                    <a:cubicBezTo>
                      <a:pt x="2495075" y="653582"/>
                      <a:pt x="2438783" y="638533"/>
                      <a:pt x="2382394" y="623388"/>
                    </a:cubicBezTo>
                    <a:cubicBezTo>
                      <a:pt x="2374489" y="621293"/>
                      <a:pt x="2363821" y="620721"/>
                      <a:pt x="2358010" y="622340"/>
                    </a:cubicBezTo>
                    <a:cubicBezTo>
                      <a:pt x="2315624" y="633675"/>
                      <a:pt x="2273333" y="644915"/>
                      <a:pt x="2231328" y="656249"/>
                    </a:cubicBezTo>
                    <a:lnTo>
                      <a:pt x="2231328" y="656249"/>
                    </a:lnTo>
                    <a:close/>
                    <a:moveTo>
                      <a:pt x="2422209" y="605195"/>
                    </a:moveTo>
                    <a:cubicBezTo>
                      <a:pt x="2416399" y="606719"/>
                      <a:pt x="2418304" y="609577"/>
                      <a:pt x="2426019" y="611672"/>
                    </a:cubicBezTo>
                    <a:cubicBezTo>
                      <a:pt x="2482598" y="626817"/>
                      <a:pt x="2538890" y="641867"/>
                      <a:pt x="2595659" y="657107"/>
                    </a:cubicBezTo>
                    <a:cubicBezTo>
                      <a:pt x="2603660" y="659202"/>
                      <a:pt x="2614519" y="659774"/>
                      <a:pt x="2620329" y="658250"/>
                    </a:cubicBezTo>
                    <a:cubicBezTo>
                      <a:pt x="2661953" y="647105"/>
                      <a:pt x="2703959" y="635770"/>
                      <a:pt x="2746059" y="624626"/>
                    </a:cubicBezTo>
                    <a:cubicBezTo>
                      <a:pt x="2751869" y="623102"/>
                      <a:pt x="2749964" y="620054"/>
                      <a:pt x="2741963" y="617864"/>
                    </a:cubicBezTo>
                    <a:cubicBezTo>
                      <a:pt x="2685385" y="602624"/>
                      <a:pt x="2629092" y="587574"/>
                      <a:pt x="2572609" y="572429"/>
                    </a:cubicBezTo>
                    <a:cubicBezTo>
                      <a:pt x="2564703" y="570334"/>
                      <a:pt x="2553749" y="569858"/>
                      <a:pt x="2548034" y="571382"/>
                    </a:cubicBezTo>
                    <a:cubicBezTo>
                      <a:pt x="2505839" y="582621"/>
                      <a:pt x="2463738" y="593956"/>
                      <a:pt x="2422209" y="605100"/>
                    </a:cubicBezTo>
                    <a:lnTo>
                      <a:pt x="2422209" y="605100"/>
                    </a:lnTo>
                    <a:close/>
                    <a:moveTo>
                      <a:pt x="2620424" y="552046"/>
                    </a:moveTo>
                    <a:cubicBezTo>
                      <a:pt x="2614900" y="553570"/>
                      <a:pt x="2616519" y="556427"/>
                      <a:pt x="2624234" y="558523"/>
                    </a:cubicBezTo>
                    <a:cubicBezTo>
                      <a:pt x="2680813" y="573668"/>
                      <a:pt x="2737010" y="588717"/>
                      <a:pt x="2793779" y="603957"/>
                    </a:cubicBezTo>
                    <a:cubicBezTo>
                      <a:pt x="2801685" y="606052"/>
                      <a:pt x="2812734" y="606529"/>
                      <a:pt x="2818259" y="605100"/>
                    </a:cubicBezTo>
                    <a:cubicBezTo>
                      <a:pt x="2860454" y="593765"/>
                      <a:pt x="2902555" y="582431"/>
                      <a:pt x="2944846" y="571096"/>
                    </a:cubicBezTo>
                    <a:cubicBezTo>
                      <a:pt x="2950370" y="569572"/>
                      <a:pt x="2948560" y="566619"/>
                      <a:pt x="2940750" y="564524"/>
                    </a:cubicBezTo>
                    <a:cubicBezTo>
                      <a:pt x="2883695" y="549379"/>
                      <a:pt x="2827593" y="534329"/>
                      <a:pt x="2771110" y="519185"/>
                    </a:cubicBezTo>
                    <a:cubicBezTo>
                      <a:pt x="2763204" y="517089"/>
                      <a:pt x="2752250" y="516613"/>
                      <a:pt x="2746726" y="518137"/>
                    </a:cubicBezTo>
                    <a:cubicBezTo>
                      <a:pt x="2704530" y="529376"/>
                      <a:pt x="2662430" y="540711"/>
                      <a:pt x="2620424" y="552046"/>
                    </a:cubicBezTo>
                    <a:lnTo>
                      <a:pt x="2620424" y="552046"/>
                    </a:lnTo>
                    <a:close/>
                    <a:moveTo>
                      <a:pt x="2810924" y="500896"/>
                    </a:moveTo>
                    <a:cubicBezTo>
                      <a:pt x="2852930" y="489562"/>
                      <a:pt x="2894840" y="478322"/>
                      <a:pt x="2937226" y="467083"/>
                    </a:cubicBezTo>
                    <a:cubicBezTo>
                      <a:pt x="2943322" y="465464"/>
                      <a:pt x="2954276" y="465844"/>
                      <a:pt x="2962086" y="468035"/>
                    </a:cubicBezTo>
                    <a:cubicBezTo>
                      <a:pt x="3018284" y="483085"/>
                      <a:pt x="3074767" y="498229"/>
                      <a:pt x="3131441" y="513279"/>
                    </a:cubicBezTo>
                    <a:cubicBezTo>
                      <a:pt x="3139632" y="515470"/>
                      <a:pt x="3141347" y="518423"/>
                      <a:pt x="3135251" y="520042"/>
                    </a:cubicBezTo>
                    <a:cubicBezTo>
                      <a:pt x="3093150" y="531377"/>
                      <a:pt x="3050954" y="542616"/>
                      <a:pt x="3009235" y="553856"/>
                    </a:cubicBezTo>
                    <a:cubicBezTo>
                      <a:pt x="3003425" y="555379"/>
                      <a:pt x="2992280" y="554903"/>
                      <a:pt x="2984470" y="552808"/>
                    </a:cubicBezTo>
                    <a:cubicBezTo>
                      <a:pt x="2927701" y="537568"/>
                      <a:pt x="2871408" y="522518"/>
                      <a:pt x="2814734" y="507469"/>
                    </a:cubicBezTo>
                    <a:cubicBezTo>
                      <a:pt x="2807019" y="505373"/>
                      <a:pt x="2805114" y="502420"/>
                      <a:pt x="2810924" y="500896"/>
                    </a:cubicBezTo>
                    <a:lnTo>
                      <a:pt x="2810924" y="500896"/>
                    </a:lnTo>
                    <a:close/>
                    <a:moveTo>
                      <a:pt x="3002567" y="449461"/>
                    </a:moveTo>
                    <a:cubicBezTo>
                      <a:pt x="2996757" y="450985"/>
                      <a:pt x="2998376" y="453938"/>
                      <a:pt x="3006092" y="456034"/>
                    </a:cubicBezTo>
                    <a:cubicBezTo>
                      <a:pt x="3062384" y="471178"/>
                      <a:pt x="3118867" y="486228"/>
                      <a:pt x="3175541" y="501373"/>
                    </a:cubicBezTo>
                    <a:cubicBezTo>
                      <a:pt x="3183542" y="503468"/>
                      <a:pt x="3194972" y="503849"/>
                      <a:pt x="3200497" y="502420"/>
                    </a:cubicBezTo>
                    <a:cubicBezTo>
                      <a:pt x="3242597" y="491086"/>
                      <a:pt x="3285079" y="479846"/>
                      <a:pt x="3326513" y="468607"/>
                    </a:cubicBezTo>
                    <a:cubicBezTo>
                      <a:pt x="3332609" y="466987"/>
                      <a:pt x="3330799" y="464035"/>
                      <a:pt x="3322798" y="461844"/>
                    </a:cubicBezTo>
                    <a:cubicBezTo>
                      <a:pt x="3265934" y="446794"/>
                      <a:pt x="3209641" y="431650"/>
                      <a:pt x="3153443" y="416600"/>
                    </a:cubicBezTo>
                    <a:cubicBezTo>
                      <a:pt x="3145538" y="414505"/>
                      <a:pt x="3134489" y="414028"/>
                      <a:pt x="3128392" y="415648"/>
                    </a:cubicBezTo>
                    <a:cubicBezTo>
                      <a:pt x="3086768" y="426792"/>
                      <a:pt x="3044382" y="438222"/>
                      <a:pt x="3002472" y="449461"/>
                    </a:cubicBezTo>
                    <a:lnTo>
                      <a:pt x="3002472" y="449461"/>
                    </a:lnTo>
                    <a:close/>
                    <a:moveTo>
                      <a:pt x="3200973" y="396121"/>
                    </a:moveTo>
                    <a:cubicBezTo>
                      <a:pt x="3242597" y="384977"/>
                      <a:pt x="3284602" y="373738"/>
                      <a:pt x="3326227" y="362498"/>
                    </a:cubicBezTo>
                    <a:cubicBezTo>
                      <a:pt x="3331751" y="361069"/>
                      <a:pt x="3342991" y="361355"/>
                      <a:pt x="3350992" y="363546"/>
                    </a:cubicBezTo>
                    <a:cubicBezTo>
                      <a:pt x="3407380" y="378595"/>
                      <a:pt x="3463577" y="393550"/>
                      <a:pt x="3520442" y="408790"/>
                    </a:cubicBezTo>
                    <a:cubicBezTo>
                      <a:pt x="3528633" y="410981"/>
                      <a:pt x="3530062" y="414028"/>
                      <a:pt x="3524537" y="415457"/>
                    </a:cubicBezTo>
                    <a:cubicBezTo>
                      <a:pt x="3482627" y="426697"/>
                      <a:pt x="3440813" y="437936"/>
                      <a:pt x="3399284" y="448985"/>
                    </a:cubicBezTo>
                    <a:cubicBezTo>
                      <a:pt x="3393188" y="450604"/>
                      <a:pt x="3382139" y="450128"/>
                      <a:pt x="3373947" y="447937"/>
                    </a:cubicBezTo>
                    <a:cubicBezTo>
                      <a:pt x="3317178" y="432888"/>
                      <a:pt x="3260885" y="417743"/>
                      <a:pt x="3204592" y="402694"/>
                    </a:cubicBezTo>
                    <a:cubicBezTo>
                      <a:pt x="3196877" y="400598"/>
                      <a:pt x="3194877" y="397741"/>
                      <a:pt x="3200878" y="396121"/>
                    </a:cubicBezTo>
                    <a:lnTo>
                      <a:pt x="3200878" y="396121"/>
                    </a:lnTo>
                    <a:close/>
                    <a:moveTo>
                      <a:pt x="3391187" y="345163"/>
                    </a:moveTo>
                    <a:cubicBezTo>
                      <a:pt x="3385091" y="346782"/>
                      <a:pt x="3386996" y="349640"/>
                      <a:pt x="3394902" y="351735"/>
                    </a:cubicBezTo>
                    <a:cubicBezTo>
                      <a:pt x="3451481" y="366785"/>
                      <a:pt x="3507392" y="381929"/>
                      <a:pt x="3563971" y="397074"/>
                    </a:cubicBezTo>
                    <a:cubicBezTo>
                      <a:pt x="3571876" y="399169"/>
                      <a:pt x="3583402" y="399646"/>
                      <a:pt x="3589117" y="398122"/>
                    </a:cubicBezTo>
                    <a:cubicBezTo>
                      <a:pt x="3694749" y="369833"/>
                      <a:pt x="3799810" y="341734"/>
                      <a:pt x="3905252" y="313254"/>
                    </a:cubicBezTo>
                    <a:cubicBezTo>
                      <a:pt x="3911062" y="311730"/>
                      <a:pt x="3909252" y="308777"/>
                      <a:pt x="3901251" y="306586"/>
                    </a:cubicBezTo>
                    <a:cubicBezTo>
                      <a:pt x="3844672" y="291442"/>
                      <a:pt x="3788475" y="276392"/>
                      <a:pt x="3732468" y="261343"/>
                    </a:cubicBezTo>
                    <a:cubicBezTo>
                      <a:pt x="3724467" y="259247"/>
                      <a:pt x="3713513" y="258771"/>
                      <a:pt x="3707703" y="260295"/>
                    </a:cubicBezTo>
                    <a:cubicBezTo>
                      <a:pt x="3601499" y="288679"/>
                      <a:pt x="3496534" y="316874"/>
                      <a:pt x="3391092" y="345163"/>
                    </a:cubicBezTo>
                    <a:lnTo>
                      <a:pt x="3391092" y="345163"/>
                    </a:lnTo>
                    <a:close/>
                    <a:moveTo>
                      <a:pt x="3228881" y="250865"/>
                    </a:moveTo>
                    <a:cubicBezTo>
                      <a:pt x="3302700" y="231053"/>
                      <a:pt x="3376519" y="211432"/>
                      <a:pt x="3450623" y="191525"/>
                    </a:cubicBezTo>
                    <a:cubicBezTo>
                      <a:pt x="3456434" y="190001"/>
                      <a:pt x="3467387" y="190382"/>
                      <a:pt x="3475293" y="192477"/>
                    </a:cubicBezTo>
                    <a:cubicBezTo>
                      <a:pt x="3531967" y="207622"/>
                      <a:pt x="3588164" y="222767"/>
                      <a:pt x="3644457" y="237816"/>
                    </a:cubicBezTo>
                    <a:cubicBezTo>
                      <a:pt x="3652363" y="239911"/>
                      <a:pt x="3653887" y="242864"/>
                      <a:pt x="3648172" y="244388"/>
                    </a:cubicBezTo>
                    <a:cubicBezTo>
                      <a:pt x="3574353" y="264105"/>
                      <a:pt x="3500630" y="283822"/>
                      <a:pt x="3426811" y="303634"/>
                    </a:cubicBezTo>
                    <a:cubicBezTo>
                      <a:pt x="3421286" y="305158"/>
                      <a:pt x="3410333" y="304682"/>
                      <a:pt x="3402427" y="302586"/>
                    </a:cubicBezTo>
                    <a:cubicBezTo>
                      <a:pt x="3345943" y="287632"/>
                      <a:pt x="3289746" y="272392"/>
                      <a:pt x="3232882" y="257247"/>
                    </a:cubicBezTo>
                    <a:cubicBezTo>
                      <a:pt x="3224976" y="255151"/>
                      <a:pt x="3223166" y="252294"/>
                      <a:pt x="3228881" y="250770"/>
                    </a:cubicBezTo>
                    <a:lnTo>
                      <a:pt x="3228881" y="250770"/>
                    </a:lnTo>
                    <a:close/>
                    <a:moveTo>
                      <a:pt x="3038191" y="301919"/>
                    </a:moveTo>
                    <a:cubicBezTo>
                      <a:pt x="3032381" y="303443"/>
                      <a:pt x="3033714" y="306491"/>
                      <a:pt x="3041620" y="308587"/>
                    </a:cubicBezTo>
                    <a:cubicBezTo>
                      <a:pt x="3098770" y="323732"/>
                      <a:pt x="3155253" y="338781"/>
                      <a:pt x="3211546" y="353831"/>
                    </a:cubicBezTo>
                    <a:cubicBezTo>
                      <a:pt x="3219451" y="355926"/>
                      <a:pt x="3230786" y="356307"/>
                      <a:pt x="3236501" y="354783"/>
                    </a:cubicBezTo>
                    <a:cubicBezTo>
                      <a:pt x="3277840" y="343639"/>
                      <a:pt x="3319559" y="332399"/>
                      <a:pt x="3362041" y="321065"/>
                    </a:cubicBezTo>
                    <a:cubicBezTo>
                      <a:pt x="3367851" y="319541"/>
                      <a:pt x="3366232" y="316493"/>
                      <a:pt x="3358326" y="314397"/>
                    </a:cubicBezTo>
                    <a:cubicBezTo>
                      <a:pt x="3302128" y="299348"/>
                      <a:pt x="3245359" y="284298"/>
                      <a:pt x="3188781" y="269153"/>
                    </a:cubicBezTo>
                    <a:cubicBezTo>
                      <a:pt x="3180875" y="267058"/>
                      <a:pt x="3169922" y="266582"/>
                      <a:pt x="3164207" y="268201"/>
                    </a:cubicBezTo>
                    <a:cubicBezTo>
                      <a:pt x="3121725" y="279535"/>
                      <a:pt x="3079910" y="290775"/>
                      <a:pt x="3038286" y="301919"/>
                    </a:cubicBezTo>
                    <a:lnTo>
                      <a:pt x="3038286" y="301919"/>
                    </a:lnTo>
                    <a:close/>
                    <a:moveTo>
                      <a:pt x="2840357" y="354878"/>
                    </a:moveTo>
                    <a:cubicBezTo>
                      <a:pt x="2881981" y="343734"/>
                      <a:pt x="2923510" y="332590"/>
                      <a:pt x="2965420" y="321350"/>
                    </a:cubicBezTo>
                    <a:cubicBezTo>
                      <a:pt x="2971230" y="319826"/>
                      <a:pt x="2982469" y="320207"/>
                      <a:pt x="2990375" y="322303"/>
                    </a:cubicBezTo>
                    <a:cubicBezTo>
                      <a:pt x="3047049" y="337448"/>
                      <a:pt x="3103437" y="352592"/>
                      <a:pt x="3160111" y="367642"/>
                    </a:cubicBezTo>
                    <a:cubicBezTo>
                      <a:pt x="3168017" y="369737"/>
                      <a:pt x="3169255" y="372785"/>
                      <a:pt x="3163540" y="374309"/>
                    </a:cubicBezTo>
                    <a:cubicBezTo>
                      <a:pt x="3121630" y="385549"/>
                      <a:pt x="3080386" y="396693"/>
                      <a:pt x="3038762" y="407837"/>
                    </a:cubicBezTo>
                    <a:cubicBezTo>
                      <a:pt x="3032952" y="409361"/>
                      <a:pt x="3021998" y="408885"/>
                      <a:pt x="3014283" y="406790"/>
                    </a:cubicBezTo>
                    <a:cubicBezTo>
                      <a:pt x="2957705" y="391835"/>
                      <a:pt x="2901126" y="376595"/>
                      <a:pt x="2844452" y="361451"/>
                    </a:cubicBezTo>
                    <a:cubicBezTo>
                      <a:pt x="2836547" y="359355"/>
                      <a:pt x="2834737" y="356498"/>
                      <a:pt x="2840547" y="354974"/>
                    </a:cubicBezTo>
                    <a:lnTo>
                      <a:pt x="2840547" y="354974"/>
                    </a:lnTo>
                    <a:close/>
                    <a:moveTo>
                      <a:pt x="2648618" y="406218"/>
                    </a:moveTo>
                    <a:cubicBezTo>
                      <a:pt x="2642808" y="407742"/>
                      <a:pt x="2644427" y="410695"/>
                      <a:pt x="2652333" y="412790"/>
                    </a:cubicBezTo>
                    <a:cubicBezTo>
                      <a:pt x="2709102" y="427935"/>
                      <a:pt x="2765871" y="443080"/>
                      <a:pt x="2822164" y="458129"/>
                    </a:cubicBezTo>
                    <a:cubicBezTo>
                      <a:pt x="2830165" y="460225"/>
                      <a:pt x="2841118" y="460701"/>
                      <a:pt x="2847215" y="459082"/>
                    </a:cubicBezTo>
                    <a:cubicBezTo>
                      <a:pt x="2889410" y="447842"/>
                      <a:pt x="2930844" y="436603"/>
                      <a:pt x="2973421" y="425173"/>
                    </a:cubicBezTo>
                    <a:cubicBezTo>
                      <a:pt x="2979231" y="423649"/>
                      <a:pt x="2977898" y="420791"/>
                      <a:pt x="2969897" y="418601"/>
                    </a:cubicBezTo>
                    <a:cubicBezTo>
                      <a:pt x="2913604" y="403551"/>
                      <a:pt x="2856740" y="388406"/>
                      <a:pt x="2800066" y="373261"/>
                    </a:cubicBezTo>
                    <a:cubicBezTo>
                      <a:pt x="2792160" y="371166"/>
                      <a:pt x="2781206" y="370785"/>
                      <a:pt x="2775396" y="372309"/>
                    </a:cubicBezTo>
                    <a:cubicBezTo>
                      <a:pt x="2732724" y="383739"/>
                      <a:pt x="2690814" y="394978"/>
                      <a:pt x="2648618" y="406218"/>
                    </a:cubicBezTo>
                    <a:lnTo>
                      <a:pt x="2648618" y="406218"/>
                    </a:lnTo>
                    <a:close/>
                    <a:moveTo>
                      <a:pt x="2458214" y="457177"/>
                    </a:moveTo>
                    <a:cubicBezTo>
                      <a:pt x="2499552" y="446128"/>
                      <a:pt x="2541367" y="434888"/>
                      <a:pt x="2583563" y="423553"/>
                    </a:cubicBezTo>
                    <a:cubicBezTo>
                      <a:pt x="2589373" y="422029"/>
                      <a:pt x="2600326" y="422410"/>
                      <a:pt x="2608137" y="424506"/>
                    </a:cubicBezTo>
                    <a:cubicBezTo>
                      <a:pt x="2664906" y="439746"/>
                      <a:pt x="2721103" y="454891"/>
                      <a:pt x="2777682" y="469940"/>
                    </a:cubicBezTo>
                    <a:cubicBezTo>
                      <a:pt x="2785683" y="472036"/>
                      <a:pt x="2787302" y="475084"/>
                      <a:pt x="2781492" y="476608"/>
                    </a:cubicBezTo>
                    <a:cubicBezTo>
                      <a:pt x="2739392" y="487847"/>
                      <a:pt x="2698148" y="499087"/>
                      <a:pt x="2656238" y="510231"/>
                    </a:cubicBezTo>
                    <a:cubicBezTo>
                      <a:pt x="2651000" y="511660"/>
                      <a:pt x="2639760" y="511279"/>
                      <a:pt x="2631759" y="509183"/>
                    </a:cubicBezTo>
                    <a:cubicBezTo>
                      <a:pt x="2575181" y="494229"/>
                      <a:pt x="2518316" y="479084"/>
                      <a:pt x="2461547" y="463940"/>
                    </a:cubicBezTo>
                    <a:cubicBezTo>
                      <a:pt x="2453642" y="461844"/>
                      <a:pt x="2452594" y="458701"/>
                      <a:pt x="2458118" y="457272"/>
                    </a:cubicBezTo>
                    <a:lnTo>
                      <a:pt x="2458118" y="457272"/>
                    </a:lnTo>
                    <a:close/>
                    <a:moveTo>
                      <a:pt x="2259808" y="510421"/>
                    </a:moveTo>
                    <a:cubicBezTo>
                      <a:pt x="2253807" y="512041"/>
                      <a:pt x="2255331" y="514898"/>
                      <a:pt x="2263237" y="516994"/>
                    </a:cubicBezTo>
                    <a:cubicBezTo>
                      <a:pt x="2320006" y="532139"/>
                      <a:pt x="2376584" y="547378"/>
                      <a:pt x="2433067" y="562523"/>
                    </a:cubicBezTo>
                    <a:cubicBezTo>
                      <a:pt x="2441068" y="564619"/>
                      <a:pt x="2451927" y="565095"/>
                      <a:pt x="2457928" y="563476"/>
                    </a:cubicBezTo>
                    <a:cubicBezTo>
                      <a:pt x="2499552" y="552427"/>
                      <a:pt x="2541367" y="541092"/>
                      <a:pt x="2582991" y="529852"/>
                    </a:cubicBezTo>
                    <a:cubicBezTo>
                      <a:pt x="2588801" y="528328"/>
                      <a:pt x="2587753" y="525185"/>
                      <a:pt x="2579752" y="523090"/>
                    </a:cubicBezTo>
                    <a:cubicBezTo>
                      <a:pt x="2523174" y="508135"/>
                      <a:pt x="2466595" y="492895"/>
                      <a:pt x="2409826" y="477751"/>
                    </a:cubicBezTo>
                    <a:cubicBezTo>
                      <a:pt x="2401921" y="475655"/>
                      <a:pt x="2390681" y="475274"/>
                      <a:pt x="2384966" y="476798"/>
                    </a:cubicBezTo>
                    <a:cubicBezTo>
                      <a:pt x="2343151" y="488038"/>
                      <a:pt x="2301527" y="499277"/>
                      <a:pt x="2259903" y="510421"/>
                    </a:cubicBezTo>
                    <a:lnTo>
                      <a:pt x="2259903" y="510421"/>
                    </a:lnTo>
                    <a:close/>
                    <a:moveTo>
                      <a:pt x="2069689" y="561285"/>
                    </a:moveTo>
                    <a:cubicBezTo>
                      <a:pt x="2063593" y="562904"/>
                      <a:pt x="2065498" y="565857"/>
                      <a:pt x="2073118" y="567952"/>
                    </a:cubicBezTo>
                    <a:cubicBezTo>
                      <a:pt x="2129982" y="583288"/>
                      <a:pt x="2186370" y="598433"/>
                      <a:pt x="2242663" y="613482"/>
                    </a:cubicBezTo>
                    <a:cubicBezTo>
                      <a:pt x="2250664" y="615673"/>
                      <a:pt x="2261903" y="615959"/>
                      <a:pt x="2267999" y="614339"/>
                    </a:cubicBezTo>
                    <a:cubicBezTo>
                      <a:pt x="2309338" y="603290"/>
                      <a:pt x="2350962" y="592146"/>
                      <a:pt x="2392777" y="580907"/>
                    </a:cubicBezTo>
                    <a:cubicBezTo>
                      <a:pt x="2398587" y="579383"/>
                      <a:pt x="2396968" y="576430"/>
                      <a:pt x="2388967" y="574334"/>
                    </a:cubicBezTo>
                    <a:cubicBezTo>
                      <a:pt x="2332579" y="559190"/>
                      <a:pt x="2275905" y="544045"/>
                      <a:pt x="2219136" y="528805"/>
                    </a:cubicBezTo>
                    <a:cubicBezTo>
                      <a:pt x="2211230" y="526709"/>
                      <a:pt x="2200276" y="526328"/>
                      <a:pt x="2194466" y="527852"/>
                    </a:cubicBezTo>
                    <a:cubicBezTo>
                      <a:pt x="2152556" y="539092"/>
                      <a:pt x="2110932" y="550236"/>
                      <a:pt x="2069689" y="561285"/>
                    </a:cubicBezTo>
                    <a:lnTo>
                      <a:pt x="2069689" y="561285"/>
                    </a:lnTo>
                    <a:close/>
                    <a:moveTo>
                      <a:pt x="1877950" y="612720"/>
                    </a:moveTo>
                    <a:cubicBezTo>
                      <a:pt x="1871950" y="614339"/>
                      <a:pt x="1873188" y="617292"/>
                      <a:pt x="1881094" y="619387"/>
                    </a:cubicBezTo>
                    <a:cubicBezTo>
                      <a:pt x="1937958" y="634627"/>
                      <a:pt x="1994632" y="649772"/>
                      <a:pt x="2051210" y="664917"/>
                    </a:cubicBezTo>
                    <a:cubicBezTo>
                      <a:pt x="2059021" y="667012"/>
                      <a:pt x="2070070" y="667489"/>
                      <a:pt x="2076070" y="665869"/>
                    </a:cubicBezTo>
                    <a:cubicBezTo>
                      <a:pt x="2117695" y="654725"/>
                      <a:pt x="2159986" y="643295"/>
                      <a:pt x="2201801" y="632056"/>
                    </a:cubicBezTo>
                    <a:cubicBezTo>
                      <a:pt x="2207611" y="630532"/>
                      <a:pt x="2206277" y="627484"/>
                      <a:pt x="2198276" y="625388"/>
                    </a:cubicBezTo>
                    <a:cubicBezTo>
                      <a:pt x="2141984" y="610339"/>
                      <a:pt x="2085405" y="595194"/>
                      <a:pt x="2028445" y="579859"/>
                    </a:cubicBezTo>
                    <a:cubicBezTo>
                      <a:pt x="2020540" y="577763"/>
                      <a:pt x="2009586" y="577287"/>
                      <a:pt x="2003585" y="578906"/>
                    </a:cubicBezTo>
                    <a:cubicBezTo>
                      <a:pt x="1961675" y="590146"/>
                      <a:pt x="1919575" y="601481"/>
                      <a:pt x="1877950" y="612625"/>
                    </a:cubicBezTo>
                    <a:lnTo>
                      <a:pt x="1877950" y="612625"/>
                    </a:lnTo>
                    <a:close/>
                    <a:moveTo>
                      <a:pt x="1678783" y="665965"/>
                    </a:moveTo>
                    <a:cubicBezTo>
                      <a:pt x="1673258" y="667489"/>
                      <a:pt x="1674877" y="670346"/>
                      <a:pt x="1682783" y="672442"/>
                    </a:cubicBezTo>
                    <a:cubicBezTo>
                      <a:pt x="1739648" y="687682"/>
                      <a:pt x="1796416" y="702922"/>
                      <a:pt x="1852995" y="718067"/>
                    </a:cubicBezTo>
                    <a:cubicBezTo>
                      <a:pt x="1860901" y="720162"/>
                      <a:pt x="1871759" y="720638"/>
                      <a:pt x="1877284" y="719114"/>
                    </a:cubicBezTo>
                    <a:cubicBezTo>
                      <a:pt x="1919289" y="707779"/>
                      <a:pt x="1961199" y="696540"/>
                      <a:pt x="2002728" y="685396"/>
                    </a:cubicBezTo>
                    <a:cubicBezTo>
                      <a:pt x="2008538" y="683872"/>
                      <a:pt x="2006919" y="680919"/>
                      <a:pt x="1999108" y="678824"/>
                    </a:cubicBezTo>
                    <a:cubicBezTo>
                      <a:pt x="1942530" y="663679"/>
                      <a:pt x="1885951" y="648439"/>
                      <a:pt x="1829278" y="633199"/>
                    </a:cubicBezTo>
                    <a:cubicBezTo>
                      <a:pt x="1821467" y="631103"/>
                      <a:pt x="1810418" y="630722"/>
                      <a:pt x="1804703" y="632246"/>
                    </a:cubicBezTo>
                    <a:cubicBezTo>
                      <a:pt x="1762793" y="643486"/>
                      <a:pt x="1721264" y="654630"/>
                      <a:pt x="1678783" y="665965"/>
                    </a:cubicBezTo>
                    <a:lnTo>
                      <a:pt x="1678783" y="665965"/>
                    </a:lnTo>
                    <a:close/>
                    <a:moveTo>
                      <a:pt x="1488378" y="717019"/>
                    </a:moveTo>
                    <a:cubicBezTo>
                      <a:pt x="1530002" y="705875"/>
                      <a:pt x="1571817" y="694635"/>
                      <a:pt x="1614013" y="683395"/>
                    </a:cubicBezTo>
                    <a:cubicBezTo>
                      <a:pt x="1619823" y="681871"/>
                      <a:pt x="1630491" y="682348"/>
                      <a:pt x="1638397" y="684443"/>
                    </a:cubicBezTo>
                    <a:cubicBezTo>
                      <a:pt x="1695261" y="699683"/>
                      <a:pt x="1752030" y="714923"/>
                      <a:pt x="1808608" y="730068"/>
                    </a:cubicBezTo>
                    <a:cubicBezTo>
                      <a:pt x="1816514" y="732164"/>
                      <a:pt x="1818038" y="735116"/>
                      <a:pt x="1812323" y="736640"/>
                    </a:cubicBezTo>
                    <a:cubicBezTo>
                      <a:pt x="1770127" y="747975"/>
                      <a:pt x="1728313" y="759215"/>
                      <a:pt x="1686974" y="770264"/>
                    </a:cubicBezTo>
                    <a:cubicBezTo>
                      <a:pt x="1680974" y="771883"/>
                      <a:pt x="1669924" y="771407"/>
                      <a:pt x="1662114" y="769311"/>
                    </a:cubicBezTo>
                    <a:cubicBezTo>
                      <a:pt x="1605535" y="754166"/>
                      <a:pt x="1548766" y="738926"/>
                      <a:pt x="1492188" y="723591"/>
                    </a:cubicBezTo>
                    <a:cubicBezTo>
                      <a:pt x="1484282" y="721495"/>
                      <a:pt x="1482758" y="718543"/>
                      <a:pt x="1488473" y="717019"/>
                    </a:cubicBezTo>
                    <a:lnTo>
                      <a:pt x="1488473" y="717019"/>
                    </a:lnTo>
                    <a:close/>
                    <a:moveTo>
                      <a:pt x="1297973" y="768073"/>
                    </a:moveTo>
                    <a:cubicBezTo>
                      <a:pt x="1292163" y="769597"/>
                      <a:pt x="1293782" y="772550"/>
                      <a:pt x="1301688" y="774645"/>
                    </a:cubicBezTo>
                    <a:cubicBezTo>
                      <a:pt x="1358743" y="789885"/>
                      <a:pt x="1415226" y="805220"/>
                      <a:pt x="1471709" y="820365"/>
                    </a:cubicBezTo>
                    <a:cubicBezTo>
                      <a:pt x="1479615" y="822460"/>
                      <a:pt x="1490569" y="822937"/>
                      <a:pt x="1496284" y="821318"/>
                    </a:cubicBezTo>
                    <a:cubicBezTo>
                      <a:pt x="1538480" y="809983"/>
                      <a:pt x="1580294" y="798839"/>
                      <a:pt x="1621823" y="787599"/>
                    </a:cubicBezTo>
                    <a:cubicBezTo>
                      <a:pt x="1627348" y="786075"/>
                      <a:pt x="1625728" y="783218"/>
                      <a:pt x="1617918" y="781027"/>
                    </a:cubicBezTo>
                    <a:cubicBezTo>
                      <a:pt x="1561625" y="765787"/>
                      <a:pt x="1504856" y="750547"/>
                      <a:pt x="1447992" y="735307"/>
                    </a:cubicBezTo>
                    <a:cubicBezTo>
                      <a:pt x="1440086" y="733211"/>
                      <a:pt x="1429132" y="732735"/>
                      <a:pt x="1423608" y="734259"/>
                    </a:cubicBezTo>
                    <a:cubicBezTo>
                      <a:pt x="1381984" y="745403"/>
                      <a:pt x="1340169" y="756643"/>
                      <a:pt x="1297973" y="767882"/>
                    </a:cubicBezTo>
                    <a:lnTo>
                      <a:pt x="1297973" y="767882"/>
                    </a:lnTo>
                    <a:close/>
                    <a:moveTo>
                      <a:pt x="1098520" y="821508"/>
                    </a:moveTo>
                    <a:cubicBezTo>
                      <a:pt x="1140430" y="810268"/>
                      <a:pt x="1182530" y="799029"/>
                      <a:pt x="1224726" y="787694"/>
                    </a:cubicBezTo>
                    <a:cubicBezTo>
                      <a:pt x="1230536" y="786170"/>
                      <a:pt x="1241490" y="786551"/>
                      <a:pt x="1249300" y="788647"/>
                    </a:cubicBezTo>
                    <a:cubicBezTo>
                      <a:pt x="1306069" y="803982"/>
                      <a:pt x="1362839" y="819222"/>
                      <a:pt x="1419322" y="834367"/>
                    </a:cubicBezTo>
                    <a:cubicBezTo>
                      <a:pt x="1427227" y="836462"/>
                      <a:pt x="1428751" y="839415"/>
                      <a:pt x="1422751" y="841034"/>
                    </a:cubicBezTo>
                    <a:cubicBezTo>
                      <a:pt x="1380650" y="852274"/>
                      <a:pt x="1338835" y="863609"/>
                      <a:pt x="1297021" y="874753"/>
                    </a:cubicBezTo>
                    <a:cubicBezTo>
                      <a:pt x="1291496" y="876277"/>
                      <a:pt x="1280257" y="875896"/>
                      <a:pt x="1272351" y="873800"/>
                    </a:cubicBezTo>
                    <a:cubicBezTo>
                      <a:pt x="1215677" y="858560"/>
                      <a:pt x="1158908" y="843416"/>
                      <a:pt x="1102139" y="828080"/>
                    </a:cubicBezTo>
                    <a:cubicBezTo>
                      <a:pt x="1094329" y="825985"/>
                      <a:pt x="1092995" y="822937"/>
                      <a:pt x="1098424" y="821508"/>
                    </a:cubicBezTo>
                    <a:lnTo>
                      <a:pt x="1098424" y="821508"/>
                    </a:lnTo>
                    <a:close/>
                    <a:moveTo>
                      <a:pt x="717805" y="923616"/>
                    </a:moveTo>
                    <a:cubicBezTo>
                      <a:pt x="822771" y="895422"/>
                      <a:pt x="928022" y="867228"/>
                      <a:pt x="1033845" y="838843"/>
                    </a:cubicBezTo>
                    <a:cubicBezTo>
                      <a:pt x="1039655" y="837319"/>
                      <a:pt x="1050609" y="837701"/>
                      <a:pt x="1058420" y="839891"/>
                    </a:cubicBezTo>
                    <a:cubicBezTo>
                      <a:pt x="1115474" y="855131"/>
                      <a:pt x="1171862" y="870467"/>
                      <a:pt x="1228631" y="885611"/>
                    </a:cubicBezTo>
                    <a:cubicBezTo>
                      <a:pt x="1236537" y="887707"/>
                      <a:pt x="1238061" y="890660"/>
                      <a:pt x="1232346" y="892184"/>
                    </a:cubicBezTo>
                    <a:cubicBezTo>
                      <a:pt x="1126523" y="920473"/>
                      <a:pt x="1021272" y="948857"/>
                      <a:pt x="916306" y="977051"/>
                    </a:cubicBezTo>
                    <a:cubicBezTo>
                      <a:pt x="910496" y="978575"/>
                      <a:pt x="899638" y="978004"/>
                      <a:pt x="891827" y="975908"/>
                    </a:cubicBezTo>
                    <a:cubicBezTo>
                      <a:pt x="835153" y="960668"/>
                      <a:pt x="778289" y="945428"/>
                      <a:pt x="721234" y="930188"/>
                    </a:cubicBezTo>
                    <a:cubicBezTo>
                      <a:pt x="713329" y="928093"/>
                      <a:pt x="712090" y="925140"/>
                      <a:pt x="717805" y="923616"/>
                    </a:cubicBezTo>
                    <a:lnTo>
                      <a:pt x="717805" y="923616"/>
                    </a:lnTo>
                    <a:close/>
                    <a:moveTo>
                      <a:pt x="459868" y="854369"/>
                    </a:moveTo>
                    <a:cubicBezTo>
                      <a:pt x="453963" y="855893"/>
                      <a:pt x="455868" y="858846"/>
                      <a:pt x="463678" y="861037"/>
                    </a:cubicBezTo>
                    <a:cubicBezTo>
                      <a:pt x="520257" y="876277"/>
                      <a:pt x="576931" y="891517"/>
                      <a:pt x="633509" y="906661"/>
                    </a:cubicBezTo>
                    <a:cubicBezTo>
                      <a:pt x="641510" y="908757"/>
                      <a:pt x="652654" y="909233"/>
                      <a:pt x="658369" y="907709"/>
                    </a:cubicBezTo>
                    <a:cubicBezTo>
                      <a:pt x="731617" y="888088"/>
                      <a:pt x="805245" y="868276"/>
                      <a:pt x="879349" y="848368"/>
                    </a:cubicBezTo>
                    <a:cubicBezTo>
                      <a:pt x="885160" y="846844"/>
                      <a:pt x="883350" y="843796"/>
                      <a:pt x="875635" y="841796"/>
                    </a:cubicBezTo>
                    <a:cubicBezTo>
                      <a:pt x="819151" y="826652"/>
                      <a:pt x="762287" y="811316"/>
                      <a:pt x="705899" y="796076"/>
                    </a:cubicBezTo>
                    <a:cubicBezTo>
                      <a:pt x="698184" y="793981"/>
                      <a:pt x="686944" y="793504"/>
                      <a:pt x="681134" y="795028"/>
                    </a:cubicBezTo>
                    <a:cubicBezTo>
                      <a:pt x="606744" y="814936"/>
                      <a:pt x="533497" y="834652"/>
                      <a:pt x="459773" y="854274"/>
                    </a:cubicBezTo>
                    <a:lnTo>
                      <a:pt x="459773" y="854274"/>
                    </a:lnTo>
                    <a:close/>
                    <a:moveTo>
                      <a:pt x="746095" y="777693"/>
                    </a:moveTo>
                    <a:cubicBezTo>
                      <a:pt x="787433" y="766644"/>
                      <a:pt x="829534" y="755309"/>
                      <a:pt x="872015" y="743975"/>
                    </a:cubicBezTo>
                    <a:cubicBezTo>
                      <a:pt x="877825" y="742451"/>
                      <a:pt x="889160" y="742832"/>
                      <a:pt x="896875" y="744927"/>
                    </a:cubicBezTo>
                    <a:cubicBezTo>
                      <a:pt x="953454" y="760167"/>
                      <a:pt x="1010223" y="775502"/>
                      <a:pt x="1066897" y="790647"/>
                    </a:cubicBezTo>
                    <a:cubicBezTo>
                      <a:pt x="1074612" y="792743"/>
                      <a:pt x="1076041" y="795695"/>
                      <a:pt x="1069754" y="797410"/>
                    </a:cubicBezTo>
                    <a:cubicBezTo>
                      <a:pt x="1027844" y="808554"/>
                      <a:pt x="985744" y="819984"/>
                      <a:pt x="944405" y="831033"/>
                    </a:cubicBezTo>
                    <a:cubicBezTo>
                      <a:pt x="938595" y="832557"/>
                      <a:pt x="927546" y="832176"/>
                      <a:pt x="919831" y="830081"/>
                    </a:cubicBezTo>
                    <a:cubicBezTo>
                      <a:pt x="863347" y="814841"/>
                      <a:pt x="806674" y="799601"/>
                      <a:pt x="750095" y="784360"/>
                    </a:cubicBezTo>
                    <a:cubicBezTo>
                      <a:pt x="742380" y="782265"/>
                      <a:pt x="740380" y="779312"/>
                      <a:pt x="746095" y="777788"/>
                    </a:cubicBezTo>
                    <a:lnTo>
                      <a:pt x="746095" y="777788"/>
                    </a:lnTo>
                    <a:close/>
                    <a:moveTo>
                      <a:pt x="944881" y="724448"/>
                    </a:moveTo>
                    <a:cubicBezTo>
                      <a:pt x="939071" y="725972"/>
                      <a:pt x="940595" y="729116"/>
                      <a:pt x="948310" y="731116"/>
                    </a:cubicBezTo>
                    <a:cubicBezTo>
                      <a:pt x="1004984" y="746260"/>
                      <a:pt x="1061658" y="761596"/>
                      <a:pt x="1118236" y="776741"/>
                    </a:cubicBezTo>
                    <a:cubicBezTo>
                      <a:pt x="1125952" y="778836"/>
                      <a:pt x="1137382" y="779217"/>
                      <a:pt x="1143097" y="777693"/>
                    </a:cubicBezTo>
                    <a:cubicBezTo>
                      <a:pt x="1184721" y="766549"/>
                      <a:pt x="1227012" y="755309"/>
                      <a:pt x="1269684" y="743879"/>
                    </a:cubicBezTo>
                    <a:cubicBezTo>
                      <a:pt x="1275494" y="742355"/>
                      <a:pt x="1273684" y="739307"/>
                      <a:pt x="1265874" y="737212"/>
                    </a:cubicBezTo>
                    <a:cubicBezTo>
                      <a:pt x="1209295" y="722067"/>
                      <a:pt x="1152812" y="706827"/>
                      <a:pt x="1095948" y="691587"/>
                    </a:cubicBezTo>
                    <a:cubicBezTo>
                      <a:pt x="1088233" y="689492"/>
                      <a:pt x="1077374" y="689015"/>
                      <a:pt x="1071564" y="690539"/>
                    </a:cubicBezTo>
                    <a:cubicBezTo>
                      <a:pt x="1028892" y="701969"/>
                      <a:pt x="986696" y="713209"/>
                      <a:pt x="944881" y="724448"/>
                    </a:cubicBezTo>
                    <a:lnTo>
                      <a:pt x="944881" y="724448"/>
                    </a:lnTo>
                    <a:close/>
                    <a:moveTo>
                      <a:pt x="1136429" y="673204"/>
                    </a:moveTo>
                    <a:cubicBezTo>
                      <a:pt x="1177768" y="662155"/>
                      <a:pt x="1219678" y="650915"/>
                      <a:pt x="1260921" y="639866"/>
                    </a:cubicBezTo>
                    <a:cubicBezTo>
                      <a:pt x="1267017" y="638247"/>
                      <a:pt x="1278066" y="638723"/>
                      <a:pt x="1285781" y="640819"/>
                    </a:cubicBezTo>
                    <a:cubicBezTo>
                      <a:pt x="1342550" y="656059"/>
                      <a:pt x="1399224" y="671299"/>
                      <a:pt x="1455707" y="686539"/>
                    </a:cubicBezTo>
                    <a:cubicBezTo>
                      <a:pt x="1463423" y="688634"/>
                      <a:pt x="1465137" y="691587"/>
                      <a:pt x="1459136" y="693206"/>
                    </a:cubicBezTo>
                    <a:cubicBezTo>
                      <a:pt x="1417798" y="704351"/>
                      <a:pt x="1375983" y="715495"/>
                      <a:pt x="1334359" y="726639"/>
                    </a:cubicBezTo>
                    <a:cubicBezTo>
                      <a:pt x="1328549" y="728163"/>
                      <a:pt x="1317499" y="727687"/>
                      <a:pt x="1309594" y="725591"/>
                    </a:cubicBezTo>
                    <a:cubicBezTo>
                      <a:pt x="1253301" y="710351"/>
                      <a:pt x="1196532" y="695207"/>
                      <a:pt x="1139858" y="679967"/>
                    </a:cubicBezTo>
                    <a:cubicBezTo>
                      <a:pt x="1132143" y="677871"/>
                      <a:pt x="1130428" y="674918"/>
                      <a:pt x="1136429" y="673299"/>
                    </a:cubicBezTo>
                    <a:lnTo>
                      <a:pt x="1136429" y="673299"/>
                    </a:lnTo>
                    <a:close/>
                    <a:moveTo>
                      <a:pt x="1326263" y="622340"/>
                    </a:moveTo>
                    <a:cubicBezTo>
                      <a:pt x="1320452" y="623864"/>
                      <a:pt x="1322357" y="626912"/>
                      <a:pt x="1329977" y="628912"/>
                    </a:cubicBezTo>
                    <a:cubicBezTo>
                      <a:pt x="1386556" y="644248"/>
                      <a:pt x="1443325" y="659488"/>
                      <a:pt x="1499903" y="674633"/>
                    </a:cubicBezTo>
                    <a:cubicBezTo>
                      <a:pt x="1507618" y="676728"/>
                      <a:pt x="1518763" y="677204"/>
                      <a:pt x="1524478" y="675585"/>
                    </a:cubicBezTo>
                    <a:cubicBezTo>
                      <a:pt x="1566102" y="664441"/>
                      <a:pt x="1608202" y="653106"/>
                      <a:pt x="1650398" y="641867"/>
                    </a:cubicBezTo>
                    <a:cubicBezTo>
                      <a:pt x="1655923" y="640438"/>
                      <a:pt x="1654684" y="637294"/>
                      <a:pt x="1646969" y="635199"/>
                    </a:cubicBezTo>
                    <a:cubicBezTo>
                      <a:pt x="1590391" y="620054"/>
                      <a:pt x="1533907" y="604719"/>
                      <a:pt x="1477329" y="589574"/>
                    </a:cubicBezTo>
                    <a:cubicBezTo>
                      <a:pt x="1469423" y="587479"/>
                      <a:pt x="1458089" y="587098"/>
                      <a:pt x="1452278" y="588622"/>
                    </a:cubicBezTo>
                    <a:cubicBezTo>
                      <a:pt x="1410368" y="599861"/>
                      <a:pt x="1367982" y="611291"/>
                      <a:pt x="1326263" y="622340"/>
                    </a:cubicBezTo>
                    <a:lnTo>
                      <a:pt x="1326263" y="622340"/>
                    </a:lnTo>
                    <a:close/>
                    <a:moveTo>
                      <a:pt x="1524478" y="569286"/>
                    </a:moveTo>
                    <a:cubicBezTo>
                      <a:pt x="1566769" y="558142"/>
                      <a:pt x="1608965" y="546902"/>
                      <a:pt x="1651065" y="535472"/>
                    </a:cubicBezTo>
                    <a:cubicBezTo>
                      <a:pt x="1656590" y="533948"/>
                      <a:pt x="1667734" y="534425"/>
                      <a:pt x="1675544" y="536520"/>
                    </a:cubicBezTo>
                    <a:cubicBezTo>
                      <a:pt x="1732123" y="551665"/>
                      <a:pt x="1788701" y="566905"/>
                      <a:pt x="1845280" y="582050"/>
                    </a:cubicBezTo>
                    <a:cubicBezTo>
                      <a:pt x="1852995" y="584050"/>
                      <a:pt x="1854805" y="587193"/>
                      <a:pt x="1849280" y="588622"/>
                    </a:cubicBezTo>
                    <a:cubicBezTo>
                      <a:pt x="1806894" y="600052"/>
                      <a:pt x="1764984" y="611196"/>
                      <a:pt x="1722788" y="622435"/>
                    </a:cubicBezTo>
                    <a:cubicBezTo>
                      <a:pt x="1717264" y="623960"/>
                      <a:pt x="1705929" y="623483"/>
                      <a:pt x="1698214" y="621483"/>
                    </a:cubicBezTo>
                    <a:cubicBezTo>
                      <a:pt x="1641635" y="606338"/>
                      <a:pt x="1585152" y="591003"/>
                      <a:pt x="1528574" y="575858"/>
                    </a:cubicBezTo>
                    <a:cubicBezTo>
                      <a:pt x="1520668" y="573763"/>
                      <a:pt x="1519239" y="570619"/>
                      <a:pt x="1524478" y="569286"/>
                    </a:cubicBezTo>
                    <a:lnTo>
                      <a:pt x="1524478" y="569286"/>
                    </a:lnTo>
                    <a:close/>
                    <a:moveTo>
                      <a:pt x="1715835" y="518137"/>
                    </a:moveTo>
                    <a:cubicBezTo>
                      <a:pt x="1710025" y="519661"/>
                      <a:pt x="1711834" y="522614"/>
                      <a:pt x="1719645" y="524709"/>
                    </a:cubicBezTo>
                    <a:cubicBezTo>
                      <a:pt x="1776224" y="539854"/>
                      <a:pt x="1832802" y="555094"/>
                      <a:pt x="1889381" y="570239"/>
                    </a:cubicBezTo>
                    <a:cubicBezTo>
                      <a:pt x="1897096" y="572334"/>
                      <a:pt x="1908240" y="572810"/>
                      <a:pt x="1914050" y="571191"/>
                    </a:cubicBezTo>
                    <a:cubicBezTo>
                      <a:pt x="1956151" y="559856"/>
                      <a:pt x="1998347" y="548617"/>
                      <a:pt x="2040923" y="537282"/>
                    </a:cubicBezTo>
                    <a:cubicBezTo>
                      <a:pt x="2046733" y="535758"/>
                      <a:pt x="2044638" y="532805"/>
                      <a:pt x="2036923" y="530805"/>
                    </a:cubicBezTo>
                    <a:cubicBezTo>
                      <a:pt x="1980344" y="515660"/>
                      <a:pt x="1923575" y="500420"/>
                      <a:pt x="1867187" y="485276"/>
                    </a:cubicBezTo>
                    <a:cubicBezTo>
                      <a:pt x="1859472" y="483180"/>
                      <a:pt x="1848518" y="482609"/>
                      <a:pt x="1842708" y="484133"/>
                    </a:cubicBezTo>
                    <a:cubicBezTo>
                      <a:pt x="1800512" y="495467"/>
                      <a:pt x="1758126" y="506802"/>
                      <a:pt x="1715835" y="518042"/>
                    </a:cubicBezTo>
                    <a:lnTo>
                      <a:pt x="1715835" y="518042"/>
                    </a:lnTo>
                    <a:close/>
                    <a:moveTo>
                      <a:pt x="1906907" y="466987"/>
                    </a:moveTo>
                    <a:cubicBezTo>
                      <a:pt x="1948340" y="455939"/>
                      <a:pt x="1990631" y="444699"/>
                      <a:pt x="2032541" y="433460"/>
                    </a:cubicBezTo>
                    <a:cubicBezTo>
                      <a:pt x="2038351" y="431935"/>
                      <a:pt x="2049400" y="432317"/>
                      <a:pt x="2057116" y="434412"/>
                    </a:cubicBezTo>
                    <a:cubicBezTo>
                      <a:pt x="2113694" y="449557"/>
                      <a:pt x="2170177" y="464701"/>
                      <a:pt x="2226756" y="479846"/>
                    </a:cubicBezTo>
                    <a:cubicBezTo>
                      <a:pt x="2234471" y="481942"/>
                      <a:pt x="2236186" y="484894"/>
                      <a:pt x="2230471" y="486418"/>
                    </a:cubicBezTo>
                    <a:cubicBezTo>
                      <a:pt x="2188656" y="497658"/>
                      <a:pt x="2146460" y="508993"/>
                      <a:pt x="2105122" y="520042"/>
                    </a:cubicBezTo>
                    <a:cubicBezTo>
                      <a:pt x="2099311" y="521566"/>
                      <a:pt x="2088167" y="521090"/>
                      <a:pt x="2080547" y="519089"/>
                    </a:cubicBezTo>
                    <a:cubicBezTo>
                      <a:pt x="2023969" y="503944"/>
                      <a:pt x="1967485" y="488800"/>
                      <a:pt x="1910716" y="473560"/>
                    </a:cubicBezTo>
                    <a:cubicBezTo>
                      <a:pt x="1903001" y="471464"/>
                      <a:pt x="1901096" y="468511"/>
                      <a:pt x="1906907" y="466892"/>
                    </a:cubicBezTo>
                    <a:lnTo>
                      <a:pt x="1906907" y="466892"/>
                    </a:lnTo>
                    <a:close/>
                    <a:moveTo>
                      <a:pt x="2105026" y="414028"/>
                    </a:moveTo>
                    <a:cubicBezTo>
                      <a:pt x="2099407" y="415552"/>
                      <a:pt x="2101312" y="418505"/>
                      <a:pt x="2109027" y="420601"/>
                    </a:cubicBezTo>
                    <a:cubicBezTo>
                      <a:pt x="2165606" y="435745"/>
                      <a:pt x="2222089" y="450890"/>
                      <a:pt x="2278667" y="466035"/>
                    </a:cubicBezTo>
                    <a:cubicBezTo>
                      <a:pt x="2286383" y="468131"/>
                      <a:pt x="2297527" y="468607"/>
                      <a:pt x="2302956" y="467083"/>
                    </a:cubicBezTo>
                    <a:cubicBezTo>
                      <a:pt x="2345438" y="455748"/>
                      <a:pt x="2387538" y="444413"/>
                      <a:pt x="2429448" y="433174"/>
                    </a:cubicBezTo>
                    <a:cubicBezTo>
                      <a:pt x="2434973" y="431745"/>
                      <a:pt x="2433258" y="428697"/>
                      <a:pt x="2425543" y="426601"/>
                    </a:cubicBezTo>
                    <a:cubicBezTo>
                      <a:pt x="2369059" y="411457"/>
                      <a:pt x="2312576" y="396407"/>
                      <a:pt x="2255712" y="381262"/>
                    </a:cubicBezTo>
                    <a:cubicBezTo>
                      <a:pt x="2247997" y="379167"/>
                      <a:pt x="2236852" y="378691"/>
                      <a:pt x="2231614" y="380119"/>
                    </a:cubicBezTo>
                    <a:cubicBezTo>
                      <a:pt x="2189513" y="391454"/>
                      <a:pt x="2147603" y="402694"/>
                      <a:pt x="2105026" y="413933"/>
                    </a:cubicBezTo>
                    <a:lnTo>
                      <a:pt x="2105026" y="413933"/>
                    </a:lnTo>
                    <a:close/>
                    <a:moveTo>
                      <a:pt x="2296098" y="362879"/>
                    </a:moveTo>
                    <a:cubicBezTo>
                      <a:pt x="2337722" y="351735"/>
                      <a:pt x="2380013" y="340495"/>
                      <a:pt x="2421828" y="329256"/>
                    </a:cubicBezTo>
                    <a:cubicBezTo>
                      <a:pt x="2427924" y="327637"/>
                      <a:pt x="2438783" y="328018"/>
                      <a:pt x="2446688" y="330209"/>
                    </a:cubicBezTo>
                    <a:cubicBezTo>
                      <a:pt x="2503172" y="345163"/>
                      <a:pt x="2559941" y="360403"/>
                      <a:pt x="2616328" y="375548"/>
                    </a:cubicBezTo>
                    <a:cubicBezTo>
                      <a:pt x="2624044" y="377643"/>
                      <a:pt x="2625758" y="380596"/>
                      <a:pt x="2619758" y="382215"/>
                    </a:cubicBezTo>
                    <a:cubicBezTo>
                      <a:pt x="2577848" y="393454"/>
                      <a:pt x="2535747" y="404694"/>
                      <a:pt x="2493837" y="415934"/>
                    </a:cubicBezTo>
                    <a:cubicBezTo>
                      <a:pt x="2488027" y="417458"/>
                      <a:pt x="2476978" y="416981"/>
                      <a:pt x="2469263" y="414981"/>
                    </a:cubicBezTo>
                    <a:cubicBezTo>
                      <a:pt x="2412779" y="399836"/>
                      <a:pt x="2356296" y="384692"/>
                      <a:pt x="2299717" y="369547"/>
                    </a:cubicBezTo>
                    <a:cubicBezTo>
                      <a:pt x="2292002" y="367451"/>
                      <a:pt x="2290288" y="364499"/>
                      <a:pt x="2296003" y="362975"/>
                    </a:cubicBezTo>
                    <a:lnTo>
                      <a:pt x="2296003" y="362975"/>
                    </a:lnTo>
                    <a:close/>
                    <a:moveTo>
                      <a:pt x="2487455" y="311730"/>
                    </a:moveTo>
                    <a:cubicBezTo>
                      <a:pt x="2481645" y="313254"/>
                      <a:pt x="2483169" y="316302"/>
                      <a:pt x="2490884" y="318398"/>
                    </a:cubicBezTo>
                    <a:cubicBezTo>
                      <a:pt x="2547463" y="333542"/>
                      <a:pt x="2604327" y="348496"/>
                      <a:pt x="2660810" y="363641"/>
                    </a:cubicBezTo>
                    <a:cubicBezTo>
                      <a:pt x="2668526" y="365737"/>
                      <a:pt x="2679670" y="366213"/>
                      <a:pt x="2685385" y="364594"/>
                    </a:cubicBezTo>
                    <a:cubicBezTo>
                      <a:pt x="2727581" y="353259"/>
                      <a:pt x="2769681" y="342019"/>
                      <a:pt x="2811305" y="330875"/>
                    </a:cubicBezTo>
                    <a:cubicBezTo>
                      <a:pt x="2817116" y="329351"/>
                      <a:pt x="2815687" y="326399"/>
                      <a:pt x="2807781" y="324303"/>
                    </a:cubicBezTo>
                    <a:cubicBezTo>
                      <a:pt x="2751298" y="309349"/>
                      <a:pt x="2694529" y="294204"/>
                      <a:pt x="2637665" y="279059"/>
                    </a:cubicBezTo>
                    <a:cubicBezTo>
                      <a:pt x="2630044" y="277059"/>
                      <a:pt x="2619281" y="276487"/>
                      <a:pt x="2613471" y="278011"/>
                    </a:cubicBezTo>
                    <a:cubicBezTo>
                      <a:pt x="2571847" y="289156"/>
                      <a:pt x="2529556" y="300395"/>
                      <a:pt x="2487455" y="311730"/>
                    </a:cubicBezTo>
                    <a:lnTo>
                      <a:pt x="2487455" y="311730"/>
                    </a:lnTo>
                    <a:close/>
                    <a:moveTo>
                      <a:pt x="2685956" y="258581"/>
                    </a:moveTo>
                    <a:cubicBezTo>
                      <a:pt x="2727771" y="247341"/>
                      <a:pt x="2769872" y="236197"/>
                      <a:pt x="2811401" y="225052"/>
                    </a:cubicBezTo>
                    <a:cubicBezTo>
                      <a:pt x="2817211" y="223528"/>
                      <a:pt x="2828545" y="223909"/>
                      <a:pt x="2836166" y="225910"/>
                    </a:cubicBezTo>
                    <a:cubicBezTo>
                      <a:pt x="2893030" y="240959"/>
                      <a:pt x="2949418" y="256104"/>
                      <a:pt x="3005806" y="271153"/>
                    </a:cubicBezTo>
                    <a:cubicBezTo>
                      <a:pt x="3013521" y="273249"/>
                      <a:pt x="3015045" y="276297"/>
                      <a:pt x="3009235" y="277821"/>
                    </a:cubicBezTo>
                    <a:cubicBezTo>
                      <a:pt x="2967610" y="288965"/>
                      <a:pt x="2925796" y="300205"/>
                      <a:pt x="2883886" y="311444"/>
                    </a:cubicBezTo>
                    <a:cubicBezTo>
                      <a:pt x="2878076" y="312968"/>
                      <a:pt x="2867026" y="312492"/>
                      <a:pt x="2859311" y="310492"/>
                    </a:cubicBezTo>
                    <a:cubicBezTo>
                      <a:pt x="2802828" y="295347"/>
                      <a:pt x="2746345" y="280298"/>
                      <a:pt x="2689671" y="265153"/>
                    </a:cubicBezTo>
                    <a:cubicBezTo>
                      <a:pt x="2681956" y="263152"/>
                      <a:pt x="2680241" y="260104"/>
                      <a:pt x="2685956" y="258581"/>
                    </a:cubicBezTo>
                    <a:lnTo>
                      <a:pt x="2685956" y="258581"/>
                    </a:lnTo>
                    <a:close/>
                    <a:moveTo>
                      <a:pt x="2876742" y="207526"/>
                    </a:moveTo>
                    <a:cubicBezTo>
                      <a:pt x="2870932" y="209051"/>
                      <a:pt x="2872742" y="212099"/>
                      <a:pt x="2880552" y="214194"/>
                    </a:cubicBezTo>
                    <a:cubicBezTo>
                      <a:pt x="2936845" y="229243"/>
                      <a:pt x="2993233" y="244388"/>
                      <a:pt x="3049907" y="259438"/>
                    </a:cubicBezTo>
                    <a:cubicBezTo>
                      <a:pt x="3057622" y="261533"/>
                      <a:pt x="3068766" y="262009"/>
                      <a:pt x="3074576" y="260390"/>
                    </a:cubicBezTo>
                    <a:cubicBezTo>
                      <a:pt x="3116486" y="249151"/>
                      <a:pt x="3158301" y="237911"/>
                      <a:pt x="3199925" y="226767"/>
                    </a:cubicBezTo>
                    <a:cubicBezTo>
                      <a:pt x="3205735" y="225243"/>
                      <a:pt x="3203926" y="222195"/>
                      <a:pt x="3196210" y="220195"/>
                    </a:cubicBezTo>
                    <a:cubicBezTo>
                      <a:pt x="3140013" y="205145"/>
                      <a:pt x="3083434" y="190001"/>
                      <a:pt x="3026761" y="174951"/>
                    </a:cubicBezTo>
                    <a:cubicBezTo>
                      <a:pt x="3019045" y="172856"/>
                      <a:pt x="3007901" y="172379"/>
                      <a:pt x="3002186" y="173903"/>
                    </a:cubicBezTo>
                    <a:cubicBezTo>
                      <a:pt x="2960562" y="185048"/>
                      <a:pt x="2918271" y="196287"/>
                      <a:pt x="2876647" y="207431"/>
                    </a:cubicBezTo>
                    <a:lnTo>
                      <a:pt x="2876647" y="207431"/>
                    </a:lnTo>
                    <a:close/>
                    <a:moveTo>
                      <a:pt x="3067528" y="156473"/>
                    </a:moveTo>
                    <a:cubicBezTo>
                      <a:pt x="3061527" y="158092"/>
                      <a:pt x="3063242" y="161140"/>
                      <a:pt x="3070957" y="163140"/>
                    </a:cubicBezTo>
                    <a:cubicBezTo>
                      <a:pt x="3127726" y="178190"/>
                      <a:pt x="3184209" y="193334"/>
                      <a:pt x="3240311" y="208384"/>
                    </a:cubicBezTo>
                    <a:cubicBezTo>
                      <a:pt x="3248026" y="210479"/>
                      <a:pt x="3259171" y="210956"/>
                      <a:pt x="3265172" y="209336"/>
                    </a:cubicBezTo>
                    <a:cubicBezTo>
                      <a:pt x="3307082" y="198097"/>
                      <a:pt x="3349182" y="186857"/>
                      <a:pt x="3391378" y="175523"/>
                    </a:cubicBezTo>
                    <a:cubicBezTo>
                      <a:pt x="3397188" y="173999"/>
                      <a:pt x="3395378" y="170951"/>
                      <a:pt x="3387853" y="168950"/>
                    </a:cubicBezTo>
                    <a:cubicBezTo>
                      <a:pt x="3331561" y="153901"/>
                      <a:pt x="3275077" y="138756"/>
                      <a:pt x="3218404" y="123707"/>
                    </a:cubicBezTo>
                    <a:cubicBezTo>
                      <a:pt x="3210498" y="121611"/>
                      <a:pt x="3199544" y="121135"/>
                      <a:pt x="3193829" y="122754"/>
                    </a:cubicBezTo>
                    <a:cubicBezTo>
                      <a:pt x="3151824" y="133898"/>
                      <a:pt x="3109438" y="145328"/>
                      <a:pt x="3067528" y="156473"/>
                    </a:cubicBezTo>
                    <a:lnTo>
                      <a:pt x="3067528" y="156473"/>
                    </a:lnTo>
                    <a:close/>
                    <a:moveTo>
                      <a:pt x="2714722" y="113324"/>
                    </a:moveTo>
                    <a:cubicBezTo>
                      <a:pt x="2788636" y="93608"/>
                      <a:pt x="2862550" y="73796"/>
                      <a:pt x="2937035" y="53888"/>
                    </a:cubicBezTo>
                    <a:cubicBezTo>
                      <a:pt x="2942845" y="52364"/>
                      <a:pt x="2953894" y="52841"/>
                      <a:pt x="2961800" y="54936"/>
                    </a:cubicBezTo>
                    <a:cubicBezTo>
                      <a:pt x="3018284" y="70081"/>
                      <a:pt x="3074672" y="85226"/>
                      <a:pt x="3131059" y="100275"/>
                    </a:cubicBezTo>
                    <a:cubicBezTo>
                      <a:pt x="3138775" y="102371"/>
                      <a:pt x="3140680" y="105323"/>
                      <a:pt x="3134869" y="106943"/>
                    </a:cubicBezTo>
                    <a:cubicBezTo>
                      <a:pt x="3060765" y="126754"/>
                      <a:pt x="2986756" y="146567"/>
                      <a:pt x="2913223" y="166188"/>
                    </a:cubicBezTo>
                    <a:cubicBezTo>
                      <a:pt x="2907413" y="167712"/>
                      <a:pt x="2896173" y="167236"/>
                      <a:pt x="2888458" y="165140"/>
                    </a:cubicBezTo>
                    <a:cubicBezTo>
                      <a:pt x="2831593" y="150091"/>
                      <a:pt x="2775301" y="134946"/>
                      <a:pt x="2718722" y="119801"/>
                    </a:cubicBezTo>
                    <a:cubicBezTo>
                      <a:pt x="2711007" y="117706"/>
                      <a:pt x="2709292" y="114753"/>
                      <a:pt x="2714722" y="113324"/>
                    </a:cubicBezTo>
                    <a:lnTo>
                      <a:pt x="2714722" y="113324"/>
                    </a:lnTo>
                    <a:close/>
                    <a:moveTo>
                      <a:pt x="2523555" y="164474"/>
                    </a:moveTo>
                    <a:cubicBezTo>
                      <a:pt x="2517935" y="165998"/>
                      <a:pt x="2519555" y="168950"/>
                      <a:pt x="2527270" y="171046"/>
                    </a:cubicBezTo>
                    <a:cubicBezTo>
                      <a:pt x="2584325" y="186191"/>
                      <a:pt x="2640427" y="201240"/>
                      <a:pt x="2697005" y="216385"/>
                    </a:cubicBezTo>
                    <a:cubicBezTo>
                      <a:pt x="2704720" y="218480"/>
                      <a:pt x="2716151" y="218861"/>
                      <a:pt x="2721866" y="217242"/>
                    </a:cubicBezTo>
                    <a:cubicBezTo>
                      <a:pt x="2763585" y="206098"/>
                      <a:pt x="2805495" y="194953"/>
                      <a:pt x="2847881" y="183524"/>
                    </a:cubicBezTo>
                    <a:cubicBezTo>
                      <a:pt x="2853692" y="182000"/>
                      <a:pt x="2851882" y="178951"/>
                      <a:pt x="2844167" y="176951"/>
                    </a:cubicBezTo>
                    <a:cubicBezTo>
                      <a:pt x="2787683" y="161807"/>
                      <a:pt x="2731105" y="146852"/>
                      <a:pt x="2674431" y="131612"/>
                    </a:cubicBezTo>
                    <a:cubicBezTo>
                      <a:pt x="2666716" y="129517"/>
                      <a:pt x="2655572" y="129041"/>
                      <a:pt x="2649857" y="130660"/>
                    </a:cubicBezTo>
                    <a:cubicBezTo>
                      <a:pt x="2607375" y="141994"/>
                      <a:pt x="2565560" y="153329"/>
                      <a:pt x="2523555" y="164474"/>
                    </a:cubicBezTo>
                    <a:lnTo>
                      <a:pt x="2523555" y="164474"/>
                    </a:lnTo>
                    <a:close/>
                    <a:moveTo>
                      <a:pt x="2325721" y="217337"/>
                    </a:moveTo>
                    <a:cubicBezTo>
                      <a:pt x="2367059" y="206288"/>
                      <a:pt x="2409065" y="195049"/>
                      <a:pt x="2451070" y="183904"/>
                    </a:cubicBezTo>
                    <a:cubicBezTo>
                      <a:pt x="2456309" y="182476"/>
                      <a:pt x="2468024" y="182666"/>
                      <a:pt x="2476025" y="184762"/>
                    </a:cubicBezTo>
                    <a:cubicBezTo>
                      <a:pt x="2532890" y="199716"/>
                      <a:pt x="2588897" y="214956"/>
                      <a:pt x="2645761" y="230101"/>
                    </a:cubicBezTo>
                    <a:cubicBezTo>
                      <a:pt x="2653476" y="232196"/>
                      <a:pt x="2655000" y="235244"/>
                      <a:pt x="2649190" y="236768"/>
                    </a:cubicBezTo>
                    <a:cubicBezTo>
                      <a:pt x="2607280" y="248008"/>
                      <a:pt x="2565560" y="259057"/>
                      <a:pt x="2524031" y="270296"/>
                    </a:cubicBezTo>
                    <a:cubicBezTo>
                      <a:pt x="2518507" y="271725"/>
                      <a:pt x="2507363" y="271344"/>
                      <a:pt x="2499647" y="269249"/>
                    </a:cubicBezTo>
                    <a:cubicBezTo>
                      <a:pt x="2442783" y="254199"/>
                      <a:pt x="2386490" y="239150"/>
                      <a:pt x="2329912" y="224005"/>
                    </a:cubicBezTo>
                    <a:cubicBezTo>
                      <a:pt x="2322197" y="221909"/>
                      <a:pt x="2320292" y="218861"/>
                      <a:pt x="2325816" y="217433"/>
                    </a:cubicBezTo>
                    <a:lnTo>
                      <a:pt x="2325816" y="217433"/>
                    </a:lnTo>
                    <a:close/>
                    <a:moveTo>
                      <a:pt x="2133983" y="268582"/>
                    </a:moveTo>
                    <a:cubicBezTo>
                      <a:pt x="2128172" y="270106"/>
                      <a:pt x="2129982" y="273059"/>
                      <a:pt x="2137792" y="275249"/>
                    </a:cubicBezTo>
                    <a:cubicBezTo>
                      <a:pt x="2194371" y="290394"/>
                      <a:pt x="2250664" y="305443"/>
                      <a:pt x="2307718" y="320588"/>
                    </a:cubicBezTo>
                    <a:cubicBezTo>
                      <a:pt x="2315434" y="322589"/>
                      <a:pt x="2326578" y="323065"/>
                      <a:pt x="2332388" y="321541"/>
                    </a:cubicBezTo>
                    <a:cubicBezTo>
                      <a:pt x="2374203" y="310301"/>
                      <a:pt x="2416399" y="299062"/>
                      <a:pt x="2458976" y="287632"/>
                    </a:cubicBezTo>
                    <a:cubicBezTo>
                      <a:pt x="2464786" y="286108"/>
                      <a:pt x="2462976" y="283060"/>
                      <a:pt x="2455261" y="281060"/>
                    </a:cubicBezTo>
                    <a:cubicBezTo>
                      <a:pt x="2398682" y="265915"/>
                      <a:pt x="2342390" y="250865"/>
                      <a:pt x="2285335" y="235720"/>
                    </a:cubicBezTo>
                    <a:cubicBezTo>
                      <a:pt x="2277619" y="233625"/>
                      <a:pt x="2266380" y="233149"/>
                      <a:pt x="2260570" y="234673"/>
                    </a:cubicBezTo>
                    <a:cubicBezTo>
                      <a:pt x="2218088" y="246008"/>
                      <a:pt x="2175988" y="257342"/>
                      <a:pt x="2133983" y="268486"/>
                    </a:cubicBezTo>
                    <a:lnTo>
                      <a:pt x="2133983" y="268486"/>
                    </a:lnTo>
                    <a:close/>
                    <a:moveTo>
                      <a:pt x="1943482" y="319541"/>
                    </a:moveTo>
                    <a:cubicBezTo>
                      <a:pt x="1985107" y="308396"/>
                      <a:pt x="2026731" y="297252"/>
                      <a:pt x="2068927" y="286012"/>
                    </a:cubicBezTo>
                    <a:cubicBezTo>
                      <a:pt x="2074737" y="284489"/>
                      <a:pt x="2085881" y="284965"/>
                      <a:pt x="2093692" y="287060"/>
                    </a:cubicBezTo>
                    <a:cubicBezTo>
                      <a:pt x="2150175" y="302205"/>
                      <a:pt x="2206563" y="317254"/>
                      <a:pt x="2263618" y="332399"/>
                    </a:cubicBezTo>
                    <a:cubicBezTo>
                      <a:pt x="2271333" y="334495"/>
                      <a:pt x="2273143" y="337448"/>
                      <a:pt x="2267333" y="338971"/>
                    </a:cubicBezTo>
                    <a:cubicBezTo>
                      <a:pt x="2225042" y="350211"/>
                      <a:pt x="2183132" y="361451"/>
                      <a:pt x="2141888" y="372500"/>
                    </a:cubicBezTo>
                    <a:cubicBezTo>
                      <a:pt x="2136078" y="374024"/>
                      <a:pt x="2124743" y="373643"/>
                      <a:pt x="2116838" y="371547"/>
                    </a:cubicBezTo>
                    <a:cubicBezTo>
                      <a:pt x="2060259" y="356402"/>
                      <a:pt x="2003776" y="341258"/>
                      <a:pt x="1946816" y="326113"/>
                    </a:cubicBezTo>
                    <a:cubicBezTo>
                      <a:pt x="1939291" y="324112"/>
                      <a:pt x="1937767" y="321065"/>
                      <a:pt x="1943578" y="319445"/>
                    </a:cubicBezTo>
                    <a:lnTo>
                      <a:pt x="1943578" y="319445"/>
                    </a:lnTo>
                    <a:close/>
                    <a:moveTo>
                      <a:pt x="1744886" y="372595"/>
                    </a:moveTo>
                    <a:cubicBezTo>
                      <a:pt x="1739076" y="374119"/>
                      <a:pt x="1740886" y="377167"/>
                      <a:pt x="1748601" y="379167"/>
                    </a:cubicBezTo>
                    <a:cubicBezTo>
                      <a:pt x="1805180" y="394312"/>
                      <a:pt x="1861758" y="409457"/>
                      <a:pt x="1918241" y="424601"/>
                    </a:cubicBezTo>
                    <a:cubicBezTo>
                      <a:pt x="1925957" y="426601"/>
                      <a:pt x="1937101" y="427173"/>
                      <a:pt x="1943006" y="425649"/>
                    </a:cubicBezTo>
                    <a:cubicBezTo>
                      <a:pt x="1985011" y="414505"/>
                      <a:pt x="2026636" y="403360"/>
                      <a:pt x="2068450" y="392121"/>
                    </a:cubicBezTo>
                    <a:cubicBezTo>
                      <a:pt x="2074261" y="390597"/>
                      <a:pt x="2072737" y="387549"/>
                      <a:pt x="2064926" y="385453"/>
                    </a:cubicBezTo>
                    <a:cubicBezTo>
                      <a:pt x="2008443" y="370309"/>
                      <a:pt x="1952055" y="355164"/>
                      <a:pt x="1895286" y="340019"/>
                    </a:cubicBezTo>
                    <a:cubicBezTo>
                      <a:pt x="1887571" y="337924"/>
                      <a:pt x="1876141" y="337543"/>
                      <a:pt x="1870426" y="339067"/>
                    </a:cubicBezTo>
                    <a:cubicBezTo>
                      <a:pt x="1828516" y="350306"/>
                      <a:pt x="1786510" y="361451"/>
                      <a:pt x="1744886" y="372595"/>
                    </a:cubicBezTo>
                    <a:lnTo>
                      <a:pt x="1744886" y="372595"/>
                    </a:lnTo>
                    <a:close/>
                    <a:moveTo>
                      <a:pt x="1555053" y="423363"/>
                    </a:moveTo>
                    <a:cubicBezTo>
                      <a:pt x="1596487" y="412409"/>
                      <a:pt x="1637825" y="401265"/>
                      <a:pt x="1679831" y="390026"/>
                    </a:cubicBezTo>
                    <a:cubicBezTo>
                      <a:pt x="1685641" y="388501"/>
                      <a:pt x="1696785" y="388978"/>
                      <a:pt x="1704310" y="390978"/>
                    </a:cubicBezTo>
                    <a:cubicBezTo>
                      <a:pt x="1761079" y="406218"/>
                      <a:pt x="1817372" y="421268"/>
                      <a:pt x="1874045" y="436508"/>
                    </a:cubicBezTo>
                    <a:cubicBezTo>
                      <a:pt x="1881760" y="438603"/>
                      <a:pt x="1883665" y="441556"/>
                      <a:pt x="1877855" y="443175"/>
                    </a:cubicBezTo>
                    <a:cubicBezTo>
                      <a:pt x="1835945" y="454415"/>
                      <a:pt x="1794511" y="465464"/>
                      <a:pt x="1753078" y="476512"/>
                    </a:cubicBezTo>
                    <a:cubicBezTo>
                      <a:pt x="1747267" y="478036"/>
                      <a:pt x="1735933" y="477656"/>
                      <a:pt x="1728217" y="475560"/>
                    </a:cubicBezTo>
                    <a:cubicBezTo>
                      <a:pt x="1671449" y="460415"/>
                      <a:pt x="1615156" y="445270"/>
                      <a:pt x="1558482" y="430031"/>
                    </a:cubicBezTo>
                    <a:cubicBezTo>
                      <a:pt x="1550767" y="427935"/>
                      <a:pt x="1549148" y="424887"/>
                      <a:pt x="1555053" y="423363"/>
                    </a:cubicBezTo>
                    <a:lnTo>
                      <a:pt x="1555053" y="423363"/>
                    </a:lnTo>
                    <a:close/>
                    <a:moveTo>
                      <a:pt x="1363315" y="474608"/>
                    </a:moveTo>
                    <a:cubicBezTo>
                      <a:pt x="1357505" y="476132"/>
                      <a:pt x="1359409" y="479179"/>
                      <a:pt x="1367125" y="481275"/>
                    </a:cubicBezTo>
                    <a:cubicBezTo>
                      <a:pt x="1423703" y="496515"/>
                      <a:pt x="1480186" y="511565"/>
                      <a:pt x="1536860" y="526804"/>
                    </a:cubicBezTo>
                    <a:cubicBezTo>
                      <a:pt x="1544575" y="528900"/>
                      <a:pt x="1555720" y="529376"/>
                      <a:pt x="1561435" y="527852"/>
                    </a:cubicBezTo>
                    <a:cubicBezTo>
                      <a:pt x="1602773" y="516708"/>
                      <a:pt x="1645064" y="505468"/>
                      <a:pt x="1687165" y="494134"/>
                    </a:cubicBezTo>
                    <a:cubicBezTo>
                      <a:pt x="1692975" y="492610"/>
                      <a:pt x="1691165" y="489657"/>
                      <a:pt x="1683450" y="487561"/>
                    </a:cubicBezTo>
                    <a:cubicBezTo>
                      <a:pt x="1626681" y="472417"/>
                      <a:pt x="1570388" y="457272"/>
                      <a:pt x="1513715" y="442032"/>
                    </a:cubicBezTo>
                    <a:cubicBezTo>
                      <a:pt x="1505999" y="439936"/>
                      <a:pt x="1494855" y="439556"/>
                      <a:pt x="1489140" y="441079"/>
                    </a:cubicBezTo>
                    <a:cubicBezTo>
                      <a:pt x="1447040" y="452414"/>
                      <a:pt x="1404558" y="463559"/>
                      <a:pt x="1363219" y="474703"/>
                    </a:cubicBezTo>
                    <a:lnTo>
                      <a:pt x="1363219" y="474703"/>
                    </a:lnTo>
                    <a:close/>
                    <a:moveTo>
                      <a:pt x="1164433" y="527757"/>
                    </a:moveTo>
                    <a:cubicBezTo>
                      <a:pt x="1206438" y="516518"/>
                      <a:pt x="1248348" y="505278"/>
                      <a:pt x="1290449" y="494039"/>
                    </a:cubicBezTo>
                    <a:cubicBezTo>
                      <a:pt x="1295687" y="492610"/>
                      <a:pt x="1306927" y="493181"/>
                      <a:pt x="1314642" y="495182"/>
                    </a:cubicBezTo>
                    <a:cubicBezTo>
                      <a:pt x="1371411" y="510421"/>
                      <a:pt x="1427704" y="525471"/>
                      <a:pt x="1484377" y="540616"/>
                    </a:cubicBezTo>
                    <a:cubicBezTo>
                      <a:pt x="1492283" y="542711"/>
                      <a:pt x="1493998" y="545759"/>
                      <a:pt x="1488188" y="547283"/>
                    </a:cubicBezTo>
                    <a:cubicBezTo>
                      <a:pt x="1446182" y="558427"/>
                      <a:pt x="1404558" y="569572"/>
                      <a:pt x="1362457" y="580907"/>
                    </a:cubicBezTo>
                    <a:cubicBezTo>
                      <a:pt x="1356933" y="582431"/>
                      <a:pt x="1345789" y="581954"/>
                      <a:pt x="1338074" y="579859"/>
                    </a:cubicBezTo>
                    <a:cubicBezTo>
                      <a:pt x="1281209" y="564619"/>
                      <a:pt x="1225012" y="549379"/>
                      <a:pt x="1168433" y="534234"/>
                    </a:cubicBezTo>
                    <a:cubicBezTo>
                      <a:pt x="1160623" y="532139"/>
                      <a:pt x="1158813" y="529186"/>
                      <a:pt x="1164337" y="527757"/>
                    </a:cubicBezTo>
                    <a:lnTo>
                      <a:pt x="1164337" y="527757"/>
                    </a:lnTo>
                    <a:close/>
                    <a:moveTo>
                      <a:pt x="974218" y="578620"/>
                    </a:moveTo>
                    <a:cubicBezTo>
                      <a:pt x="968218" y="580240"/>
                      <a:pt x="969932" y="583193"/>
                      <a:pt x="977743" y="585288"/>
                    </a:cubicBezTo>
                    <a:cubicBezTo>
                      <a:pt x="1034226" y="600433"/>
                      <a:pt x="1090519" y="615673"/>
                      <a:pt x="1147097" y="630818"/>
                    </a:cubicBezTo>
                    <a:cubicBezTo>
                      <a:pt x="1154908" y="632913"/>
                      <a:pt x="1166242" y="633389"/>
                      <a:pt x="1172243" y="631770"/>
                    </a:cubicBezTo>
                    <a:cubicBezTo>
                      <a:pt x="1213296" y="620721"/>
                      <a:pt x="1255111" y="609482"/>
                      <a:pt x="1297307" y="598242"/>
                    </a:cubicBezTo>
                    <a:cubicBezTo>
                      <a:pt x="1303307" y="596623"/>
                      <a:pt x="1301593" y="593670"/>
                      <a:pt x="1293877" y="591670"/>
                    </a:cubicBezTo>
                    <a:cubicBezTo>
                      <a:pt x="1237108" y="576430"/>
                      <a:pt x="1180720" y="561380"/>
                      <a:pt x="1124142" y="546140"/>
                    </a:cubicBezTo>
                    <a:cubicBezTo>
                      <a:pt x="1116236" y="544045"/>
                      <a:pt x="1105187" y="543568"/>
                      <a:pt x="1099377" y="545188"/>
                    </a:cubicBezTo>
                    <a:cubicBezTo>
                      <a:pt x="1057086" y="556427"/>
                      <a:pt x="1015462" y="567571"/>
                      <a:pt x="974123" y="578620"/>
                    </a:cubicBezTo>
                    <a:lnTo>
                      <a:pt x="974123" y="578620"/>
                    </a:lnTo>
                    <a:close/>
                    <a:moveTo>
                      <a:pt x="584265" y="682824"/>
                    </a:moveTo>
                    <a:cubicBezTo>
                      <a:pt x="625889" y="671680"/>
                      <a:pt x="667990" y="660440"/>
                      <a:pt x="709995" y="649106"/>
                    </a:cubicBezTo>
                    <a:cubicBezTo>
                      <a:pt x="715805" y="647582"/>
                      <a:pt x="726854" y="648058"/>
                      <a:pt x="734569" y="650153"/>
                    </a:cubicBezTo>
                    <a:cubicBezTo>
                      <a:pt x="791338" y="665298"/>
                      <a:pt x="847345" y="680538"/>
                      <a:pt x="904210" y="695778"/>
                    </a:cubicBezTo>
                    <a:cubicBezTo>
                      <a:pt x="912020" y="697874"/>
                      <a:pt x="913830" y="700826"/>
                      <a:pt x="908020" y="702445"/>
                    </a:cubicBezTo>
                    <a:cubicBezTo>
                      <a:pt x="865919" y="713780"/>
                      <a:pt x="823914" y="725020"/>
                      <a:pt x="782004" y="736259"/>
                    </a:cubicBezTo>
                    <a:cubicBezTo>
                      <a:pt x="776194" y="737783"/>
                      <a:pt x="764859" y="737307"/>
                      <a:pt x="756953" y="735211"/>
                    </a:cubicBezTo>
                    <a:cubicBezTo>
                      <a:pt x="700375" y="719876"/>
                      <a:pt x="643606" y="704922"/>
                      <a:pt x="587218" y="689587"/>
                    </a:cubicBezTo>
                    <a:cubicBezTo>
                      <a:pt x="579502" y="687491"/>
                      <a:pt x="578455" y="684443"/>
                      <a:pt x="584265" y="682824"/>
                    </a:cubicBezTo>
                    <a:lnTo>
                      <a:pt x="584265" y="682824"/>
                    </a:lnTo>
                    <a:close/>
                    <a:moveTo>
                      <a:pt x="393193" y="733783"/>
                    </a:moveTo>
                    <a:cubicBezTo>
                      <a:pt x="387383" y="735307"/>
                      <a:pt x="388431" y="738450"/>
                      <a:pt x="396241" y="740545"/>
                    </a:cubicBezTo>
                    <a:cubicBezTo>
                      <a:pt x="453010" y="755785"/>
                      <a:pt x="509303" y="770835"/>
                      <a:pt x="565882" y="786170"/>
                    </a:cubicBezTo>
                    <a:cubicBezTo>
                      <a:pt x="573787" y="788266"/>
                      <a:pt x="585027" y="788742"/>
                      <a:pt x="591313" y="787123"/>
                    </a:cubicBezTo>
                    <a:cubicBezTo>
                      <a:pt x="633223" y="775978"/>
                      <a:pt x="675610" y="764549"/>
                      <a:pt x="717043" y="753500"/>
                    </a:cubicBezTo>
                    <a:cubicBezTo>
                      <a:pt x="722854" y="751976"/>
                      <a:pt x="720949" y="748927"/>
                      <a:pt x="713043" y="746832"/>
                    </a:cubicBezTo>
                    <a:cubicBezTo>
                      <a:pt x="656369" y="731592"/>
                      <a:pt x="599886" y="716638"/>
                      <a:pt x="543403" y="701207"/>
                    </a:cubicBezTo>
                    <a:cubicBezTo>
                      <a:pt x="535973" y="699207"/>
                      <a:pt x="524543" y="698635"/>
                      <a:pt x="518828" y="700255"/>
                    </a:cubicBezTo>
                    <a:cubicBezTo>
                      <a:pt x="477490" y="711399"/>
                      <a:pt x="434818" y="722734"/>
                      <a:pt x="393193" y="733878"/>
                    </a:cubicBezTo>
                    <a:lnTo>
                      <a:pt x="393193" y="733878"/>
                    </a:lnTo>
                    <a:close/>
                    <a:moveTo>
                      <a:pt x="783528" y="629484"/>
                    </a:moveTo>
                    <a:cubicBezTo>
                      <a:pt x="826105" y="618149"/>
                      <a:pt x="867443" y="607005"/>
                      <a:pt x="908972" y="595956"/>
                    </a:cubicBezTo>
                    <a:cubicBezTo>
                      <a:pt x="915068" y="594337"/>
                      <a:pt x="926117" y="594813"/>
                      <a:pt x="933832" y="596813"/>
                    </a:cubicBezTo>
                    <a:cubicBezTo>
                      <a:pt x="990316" y="612053"/>
                      <a:pt x="1046704" y="627198"/>
                      <a:pt x="1103187" y="642438"/>
                    </a:cubicBezTo>
                    <a:cubicBezTo>
                      <a:pt x="1110997" y="644534"/>
                      <a:pt x="1112807" y="647582"/>
                      <a:pt x="1106711" y="649201"/>
                    </a:cubicBezTo>
                    <a:cubicBezTo>
                      <a:pt x="1065373" y="660250"/>
                      <a:pt x="1023748" y="671489"/>
                      <a:pt x="981553" y="682729"/>
                    </a:cubicBezTo>
                    <a:cubicBezTo>
                      <a:pt x="975742" y="684253"/>
                      <a:pt x="964693" y="683777"/>
                      <a:pt x="956788" y="681681"/>
                    </a:cubicBezTo>
                    <a:cubicBezTo>
                      <a:pt x="899923" y="666441"/>
                      <a:pt x="843916" y="651296"/>
                      <a:pt x="787147" y="636056"/>
                    </a:cubicBezTo>
                    <a:cubicBezTo>
                      <a:pt x="779432" y="633961"/>
                      <a:pt x="777718" y="631008"/>
                      <a:pt x="783433" y="629484"/>
                    </a:cubicBezTo>
                    <a:lnTo>
                      <a:pt x="783433" y="629484"/>
                    </a:lnTo>
                    <a:close/>
                    <a:moveTo>
                      <a:pt x="201646" y="785027"/>
                    </a:moveTo>
                    <a:cubicBezTo>
                      <a:pt x="243365" y="773883"/>
                      <a:pt x="285370" y="762548"/>
                      <a:pt x="327376" y="751404"/>
                    </a:cubicBezTo>
                    <a:cubicBezTo>
                      <a:pt x="333472" y="749785"/>
                      <a:pt x="344235" y="750261"/>
                      <a:pt x="352141" y="752357"/>
                    </a:cubicBezTo>
                    <a:cubicBezTo>
                      <a:pt x="409005" y="767596"/>
                      <a:pt x="465107" y="782646"/>
                      <a:pt x="521876" y="797981"/>
                    </a:cubicBezTo>
                    <a:cubicBezTo>
                      <a:pt x="529306" y="799982"/>
                      <a:pt x="531306" y="803125"/>
                      <a:pt x="525591" y="804744"/>
                    </a:cubicBezTo>
                    <a:cubicBezTo>
                      <a:pt x="483871" y="815888"/>
                      <a:pt x="441866" y="827128"/>
                      <a:pt x="400242" y="838272"/>
                    </a:cubicBezTo>
                    <a:cubicBezTo>
                      <a:pt x="394432" y="839891"/>
                      <a:pt x="383192" y="839320"/>
                      <a:pt x="375477" y="837319"/>
                    </a:cubicBezTo>
                    <a:cubicBezTo>
                      <a:pt x="318613" y="822079"/>
                      <a:pt x="262034" y="806935"/>
                      <a:pt x="205456" y="791695"/>
                    </a:cubicBezTo>
                    <a:cubicBezTo>
                      <a:pt x="197645" y="789599"/>
                      <a:pt x="195835" y="786551"/>
                      <a:pt x="201646" y="785027"/>
                    </a:cubicBezTo>
                    <a:lnTo>
                      <a:pt x="201646" y="785027"/>
                    </a:lnTo>
                    <a:close/>
                    <a:moveTo>
                      <a:pt x="2594802" y="39220"/>
                    </a:moveTo>
                    <a:cubicBezTo>
                      <a:pt x="2588230" y="41030"/>
                      <a:pt x="2587373" y="43601"/>
                      <a:pt x="2592992" y="45125"/>
                    </a:cubicBezTo>
                    <a:cubicBezTo>
                      <a:pt x="2632807" y="55793"/>
                      <a:pt x="2672431" y="66366"/>
                      <a:pt x="2712341" y="76939"/>
                    </a:cubicBezTo>
                    <a:cubicBezTo>
                      <a:pt x="2717770" y="78368"/>
                      <a:pt x="2727581" y="78177"/>
                      <a:pt x="2734153" y="76463"/>
                    </a:cubicBezTo>
                    <a:cubicBezTo>
                      <a:pt x="2780825" y="63985"/>
                      <a:pt x="2827974" y="51412"/>
                      <a:pt x="2875218" y="38839"/>
                    </a:cubicBezTo>
                    <a:cubicBezTo>
                      <a:pt x="2881790" y="37124"/>
                      <a:pt x="2882933" y="34362"/>
                      <a:pt x="2877218" y="32838"/>
                    </a:cubicBezTo>
                    <a:cubicBezTo>
                      <a:pt x="2837404" y="22265"/>
                      <a:pt x="2797684" y="11692"/>
                      <a:pt x="2757870" y="1025"/>
                    </a:cubicBezTo>
                    <a:cubicBezTo>
                      <a:pt x="2752345" y="-499"/>
                      <a:pt x="2742535" y="-309"/>
                      <a:pt x="2735867" y="1501"/>
                    </a:cubicBezTo>
                    <a:cubicBezTo>
                      <a:pt x="2688718" y="14074"/>
                      <a:pt x="2641665" y="26742"/>
                      <a:pt x="2594802" y="39315"/>
                    </a:cubicBezTo>
                    <a:lnTo>
                      <a:pt x="2594802" y="39315"/>
                    </a:lnTo>
                    <a:close/>
                    <a:moveTo>
                      <a:pt x="2372584" y="98560"/>
                    </a:moveTo>
                    <a:cubicBezTo>
                      <a:pt x="2419542" y="86083"/>
                      <a:pt x="2466500" y="73510"/>
                      <a:pt x="2513363" y="60937"/>
                    </a:cubicBezTo>
                    <a:cubicBezTo>
                      <a:pt x="2519745" y="59222"/>
                      <a:pt x="2529365" y="59032"/>
                      <a:pt x="2535080" y="60556"/>
                    </a:cubicBezTo>
                    <a:cubicBezTo>
                      <a:pt x="2574895" y="71224"/>
                      <a:pt x="2614805" y="81797"/>
                      <a:pt x="2654524" y="92369"/>
                    </a:cubicBezTo>
                    <a:cubicBezTo>
                      <a:pt x="2659953" y="93798"/>
                      <a:pt x="2659286" y="96465"/>
                      <a:pt x="2652905" y="98180"/>
                    </a:cubicBezTo>
                    <a:cubicBezTo>
                      <a:pt x="2605946" y="110657"/>
                      <a:pt x="2559083" y="123230"/>
                      <a:pt x="2512030" y="135899"/>
                    </a:cubicBezTo>
                    <a:cubicBezTo>
                      <a:pt x="2505743" y="137613"/>
                      <a:pt x="2495742" y="137708"/>
                      <a:pt x="2490313" y="136279"/>
                    </a:cubicBezTo>
                    <a:cubicBezTo>
                      <a:pt x="2450689" y="125707"/>
                      <a:pt x="2411160" y="115134"/>
                      <a:pt x="2371345" y="104466"/>
                    </a:cubicBezTo>
                    <a:cubicBezTo>
                      <a:pt x="2365631" y="102942"/>
                      <a:pt x="2366297" y="100275"/>
                      <a:pt x="2372679" y="98656"/>
                    </a:cubicBezTo>
                    <a:lnTo>
                      <a:pt x="2372679" y="98656"/>
                    </a:lnTo>
                    <a:close/>
                    <a:moveTo>
                      <a:pt x="2160272" y="155329"/>
                    </a:moveTo>
                    <a:cubicBezTo>
                      <a:pt x="2153699" y="157044"/>
                      <a:pt x="2153033" y="159711"/>
                      <a:pt x="2158462" y="161140"/>
                    </a:cubicBezTo>
                    <a:cubicBezTo>
                      <a:pt x="2198752" y="171808"/>
                      <a:pt x="2238281" y="182381"/>
                      <a:pt x="2278001" y="192953"/>
                    </a:cubicBezTo>
                    <a:cubicBezTo>
                      <a:pt x="2283430" y="194382"/>
                      <a:pt x="2293241" y="194287"/>
                      <a:pt x="2299813" y="192477"/>
                    </a:cubicBezTo>
                    <a:cubicBezTo>
                      <a:pt x="2345818" y="180094"/>
                      <a:pt x="2392491" y="167712"/>
                      <a:pt x="2439640" y="155044"/>
                    </a:cubicBezTo>
                    <a:cubicBezTo>
                      <a:pt x="2446022" y="153329"/>
                      <a:pt x="2446879" y="150662"/>
                      <a:pt x="2441450" y="149138"/>
                    </a:cubicBezTo>
                    <a:cubicBezTo>
                      <a:pt x="2401444" y="138566"/>
                      <a:pt x="2361916" y="127993"/>
                      <a:pt x="2322006" y="117325"/>
                    </a:cubicBezTo>
                    <a:cubicBezTo>
                      <a:pt x="2316482" y="115801"/>
                      <a:pt x="2306385" y="116086"/>
                      <a:pt x="2300003" y="117801"/>
                    </a:cubicBezTo>
                    <a:cubicBezTo>
                      <a:pt x="2252855" y="130469"/>
                      <a:pt x="2206468" y="142757"/>
                      <a:pt x="2160176" y="155234"/>
                    </a:cubicBezTo>
                    <a:lnTo>
                      <a:pt x="2160176" y="155234"/>
                    </a:lnTo>
                    <a:close/>
                    <a:moveTo>
                      <a:pt x="1947197" y="212289"/>
                    </a:moveTo>
                    <a:cubicBezTo>
                      <a:pt x="1993774" y="199811"/>
                      <a:pt x="2040923" y="187238"/>
                      <a:pt x="2088167" y="174665"/>
                    </a:cubicBezTo>
                    <a:cubicBezTo>
                      <a:pt x="2094740" y="172951"/>
                      <a:pt x="2104550" y="172760"/>
                      <a:pt x="2109980" y="174189"/>
                    </a:cubicBezTo>
                    <a:cubicBezTo>
                      <a:pt x="2149984" y="184857"/>
                      <a:pt x="2189609" y="195430"/>
                      <a:pt x="2229233" y="206002"/>
                    </a:cubicBezTo>
                    <a:cubicBezTo>
                      <a:pt x="2234852" y="207526"/>
                      <a:pt x="2233805" y="210193"/>
                      <a:pt x="2227232" y="212003"/>
                    </a:cubicBezTo>
                    <a:cubicBezTo>
                      <a:pt x="2180369" y="224576"/>
                      <a:pt x="2133125" y="237149"/>
                      <a:pt x="2086453" y="249532"/>
                    </a:cubicBezTo>
                    <a:cubicBezTo>
                      <a:pt x="2079595" y="251342"/>
                      <a:pt x="2069879" y="251532"/>
                      <a:pt x="2064355" y="250103"/>
                    </a:cubicBezTo>
                    <a:cubicBezTo>
                      <a:pt x="2024540" y="239531"/>
                      <a:pt x="1984916" y="228958"/>
                      <a:pt x="1945007" y="218290"/>
                    </a:cubicBezTo>
                    <a:cubicBezTo>
                      <a:pt x="1939577" y="216861"/>
                      <a:pt x="1940244" y="214194"/>
                      <a:pt x="1947102" y="212384"/>
                    </a:cubicBezTo>
                    <a:lnTo>
                      <a:pt x="1947102" y="212384"/>
                    </a:lnTo>
                    <a:close/>
                    <a:moveTo>
                      <a:pt x="1725836" y="271535"/>
                    </a:moveTo>
                    <a:cubicBezTo>
                      <a:pt x="1719550" y="273249"/>
                      <a:pt x="1718597" y="275916"/>
                      <a:pt x="1724026" y="277440"/>
                    </a:cubicBezTo>
                    <a:cubicBezTo>
                      <a:pt x="1763746" y="288108"/>
                      <a:pt x="1803370" y="298681"/>
                      <a:pt x="1842899" y="309253"/>
                    </a:cubicBezTo>
                    <a:cubicBezTo>
                      <a:pt x="1848328" y="310682"/>
                      <a:pt x="1858424" y="310492"/>
                      <a:pt x="1864711" y="308777"/>
                    </a:cubicBezTo>
                    <a:cubicBezTo>
                      <a:pt x="1911669" y="296300"/>
                      <a:pt x="1957960" y="283822"/>
                      <a:pt x="2004919" y="271344"/>
                    </a:cubicBezTo>
                    <a:cubicBezTo>
                      <a:pt x="2011396" y="269629"/>
                      <a:pt x="2012063" y="267058"/>
                      <a:pt x="2006348" y="265534"/>
                    </a:cubicBezTo>
                    <a:cubicBezTo>
                      <a:pt x="1966438" y="254961"/>
                      <a:pt x="1926909" y="244388"/>
                      <a:pt x="1887190" y="233720"/>
                    </a:cubicBezTo>
                    <a:cubicBezTo>
                      <a:pt x="1881760" y="232292"/>
                      <a:pt x="1871855" y="232387"/>
                      <a:pt x="1865473" y="234101"/>
                    </a:cubicBezTo>
                    <a:cubicBezTo>
                      <a:pt x="1818610" y="246674"/>
                      <a:pt x="1772509" y="259057"/>
                      <a:pt x="1725741" y="271535"/>
                    </a:cubicBezTo>
                    <a:lnTo>
                      <a:pt x="1725741" y="271535"/>
                    </a:lnTo>
                    <a:close/>
                    <a:moveTo>
                      <a:pt x="1513143" y="328399"/>
                    </a:moveTo>
                    <a:cubicBezTo>
                      <a:pt x="1559815" y="315921"/>
                      <a:pt x="1606393" y="303443"/>
                      <a:pt x="1652684" y="291061"/>
                    </a:cubicBezTo>
                    <a:cubicBezTo>
                      <a:pt x="1658971" y="289346"/>
                      <a:pt x="1669067" y="289060"/>
                      <a:pt x="1674497" y="290585"/>
                    </a:cubicBezTo>
                    <a:cubicBezTo>
                      <a:pt x="1714406" y="301252"/>
                      <a:pt x="1753935" y="311825"/>
                      <a:pt x="1793845" y="322398"/>
                    </a:cubicBezTo>
                    <a:cubicBezTo>
                      <a:pt x="1799274" y="323827"/>
                      <a:pt x="1798607" y="326494"/>
                      <a:pt x="1791749" y="328303"/>
                    </a:cubicBezTo>
                    <a:cubicBezTo>
                      <a:pt x="1745458" y="340686"/>
                      <a:pt x="1698785" y="353164"/>
                      <a:pt x="1652208" y="365642"/>
                    </a:cubicBezTo>
                    <a:cubicBezTo>
                      <a:pt x="1645636" y="367451"/>
                      <a:pt x="1635825" y="367546"/>
                      <a:pt x="1630205" y="366118"/>
                    </a:cubicBezTo>
                    <a:cubicBezTo>
                      <a:pt x="1590581" y="355545"/>
                      <a:pt x="1551148" y="344972"/>
                      <a:pt x="1511333" y="334209"/>
                    </a:cubicBezTo>
                    <a:cubicBezTo>
                      <a:pt x="1505809" y="332685"/>
                      <a:pt x="1506571" y="330113"/>
                      <a:pt x="1513143" y="328399"/>
                    </a:cubicBezTo>
                    <a:lnTo>
                      <a:pt x="1513143" y="328399"/>
                    </a:lnTo>
                    <a:close/>
                    <a:moveTo>
                      <a:pt x="1300640" y="385263"/>
                    </a:moveTo>
                    <a:cubicBezTo>
                      <a:pt x="1294258" y="386977"/>
                      <a:pt x="1293497" y="389549"/>
                      <a:pt x="1299116" y="391073"/>
                    </a:cubicBezTo>
                    <a:cubicBezTo>
                      <a:pt x="1338835" y="401741"/>
                      <a:pt x="1378459" y="412314"/>
                      <a:pt x="1418083" y="422982"/>
                    </a:cubicBezTo>
                    <a:cubicBezTo>
                      <a:pt x="1423513" y="424411"/>
                      <a:pt x="1433324" y="424220"/>
                      <a:pt x="1439705" y="422601"/>
                    </a:cubicBezTo>
                    <a:cubicBezTo>
                      <a:pt x="1487140" y="409933"/>
                      <a:pt x="1533526" y="397550"/>
                      <a:pt x="1580104" y="385073"/>
                    </a:cubicBezTo>
                    <a:cubicBezTo>
                      <a:pt x="1586390" y="383358"/>
                      <a:pt x="1587152" y="380691"/>
                      <a:pt x="1581628" y="379262"/>
                    </a:cubicBezTo>
                    <a:cubicBezTo>
                      <a:pt x="1542004" y="368690"/>
                      <a:pt x="1502475" y="358021"/>
                      <a:pt x="1462756" y="347449"/>
                    </a:cubicBezTo>
                    <a:cubicBezTo>
                      <a:pt x="1457136" y="345925"/>
                      <a:pt x="1447516" y="346210"/>
                      <a:pt x="1441134" y="347830"/>
                    </a:cubicBezTo>
                    <a:cubicBezTo>
                      <a:pt x="1394557" y="360308"/>
                      <a:pt x="1348170" y="372690"/>
                      <a:pt x="1300735" y="385358"/>
                    </a:cubicBezTo>
                    <a:lnTo>
                      <a:pt x="1300735" y="385358"/>
                    </a:lnTo>
                    <a:close/>
                    <a:moveTo>
                      <a:pt x="1078993" y="444604"/>
                    </a:moveTo>
                    <a:cubicBezTo>
                      <a:pt x="1125571" y="432126"/>
                      <a:pt x="1172148" y="419648"/>
                      <a:pt x="1219392" y="406980"/>
                    </a:cubicBezTo>
                    <a:cubicBezTo>
                      <a:pt x="1225774" y="405266"/>
                      <a:pt x="1235680" y="404980"/>
                      <a:pt x="1241204" y="406504"/>
                    </a:cubicBezTo>
                    <a:cubicBezTo>
                      <a:pt x="1280924" y="417172"/>
                      <a:pt x="1320452" y="427649"/>
                      <a:pt x="1359695" y="438412"/>
                    </a:cubicBezTo>
                    <a:cubicBezTo>
                      <a:pt x="1364839" y="439841"/>
                      <a:pt x="1364172" y="442603"/>
                      <a:pt x="1357885" y="444223"/>
                    </a:cubicBezTo>
                    <a:cubicBezTo>
                      <a:pt x="1311023" y="456796"/>
                      <a:pt x="1264350" y="469274"/>
                      <a:pt x="1217677" y="481751"/>
                    </a:cubicBezTo>
                    <a:cubicBezTo>
                      <a:pt x="1211105" y="483466"/>
                      <a:pt x="1201390" y="483751"/>
                      <a:pt x="1195865" y="482227"/>
                    </a:cubicBezTo>
                    <a:cubicBezTo>
                      <a:pt x="1156241" y="471655"/>
                      <a:pt x="1116998" y="461082"/>
                      <a:pt x="1077470" y="450414"/>
                    </a:cubicBezTo>
                    <a:cubicBezTo>
                      <a:pt x="1071850" y="448890"/>
                      <a:pt x="1072421" y="446414"/>
                      <a:pt x="1078993" y="444604"/>
                    </a:cubicBezTo>
                    <a:lnTo>
                      <a:pt x="1078993" y="444604"/>
                    </a:lnTo>
                    <a:close/>
                    <a:moveTo>
                      <a:pt x="865919" y="501468"/>
                    </a:moveTo>
                    <a:cubicBezTo>
                      <a:pt x="859823" y="503087"/>
                      <a:pt x="858680" y="505754"/>
                      <a:pt x="864109" y="507278"/>
                    </a:cubicBezTo>
                    <a:cubicBezTo>
                      <a:pt x="903638" y="518042"/>
                      <a:pt x="943072" y="528519"/>
                      <a:pt x="982696" y="539187"/>
                    </a:cubicBezTo>
                    <a:cubicBezTo>
                      <a:pt x="988220" y="540711"/>
                      <a:pt x="998031" y="540520"/>
                      <a:pt x="1004698" y="538711"/>
                    </a:cubicBezTo>
                    <a:cubicBezTo>
                      <a:pt x="1051276" y="526328"/>
                      <a:pt x="1098329" y="513660"/>
                      <a:pt x="1145573" y="501087"/>
                    </a:cubicBezTo>
                    <a:cubicBezTo>
                      <a:pt x="1152050" y="499373"/>
                      <a:pt x="1152431" y="496801"/>
                      <a:pt x="1146907" y="495277"/>
                    </a:cubicBezTo>
                    <a:cubicBezTo>
                      <a:pt x="1107568" y="484609"/>
                      <a:pt x="1068516" y="474131"/>
                      <a:pt x="1028511" y="463368"/>
                    </a:cubicBezTo>
                    <a:cubicBezTo>
                      <a:pt x="1023082" y="461939"/>
                      <a:pt x="1013271" y="462130"/>
                      <a:pt x="1006699" y="463844"/>
                    </a:cubicBezTo>
                    <a:cubicBezTo>
                      <a:pt x="959550" y="476417"/>
                      <a:pt x="912782" y="488990"/>
                      <a:pt x="866015" y="501468"/>
                    </a:cubicBezTo>
                    <a:lnTo>
                      <a:pt x="866015" y="501468"/>
                    </a:lnTo>
                    <a:close/>
                    <a:moveTo>
                      <a:pt x="654750" y="557951"/>
                    </a:moveTo>
                    <a:cubicBezTo>
                      <a:pt x="648463" y="559666"/>
                      <a:pt x="647797" y="562333"/>
                      <a:pt x="653226" y="563761"/>
                    </a:cubicBezTo>
                    <a:cubicBezTo>
                      <a:pt x="693040" y="574429"/>
                      <a:pt x="732188" y="585098"/>
                      <a:pt x="771812" y="595766"/>
                    </a:cubicBezTo>
                    <a:cubicBezTo>
                      <a:pt x="777241" y="597194"/>
                      <a:pt x="787052" y="597004"/>
                      <a:pt x="793624" y="595289"/>
                    </a:cubicBezTo>
                    <a:cubicBezTo>
                      <a:pt x="839630" y="583002"/>
                      <a:pt x="886017" y="570524"/>
                      <a:pt x="932594" y="558046"/>
                    </a:cubicBezTo>
                    <a:cubicBezTo>
                      <a:pt x="938881" y="556332"/>
                      <a:pt x="939738" y="553760"/>
                      <a:pt x="934118" y="552236"/>
                    </a:cubicBezTo>
                    <a:cubicBezTo>
                      <a:pt x="894494" y="541664"/>
                      <a:pt x="855061" y="531091"/>
                      <a:pt x="815341" y="520423"/>
                    </a:cubicBezTo>
                    <a:cubicBezTo>
                      <a:pt x="809912" y="518994"/>
                      <a:pt x="800101" y="519185"/>
                      <a:pt x="794005" y="520804"/>
                    </a:cubicBezTo>
                    <a:cubicBezTo>
                      <a:pt x="747142" y="533377"/>
                      <a:pt x="701041" y="545664"/>
                      <a:pt x="654750" y="558046"/>
                    </a:cubicBezTo>
                    <a:lnTo>
                      <a:pt x="654750" y="558046"/>
                    </a:lnTo>
                    <a:close/>
                    <a:moveTo>
                      <a:pt x="432246" y="617483"/>
                    </a:moveTo>
                    <a:cubicBezTo>
                      <a:pt x="425388" y="619292"/>
                      <a:pt x="424721" y="621959"/>
                      <a:pt x="430150" y="623388"/>
                    </a:cubicBezTo>
                    <a:cubicBezTo>
                      <a:pt x="469965" y="634056"/>
                      <a:pt x="509303" y="644534"/>
                      <a:pt x="548832" y="655202"/>
                    </a:cubicBezTo>
                    <a:cubicBezTo>
                      <a:pt x="554261" y="656630"/>
                      <a:pt x="564072" y="656440"/>
                      <a:pt x="570644" y="654725"/>
                    </a:cubicBezTo>
                    <a:cubicBezTo>
                      <a:pt x="617221" y="642248"/>
                      <a:pt x="663894" y="629770"/>
                      <a:pt x="711043" y="617197"/>
                    </a:cubicBezTo>
                    <a:cubicBezTo>
                      <a:pt x="717615" y="615387"/>
                      <a:pt x="718567" y="612720"/>
                      <a:pt x="713138" y="611291"/>
                    </a:cubicBezTo>
                    <a:cubicBezTo>
                      <a:pt x="673514" y="600623"/>
                      <a:pt x="634176" y="590146"/>
                      <a:pt x="594457" y="579478"/>
                    </a:cubicBezTo>
                    <a:cubicBezTo>
                      <a:pt x="589027" y="578049"/>
                      <a:pt x="579217" y="578240"/>
                      <a:pt x="572644" y="579954"/>
                    </a:cubicBezTo>
                    <a:cubicBezTo>
                      <a:pt x="525686" y="592432"/>
                      <a:pt x="478823" y="605005"/>
                      <a:pt x="432246" y="617483"/>
                    </a:cubicBezTo>
                    <a:lnTo>
                      <a:pt x="432246" y="617483"/>
                    </a:lnTo>
                    <a:close/>
                    <a:moveTo>
                      <a:pt x="218886" y="674633"/>
                    </a:moveTo>
                    <a:cubicBezTo>
                      <a:pt x="266035" y="661964"/>
                      <a:pt x="312136" y="649582"/>
                      <a:pt x="359094" y="637009"/>
                    </a:cubicBezTo>
                    <a:cubicBezTo>
                      <a:pt x="365666" y="635294"/>
                      <a:pt x="375572" y="635009"/>
                      <a:pt x="381001" y="636533"/>
                    </a:cubicBezTo>
                    <a:cubicBezTo>
                      <a:pt x="420530" y="647296"/>
                      <a:pt x="459964" y="657773"/>
                      <a:pt x="499492" y="668441"/>
                    </a:cubicBezTo>
                    <a:cubicBezTo>
                      <a:pt x="505017" y="669965"/>
                      <a:pt x="504255" y="672537"/>
                      <a:pt x="497397" y="674347"/>
                    </a:cubicBezTo>
                    <a:cubicBezTo>
                      <a:pt x="451010" y="686729"/>
                      <a:pt x="404528" y="699302"/>
                      <a:pt x="357284" y="711780"/>
                    </a:cubicBezTo>
                    <a:cubicBezTo>
                      <a:pt x="350807" y="713494"/>
                      <a:pt x="340901" y="713780"/>
                      <a:pt x="335281" y="712256"/>
                    </a:cubicBezTo>
                    <a:cubicBezTo>
                      <a:pt x="295943" y="701684"/>
                      <a:pt x="257081" y="691016"/>
                      <a:pt x="217267" y="680348"/>
                    </a:cubicBezTo>
                    <a:cubicBezTo>
                      <a:pt x="211647" y="678824"/>
                      <a:pt x="212599" y="676252"/>
                      <a:pt x="218981" y="674633"/>
                    </a:cubicBezTo>
                    <a:lnTo>
                      <a:pt x="218981" y="674633"/>
                    </a:lnTo>
                    <a:close/>
                    <a:moveTo>
                      <a:pt x="5335" y="731783"/>
                    </a:moveTo>
                    <a:cubicBezTo>
                      <a:pt x="-1142" y="733497"/>
                      <a:pt x="-1808" y="736069"/>
                      <a:pt x="3811" y="737593"/>
                    </a:cubicBezTo>
                    <a:cubicBezTo>
                      <a:pt x="43626" y="748261"/>
                      <a:pt x="82774" y="758834"/>
                      <a:pt x="122017" y="769406"/>
                    </a:cubicBezTo>
                    <a:cubicBezTo>
                      <a:pt x="127541" y="770930"/>
                      <a:pt x="137447" y="770740"/>
                      <a:pt x="143734" y="769025"/>
                    </a:cubicBezTo>
                    <a:cubicBezTo>
                      <a:pt x="190597" y="756452"/>
                      <a:pt x="237555" y="743975"/>
                      <a:pt x="284799" y="731306"/>
                    </a:cubicBezTo>
                    <a:cubicBezTo>
                      <a:pt x="290895" y="729687"/>
                      <a:pt x="291562" y="727020"/>
                      <a:pt x="285942" y="725496"/>
                    </a:cubicBezTo>
                    <a:cubicBezTo>
                      <a:pt x="246508" y="714923"/>
                      <a:pt x="207456" y="704351"/>
                      <a:pt x="167641" y="693683"/>
                    </a:cubicBezTo>
                    <a:cubicBezTo>
                      <a:pt x="162022" y="692159"/>
                      <a:pt x="152401" y="692444"/>
                      <a:pt x="146020" y="694064"/>
                    </a:cubicBezTo>
                    <a:cubicBezTo>
                      <a:pt x="98871" y="706732"/>
                      <a:pt x="52389" y="719305"/>
                      <a:pt x="5335" y="731687"/>
                    </a:cubicBezTo>
                    <a:close/>
                  </a:path>
                </a:pathLst>
              </a:custGeom>
              <a:solidFill>
                <a:srgbClr val="706A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565" name="Google Shape;3565;p26"/>
          <p:cNvGrpSpPr/>
          <p:nvPr/>
        </p:nvGrpSpPr>
        <p:grpSpPr>
          <a:xfrm>
            <a:off x="3005265" y="202350"/>
            <a:ext cx="2980550" cy="3756480"/>
            <a:chOff x="2736025" y="1080877"/>
            <a:chExt cx="3759997" cy="4738842"/>
          </a:xfrm>
        </p:grpSpPr>
        <p:sp>
          <p:nvSpPr>
            <p:cNvPr id="3566" name="Google Shape;3566;p26"/>
            <p:cNvSpPr/>
            <p:nvPr/>
          </p:nvSpPr>
          <p:spPr>
            <a:xfrm rot="754528">
              <a:off x="3158857" y="1347698"/>
              <a:ext cx="2914333" cy="4205200"/>
            </a:xfrm>
            <a:custGeom>
              <a:rect b="b" l="l" r="r" t="t"/>
              <a:pathLst>
                <a:path extrusionOk="0" h="4209557" w="2917352">
                  <a:moveTo>
                    <a:pt x="1708370" y="889477"/>
                  </a:moveTo>
                  <a:lnTo>
                    <a:pt x="1653930" y="926780"/>
                  </a:lnTo>
                  <a:lnTo>
                    <a:pt x="1633008" y="931774"/>
                  </a:lnTo>
                  <a:lnTo>
                    <a:pt x="1646323" y="1139917"/>
                  </a:lnTo>
                  <a:lnTo>
                    <a:pt x="1649037" y="1139743"/>
                  </a:lnTo>
                  <a:lnTo>
                    <a:pt x="1674864" y="1430533"/>
                  </a:lnTo>
                  <a:lnTo>
                    <a:pt x="1708367" y="1425944"/>
                  </a:lnTo>
                  <a:lnTo>
                    <a:pt x="1708353" y="1200150"/>
                  </a:lnTo>
                  <a:lnTo>
                    <a:pt x="1708344" y="1194881"/>
                  </a:lnTo>
                  <a:lnTo>
                    <a:pt x="1708370" y="1194881"/>
                  </a:lnTo>
                  <a:close/>
                  <a:moveTo>
                    <a:pt x="585812" y="0"/>
                  </a:moveTo>
                  <a:lnTo>
                    <a:pt x="1091794" y="1044006"/>
                  </a:lnTo>
                  <a:lnTo>
                    <a:pt x="1050838" y="861229"/>
                  </a:lnTo>
                  <a:lnTo>
                    <a:pt x="1045272" y="860261"/>
                  </a:lnTo>
                  <a:cubicBezTo>
                    <a:pt x="1034854" y="853657"/>
                    <a:pt x="1026955" y="843079"/>
                    <a:pt x="1024045" y="830092"/>
                  </a:cubicBezTo>
                  <a:lnTo>
                    <a:pt x="1020046" y="812247"/>
                  </a:lnTo>
                  <a:lnTo>
                    <a:pt x="1003905" y="740213"/>
                  </a:lnTo>
                  <a:lnTo>
                    <a:pt x="1000823" y="726458"/>
                  </a:lnTo>
                  <a:cubicBezTo>
                    <a:pt x="997913" y="713471"/>
                    <a:pt x="1000542" y="700534"/>
                    <a:pt x="1007146" y="690116"/>
                  </a:cubicBezTo>
                  <a:lnTo>
                    <a:pt x="1010164" y="687992"/>
                  </a:lnTo>
                  <a:lnTo>
                    <a:pt x="990996" y="602448"/>
                  </a:lnTo>
                  <a:cubicBezTo>
                    <a:pt x="985176" y="576474"/>
                    <a:pt x="1001514" y="550700"/>
                    <a:pt x="1027488" y="544880"/>
                  </a:cubicBezTo>
                  <a:lnTo>
                    <a:pt x="1250742" y="494854"/>
                  </a:lnTo>
                  <a:cubicBezTo>
                    <a:pt x="1276716" y="489034"/>
                    <a:pt x="1302491" y="505371"/>
                    <a:pt x="1308311" y="531345"/>
                  </a:cubicBezTo>
                  <a:lnTo>
                    <a:pt x="1327488" y="616928"/>
                  </a:lnTo>
                  <a:lnTo>
                    <a:pt x="1331022" y="617543"/>
                  </a:lnTo>
                  <a:cubicBezTo>
                    <a:pt x="1341440" y="624147"/>
                    <a:pt x="1349338" y="634725"/>
                    <a:pt x="1352248" y="647712"/>
                  </a:cubicBezTo>
                  <a:lnTo>
                    <a:pt x="1355331" y="661467"/>
                  </a:lnTo>
                  <a:lnTo>
                    <a:pt x="1371472" y="733501"/>
                  </a:lnTo>
                  <a:lnTo>
                    <a:pt x="1375470" y="751346"/>
                  </a:lnTo>
                  <a:cubicBezTo>
                    <a:pt x="1378381" y="764333"/>
                    <a:pt x="1375751" y="777270"/>
                    <a:pt x="1369148" y="787688"/>
                  </a:cubicBezTo>
                  <a:lnTo>
                    <a:pt x="1364528" y="790938"/>
                  </a:lnTo>
                  <a:lnTo>
                    <a:pt x="1514268" y="1459192"/>
                  </a:lnTo>
                  <a:lnTo>
                    <a:pt x="1552457" y="1451778"/>
                  </a:lnTo>
                  <a:lnTo>
                    <a:pt x="1545974" y="1146341"/>
                  </a:lnTo>
                  <a:lnTo>
                    <a:pt x="1593220" y="1143317"/>
                  </a:lnTo>
                  <a:lnTo>
                    <a:pt x="1545944" y="1146341"/>
                  </a:lnTo>
                  <a:lnTo>
                    <a:pt x="1532859" y="941786"/>
                  </a:lnTo>
                  <a:lnTo>
                    <a:pt x="1480777" y="932929"/>
                  </a:lnTo>
                  <a:cubicBezTo>
                    <a:pt x="1432732" y="912361"/>
                    <a:pt x="1396933" y="865427"/>
                    <a:pt x="1389930" y="813701"/>
                  </a:cubicBezTo>
                  <a:cubicBezTo>
                    <a:pt x="1384007" y="770711"/>
                    <a:pt x="1396568" y="728755"/>
                    <a:pt x="1411310" y="687383"/>
                  </a:cubicBezTo>
                  <a:cubicBezTo>
                    <a:pt x="1417438" y="670294"/>
                    <a:pt x="1423906" y="653423"/>
                    <a:pt x="1429589" y="636531"/>
                  </a:cubicBezTo>
                  <a:cubicBezTo>
                    <a:pt x="1468522" y="521898"/>
                    <a:pt x="1474861" y="396413"/>
                    <a:pt x="1447461" y="278487"/>
                  </a:cubicBezTo>
                  <a:cubicBezTo>
                    <a:pt x="1551983" y="354631"/>
                    <a:pt x="1641870" y="450843"/>
                    <a:pt x="1710612" y="560286"/>
                  </a:cubicBezTo>
                  <a:cubicBezTo>
                    <a:pt x="1730038" y="591219"/>
                    <a:pt x="1748001" y="624116"/>
                    <a:pt x="1760623" y="658392"/>
                  </a:cubicBezTo>
                  <a:lnTo>
                    <a:pt x="1774468" y="708601"/>
                  </a:lnTo>
                  <a:lnTo>
                    <a:pt x="1797979" y="692744"/>
                  </a:lnTo>
                  <a:cubicBezTo>
                    <a:pt x="1815526" y="685318"/>
                    <a:pt x="1834815" y="681210"/>
                    <a:pt x="1855055" y="681210"/>
                  </a:cubicBezTo>
                  <a:lnTo>
                    <a:pt x="1884842" y="681210"/>
                  </a:lnTo>
                  <a:lnTo>
                    <a:pt x="1884842" y="671898"/>
                  </a:lnTo>
                  <a:cubicBezTo>
                    <a:pt x="1884842" y="647015"/>
                    <a:pt x="1905013" y="626844"/>
                    <a:pt x="1929895" y="626844"/>
                  </a:cubicBezTo>
                  <a:lnTo>
                    <a:pt x="2005714" y="626845"/>
                  </a:lnTo>
                  <a:cubicBezTo>
                    <a:pt x="2030596" y="626844"/>
                    <a:pt x="2050767" y="647015"/>
                    <a:pt x="2050767" y="671897"/>
                  </a:cubicBezTo>
                  <a:lnTo>
                    <a:pt x="2050767" y="681210"/>
                  </a:lnTo>
                  <a:lnTo>
                    <a:pt x="2080702" y="681210"/>
                  </a:lnTo>
                  <a:cubicBezTo>
                    <a:pt x="2161665" y="681210"/>
                    <a:pt x="2227387" y="746932"/>
                    <a:pt x="2227387" y="827895"/>
                  </a:cubicBezTo>
                  <a:lnTo>
                    <a:pt x="2227388" y="1200227"/>
                  </a:lnTo>
                  <a:lnTo>
                    <a:pt x="2227368" y="1200227"/>
                  </a:lnTo>
                  <a:lnTo>
                    <a:pt x="2227391" y="1405437"/>
                  </a:lnTo>
                  <a:lnTo>
                    <a:pt x="2296504" y="1413651"/>
                  </a:lnTo>
                  <a:cubicBezTo>
                    <a:pt x="2422301" y="1435127"/>
                    <a:pt x="2502670" y="1477416"/>
                    <a:pt x="2516543" y="1539326"/>
                  </a:cubicBezTo>
                  <a:cubicBezTo>
                    <a:pt x="2525602" y="1579757"/>
                    <a:pt x="2505504" y="1624672"/>
                    <a:pt x="2461286" y="1671283"/>
                  </a:cubicBezTo>
                  <a:lnTo>
                    <a:pt x="2910832" y="3677504"/>
                  </a:lnTo>
                  <a:cubicBezTo>
                    <a:pt x="2913268" y="3681839"/>
                    <a:pt x="2915002" y="3686527"/>
                    <a:pt x="2916064" y="3691266"/>
                  </a:cubicBezTo>
                  <a:cubicBezTo>
                    <a:pt x="2943160" y="3812189"/>
                    <a:pt x="2539722" y="4005569"/>
                    <a:pt x="2015046" y="4123137"/>
                  </a:cubicBezTo>
                  <a:cubicBezTo>
                    <a:pt x="1490371" y="4240704"/>
                    <a:pt x="1042989" y="4237972"/>
                    <a:pt x="1015893" y="4117050"/>
                  </a:cubicBezTo>
                  <a:cubicBezTo>
                    <a:pt x="1014831" y="4112310"/>
                    <a:pt x="1014398" y="4107331"/>
                    <a:pt x="1014751" y="4102371"/>
                  </a:cubicBezTo>
                  <a:lnTo>
                    <a:pt x="565204" y="2096150"/>
                  </a:lnTo>
                  <a:cubicBezTo>
                    <a:pt x="505324" y="2072865"/>
                    <a:pt x="467981" y="2040821"/>
                    <a:pt x="458922" y="2000391"/>
                  </a:cubicBezTo>
                  <a:cubicBezTo>
                    <a:pt x="443067" y="1929636"/>
                    <a:pt x="516697" y="1844995"/>
                    <a:pt x="652126" y="1761501"/>
                  </a:cubicBezTo>
                  <a:lnTo>
                    <a:pt x="702104" y="1732629"/>
                  </a:lnTo>
                  <a:lnTo>
                    <a:pt x="0" y="283834"/>
                  </a:lnTo>
                  <a:lnTo>
                    <a:pt x="0" y="283834"/>
                  </a:lnTo>
                  <a:lnTo>
                    <a:pt x="0" y="283834"/>
                  </a:lnTo>
                  <a:lnTo>
                    <a:pt x="128814" y="221390"/>
                  </a:lnTo>
                  <a:lnTo>
                    <a:pt x="128815" y="221392"/>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567" name="Google Shape;3567;p26"/>
            <p:cNvGrpSpPr/>
            <p:nvPr/>
          </p:nvGrpSpPr>
          <p:grpSpPr>
            <a:xfrm>
              <a:off x="3589542" y="1191270"/>
              <a:ext cx="2181129" cy="4335875"/>
              <a:chOff x="5005387" y="1262062"/>
              <a:chExt cx="2181129" cy="4335875"/>
            </a:xfrm>
          </p:grpSpPr>
          <p:sp>
            <p:nvSpPr>
              <p:cNvPr id="3568" name="Google Shape;3568;p26"/>
              <p:cNvSpPr/>
              <p:nvPr/>
            </p:nvSpPr>
            <p:spPr>
              <a:xfrm>
                <a:off x="5077872" y="2886265"/>
                <a:ext cx="2108644" cy="2711672"/>
              </a:xfrm>
              <a:custGeom>
                <a:rect b="b" l="l" r="r" t="t"/>
                <a:pathLst>
                  <a:path extrusionOk="0" h="2711672" w="2108644">
                    <a:moveTo>
                      <a:pt x="2025872" y="416719"/>
                    </a:moveTo>
                    <a:lnTo>
                      <a:pt x="2025872" y="2472690"/>
                    </a:lnTo>
                    <a:cubicBezTo>
                      <a:pt x="2027301" y="2477453"/>
                      <a:pt x="2027968" y="2482406"/>
                      <a:pt x="2027968" y="2487263"/>
                    </a:cubicBezTo>
                    <a:cubicBezTo>
                      <a:pt x="2027968" y="2611184"/>
                      <a:pt x="1592009" y="2711672"/>
                      <a:pt x="1054322" y="2711672"/>
                    </a:cubicBezTo>
                    <a:cubicBezTo>
                      <a:pt x="516636" y="2711672"/>
                      <a:pt x="80677" y="2611184"/>
                      <a:pt x="80677" y="2487263"/>
                    </a:cubicBezTo>
                    <a:cubicBezTo>
                      <a:pt x="80677" y="2482406"/>
                      <a:pt x="81343" y="2477453"/>
                      <a:pt x="82772" y="2472690"/>
                    </a:cubicBezTo>
                    <a:lnTo>
                      <a:pt x="82772" y="416719"/>
                    </a:lnTo>
                    <a:cubicBezTo>
                      <a:pt x="29432" y="380905"/>
                      <a:pt x="0" y="341471"/>
                      <a:pt x="0" y="300038"/>
                    </a:cubicBezTo>
                    <a:cubicBezTo>
                      <a:pt x="0" y="134302"/>
                      <a:pt x="472059" y="0"/>
                      <a:pt x="1054322" y="0"/>
                    </a:cubicBezTo>
                    <a:cubicBezTo>
                      <a:pt x="1636585" y="0"/>
                      <a:pt x="2108645" y="134302"/>
                      <a:pt x="2108645" y="300038"/>
                    </a:cubicBezTo>
                    <a:cubicBezTo>
                      <a:pt x="2108645" y="341471"/>
                      <a:pt x="2079212" y="380905"/>
                      <a:pt x="2025872" y="41671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9" name="Google Shape;3569;p26"/>
              <p:cNvSpPr/>
              <p:nvPr/>
            </p:nvSpPr>
            <p:spPr>
              <a:xfrm>
                <a:off x="5209126" y="2965036"/>
                <a:ext cx="1846135" cy="390334"/>
              </a:xfrm>
              <a:custGeom>
                <a:rect b="b" l="l" r="r" t="t"/>
                <a:pathLst>
                  <a:path extrusionOk="0" h="390334" w="1846135">
                    <a:moveTo>
                      <a:pt x="1846136" y="195167"/>
                    </a:moveTo>
                    <a:cubicBezTo>
                      <a:pt x="1846136" y="302955"/>
                      <a:pt x="1432864" y="390335"/>
                      <a:pt x="923068" y="390335"/>
                    </a:cubicBezTo>
                    <a:cubicBezTo>
                      <a:pt x="413272" y="390335"/>
                      <a:pt x="0" y="302955"/>
                      <a:pt x="0" y="195167"/>
                    </a:cubicBezTo>
                    <a:cubicBezTo>
                      <a:pt x="0" y="87379"/>
                      <a:pt x="413272" y="0"/>
                      <a:pt x="923068" y="0"/>
                    </a:cubicBezTo>
                    <a:cubicBezTo>
                      <a:pt x="1432864" y="0"/>
                      <a:pt x="1846136" y="87379"/>
                      <a:pt x="1846136" y="195167"/>
                    </a:cubicBezTo>
                    <a:close/>
                  </a:path>
                </a:pathLst>
              </a:custGeom>
              <a:solidFill>
                <a:srgbClr val="2A1F1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570" name="Google Shape;3570;p26"/>
              <p:cNvGrpSpPr/>
              <p:nvPr/>
            </p:nvGrpSpPr>
            <p:grpSpPr>
              <a:xfrm>
                <a:off x="5005387" y="1262062"/>
                <a:ext cx="1126807" cy="2097881"/>
                <a:chOff x="5005387" y="1262062"/>
                <a:chExt cx="1126807" cy="2097881"/>
              </a:xfrm>
            </p:grpSpPr>
            <p:sp>
              <p:nvSpPr>
                <p:cNvPr id="3571" name="Google Shape;3571;p26"/>
                <p:cNvSpPr/>
                <p:nvPr/>
              </p:nvSpPr>
              <p:spPr>
                <a:xfrm>
                  <a:off x="5005387" y="1262062"/>
                  <a:ext cx="1126807" cy="2097881"/>
                </a:xfrm>
                <a:custGeom>
                  <a:rect b="b" l="l" r="r" t="t"/>
                  <a:pathLst>
                    <a:path extrusionOk="0" h="2097881" w="1126807">
                      <a:moveTo>
                        <a:pt x="1126808" y="2097881"/>
                      </a:moveTo>
                      <a:lnTo>
                        <a:pt x="1116616" y="2097881"/>
                      </a:lnTo>
                      <a:cubicBezTo>
                        <a:pt x="1089184" y="2097881"/>
                        <a:pt x="1061942" y="2097596"/>
                        <a:pt x="1035082" y="2097119"/>
                      </a:cubicBezTo>
                      <a:cubicBezTo>
                        <a:pt x="1025462" y="2096929"/>
                        <a:pt x="1015937" y="2096738"/>
                        <a:pt x="1006412" y="2096548"/>
                      </a:cubicBezTo>
                      <a:cubicBezTo>
                        <a:pt x="969931" y="2095595"/>
                        <a:pt x="934117" y="2094262"/>
                        <a:pt x="899160" y="2092452"/>
                      </a:cubicBezTo>
                      <a:cubicBezTo>
                        <a:pt x="789527" y="2086832"/>
                        <a:pt x="687610" y="2077117"/>
                        <a:pt x="597218" y="2064068"/>
                      </a:cubicBezTo>
                      <a:cubicBezTo>
                        <a:pt x="541306" y="2055971"/>
                        <a:pt x="489775" y="2046637"/>
                        <a:pt x="443579" y="2036255"/>
                      </a:cubicBezTo>
                      <a:lnTo>
                        <a:pt x="384334" y="1783937"/>
                      </a:lnTo>
                      <a:lnTo>
                        <a:pt x="368618" y="1717358"/>
                      </a:lnTo>
                      <a:lnTo>
                        <a:pt x="0" y="148876"/>
                      </a:lnTo>
                      <a:lnTo>
                        <a:pt x="139351" y="116110"/>
                      </a:lnTo>
                      <a:lnTo>
                        <a:pt x="633698" y="0"/>
                      </a:lnTo>
                      <a:lnTo>
                        <a:pt x="899160" y="1129379"/>
                      </a:lnTo>
                      <a:lnTo>
                        <a:pt x="1016794" y="1630109"/>
                      </a:lnTo>
                      <a:lnTo>
                        <a:pt x="1035272" y="1708309"/>
                      </a:lnTo>
                      <a:lnTo>
                        <a:pt x="1126808" y="209788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2" name="Google Shape;3572;p26"/>
                <p:cNvSpPr/>
                <p:nvPr/>
              </p:nvSpPr>
              <p:spPr>
                <a:xfrm>
                  <a:off x="5005387" y="1378171"/>
                  <a:ext cx="597217" cy="1947957"/>
                </a:xfrm>
                <a:custGeom>
                  <a:rect b="b" l="l" r="r" t="t"/>
                  <a:pathLst>
                    <a:path extrusionOk="0" h="1947957" w="597217">
                      <a:moveTo>
                        <a:pt x="524066" y="1636967"/>
                      </a:moveTo>
                      <a:lnTo>
                        <a:pt x="597218" y="1947958"/>
                      </a:lnTo>
                      <a:cubicBezTo>
                        <a:pt x="541306" y="1939862"/>
                        <a:pt x="489775" y="1930527"/>
                        <a:pt x="443579" y="1920145"/>
                      </a:cubicBezTo>
                      <a:lnTo>
                        <a:pt x="384334" y="1667828"/>
                      </a:lnTo>
                      <a:lnTo>
                        <a:pt x="368618" y="1601248"/>
                      </a:lnTo>
                      <a:lnTo>
                        <a:pt x="0" y="32766"/>
                      </a:lnTo>
                      <a:lnTo>
                        <a:pt x="139351" y="0"/>
                      </a:lnTo>
                      <a:lnTo>
                        <a:pt x="507778" y="1567720"/>
                      </a:lnTo>
                      <a:lnTo>
                        <a:pt x="524066" y="1636967"/>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3" name="Google Shape;3573;p26"/>
                <p:cNvSpPr/>
                <p:nvPr/>
              </p:nvSpPr>
              <p:spPr>
                <a:xfrm>
                  <a:off x="5547169" y="1940337"/>
                  <a:ext cx="230505" cy="69437"/>
                </a:xfrm>
                <a:custGeom>
                  <a:rect b="b" l="l" r="r" t="t"/>
                  <a:pathLst>
                    <a:path extrusionOk="0" h="69437" w="230505">
                      <a:moveTo>
                        <a:pt x="3429" y="69437"/>
                      </a:moveTo>
                      <a:lnTo>
                        <a:pt x="230505" y="14097"/>
                      </a:lnTo>
                      <a:lnTo>
                        <a:pt x="226981"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4" name="Google Shape;3574;p26"/>
                <p:cNvSpPr/>
                <p:nvPr/>
              </p:nvSpPr>
              <p:spPr>
                <a:xfrm>
                  <a:off x="5649276" y="2096356"/>
                  <a:ext cx="164972" cy="46958"/>
                </a:xfrm>
                <a:custGeom>
                  <a:rect b="b" l="l" r="r" t="t"/>
                  <a:pathLst>
                    <a:path extrusionOk="0" h="46958" w="164972">
                      <a:moveTo>
                        <a:pt x="1715" y="46958"/>
                      </a:moveTo>
                      <a:lnTo>
                        <a:pt x="164973"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5" name="Google Shape;3575;p26"/>
                <p:cNvSpPr/>
                <p:nvPr/>
              </p:nvSpPr>
              <p:spPr>
                <a:xfrm>
                  <a:off x="5669565" y="197567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6" name="Google Shape;3576;p26"/>
                <p:cNvSpPr/>
                <p:nvPr/>
              </p:nvSpPr>
              <p:spPr>
                <a:xfrm>
                  <a:off x="5676232" y="2004059"/>
                  <a:ext cx="115443" cy="34861"/>
                </a:xfrm>
                <a:custGeom>
                  <a:rect b="b" l="l" r="r" t="t"/>
                  <a:pathLst>
                    <a:path extrusionOk="0" h="34861" w="115443">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7" name="Google Shape;3577;p26"/>
                <p:cNvSpPr/>
                <p:nvPr/>
              </p:nvSpPr>
              <p:spPr>
                <a:xfrm>
                  <a:off x="5683376" y="2032443"/>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8" name="Google Shape;3578;p26"/>
                <p:cNvSpPr/>
                <p:nvPr/>
              </p:nvSpPr>
              <p:spPr>
                <a:xfrm>
                  <a:off x="5691949" y="2068067"/>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9" name="Google Shape;3579;p26"/>
                <p:cNvSpPr/>
                <p:nvPr/>
              </p:nvSpPr>
              <p:spPr>
                <a:xfrm>
                  <a:off x="5728524" y="2217419"/>
                  <a:ext cx="115347" cy="34861"/>
                </a:xfrm>
                <a:custGeom>
                  <a:rect b="b" l="l" r="r" t="t"/>
                  <a:pathLst>
                    <a:path extrusionOk="0" h="34861" w="115347">
                      <a:moveTo>
                        <a:pt x="1715" y="34861"/>
                      </a:moveTo>
                      <a:lnTo>
                        <a:pt x="115348" y="7144"/>
                      </a:lnTo>
                      <a:lnTo>
                        <a:pt x="113633" y="0"/>
                      </a:lnTo>
                      <a:lnTo>
                        <a:pt x="0" y="27622"/>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0" name="Google Shape;3580;p26"/>
                <p:cNvSpPr/>
                <p:nvPr/>
              </p:nvSpPr>
              <p:spPr>
                <a:xfrm>
                  <a:off x="5721381" y="2188844"/>
                  <a:ext cx="115443" cy="34861"/>
                </a:xfrm>
                <a:custGeom>
                  <a:rect b="b" l="l" r="r" t="t"/>
                  <a:pathLst>
                    <a:path extrusionOk="0" h="34861" w="115443">
                      <a:moveTo>
                        <a:pt x="1715" y="34861"/>
                      </a:moveTo>
                      <a:lnTo>
                        <a:pt x="115443"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1" name="Google Shape;3581;p26"/>
                <p:cNvSpPr/>
                <p:nvPr/>
              </p:nvSpPr>
              <p:spPr>
                <a:xfrm>
                  <a:off x="5712618" y="2153506"/>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2" name="Google Shape;3582;p26"/>
                <p:cNvSpPr/>
                <p:nvPr/>
              </p:nvSpPr>
              <p:spPr>
                <a:xfrm>
                  <a:off x="5705664" y="2124741"/>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3" name="Google Shape;3583;p26"/>
                <p:cNvSpPr/>
                <p:nvPr/>
              </p:nvSpPr>
              <p:spPr>
                <a:xfrm>
                  <a:off x="5623178" y="2253043"/>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4" name="Google Shape;3584;p26"/>
                <p:cNvSpPr/>
                <p:nvPr/>
              </p:nvSpPr>
              <p:spPr>
                <a:xfrm>
                  <a:off x="5725381" y="2409253"/>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5" name="Google Shape;3585;p26"/>
                <p:cNvSpPr/>
                <p:nvPr/>
              </p:nvSpPr>
              <p:spPr>
                <a:xfrm>
                  <a:off x="5745860" y="228828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6" name="Google Shape;3586;p26"/>
                <p:cNvSpPr/>
                <p:nvPr/>
              </p:nvSpPr>
              <p:spPr>
                <a:xfrm>
                  <a:off x="5752528" y="2316670"/>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7" name="Google Shape;3587;p26"/>
                <p:cNvSpPr/>
                <p:nvPr/>
              </p:nvSpPr>
              <p:spPr>
                <a:xfrm>
                  <a:off x="5759481" y="2345340"/>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8" name="Google Shape;3588;p26"/>
                <p:cNvSpPr/>
                <p:nvPr/>
              </p:nvSpPr>
              <p:spPr>
                <a:xfrm>
                  <a:off x="5766529" y="2373724"/>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9" name="Google Shape;3589;p26"/>
                <p:cNvSpPr/>
                <p:nvPr/>
              </p:nvSpPr>
              <p:spPr>
                <a:xfrm>
                  <a:off x="5804534" y="253002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0" name="Google Shape;3590;p26"/>
                <p:cNvSpPr/>
                <p:nvPr/>
              </p:nvSpPr>
              <p:spPr>
                <a:xfrm>
                  <a:off x="5797486" y="2501740"/>
                  <a:ext cx="115442" cy="34861"/>
                </a:xfrm>
                <a:custGeom>
                  <a:rect b="b" l="l" r="r" t="t"/>
                  <a:pathLst>
                    <a:path extrusionOk="0" h="34861" w="115442">
                      <a:moveTo>
                        <a:pt x="1810" y="34862"/>
                      </a:moveTo>
                      <a:lnTo>
                        <a:pt x="115443" y="7144"/>
                      </a:lnTo>
                      <a:lnTo>
                        <a:pt x="113633" y="0"/>
                      </a:lnTo>
                      <a:lnTo>
                        <a:pt x="0" y="27623"/>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1" name="Google Shape;3591;p26"/>
                <p:cNvSpPr/>
                <p:nvPr/>
              </p:nvSpPr>
              <p:spPr>
                <a:xfrm>
                  <a:off x="5788913" y="2466117"/>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2" name="Google Shape;3592;p26"/>
                <p:cNvSpPr/>
                <p:nvPr/>
              </p:nvSpPr>
              <p:spPr>
                <a:xfrm>
                  <a:off x="5781864" y="243763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3" name="Google Shape;3593;p26"/>
                <p:cNvSpPr/>
                <p:nvPr/>
              </p:nvSpPr>
              <p:spPr>
                <a:xfrm>
                  <a:off x="5699283" y="2565939"/>
                  <a:ext cx="230505" cy="69437"/>
                </a:xfrm>
                <a:custGeom>
                  <a:rect b="b" l="l" r="r" t="t"/>
                  <a:pathLst>
                    <a:path extrusionOk="0" h="69437" w="230505">
                      <a:moveTo>
                        <a:pt x="3524" y="69437"/>
                      </a:moveTo>
                      <a:lnTo>
                        <a:pt x="230505" y="14097"/>
                      </a:lnTo>
                      <a:lnTo>
                        <a:pt x="227076" y="0"/>
                      </a:lnTo>
                      <a:lnTo>
                        <a:pt x="0" y="55340"/>
                      </a:lnTo>
                      <a:lnTo>
                        <a:pt x="3524" y="69437"/>
                      </a:lnTo>
                      <a:lnTo>
                        <a:pt x="3524"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4" name="Google Shape;3594;p26"/>
                <p:cNvSpPr/>
                <p:nvPr/>
              </p:nvSpPr>
              <p:spPr>
                <a:xfrm>
                  <a:off x="5799772" y="2715005"/>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5" name="Google Shape;3595;p26"/>
                <p:cNvSpPr/>
                <p:nvPr/>
              </p:nvSpPr>
              <p:spPr>
                <a:xfrm>
                  <a:off x="5820060" y="2593942"/>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6" name="Google Shape;3596;p26"/>
                <p:cNvSpPr/>
                <p:nvPr/>
              </p:nvSpPr>
              <p:spPr>
                <a:xfrm>
                  <a:off x="5828632" y="2629566"/>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7" name="Google Shape;3597;p26"/>
                <p:cNvSpPr/>
                <p:nvPr/>
              </p:nvSpPr>
              <p:spPr>
                <a:xfrm>
                  <a:off x="5835586" y="2658045"/>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8" name="Google Shape;3598;p26"/>
                <p:cNvSpPr/>
                <p:nvPr/>
              </p:nvSpPr>
              <p:spPr>
                <a:xfrm>
                  <a:off x="5842634" y="2686620"/>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9" name="Google Shape;3599;p26"/>
                <p:cNvSpPr/>
                <p:nvPr/>
              </p:nvSpPr>
              <p:spPr>
                <a:xfrm>
                  <a:off x="5880734" y="284292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0" name="Google Shape;3600;p26"/>
                <p:cNvSpPr/>
                <p:nvPr/>
              </p:nvSpPr>
              <p:spPr>
                <a:xfrm>
                  <a:off x="5872066" y="2807302"/>
                  <a:ext cx="115443" cy="34956"/>
                </a:xfrm>
                <a:custGeom>
                  <a:rect b="b" l="l" r="r" t="t"/>
                  <a:pathLst>
                    <a:path extrusionOk="0" h="34956" w="115443">
                      <a:moveTo>
                        <a:pt x="1810" y="34957"/>
                      </a:moveTo>
                      <a:lnTo>
                        <a:pt x="115443" y="7239"/>
                      </a:lnTo>
                      <a:lnTo>
                        <a:pt x="113729" y="0"/>
                      </a:lnTo>
                      <a:lnTo>
                        <a:pt x="0" y="27718"/>
                      </a:lnTo>
                      <a:lnTo>
                        <a:pt x="1810" y="34957"/>
                      </a:lnTo>
                      <a:lnTo>
                        <a:pt x="1810"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1" name="Google Shape;3601;p26"/>
                <p:cNvSpPr/>
                <p:nvPr/>
              </p:nvSpPr>
              <p:spPr>
                <a:xfrm>
                  <a:off x="5865018" y="2779013"/>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2" name="Google Shape;3602;p26"/>
                <p:cNvSpPr/>
                <p:nvPr/>
              </p:nvSpPr>
              <p:spPr>
                <a:xfrm>
                  <a:off x="5858160" y="2750533"/>
                  <a:ext cx="115443" cy="34861"/>
                </a:xfrm>
                <a:custGeom>
                  <a:rect b="b" l="l" r="r" t="t"/>
                  <a:pathLst>
                    <a:path extrusionOk="0" h="34861" w="115443">
                      <a:moveTo>
                        <a:pt x="1810" y="34861"/>
                      </a:moveTo>
                      <a:lnTo>
                        <a:pt x="115443" y="7144"/>
                      </a:lnTo>
                      <a:lnTo>
                        <a:pt x="113633" y="0"/>
                      </a:lnTo>
                      <a:lnTo>
                        <a:pt x="0" y="27622"/>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3" name="Google Shape;3603;p26"/>
                <p:cNvSpPr/>
                <p:nvPr/>
              </p:nvSpPr>
              <p:spPr>
                <a:xfrm>
                  <a:off x="5773768" y="2871691"/>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4" name="Google Shape;3604;p26"/>
                <p:cNvSpPr/>
                <p:nvPr/>
              </p:nvSpPr>
              <p:spPr>
                <a:xfrm>
                  <a:off x="5875876" y="3027711"/>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5" name="Google Shape;3605;p26"/>
                <p:cNvSpPr/>
                <p:nvPr/>
              </p:nvSpPr>
              <p:spPr>
                <a:xfrm>
                  <a:off x="5896260" y="290683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6" name="Google Shape;3606;p26"/>
                <p:cNvSpPr/>
                <p:nvPr/>
              </p:nvSpPr>
              <p:spPr>
                <a:xfrm>
                  <a:off x="5903118" y="293531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7" name="Google Shape;3607;p26"/>
                <p:cNvSpPr/>
                <p:nvPr/>
              </p:nvSpPr>
              <p:spPr>
                <a:xfrm>
                  <a:off x="5911690" y="297094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8" name="Google Shape;3608;p26"/>
                <p:cNvSpPr/>
                <p:nvPr/>
              </p:nvSpPr>
              <p:spPr>
                <a:xfrm>
                  <a:off x="5918929" y="2999231"/>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9" name="Google Shape;3609;p26"/>
                <p:cNvSpPr/>
                <p:nvPr/>
              </p:nvSpPr>
              <p:spPr>
                <a:xfrm>
                  <a:off x="5954934" y="3148583"/>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0" name="Google Shape;3610;p26"/>
                <p:cNvSpPr/>
                <p:nvPr/>
              </p:nvSpPr>
              <p:spPr>
                <a:xfrm>
                  <a:off x="5948266" y="3120199"/>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1" name="Google Shape;3611;p26"/>
                <p:cNvSpPr/>
                <p:nvPr/>
              </p:nvSpPr>
              <p:spPr>
                <a:xfrm>
                  <a:off x="5941122" y="3091624"/>
                  <a:ext cx="115443" cy="34956"/>
                </a:xfrm>
                <a:custGeom>
                  <a:rect b="b" l="l" r="r" t="t"/>
                  <a:pathLst>
                    <a:path extrusionOk="0" h="34956" w="115443">
                      <a:moveTo>
                        <a:pt x="1715" y="34957"/>
                      </a:moveTo>
                      <a:lnTo>
                        <a:pt x="115443" y="7239"/>
                      </a:lnTo>
                      <a:lnTo>
                        <a:pt x="113633" y="0"/>
                      </a:lnTo>
                      <a:lnTo>
                        <a:pt x="0" y="27718"/>
                      </a:lnTo>
                      <a:lnTo>
                        <a:pt x="1715" y="34957"/>
                      </a:lnTo>
                      <a:lnTo>
                        <a:pt x="1715"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2" name="Google Shape;3612;p26"/>
                <p:cNvSpPr/>
                <p:nvPr/>
              </p:nvSpPr>
              <p:spPr>
                <a:xfrm>
                  <a:off x="5934264" y="306314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3" name="Google Shape;3613;p26"/>
                <p:cNvSpPr/>
                <p:nvPr/>
              </p:nvSpPr>
              <p:spPr>
                <a:xfrm>
                  <a:off x="5848159" y="3177158"/>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4" name="Google Shape;3614;p26"/>
                <p:cNvSpPr/>
                <p:nvPr/>
              </p:nvSpPr>
              <p:spPr>
                <a:xfrm>
                  <a:off x="6011798" y="3333749"/>
                  <a:ext cx="103631" cy="25431"/>
                </a:xfrm>
                <a:custGeom>
                  <a:rect b="b" l="l" r="r" t="t"/>
                  <a:pathLst>
                    <a:path extrusionOk="0" h="25431" w="103631">
                      <a:moveTo>
                        <a:pt x="103632" y="7144"/>
                      </a:moveTo>
                      <a:lnTo>
                        <a:pt x="28670" y="25432"/>
                      </a:lnTo>
                      <a:cubicBezTo>
                        <a:pt x="19050" y="25241"/>
                        <a:pt x="9525" y="25051"/>
                        <a:pt x="0" y="24860"/>
                      </a:cubicBezTo>
                      <a:lnTo>
                        <a:pt x="101822" y="0"/>
                      </a:lnTo>
                      <a:lnTo>
                        <a:pt x="103632" y="714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5" name="Google Shape;3615;p26"/>
                <p:cNvSpPr/>
                <p:nvPr/>
              </p:nvSpPr>
              <p:spPr>
                <a:xfrm>
                  <a:off x="5970650" y="3212591"/>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6" name="Google Shape;3616;p26"/>
                <p:cNvSpPr/>
                <p:nvPr/>
              </p:nvSpPr>
              <p:spPr>
                <a:xfrm>
                  <a:off x="5977699" y="324097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7" name="Google Shape;3617;p26"/>
                <p:cNvSpPr/>
                <p:nvPr/>
              </p:nvSpPr>
              <p:spPr>
                <a:xfrm>
                  <a:off x="5986462" y="3276504"/>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8" name="Google Shape;3618;p26"/>
                <p:cNvSpPr/>
                <p:nvPr/>
              </p:nvSpPr>
              <p:spPr>
                <a:xfrm>
                  <a:off x="5993224" y="330488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9" name="Google Shape;3619;p26"/>
                <p:cNvSpPr/>
                <p:nvPr/>
              </p:nvSpPr>
              <p:spPr>
                <a:xfrm>
                  <a:off x="5401722" y="1321879"/>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0" name="Google Shape;3620;p26"/>
                <p:cNvSpPr/>
                <p:nvPr/>
              </p:nvSpPr>
              <p:spPr>
                <a:xfrm>
                  <a:off x="5503830" y="1477898"/>
                  <a:ext cx="165068" cy="46958"/>
                </a:xfrm>
                <a:custGeom>
                  <a:rect b="b" l="l" r="r" t="t"/>
                  <a:pathLst>
                    <a:path extrusionOk="0" h="46958" w="165068">
                      <a:moveTo>
                        <a:pt x="1714" y="46958"/>
                      </a:moveTo>
                      <a:lnTo>
                        <a:pt x="165068" y="7144"/>
                      </a:lnTo>
                      <a:lnTo>
                        <a:pt x="163259" y="0"/>
                      </a:lnTo>
                      <a:lnTo>
                        <a:pt x="0" y="39815"/>
                      </a:lnTo>
                      <a:lnTo>
                        <a:pt x="1714" y="46958"/>
                      </a:lnTo>
                      <a:lnTo>
                        <a:pt x="1714"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1" name="Google Shape;3621;p26"/>
                <p:cNvSpPr/>
                <p:nvPr/>
              </p:nvSpPr>
              <p:spPr>
                <a:xfrm>
                  <a:off x="5524118" y="135721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2" name="Google Shape;3622;p26"/>
                <p:cNvSpPr/>
                <p:nvPr/>
              </p:nvSpPr>
              <p:spPr>
                <a:xfrm>
                  <a:off x="5530881" y="138560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3" name="Google Shape;3623;p26"/>
                <p:cNvSpPr/>
                <p:nvPr/>
              </p:nvSpPr>
              <p:spPr>
                <a:xfrm>
                  <a:off x="5537929" y="1413985"/>
                  <a:ext cx="115442" cy="34861"/>
                </a:xfrm>
                <a:custGeom>
                  <a:rect b="b" l="l" r="r" t="t"/>
                  <a:pathLst>
                    <a:path extrusionOk="0" h="34861" w="115442">
                      <a:moveTo>
                        <a:pt x="1810" y="34862"/>
                      </a:moveTo>
                      <a:lnTo>
                        <a:pt x="115443" y="7239"/>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4" name="Google Shape;3624;p26"/>
                <p:cNvSpPr/>
                <p:nvPr/>
              </p:nvSpPr>
              <p:spPr>
                <a:xfrm>
                  <a:off x="5546502" y="144960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5" name="Google Shape;3625;p26"/>
                <p:cNvSpPr/>
                <p:nvPr/>
              </p:nvSpPr>
              <p:spPr>
                <a:xfrm>
                  <a:off x="5583078" y="1598961"/>
                  <a:ext cx="115442" cy="34861"/>
                </a:xfrm>
                <a:custGeom>
                  <a:rect b="b" l="l" r="r" t="t"/>
                  <a:pathLst>
                    <a:path extrusionOk="0" h="34861" w="115442">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6" name="Google Shape;3626;p26"/>
                <p:cNvSpPr/>
                <p:nvPr/>
              </p:nvSpPr>
              <p:spPr>
                <a:xfrm>
                  <a:off x="5576029" y="157038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7" name="Google Shape;3627;p26"/>
                <p:cNvSpPr/>
                <p:nvPr/>
              </p:nvSpPr>
              <p:spPr>
                <a:xfrm>
                  <a:off x="5567266" y="1535048"/>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8" name="Google Shape;3628;p26"/>
                <p:cNvSpPr/>
                <p:nvPr/>
              </p:nvSpPr>
              <p:spPr>
                <a:xfrm>
                  <a:off x="5560313" y="150628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9" name="Google Shape;3629;p26"/>
                <p:cNvSpPr/>
                <p:nvPr/>
              </p:nvSpPr>
              <p:spPr>
                <a:xfrm>
                  <a:off x="5477826" y="1634584"/>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0" name="Google Shape;3630;p26"/>
                <p:cNvSpPr/>
                <p:nvPr/>
              </p:nvSpPr>
              <p:spPr>
                <a:xfrm>
                  <a:off x="5579934" y="1790794"/>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1" name="Google Shape;3631;p26"/>
                <p:cNvSpPr/>
                <p:nvPr/>
              </p:nvSpPr>
              <p:spPr>
                <a:xfrm>
                  <a:off x="5600413" y="166982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2" name="Google Shape;3632;p26"/>
                <p:cNvSpPr/>
                <p:nvPr/>
              </p:nvSpPr>
              <p:spPr>
                <a:xfrm>
                  <a:off x="5607176" y="1698211"/>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3" name="Google Shape;3633;p26"/>
                <p:cNvSpPr/>
                <p:nvPr/>
              </p:nvSpPr>
              <p:spPr>
                <a:xfrm>
                  <a:off x="5614034" y="1726881"/>
                  <a:ext cx="115442" cy="34861"/>
                </a:xfrm>
                <a:custGeom>
                  <a:rect b="b" l="l" r="r" t="t"/>
                  <a:pathLst>
                    <a:path extrusionOk="0" h="34861" w="115442">
                      <a:moveTo>
                        <a:pt x="1810" y="34862"/>
                      </a:moveTo>
                      <a:lnTo>
                        <a:pt x="115443" y="7144"/>
                      </a:lnTo>
                      <a:lnTo>
                        <a:pt x="113728"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4" name="Google Shape;3634;p26"/>
                <p:cNvSpPr/>
                <p:nvPr/>
              </p:nvSpPr>
              <p:spPr>
                <a:xfrm>
                  <a:off x="5621082" y="1755266"/>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5" name="Google Shape;3635;p26"/>
                <p:cNvSpPr/>
                <p:nvPr/>
              </p:nvSpPr>
              <p:spPr>
                <a:xfrm>
                  <a:off x="5659182" y="191157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6" name="Google Shape;3636;p26"/>
                <p:cNvSpPr/>
                <p:nvPr/>
              </p:nvSpPr>
              <p:spPr>
                <a:xfrm>
                  <a:off x="5652134" y="1883282"/>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7" name="Google Shape;3637;p26"/>
                <p:cNvSpPr/>
                <p:nvPr/>
              </p:nvSpPr>
              <p:spPr>
                <a:xfrm>
                  <a:off x="5643562" y="184765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8" name="Google Shape;3638;p26"/>
                <p:cNvSpPr/>
                <p:nvPr/>
              </p:nvSpPr>
              <p:spPr>
                <a:xfrm>
                  <a:off x="5636418" y="1819179"/>
                  <a:ext cx="115443" cy="34861"/>
                </a:xfrm>
                <a:custGeom>
                  <a:rect b="b" l="l" r="r" t="t"/>
                  <a:pathLst>
                    <a:path extrusionOk="0" h="34861" w="115443">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639" name="Google Shape;3639;p26"/>
              <p:cNvGrpSpPr/>
              <p:nvPr/>
            </p:nvGrpSpPr>
            <p:grpSpPr>
              <a:xfrm>
                <a:off x="5885211" y="1890331"/>
                <a:ext cx="360140" cy="1469611"/>
                <a:chOff x="5885211" y="1890331"/>
                <a:chExt cx="360140" cy="1469611"/>
              </a:xfrm>
            </p:grpSpPr>
            <p:sp>
              <p:nvSpPr>
                <p:cNvPr id="3640" name="Google Shape;3640;p26"/>
                <p:cNvSpPr/>
                <p:nvPr/>
              </p:nvSpPr>
              <p:spPr>
                <a:xfrm>
                  <a:off x="5904547" y="2186558"/>
                  <a:ext cx="321468" cy="1173384"/>
                </a:xfrm>
                <a:custGeom>
                  <a:rect b="b" l="l" r="r" t="t"/>
                  <a:pathLst>
                    <a:path extrusionOk="0" h="1173384" w="321468">
                      <a:moveTo>
                        <a:pt x="321469" y="0"/>
                      </a:moveTo>
                      <a:lnTo>
                        <a:pt x="321469" y="1172147"/>
                      </a:lnTo>
                      <a:cubicBezTo>
                        <a:pt x="302990" y="1172623"/>
                        <a:pt x="284226" y="1172909"/>
                        <a:pt x="265462" y="1173099"/>
                      </a:cubicBezTo>
                      <a:cubicBezTo>
                        <a:pt x="252889" y="1173290"/>
                        <a:pt x="240316" y="1173385"/>
                        <a:pt x="227648" y="1173385"/>
                      </a:cubicBezTo>
                      <a:lnTo>
                        <a:pt x="217456" y="1173385"/>
                      </a:lnTo>
                      <a:cubicBezTo>
                        <a:pt x="190024" y="1173385"/>
                        <a:pt x="162782" y="1173099"/>
                        <a:pt x="135922" y="1172623"/>
                      </a:cubicBezTo>
                      <a:cubicBezTo>
                        <a:pt x="126302" y="1172432"/>
                        <a:pt x="116777" y="1172242"/>
                        <a:pt x="107252" y="1172051"/>
                      </a:cubicBezTo>
                      <a:cubicBezTo>
                        <a:pt x="70771" y="1171099"/>
                        <a:pt x="34957" y="1169765"/>
                        <a:pt x="0" y="1167956"/>
                      </a:cubicBezTo>
                      <a:lnTo>
                        <a:pt x="0" y="0"/>
                      </a:lnTo>
                      <a:lnTo>
                        <a:pt x="321469"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1" name="Google Shape;3641;p26"/>
                <p:cNvSpPr/>
                <p:nvPr/>
              </p:nvSpPr>
              <p:spPr>
                <a:xfrm>
                  <a:off x="5902737" y="1890331"/>
                  <a:ext cx="325183" cy="189071"/>
                </a:xfrm>
                <a:custGeom>
                  <a:rect b="b" l="l" r="r" t="t"/>
                  <a:pathLst>
                    <a:path extrusionOk="0" h="189071" w="325183">
                      <a:moveTo>
                        <a:pt x="276987" y="0"/>
                      </a:moveTo>
                      <a:cubicBezTo>
                        <a:pt x="303605" y="0"/>
                        <a:pt x="325184" y="21578"/>
                        <a:pt x="325184" y="48196"/>
                      </a:cubicBezTo>
                      <a:lnTo>
                        <a:pt x="325184" y="140875"/>
                      </a:lnTo>
                      <a:cubicBezTo>
                        <a:pt x="325184" y="167493"/>
                        <a:pt x="303605" y="189071"/>
                        <a:pt x="276987" y="189071"/>
                      </a:cubicBezTo>
                      <a:lnTo>
                        <a:pt x="48197" y="189071"/>
                      </a:lnTo>
                      <a:cubicBezTo>
                        <a:pt x="21578" y="189071"/>
                        <a:pt x="0" y="167493"/>
                        <a:pt x="0" y="140875"/>
                      </a:cubicBezTo>
                      <a:lnTo>
                        <a:pt x="0" y="48196"/>
                      </a:lnTo>
                      <a:cubicBezTo>
                        <a:pt x="0" y="21578"/>
                        <a:pt x="21578" y="0"/>
                        <a:pt x="48197" y="0"/>
                      </a:cubicBezTo>
                      <a:close/>
                    </a:path>
                  </a:pathLst>
                </a:custGeom>
                <a:solidFill>
                  <a:srgbClr val="CF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2" name="Google Shape;3642;p26"/>
                <p:cNvSpPr/>
                <p:nvPr/>
              </p:nvSpPr>
              <p:spPr>
                <a:xfrm>
                  <a:off x="5885211" y="2013489"/>
                  <a:ext cx="360140" cy="202596"/>
                </a:xfrm>
                <a:custGeom>
                  <a:rect b="b" l="l" r="r" t="t"/>
                  <a:pathLst>
                    <a:path extrusionOk="0" h="202596" w="360140">
                      <a:moveTo>
                        <a:pt x="311944" y="0"/>
                      </a:moveTo>
                      <a:cubicBezTo>
                        <a:pt x="338562" y="0"/>
                        <a:pt x="360140" y="21578"/>
                        <a:pt x="360140" y="48196"/>
                      </a:cubicBezTo>
                      <a:lnTo>
                        <a:pt x="360140" y="154400"/>
                      </a:lnTo>
                      <a:cubicBezTo>
                        <a:pt x="360140" y="181018"/>
                        <a:pt x="338562" y="202597"/>
                        <a:pt x="311944" y="202597"/>
                      </a:cubicBezTo>
                      <a:lnTo>
                        <a:pt x="48197" y="202597"/>
                      </a:lnTo>
                      <a:cubicBezTo>
                        <a:pt x="21578" y="202597"/>
                        <a:pt x="0" y="181018"/>
                        <a:pt x="0" y="154400"/>
                      </a:cubicBezTo>
                      <a:lnTo>
                        <a:pt x="0" y="48196"/>
                      </a:lnTo>
                      <a:cubicBezTo>
                        <a:pt x="0" y="21578"/>
                        <a:pt x="21578" y="0"/>
                        <a:pt x="48197" y="0"/>
                      </a:cubicBezTo>
                      <a:close/>
                    </a:path>
                  </a:pathLst>
                </a:custGeom>
                <a:solidFill>
                  <a:srgbClr val="B7B7B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3" name="Google Shape;3643;p26"/>
                <p:cNvSpPr/>
                <p:nvPr/>
              </p:nvSpPr>
              <p:spPr>
                <a:xfrm>
                  <a:off x="5885211" y="2075782"/>
                  <a:ext cx="360140" cy="73818"/>
                </a:xfrm>
                <a:custGeom>
                  <a:rect b="b" l="l" r="r" t="t"/>
                  <a:pathLst>
                    <a:path extrusionOk="0" h="73818" w="360140">
                      <a:moveTo>
                        <a:pt x="0" y="0"/>
                      </a:moveTo>
                      <a:lnTo>
                        <a:pt x="360140" y="0"/>
                      </a:lnTo>
                      <a:lnTo>
                        <a:pt x="360140" y="73819"/>
                      </a:lnTo>
                      <a:lnTo>
                        <a:pt x="0" y="7381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644" name="Google Shape;3644;p26"/>
              <p:cNvGrpSpPr/>
              <p:nvPr/>
            </p:nvGrpSpPr>
            <p:grpSpPr>
              <a:xfrm>
                <a:off x="6170008" y="1722214"/>
                <a:ext cx="474409" cy="1637442"/>
                <a:chOff x="6170008" y="1722214"/>
                <a:chExt cx="474409" cy="1637442"/>
              </a:xfrm>
            </p:grpSpPr>
            <p:grpSp>
              <p:nvGrpSpPr>
                <p:cNvPr id="3645" name="Google Shape;3645;p26"/>
                <p:cNvGrpSpPr/>
                <p:nvPr/>
              </p:nvGrpSpPr>
              <p:grpSpPr>
                <a:xfrm>
                  <a:off x="6170008" y="2373546"/>
                  <a:ext cx="288911" cy="986110"/>
                  <a:chOff x="6170008" y="2373546"/>
                  <a:chExt cx="288911" cy="986110"/>
                </a:xfrm>
              </p:grpSpPr>
              <p:sp>
                <p:nvSpPr>
                  <p:cNvPr id="3646" name="Google Shape;3646;p26"/>
                  <p:cNvSpPr/>
                  <p:nvPr/>
                </p:nvSpPr>
                <p:spPr>
                  <a:xfrm>
                    <a:off x="6170008" y="2590608"/>
                    <a:ext cx="257365" cy="769048"/>
                  </a:xfrm>
                  <a:custGeom>
                    <a:rect b="b" l="l" r="r" t="t"/>
                    <a:pathLst>
                      <a:path extrusionOk="0" h="769048" w="257365">
                        <a:moveTo>
                          <a:pt x="257365" y="16097"/>
                        </a:moveTo>
                        <a:lnTo>
                          <a:pt x="218408" y="309848"/>
                        </a:lnTo>
                        <a:lnTo>
                          <a:pt x="208217" y="386620"/>
                        </a:lnTo>
                        <a:lnTo>
                          <a:pt x="169355" y="680180"/>
                        </a:lnTo>
                        <a:lnTo>
                          <a:pt x="158210" y="764477"/>
                        </a:lnTo>
                        <a:cubicBezTo>
                          <a:pt x="155639" y="764572"/>
                          <a:pt x="152972" y="764667"/>
                          <a:pt x="150400" y="764762"/>
                        </a:cubicBezTo>
                        <a:cubicBezTo>
                          <a:pt x="119539" y="766286"/>
                          <a:pt x="88011" y="767334"/>
                          <a:pt x="56007" y="768096"/>
                        </a:cubicBezTo>
                        <a:cubicBezTo>
                          <a:pt x="37529" y="768572"/>
                          <a:pt x="18764" y="768858"/>
                          <a:pt x="0" y="769049"/>
                        </a:cubicBezTo>
                        <a:lnTo>
                          <a:pt x="56007" y="491871"/>
                        </a:lnTo>
                        <a:lnTo>
                          <a:pt x="78391" y="380810"/>
                        </a:lnTo>
                        <a:lnTo>
                          <a:pt x="94202" y="302895"/>
                        </a:lnTo>
                        <a:lnTo>
                          <a:pt x="155353" y="0"/>
                        </a:lnTo>
                        <a:lnTo>
                          <a:pt x="257365" y="16097"/>
                        </a:lnTo>
                        <a:close/>
                      </a:path>
                    </a:pathLst>
                  </a:custGeom>
                  <a:solidFill>
                    <a:srgbClr val="572B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7" name="Google Shape;3647;p26"/>
                  <p:cNvSpPr/>
                  <p:nvPr/>
                </p:nvSpPr>
                <p:spPr>
                  <a:xfrm rot="535229">
                    <a:off x="6341956" y="2380013"/>
                    <a:ext cx="100542" cy="219651"/>
                  </a:xfrm>
                  <a:custGeom>
                    <a:rect b="b" l="l" r="r" t="t"/>
                    <a:pathLst>
                      <a:path extrusionOk="0" h="219741" w="100583">
                        <a:moveTo>
                          <a:pt x="0" y="0"/>
                        </a:moveTo>
                        <a:lnTo>
                          <a:pt x="100584" y="0"/>
                        </a:lnTo>
                        <a:lnTo>
                          <a:pt x="100584" y="219742"/>
                        </a:lnTo>
                        <a:lnTo>
                          <a:pt x="0" y="219742"/>
                        </a:lnTo>
                        <a:close/>
                      </a:path>
                    </a:pathLst>
                  </a:custGeom>
                  <a:solidFill>
                    <a:srgbClr val="D0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648" name="Google Shape;3648;p26"/>
                <p:cNvGrpSpPr/>
                <p:nvPr/>
              </p:nvGrpSpPr>
              <p:grpSpPr>
                <a:xfrm>
                  <a:off x="6245306" y="1722214"/>
                  <a:ext cx="399111" cy="682528"/>
                  <a:chOff x="6245306" y="1722214"/>
                  <a:chExt cx="399111" cy="682528"/>
                </a:xfrm>
              </p:grpSpPr>
              <p:sp>
                <p:nvSpPr>
                  <p:cNvPr id="3649" name="Google Shape;3649;p26"/>
                  <p:cNvSpPr/>
                  <p:nvPr/>
                </p:nvSpPr>
                <p:spPr>
                  <a:xfrm>
                    <a:off x="6245306" y="1722214"/>
                    <a:ext cx="399111" cy="682528"/>
                  </a:xfrm>
                  <a:custGeom>
                    <a:rect b="b" l="l" r="r" t="t"/>
                    <a:pathLst>
                      <a:path extrusionOk="0" h="682528" w="399111">
                        <a:moveTo>
                          <a:pt x="390475" y="546926"/>
                        </a:moveTo>
                        <a:cubicBezTo>
                          <a:pt x="386855" y="559689"/>
                          <a:pt x="381807" y="571595"/>
                          <a:pt x="375425" y="582739"/>
                        </a:cubicBezTo>
                        <a:cubicBezTo>
                          <a:pt x="318275" y="683704"/>
                          <a:pt x="157969" y="714089"/>
                          <a:pt x="63100" y="645890"/>
                        </a:cubicBezTo>
                        <a:cubicBezTo>
                          <a:pt x="20714" y="615315"/>
                          <a:pt x="-3956" y="561689"/>
                          <a:pt x="521" y="509683"/>
                        </a:cubicBezTo>
                        <a:cubicBezTo>
                          <a:pt x="4141" y="466439"/>
                          <a:pt x="25572" y="428244"/>
                          <a:pt x="49003" y="391097"/>
                        </a:cubicBezTo>
                        <a:cubicBezTo>
                          <a:pt x="58719" y="375761"/>
                          <a:pt x="68720" y="360712"/>
                          <a:pt x="77959" y="345472"/>
                        </a:cubicBezTo>
                        <a:cubicBezTo>
                          <a:pt x="141015" y="242126"/>
                          <a:pt x="174638" y="121063"/>
                          <a:pt x="173686" y="0"/>
                        </a:cubicBezTo>
                        <a:cubicBezTo>
                          <a:pt x="259030" y="97155"/>
                          <a:pt x="325705" y="210693"/>
                          <a:pt x="368853" y="332518"/>
                        </a:cubicBezTo>
                        <a:cubicBezTo>
                          <a:pt x="393237" y="401383"/>
                          <a:pt x="410191" y="476631"/>
                          <a:pt x="390475" y="546926"/>
                        </a:cubicBezTo>
                        <a:close/>
                      </a:path>
                    </a:pathLst>
                  </a:custGeom>
                  <a:solidFill>
                    <a:srgbClr val="D7B0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0" name="Google Shape;3650;p26"/>
                  <p:cNvSpPr/>
                  <p:nvPr/>
                </p:nvSpPr>
                <p:spPr>
                  <a:xfrm>
                    <a:off x="6294310" y="1722214"/>
                    <a:ext cx="350107" cy="583888"/>
                  </a:xfrm>
                  <a:custGeom>
                    <a:rect b="b" l="l" r="r" t="t"/>
                    <a:pathLst>
                      <a:path extrusionOk="0" h="583888" w="350107">
                        <a:moveTo>
                          <a:pt x="341471" y="546926"/>
                        </a:moveTo>
                        <a:cubicBezTo>
                          <a:pt x="337852" y="559689"/>
                          <a:pt x="332803" y="571595"/>
                          <a:pt x="326422" y="582739"/>
                        </a:cubicBezTo>
                        <a:cubicBezTo>
                          <a:pt x="315659" y="584835"/>
                          <a:pt x="304609" y="584168"/>
                          <a:pt x="294227" y="579882"/>
                        </a:cubicBezTo>
                        <a:cubicBezTo>
                          <a:pt x="267843" y="569024"/>
                          <a:pt x="253746" y="540258"/>
                          <a:pt x="245745" y="512921"/>
                        </a:cubicBezTo>
                        <a:cubicBezTo>
                          <a:pt x="237839" y="485585"/>
                          <a:pt x="233077" y="456152"/>
                          <a:pt x="215932" y="433292"/>
                        </a:cubicBezTo>
                        <a:cubicBezTo>
                          <a:pt x="151162" y="346996"/>
                          <a:pt x="122206" y="502920"/>
                          <a:pt x="52292" y="457105"/>
                        </a:cubicBezTo>
                        <a:cubicBezTo>
                          <a:pt x="34290" y="445389"/>
                          <a:pt x="15907" y="419957"/>
                          <a:pt x="0" y="391097"/>
                        </a:cubicBezTo>
                        <a:cubicBezTo>
                          <a:pt x="9715" y="375761"/>
                          <a:pt x="19717" y="360712"/>
                          <a:pt x="28956" y="345472"/>
                        </a:cubicBezTo>
                        <a:cubicBezTo>
                          <a:pt x="92011" y="242126"/>
                          <a:pt x="125635" y="121063"/>
                          <a:pt x="124682" y="0"/>
                        </a:cubicBezTo>
                        <a:cubicBezTo>
                          <a:pt x="210026" y="97155"/>
                          <a:pt x="276701" y="210693"/>
                          <a:pt x="319849" y="332518"/>
                        </a:cubicBezTo>
                        <a:cubicBezTo>
                          <a:pt x="344234" y="401383"/>
                          <a:pt x="361188" y="476631"/>
                          <a:pt x="341471" y="54692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651" name="Google Shape;3651;p26"/>
              <p:cNvGrpSpPr/>
              <p:nvPr/>
            </p:nvGrpSpPr>
            <p:grpSpPr>
              <a:xfrm>
                <a:off x="6320408" y="2157776"/>
                <a:ext cx="771165" cy="1197594"/>
                <a:chOff x="6320408" y="2157776"/>
                <a:chExt cx="771165" cy="1197594"/>
              </a:xfrm>
            </p:grpSpPr>
            <p:sp>
              <p:nvSpPr>
                <p:cNvPr id="3652" name="Google Shape;3652;p26"/>
                <p:cNvSpPr/>
                <p:nvPr/>
              </p:nvSpPr>
              <p:spPr>
                <a:xfrm>
                  <a:off x="6320408" y="2673476"/>
                  <a:ext cx="659225" cy="681894"/>
                </a:xfrm>
                <a:custGeom>
                  <a:rect b="b" l="l" r="r" t="t"/>
                  <a:pathLst>
                    <a:path extrusionOk="0" h="681894" w="659225">
                      <a:moveTo>
                        <a:pt x="659225" y="113443"/>
                      </a:moveTo>
                      <a:lnTo>
                        <a:pt x="658082" y="118682"/>
                      </a:lnTo>
                      <a:lnTo>
                        <a:pt x="611791" y="325374"/>
                      </a:lnTo>
                      <a:lnTo>
                        <a:pt x="596741" y="392144"/>
                      </a:lnTo>
                      <a:lnTo>
                        <a:pt x="548926" y="605885"/>
                      </a:lnTo>
                      <a:cubicBezTo>
                        <a:pt x="419957" y="643414"/>
                        <a:pt x="228981" y="670941"/>
                        <a:pt x="7811" y="681609"/>
                      </a:cubicBezTo>
                      <a:cubicBezTo>
                        <a:pt x="5239" y="681704"/>
                        <a:pt x="2572" y="681800"/>
                        <a:pt x="0" y="681895"/>
                      </a:cubicBezTo>
                      <a:lnTo>
                        <a:pt x="18955" y="597313"/>
                      </a:lnTo>
                      <a:lnTo>
                        <a:pt x="84296" y="305467"/>
                      </a:lnTo>
                      <a:lnTo>
                        <a:pt x="101346" y="229648"/>
                      </a:lnTo>
                      <a:lnTo>
                        <a:pt x="151638" y="5144"/>
                      </a:lnTo>
                      <a:lnTo>
                        <a:pt x="152781" y="0"/>
                      </a:lnTo>
                      <a:lnTo>
                        <a:pt x="659225" y="11344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3" name="Google Shape;3653;p26"/>
                <p:cNvSpPr/>
                <p:nvPr/>
              </p:nvSpPr>
              <p:spPr>
                <a:xfrm rot="754528">
                  <a:off x="6522869" y="2222465"/>
                  <a:ext cx="518480" cy="518479"/>
                </a:xfrm>
                <a:custGeom>
                  <a:rect b="b" l="l" r="r" t="t"/>
                  <a:pathLst>
                    <a:path extrusionOk="0" h="519016" w="519017">
                      <a:moveTo>
                        <a:pt x="146685" y="0"/>
                      </a:moveTo>
                      <a:lnTo>
                        <a:pt x="372332" y="0"/>
                      </a:lnTo>
                      <a:cubicBezTo>
                        <a:pt x="453295" y="0"/>
                        <a:pt x="519017" y="65722"/>
                        <a:pt x="519017" y="146685"/>
                      </a:cubicBezTo>
                      <a:lnTo>
                        <a:pt x="519017" y="519017"/>
                      </a:lnTo>
                      <a:lnTo>
                        <a:pt x="0" y="519017"/>
                      </a:lnTo>
                      <a:lnTo>
                        <a:pt x="0" y="146685"/>
                      </a:lnTo>
                      <a:cubicBezTo>
                        <a:pt x="0" y="65722"/>
                        <a:pt x="65722" y="0"/>
                        <a:pt x="146685" y="0"/>
                      </a:cubicBezTo>
                      <a:close/>
                    </a:path>
                  </a:pathLst>
                </a:custGeom>
                <a:solidFill>
                  <a:srgbClr val="2C2A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4" name="Google Shape;3654;p26"/>
                <p:cNvSpPr/>
                <p:nvPr/>
              </p:nvSpPr>
              <p:spPr>
                <a:xfrm rot="754528">
                  <a:off x="6713499" y="2169856"/>
                  <a:ext cx="165753" cy="497261"/>
                </a:xfrm>
                <a:custGeom>
                  <a:rect b="b" l="l" r="r" t="t"/>
                  <a:pathLst>
                    <a:path extrusionOk="0" h="497776" w="165925">
                      <a:moveTo>
                        <a:pt x="120872" y="0"/>
                      </a:moveTo>
                      <a:cubicBezTo>
                        <a:pt x="145754" y="0"/>
                        <a:pt x="165925" y="20171"/>
                        <a:pt x="165925" y="45053"/>
                      </a:cubicBezTo>
                      <a:lnTo>
                        <a:pt x="165925" y="452723"/>
                      </a:lnTo>
                      <a:cubicBezTo>
                        <a:pt x="165925" y="477605"/>
                        <a:pt x="145754" y="497776"/>
                        <a:pt x="120872" y="497776"/>
                      </a:cubicBezTo>
                      <a:lnTo>
                        <a:pt x="45053" y="497776"/>
                      </a:lnTo>
                      <a:cubicBezTo>
                        <a:pt x="20171" y="497776"/>
                        <a:pt x="0" y="477605"/>
                        <a:pt x="0" y="452723"/>
                      </a:cubicBezTo>
                      <a:lnTo>
                        <a:pt x="0" y="45053"/>
                      </a:lnTo>
                      <a:cubicBezTo>
                        <a:pt x="0" y="20171"/>
                        <a:pt x="20171" y="0"/>
                        <a:pt x="45053"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655" name="Google Shape;3655;p26"/>
          <p:cNvGrpSpPr/>
          <p:nvPr/>
        </p:nvGrpSpPr>
        <p:grpSpPr>
          <a:xfrm>
            <a:off x="5830340" y="202350"/>
            <a:ext cx="2980550" cy="3756480"/>
            <a:chOff x="2736025" y="1080877"/>
            <a:chExt cx="3759997" cy="4738842"/>
          </a:xfrm>
        </p:grpSpPr>
        <p:sp>
          <p:nvSpPr>
            <p:cNvPr id="3656" name="Google Shape;3656;p26"/>
            <p:cNvSpPr/>
            <p:nvPr/>
          </p:nvSpPr>
          <p:spPr>
            <a:xfrm rot="754528">
              <a:off x="3158857" y="1347698"/>
              <a:ext cx="2914333" cy="4205200"/>
            </a:xfrm>
            <a:custGeom>
              <a:rect b="b" l="l" r="r" t="t"/>
              <a:pathLst>
                <a:path extrusionOk="0" h="4209557" w="2917352">
                  <a:moveTo>
                    <a:pt x="1708370" y="889477"/>
                  </a:moveTo>
                  <a:lnTo>
                    <a:pt x="1653930" y="926780"/>
                  </a:lnTo>
                  <a:lnTo>
                    <a:pt x="1633008" y="931774"/>
                  </a:lnTo>
                  <a:lnTo>
                    <a:pt x="1646323" y="1139917"/>
                  </a:lnTo>
                  <a:lnTo>
                    <a:pt x="1649037" y="1139743"/>
                  </a:lnTo>
                  <a:lnTo>
                    <a:pt x="1674864" y="1430533"/>
                  </a:lnTo>
                  <a:lnTo>
                    <a:pt x="1708367" y="1425944"/>
                  </a:lnTo>
                  <a:lnTo>
                    <a:pt x="1708353" y="1200150"/>
                  </a:lnTo>
                  <a:lnTo>
                    <a:pt x="1708344" y="1194881"/>
                  </a:lnTo>
                  <a:lnTo>
                    <a:pt x="1708370" y="1194881"/>
                  </a:lnTo>
                  <a:close/>
                  <a:moveTo>
                    <a:pt x="585812" y="0"/>
                  </a:moveTo>
                  <a:lnTo>
                    <a:pt x="1091794" y="1044006"/>
                  </a:lnTo>
                  <a:lnTo>
                    <a:pt x="1050838" y="861229"/>
                  </a:lnTo>
                  <a:lnTo>
                    <a:pt x="1045272" y="860261"/>
                  </a:lnTo>
                  <a:cubicBezTo>
                    <a:pt x="1034854" y="853657"/>
                    <a:pt x="1026955" y="843079"/>
                    <a:pt x="1024045" y="830092"/>
                  </a:cubicBezTo>
                  <a:lnTo>
                    <a:pt x="1020046" y="812247"/>
                  </a:lnTo>
                  <a:lnTo>
                    <a:pt x="1003905" y="740213"/>
                  </a:lnTo>
                  <a:lnTo>
                    <a:pt x="1000823" y="726458"/>
                  </a:lnTo>
                  <a:cubicBezTo>
                    <a:pt x="997913" y="713471"/>
                    <a:pt x="1000542" y="700534"/>
                    <a:pt x="1007146" y="690116"/>
                  </a:cubicBezTo>
                  <a:lnTo>
                    <a:pt x="1010164" y="687992"/>
                  </a:lnTo>
                  <a:lnTo>
                    <a:pt x="990996" y="602448"/>
                  </a:lnTo>
                  <a:cubicBezTo>
                    <a:pt x="985176" y="576474"/>
                    <a:pt x="1001514" y="550700"/>
                    <a:pt x="1027488" y="544880"/>
                  </a:cubicBezTo>
                  <a:lnTo>
                    <a:pt x="1250742" y="494854"/>
                  </a:lnTo>
                  <a:cubicBezTo>
                    <a:pt x="1276716" y="489034"/>
                    <a:pt x="1302491" y="505371"/>
                    <a:pt x="1308311" y="531345"/>
                  </a:cubicBezTo>
                  <a:lnTo>
                    <a:pt x="1327488" y="616928"/>
                  </a:lnTo>
                  <a:lnTo>
                    <a:pt x="1331022" y="617543"/>
                  </a:lnTo>
                  <a:cubicBezTo>
                    <a:pt x="1341440" y="624147"/>
                    <a:pt x="1349338" y="634725"/>
                    <a:pt x="1352248" y="647712"/>
                  </a:cubicBezTo>
                  <a:lnTo>
                    <a:pt x="1355331" y="661467"/>
                  </a:lnTo>
                  <a:lnTo>
                    <a:pt x="1371472" y="733501"/>
                  </a:lnTo>
                  <a:lnTo>
                    <a:pt x="1375470" y="751346"/>
                  </a:lnTo>
                  <a:cubicBezTo>
                    <a:pt x="1378381" y="764333"/>
                    <a:pt x="1375751" y="777270"/>
                    <a:pt x="1369148" y="787688"/>
                  </a:cubicBezTo>
                  <a:lnTo>
                    <a:pt x="1364528" y="790938"/>
                  </a:lnTo>
                  <a:lnTo>
                    <a:pt x="1514268" y="1459192"/>
                  </a:lnTo>
                  <a:lnTo>
                    <a:pt x="1552457" y="1451778"/>
                  </a:lnTo>
                  <a:lnTo>
                    <a:pt x="1545974" y="1146341"/>
                  </a:lnTo>
                  <a:lnTo>
                    <a:pt x="1593220" y="1143317"/>
                  </a:lnTo>
                  <a:lnTo>
                    <a:pt x="1545944" y="1146341"/>
                  </a:lnTo>
                  <a:lnTo>
                    <a:pt x="1532859" y="941786"/>
                  </a:lnTo>
                  <a:lnTo>
                    <a:pt x="1480777" y="932929"/>
                  </a:lnTo>
                  <a:cubicBezTo>
                    <a:pt x="1432732" y="912361"/>
                    <a:pt x="1396933" y="865427"/>
                    <a:pt x="1389930" y="813701"/>
                  </a:cubicBezTo>
                  <a:cubicBezTo>
                    <a:pt x="1384007" y="770711"/>
                    <a:pt x="1396568" y="728755"/>
                    <a:pt x="1411310" y="687383"/>
                  </a:cubicBezTo>
                  <a:cubicBezTo>
                    <a:pt x="1417438" y="670294"/>
                    <a:pt x="1423906" y="653423"/>
                    <a:pt x="1429589" y="636531"/>
                  </a:cubicBezTo>
                  <a:cubicBezTo>
                    <a:pt x="1468522" y="521898"/>
                    <a:pt x="1474861" y="396413"/>
                    <a:pt x="1447461" y="278487"/>
                  </a:cubicBezTo>
                  <a:cubicBezTo>
                    <a:pt x="1551983" y="354631"/>
                    <a:pt x="1641870" y="450843"/>
                    <a:pt x="1710612" y="560286"/>
                  </a:cubicBezTo>
                  <a:cubicBezTo>
                    <a:pt x="1730038" y="591219"/>
                    <a:pt x="1748001" y="624116"/>
                    <a:pt x="1760623" y="658392"/>
                  </a:cubicBezTo>
                  <a:lnTo>
                    <a:pt x="1774468" y="708601"/>
                  </a:lnTo>
                  <a:lnTo>
                    <a:pt x="1797979" y="692744"/>
                  </a:lnTo>
                  <a:cubicBezTo>
                    <a:pt x="1815526" y="685318"/>
                    <a:pt x="1834815" y="681210"/>
                    <a:pt x="1855055" y="681210"/>
                  </a:cubicBezTo>
                  <a:lnTo>
                    <a:pt x="1884842" y="681210"/>
                  </a:lnTo>
                  <a:lnTo>
                    <a:pt x="1884842" y="671898"/>
                  </a:lnTo>
                  <a:cubicBezTo>
                    <a:pt x="1884842" y="647015"/>
                    <a:pt x="1905013" y="626844"/>
                    <a:pt x="1929895" y="626844"/>
                  </a:cubicBezTo>
                  <a:lnTo>
                    <a:pt x="2005714" y="626845"/>
                  </a:lnTo>
                  <a:cubicBezTo>
                    <a:pt x="2030596" y="626844"/>
                    <a:pt x="2050767" y="647015"/>
                    <a:pt x="2050767" y="671897"/>
                  </a:cubicBezTo>
                  <a:lnTo>
                    <a:pt x="2050767" y="681210"/>
                  </a:lnTo>
                  <a:lnTo>
                    <a:pt x="2080702" y="681210"/>
                  </a:lnTo>
                  <a:cubicBezTo>
                    <a:pt x="2161665" y="681210"/>
                    <a:pt x="2227387" y="746932"/>
                    <a:pt x="2227387" y="827895"/>
                  </a:cubicBezTo>
                  <a:lnTo>
                    <a:pt x="2227388" y="1200227"/>
                  </a:lnTo>
                  <a:lnTo>
                    <a:pt x="2227368" y="1200227"/>
                  </a:lnTo>
                  <a:lnTo>
                    <a:pt x="2227391" y="1405437"/>
                  </a:lnTo>
                  <a:lnTo>
                    <a:pt x="2296504" y="1413651"/>
                  </a:lnTo>
                  <a:cubicBezTo>
                    <a:pt x="2422301" y="1435127"/>
                    <a:pt x="2502670" y="1477416"/>
                    <a:pt x="2516543" y="1539326"/>
                  </a:cubicBezTo>
                  <a:cubicBezTo>
                    <a:pt x="2525602" y="1579757"/>
                    <a:pt x="2505504" y="1624672"/>
                    <a:pt x="2461286" y="1671283"/>
                  </a:cubicBezTo>
                  <a:lnTo>
                    <a:pt x="2910832" y="3677504"/>
                  </a:lnTo>
                  <a:cubicBezTo>
                    <a:pt x="2913268" y="3681839"/>
                    <a:pt x="2915002" y="3686527"/>
                    <a:pt x="2916064" y="3691266"/>
                  </a:cubicBezTo>
                  <a:cubicBezTo>
                    <a:pt x="2943160" y="3812189"/>
                    <a:pt x="2539722" y="4005569"/>
                    <a:pt x="2015046" y="4123137"/>
                  </a:cubicBezTo>
                  <a:cubicBezTo>
                    <a:pt x="1490371" y="4240704"/>
                    <a:pt x="1042989" y="4237972"/>
                    <a:pt x="1015893" y="4117050"/>
                  </a:cubicBezTo>
                  <a:cubicBezTo>
                    <a:pt x="1014831" y="4112310"/>
                    <a:pt x="1014398" y="4107331"/>
                    <a:pt x="1014751" y="4102371"/>
                  </a:cubicBezTo>
                  <a:lnTo>
                    <a:pt x="565204" y="2096150"/>
                  </a:lnTo>
                  <a:cubicBezTo>
                    <a:pt x="505324" y="2072865"/>
                    <a:pt x="467981" y="2040821"/>
                    <a:pt x="458922" y="2000391"/>
                  </a:cubicBezTo>
                  <a:cubicBezTo>
                    <a:pt x="443067" y="1929636"/>
                    <a:pt x="516697" y="1844995"/>
                    <a:pt x="652126" y="1761501"/>
                  </a:cubicBezTo>
                  <a:lnTo>
                    <a:pt x="702104" y="1732629"/>
                  </a:lnTo>
                  <a:lnTo>
                    <a:pt x="0" y="283834"/>
                  </a:lnTo>
                  <a:lnTo>
                    <a:pt x="0" y="283834"/>
                  </a:lnTo>
                  <a:lnTo>
                    <a:pt x="0" y="283834"/>
                  </a:lnTo>
                  <a:lnTo>
                    <a:pt x="128814" y="221390"/>
                  </a:lnTo>
                  <a:lnTo>
                    <a:pt x="128815" y="221392"/>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657" name="Google Shape;3657;p26"/>
            <p:cNvGrpSpPr/>
            <p:nvPr/>
          </p:nvGrpSpPr>
          <p:grpSpPr>
            <a:xfrm>
              <a:off x="3589542" y="1191270"/>
              <a:ext cx="2181129" cy="4335875"/>
              <a:chOff x="5005387" y="1262062"/>
              <a:chExt cx="2181129" cy="4335875"/>
            </a:xfrm>
          </p:grpSpPr>
          <p:sp>
            <p:nvSpPr>
              <p:cNvPr id="3658" name="Google Shape;3658;p26"/>
              <p:cNvSpPr/>
              <p:nvPr/>
            </p:nvSpPr>
            <p:spPr>
              <a:xfrm>
                <a:off x="5077872" y="2886265"/>
                <a:ext cx="2108644" cy="2711672"/>
              </a:xfrm>
              <a:custGeom>
                <a:rect b="b" l="l" r="r" t="t"/>
                <a:pathLst>
                  <a:path extrusionOk="0" h="2711672" w="2108644">
                    <a:moveTo>
                      <a:pt x="2025872" y="416719"/>
                    </a:moveTo>
                    <a:lnTo>
                      <a:pt x="2025872" y="2472690"/>
                    </a:lnTo>
                    <a:cubicBezTo>
                      <a:pt x="2027301" y="2477453"/>
                      <a:pt x="2027968" y="2482406"/>
                      <a:pt x="2027968" y="2487263"/>
                    </a:cubicBezTo>
                    <a:cubicBezTo>
                      <a:pt x="2027968" y="2611184"/>
                      <a:pt x="1592009" y="2711672"/>
                      <a:pt x="1054322" y="2711672"/>
                    </a:cubicBezTo>
                    <a:cubicBezTo>
                      <a:pt x="516636" y="2711672"/>
                      <a:pt x="80677" y="2611184"/>
                      <a:pt x="80677" y="2487263"/>
                    </a:cubicBezTo>
                    <a:cubicBezTo>
                      <a:pt x="80677" y="2482406"/>
                      <a:pt x="81343" y="2477453"/>
                      <a:pt x="82772" y="2472690"/>
                    </a:cubicBezTo>
                    <a:lnTo>
                      <a:pt x="82772" y="416719"/>
                    </a:lnTo>
                    <a:cubicBezTo>
                      <a:pt x="29432" y="380905"/>
                      <a:pt x="0" y="341471"/>
                      <a:pt x="0" y="300038"/>
                    </a:cubicBezTo>
                    <a:cubicBezTo>
                      <a:pt x="0" y="134302"/>
                      <a:pt x="472059" y="0"/>
                      <a:pt x="1054322" y="0"/>
                    </a:cubicBezTo>
                    <a:cubicBezTo>
                      <a:pt x="1636585" y="0"/>
                      <a:pt x="2108645" y="134302"/>
                      <a:pt x="2108645" y="300038"/>
                    </a:cubicBezTo>
                    <a:cubicBezTo>
                      <a:pt x="2108645" y="341471"/>
                      <a:pt x="2079212" y="380905"/>
                      <a:pt x="2025872" y="41671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9" name="Google Shape;3659;p26"/>
              <p:cNvSpPr/>
              <p:nvPr/>
            </p:nvSpPr>
            <p:spPr>
              <a:xfrm>
                <a:off x="5209126" y="2965036"/>
                <a:ext cx="1846135" cy="390334"/>
              </a:xfrm>
              <a:custGeom>
                <a:rect b="b" l="l" r="r" t="t"/>
                <a:pathLst>
                  <a:path extrusionOk="0" h="390334" w="1846135">
                    <a:moveTo>
                      <a:pt x="1846136" y="195167"/>
                    </a:moveTo>
                    <a:cubicBezTo>
                      <a:pt x="1846136" y="302955"/>
                      <a:pt x="1432864" y="390335"/>
                      <a:pt x="923068" y="390335"/>
                    </a:cubicBezTo>
                    <a:cubicBezTo>
                      <a:pt x="413272" y="390335"/>
                      <a:pt x="0" y="302955"/>
                      <a:pt x="0" y="195167"/>
                    </a:cubicBezTo>
                    <a:cubicBezTo>
                      <a:pt x="0" y="87379"/>
                      <a:pt x="413272" y="0"/>
                      <a:pt x="923068" y="0"/>
                    </a:cubicBezTo>
                    <a:cubicBezTo>
                      <a:pt x="1432864" y="0"/>
                      <a:pt x="1846136" y="87379"/>
                      <a:pt x="1846136" y="195167"/>
                    </a:cubicBezTo>
                    <a:close/>
                  </a:path>
                </a:pathLst>
              </a:custGeom>
              <a:solidFill>
                <a:srgbClr val="2A1F1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660" name="Google Shape;3660;p26"/>
              <p:cNvGrpSpPr/>
              <p:nvPr/>
            </p:nvGrpSpPr>
            <p:grpSpPr>
              <a:xfrm>
                <a:off x="5005387" y="1262062"/>
                <a:ext cx="1126807" cy="2097881"/>
                <a:chOff x="5005387" y="1262062"/>
                <a:chExt cx="1126807" cy="2097881"/>
              </a:xfrm>
            </p:grpSpPr>
            <p:sp>
              <p:nvSpPr>
                <p:cNvPr id="3661" name="Google Shape;3661;p26"/>
                <p:cNvSpPr/>
                <p:nvPr/>
              </p:nvSpPr>
              <p:spPr>
                <a:xfrm>
                  <a:off x="5005387" y="1262062"/>
                  <a:ext cx="1126807" cy="2097881"/>
                </a:xfrm>
                <a:custGeom>
                  <a:rect b="b" l="l" r="r" t="t"/>
                  <a:pathLst>
                    <a:path extrusionOk="0" h="2097881" w="1126807">
                      <a:moveTo>
                        <a:pt x="1126808" y="2097881"/>
                      </a:moveTo>
                      <a:lnTo>
                        <a:pt x="1116616" y="2097881"/>
                      </a:lnTo>
                      <a:cubicBezTo>
                        <a:pt x="1089184" y="2097881"/>
                        <a:pt x="1061942" y="2097596"/>
                        <a:pt x="1035082" y="2097119"/>
                      </a:cubicBezTo>
                      <a:cubicBezTo>
                        <a:pt x="1025462" y="2096929"/>
                        <a:pt x="1015937" y="2096738"/>
                        <a:pt x="1006412" y="2096548"/>
                      </a:cubicBezTo>
                      <a:cubicBezTo>
                        <a:pt x="969931" y="2095595"/>
                        <a:pt x="934117" y="2094262"/>
                        <a:pt x="899160" y="2092452"/>
                      </a:cubicBezTo>
                      <a:cubicBezTo>
                        <a:pt x="789527" y="2086832"/>
                        <a:pt x="687610" y="2077117"/>
                        <a:pt x="597218" y="2064068"/>
                      </a:cubicBezTo>
                      <a:cubicBezTo>
                        <a:pt x="541306" y="2055971"/>
                        <a:pt x="489775" y="2046637"/>
                        <a:pt x="443579" y="2036255"/>
                      </a:cubicBezTo>
                      <a:lnTo>
                        <a:pt x="384334" y="1783937"/>
                      </a:lnTo>
                      <a:lnTo>
                        <a:pt x="368618" y="1717358"/>
                      </a:lnTo>
                      <a:lnTo>
                        <a:pt x="0" y="148876"/>
                      </a:lnTo>
                      <a:lnTo>
                        <a:pt x="139351" y="116110"/>
                      </a:lnTo>
                      <a:lnTo>
                        <a:pt x="633698" y="0"/>
                      </a:lnTo>
                      <a:lnTo>
                        <a:pt x="899160" y="1129379"/>
                      </a:lnTo>
                      <a:lnTo>
                        <a:pt x="1016794" y="1630109"/>
                      </a:lnTo>
                      <a:lnTo>
                        <a:pt x="1035272" y="1708309"/>
                      </a:lnTo>
                      <a:lnTo>
                        <a:pt x="1126808" y="2097881"/>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2" name="Google Shape;3662;p26"/>
                <p:cNvSpPr/>
                <p:nvPr/>
              </p:nvSpPr>
              <p:spPr>
                <a:xfrm>
                  <a:off x="5005387" y="1378171"/>
                  <a:ext cx="597217" cy="1947957"/>
                </a:xfrm>
                <a:custGeom>
                  <a:rect b="b" l="l" r="r" t="t"/>
                  <a:pathLst>
                    <a:path extrusionOk="0" h="1947957" w="597217">
                      <a:moveTo>
                        <a:pt x="524066" y="1636967"/>
                      </a:moveTo>
                      <a:lnTo>
                        <a:pt x="597218" y="1947958"/>
                      </a:lnTo>
                      <a:cubicBezTo>
                        <a:pt x="541306" y="1939862"/>
                        <a:pt x="489775" y="1930527"/>
                        <a:pt x="443579" y="1920145"/>
                      </a:cubicBezTo>
                      <a:lnTo>
                        <a:pt x="384334" y="1667828"/>
                      </a:lnTo>
                      <a:lnTo>
                        <a:pt x="368618" y="1601248"/>
                      </a:lnTo>
                      <a:lnTo>
                        <a:pt x="0" y="32766"/>
                      </a:lnTo>
                      <a:lnTo>
                        <a:pt x="139351" y="0"/>
                      </a:lnTo>
                      <a:lnTo>
                        <a:pt x="507778" y="1567720"/>
                      </a:lnTo>
                      <a:lnTo>
                        <a:pt x="524066" y="1636967"/>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3" name="Google Shape;3663;p26"/>
                <p:cNvSpPr/>
                <p:nvPr/>
              </p:nvSpPr>
              <p:spPr>
                <a:xfrm>
                  <a:off x="5547169" y="1940337"/>
                  <a:ext cx="230505" cy="69437"/>
                </a:xfrm>
                <a:custGeom>
                  <a:rect b="b" l="l" r="r" t="t"/>
                  <a:pathLst>
                    <a:path extrusionOk="0" h="69437" w="230505">
                      <a:moveTo>
                        <a:pt x="3429" y="69437"/>
                      </a:moveTo>
                      <a:lnTo>
                        <a:pt x="230505" y="14097"/>
                      </a:lnTo>
                      <a:lnTo>
                        <a:pt x="226981"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4" name="Google Shape;3664;p26"/>
                <p:cNvSpPr/>
                <p:nvPr/>
              </p:nvSpPr>
              <p:spPr>
                <a:xfrm>
                  <a:off x="5649276" y="2096356"/>
                  <a:ext cx="164972" cy="46958"/>
                </a:xfrm>
                <a:custGeom>
                  <a:rect b="b" l="l" r="r" t="t"/>
                  <a:pathLst>
                    <a:path extrusionOk="0" h="46958" w="164972">
                      <a:moveTo>
                        <a:pt x="1715" y="46958"/>
                      </a:moveTo>
                      <a:lnTo>
                        <a:pt x="164973"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5" name="Google Shape;3665;p26"/>
                <p:cNvSpPr/>
                <p:nvPr/>
              </p:nvSpPr>
              <p:spPr>
                <a:xfrm>
                  <a:off x="5669565" y="197567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6" name="Google Shape;3666;p26"/>
                <p:cNvSpPr/>
                <p:nvPr/>
              </p:nvSpPr>
              <p:spPr>
                <a:xfrm>
                  <a:off x="5676232" y="2004059"/>
                  <a:ext cx="115443" cy="34861"/>
                </a:xfrm>
                <a:custGeom>
                  <a:rect b="b" l="l" r="r" t="t"/>
                  <a:pathLst>
                    <a:path extrusionOk="0" h="34861" w="115443">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7" name="Google Shape;3667;p26"/>
                <p:cNvSpPr/>
                <p:nvPr/>
              </p:nvSpPr>
              <p:spPr>
                <a:xfrm>
                  <a:off x="5683376" y="2032443"/>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8" name="Google Shape;3668;p26"/>
                <p:cNvSpPr/>
                <p:nvPr/>
              </p:nvSpPr>
              <p:spPr>
                <a:xfrm>
                  <a:off x="5691949" y="2068067"/>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9" name="Google Shape;3669;p26"/>
                <p:cNvSpPr/>
                <p:nvPr/>
              </p:nvSpPr>
              <p:spPr>
                <a:xfrm>
                  <a:off x="5728524" y="2217419"/>
                  <a:ext cx="115347" cy="34861"/>
                </a:xfrm>
                <a:custGeom>
                  <a:rect b="b" l="l" r="r" t="t"/>
                  <a:pathLst>
                    <a:path extrusionOk="0" h="34861" w="115347">
                      <a:moveTo>
                        <a:pt x="1715" y="34861"/>
                      </a:moveTo>
                      <a:lnTo>
                        <a:pt x="115348" y="7144"/>
                      </a:lnTo>
                      <a:lnTo>
                        <a:pt x="113633" y="0"/>
                      </a:lnTo>
                      <a:lnTo>
                        <a:pt x="0" y="27622"/>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0" name="Google Shape;3670;p26"/>
                <p:cNvSpPr/>
                <p:nvPr/>
              </p:nvSpPr>
              <p:spPr>
                <a:xfrm>
                  <a:off x="5721381" y="2188844"/>
                  <a:ext cx="115443" cy="34861"/>
                </a:xfrm>
                <a:custGeom>
                  <a:rect b="b" l="l" r="r" t="t"/>
                  <a:pathLst>
                    <a:path extrusionOk="0" h="34861" w="115443">
                      <a:moveTo>
                        <a:pt x="1715" y="34861"/>
                      </a:moveTo>
                      <a:lnTo>
                        <a:pt x="115443"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1" name="Google Shape;3671;p26"/>
                <p:cNvSpPr/>
                <p:nvPr/>
              </p:nvSpPr>
              <p:spPr>
                <a:xfrm>
                  <a:off x="5712618" y="2153506"/>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2" name="Google Shape;3672;p26"/>
                <p:cNvSpPr/>
                <p:nvPr/>
              </p:nvSpPr>
              <p:spPr>
                <a:xfrm>
                  <a:off x="5705664" y="2124741"/>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3" name="Google Shape;3673;p26"/>
                <p:cNvSpPr/>
                <p:nvPr/>
              </p:nvSpPr>
              <p:spPr>
                <a:xfrm>
                  <a:off x="5623178" y="2253043"/>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4" name="Google Shape;3674;p26"/>
                <p:cNvSpPr/>
                <p:nvPr/>
              </p:nvSpPr>
              <p:spPr>
                <a:xfrm>
                  <a:off x="5725381" y="2409253"/>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5" name="Google Shape;3675;p26"/>
                <p:cNvSpPr/>
                <p:nvPr/>
              </p:nvSpPr>
              <p:spPr>
                <a:xfrm>
                  <a:off x="5745860" y="228828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6" name="Google Shape;3676;p26"/>
                <p:cNvSpPr/>
                <p:nvPr/>
              </p:nvSpPr>
              <p:spPr>
                <a:xfrm>
                  <a:off x="5752528" y="2316670"/>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7" name="Google Shape;3677;p26"/>
                <p:cNvSpPr/>
                <p:nvPr/>
              </p:nvSpPr>
              <p:spPr>
                <a:xfrm>
                  <a:off x="5759481" y="2345340"/>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8" name="Google Shape;3678;p26"/>
                <p:cNvSpPr/>
                <p:nvPr/>
              </p:nvSpPr>
              <p:spPr>
                <a:xfrm>
                  <a:off x="5766529" y="2373724"/>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9" name="Google Shape;3679;p26"/>
                <p:cNvSpPr/>
                <p:nvPr/>
              </p:nvSpPr>
              <p:spPr>
                <a:xfrm>
                  <a:off x="5804534" y="253002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0" name="Google Shape;3680;p26"/>
                <p:cNvSpPr/>
                <p:nvPr/>
              </p:nvSpPr>
              <p:spPr>
                <a:xfrm>
                  <a:off x="5797486" y="2501740"/>
                  <a:ext cx="115442" cy="34861"/>
                </a:xfrm>
                <a:custGeom>
                  <a:rect b="b" l="l" r="r" t="t"/>
                  <a:pathLst>
                    <a:path extrusionOk="0" h="34861" w="115442">
                      <a:moveTo>
                        <a:pt x="1810" y="34862"/>
                      </a:moveTo>
                      <a:lnTo>
                        <a:pt x="115443" y="7144"/>
                      </a:lnTo>
                      <a:lnTo>
                        <a:pt x="113633" y="0"/>
                      </a:lnTo>
                      <a:lnTo>
                        <a:pt x="0" y="27623"/>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1" name="Google Shape;3681;p26"/>
                <p:cNvSpPr/>
                <p:nvPr/>
              </p:nvSpPr>
              <p:spPr>
                <a:xfrm>
                  <a:off x="5788913" y="2466117"/>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2" name="Google Shape;3682;p26"/>
                <p:cNvSpPr/>
                <p:nvPr/>
              </p:nvSpPr>
              <p:spPr>
                <a:xfrm>
                  <a:off x="5781864" y="243763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3" name="Google Shape;3683;p26"/>
                <p:cNvSpPr/>
                <p:nvPr/>
              </p:nvSpPr>
              <p:spPr>
                <a:xfrm>
                  <a:off x="5699283" y="2565939"/>
                  <a:ext cx="230505" cy="69437"/>
                </a:xfrm>
                <a:custGeom>
                  <a:rect b="b" l="l" r="r" t="t"/>
                  <a:pathLst>
                    <a:path extrusionOk="0" h="69437" w="230505">
                      <a:moveTo>
                        <a:pt x="3524" y="69437"/>
                      </a:moveTo>
                      <a:lnTo>
                        <a:pt x="230505" y="14097"/>
                      </a:lnTo>
                      <a:lnTo>
                        <a:pt x="227076" y="0"/>
                      </a:lnTo>
                      <a:lnTo>
                        <a:pt x="0" y="55340"/>
                      </a:lnTo>
                      <a:lnTo>
                        <a:pt x="3524" y="69437"/>
                      </a:lnTo>
                      <a:lnTo>
                        <a:pt x="3524"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4" name="Google Shape;3684;p26"/>
                <p:cNvSpPr/>
                <p:nvPr/>
              </p:nvSpPr>
              <p:spPr>
                <a:xfrm>
                  <a:off x="5799772" y="2715005"/>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5" name="Google Shape;3685;p26"/>
                <p:cNvSpPr/>
                <p:nvPr/>
              </p:nvSpPr>
              <p:spPr>
                <a:xfrm>
                  <a:off x="5820060" y="2593942"/>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6" name="Google Shape;3686;p26"/>
                <p:cNvSpPr/>
                <p:nvPr/>
              </p:nvSpPr>
              <p:spPr>
                <a:xfrm>
                  <a:off x="5828632" y="2629566"/>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7" name="Google Shape;3687;p26"/>
                <p:cNvSpPr/>
                <p:nvPr/>
              </p:nvSpPr>
              <p:spPr>
                <a:xfrm>
                  <a:off x="5835586" y="2658045"/>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8" name="Google Shape;3688;p26"/>
                <p:cNvSpPr/>
                <p:nvPr/>
              </p:nvSpPr>
              <p:spPr>
                <a:xfrm>
                  <a:off x="5842634" y="2686620"/>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9" name="Google Shape;3689;p26"/>
                <p:cNvSpPr/>
                <p:nvPr/>
              </p:nvSpPr>
              <p:spPr>
                <a:xfrm>
                  <a:off x="5880734" y="284292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0" name="Google Shape;3690;p26"/>
                <p:cNvSpPr/>
                <p:nvPr/>
              </p:nvSpPr>
              <p:spPr>
                <a:xfrm>
                  <a:off x="5872066" y="2807302"/>
                  <a:ext cx="115443" cy="34956"/>
                </a:xfrm>
                <a:custGeom>
                  <a:rect b="b" l="l" r="r" t="t"/>
                  <a:pathLst>
                    <a:path extrusionOk="0" h="34956" w="115443">
                      <a:moveTo>
                        <a:pt x="1810" y="34957"/>
                      </a:moveTo>
                      <a:lnTo>
                        <a:pt x="115443" y="7239"/>
                      </a:lnTo>
                      <a:lnTo>
                        <a:pt x="113729" y="0"/>
                      </a:lnTo>
                      <a:lnTo>
                        <a:pt x="0" y="27718"/>
                      </a:lnTo>
                      <a:lnTo>
                        <a:pt x="1810" y="34957"/>
                      </a:lnTo>
                      <a:lnTo>
                        <a:pt x="1810"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1" name="Google Shape;3691;p26"/>
                <p:cNvSpPr/>
                <p:nvPr/>
              </p:nvSpPr>
              <p:spPr>
                <a:xfrm>
                  <a:off x="5865018" y="2779013"/>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2" name="Google Shape;3692;p26"/>
                <p:cNvSpPr/>
                <p:nvPr/>
              </p:nvSpPr>
              <p:spPr>
                <a:xfrm>
                  <a:off x="5858160" y="2750533"/>
                  <a:ext cx="115443" cy="34861"/>
                </a:xfrm>
                <a:custGeom>
                  <a:rect b="b" l="l" r="r" t="t"/>
                  <a:pathLst>
                    <a:path extrusionOk="0" h="34861" w="115443">
                      <a:moveTo>
                        <a:pt x="1810" y="34861"/>
                      </a:moveTo>
                      <a:lnTo>
                        <a:pt x="115443" y="7144"/>
                      </a:lnTo>
                      <a:lnTo>
                        <a:pt x="113633" y="0"/>
                      </a:lnTo>
                      <a:lnTo>
                        <a:pt x="0" y="27622"/>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3" name="Google Shape;3693;p26"/>
                <p:cNvSpPr/>
                <p:nvPr/>
              </p:nvSpPr>
              <p:spPr>
                <a:xfrm>
                  <a:off x="5773768" y="2871691"/>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4" name="Google Shape;3694;p26"/>
                <p:cNvSpPr/>
                <p:nvPr/>
              </p:nvSpPr>
              <p:spPr>
                <a:xfrm>
                  <a:off x="5875876" y="3027711"/>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5" name="Google Shape;3695;p26"/>
                <p:cNvSpPr/>
                <p:nvPr/>
              </p:nvSpPr>
              <p:spPr>
                <a:xfrm>
                  <a:off x="5896260" y="290683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6" name="Google Shape;3696;p26"/>
                <p:cNvSpPr/>
                <p:nvPr/>
              </p:nvSpPr>
              <p:spPr>
                <a:xfrm>
                  <a:off x="5903118" y="293531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7" name="Google Shape;3697;p26"/>
                <p:cNvSpPr/>
                <p:nvPr/>
              </p:nvSpPr>
              <p:spPr>
                <a:xfrm>
                  <a:off x="5911690" y="297094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8" name="Google Shape;3698;p26"/>
                <p:cNvSpPr/>
                <p:nvPr/>
              </p:nvSpPr>
              <p:spPr>
                <a:xfrm>
                  <a:off x="5918929" y="2999231"/>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9" name="Google Shape;3699;p26"/>
                <p:cNvSpPr/>
                <p:nvPr/>
              </p:nvSpPr>
              <p:spPr>
                <a:xfrm>
                  <a:off x="5954934" y="3148583"/>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0" name="Google Shape;3700;p26"/>
                <p:cNvSpPr/>
                <p:nvPr/>
              </p:nvSpPr>
              <p:spPr>
                <a:xfrm>
                  <a:off x="5948266" y="3120199"/>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1" name="Google Shape;3701;p26"/>
                <p:cNvSpPr/>
                <p:nvPr/>
              </p:nvSpPr>
              <p:spPr>
                <a:xfrm>
                  <a:off x="5941122" y="3091624"/>
                  <a:ext cx="115443" cy="34956"/>
                </a:xfrm>
                <a:custGeom>
                  <a:rect b="b" l="l" r="r" t="t"/>
                  <a:pathLst>
                    <a:path extrusionOk="0" h="34956" w="115443">
                      <a:moveTo>
                        <a:pt x="1715" y="34957"/>
                      </a:moveTo>
                      <a:lnTo>
                        <a:pt x="115443" y="7239"/>
                      </a:lnTo>
                      <a:lnTo>
                        <a:pt x="113633" y="0"/>
                      </a:lnTo>
                      <a:lnTo>
                        <a:pt x="0" y="27718"/>
                      </a:lnTo>
                      <a:lnTo>
                        <a:pt x="1715" y="34957"/>
                      </a:lnTo>
                      <a:lnTo>
                        <a:pt x="1715"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2" name="Google Shape;3702;p26"/>
                <p:cNvSpPr/>
                <p:nvPr/>
              </p:nvSpPr>
              <p:spPr>
                <a:xfrm>
                  <a:off x="5934264" y="306314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3" name="Google Shape;3703;p26"/>
                <p:cNvSpPr/>
                <p:nvPr/>
              </p:nvSpPr>
              <p:spPr>
                <a:xfrm>
                  <a:off x="5848159" y="3177158"/>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4" name="Google Shape;3704;p26"/>
                <p:cNvSpPr/>
                <p:nvPr/>
              </p:nvSpPr>
              <p:spPr>
                <a:xfrm>
                  <a:off x="6011798" y="3333749"/>
                  <a:ext cx="103631" cy="25431"/>
                </a:xfrm>
                <a:custGeom>
                  <a:rect b="b" l="l" r="r" t="t"/>
                  <a:pathLst>
                    <a:path extrusionOk="0" h="25431" w="103631">
                      <a:moveTo>
                        <a:pt x="103632" y="7144"/>
                      </a:moveTo>
                      <a:lnTo>
                        <a:pt x="28670" y="25432"/>
                      </a:lnTo>
                      <a:cubicBezTo>
                        <a:pt x="19050" y="25241"/>
                        <a:pt x="9525" y="25051"/>
                        <a:pt x="0" y="24860"/>
                      </a:cubicBezTo>
                      <a:lnTo>
                        <a:pt x="101822" y="0"/>
                      </a:lnTo>
                      <a:lnTo>
                        <a:pt x="103632" y="714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5" name="Google Shape;3705;p26"/>
                <p:cNvSpPr/>
                <p:nvPr/>
              </p:nvSpPr>
              <p:spPr>
                <a:xfrm>
                  <a:off x="5970650" y="3212591"/>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6" name="Google Shape;3706;p26"/>
                <p:cNvSpPr/>
                <p:nvPr/>
              </p:nvSpPr>
              <p:spPr>
                <a:xfrm>
                  <a:off x="5977699" y="324097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7" name="Google Shape;3707;p26"/>
                <p:cNvSpPr/>
                <p:nvPr/>
              </p:nvSpPr>
              <p:spPr>
                <a:xfrm>
                  <a:off x="5986462" y="3276504"/>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8" name="Google Shape;3708;p26"/>
                <p:cNvSpPr/>
                <p:nvPr/>
              </p:nvSpPr>
              <p:spPr>
                <a:xfrm>
                  <a:off x="5993224" y="330488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9" name="Google Shape;3709;p26"/>
                <p:cNvSpPr/>
                <p:nvPr/>
              </p:nvSpPr>
              <p:spPr>
                <a:xfrm>
                  <a:off x="5401722" y="1321879"/>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0" name="Google Shape;3710;p26"/>
                <p:cNvSpPr/>
                <p:nvPr/>
              </p:nvSpPr>
              <p:spPr>
                <a:xfrm>
                  <a:off x="5503830" y="1477898"/>
                  <a:ext cx="165068" cy="46958"/>
                </a:xfrm>
                <a:custGeom>
                  <a:rect b="b" l="l" r="r" t="t"/>
                  <a:pathLst>
                    <a:path extrusionOk="0" h="46958" w="165068">
                      <a:moveTo>
                        <a:pt x="1714" y="46958"/>
                      </a:moveTo>
                      <a:lnTo>
                        <a:pt x="165068" y="7144"/>
                      </a:lnTo>
                      <a:lnTo>
                        <a:pt x="163259" y="0"/>
                      </a:lnTo>
                      <a:lnTo>
                        <a:pt x="0" y="39815"/>
                      </a:lnTo>
                      <a:lnTo>
                        <a:pt x="1714" y="46958"/>
                      </a:lnTo>
                      <a:lnTo>
                        <a:pt x="1714"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1" name="Google Shape;3711;p26"/>
                <p:cNvSpPr/>
                <p:nvPr/>
              </p:nvSpPr>
              <p:spPr>
                <a:xfrm>
                  <a:off x="5524118" y="135721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2" name="Google Shape;3712;p26"/>
                <p:cNvSpPr/>
                <p:nvPr/>
              </p:nvSpPr>
              <p:spPr>
                <a:xfrm>
                  <a:off x="5530881" y="138560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3" name="Google Shape;3713;p26"/>
                <p:cNvSpPr/>
                <p:nvPr/>
              </p:nvSpPr>
              <p:spPr>
                <a:xfrm>
                  <a:off x="5537929" y="1413985"/>
                  <a:ext cx="115442" cy="34861"/>
                </a:xfrm>
                <a:custGeom>
                  <a:rect b="b" l="l" r="r" t="t"/>
                  <a:pathLst>
                    <a:path extrusionOk="0" h="34861" w="115442">
                      <a:moveTo>
                        <a:pt x="1810" y="34862"/>
                      </a:moveTo>
                      <a:lnTo>
                        <a:pt x="115443" y="7239"/>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4" name="Google Shape;3714;p26"/>
                <p:cNvSpPr/>
                <p:nvPr/>
              </p:nvSpPr>
              <p:spPr>
                <a:xfrm>
                  <a:off x="5546502" y="144960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5" name="Google Shape;3715;p26"/>
                <p:cNvSpPr/>
                <p:nvPr/>
              </p:nvSpPr>
              <p:spPr>
                <a:xfrm>
                  <a:off x="5583078" y="1598961"/>
                  <a:ext cx="115442" cy="34861"/>
                </a:xfrm>
                <a:custGeom>
                  <a:rect b="b" l="l" r="r" t="t"/>
                  <a:pathLst>
                    <a:path extrusionOk="0" h="34861" w="115442">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6" name="Google Shape;3716;p26"/>
                <p:cNvSpPr/>
                <p:nvPr/>
              </p:nvSpPr>
              <p:spPr>
                <a:xfrm>
                  <a:off x="5576029" y="157038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7" name="Google Shape;3717;p26"/>
                <p:cNvSpPr/>
                <p:nvPr/>
              </p:nvSpPr>
              <p:spPr>
                <a:xfrm>
                  <a:off x="5567266" y="1535048"/>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8" name="Google Shape;3718;p26"/>
                <p:cNvSpPr/>
                <p:nvPr/>
              </p:nvSpPr>
              <p:spPr>
                <a:xfrm>
                  <a:off x="5560313" y="150628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9" name="Google Shape;3719;p26"/>
                <p:cNvSpPr/>
                <p:nvPr/>
              </p:nvSpPr>
              <p:spPr>
                <a:xfrm>
                  <a:off x="5477826" y="1634584"/>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0" name="Google Shape;3720;p26"/>
                <p:cNvSpPr/>
                <p:nvPr/>
              </p:nvSpPr>
              <p:spPr>
                <a:xfrm>
                  <a:off x="5579934" y="1790794"/>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1" name="Google Shape;3721;p26"/>
                <p:cNvSpPr/>
                <p:nvPr/>
              </p:nvSpPr>
              <p:spPr>
                <a:xfrm>
                  <a:off x="5600413" y="166982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2" name="Google Shape;3722;p26"/>
                <p:cNvSpPr/>
                <p:nvPr/>
              </p:nvSpPr>
              <p:spPr>
                <a:xfrm>
                  <a:off x="5607176" y="1698211"/>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3" name="Google Shape;3723;p26"/>
                <p:cNvSpPr/>
                <p:nvPr/>
              </p:nvSpPr>
              <p:spPr>
                <a:xfrm>
                  <a:off x="5614034" y="1726881"/>
                  <a:ext cx="115442" cy="34861"/>
                </a:xfrm>
                <a:custGeom>
                  <a:rect b="b" l="l" r="r" t="t"/>
                  <a:pathLst>
                    <a:path extrusionOk="0" h="34861" w="115442">
                      <a:moveTo>
                        <a:pt x="1810" y="34862"/>
                      </a:moveTo>
                      <a:lnTo>
                        <a:pt x="115443" y="7144"/>
                      </a:lnTo>
                      <a:lnTo>
                        <a:pt x="113728"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4" name="Google Shape;3724;p26"/>
                <p:cNvSpPr/>
                <p:nvPr/>
              </p:nvSpPr>
              <p:spPr>
                <a:xfrm>
                  <a:off x="5621082" y="1755266"/>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5" name="Google Shape;3725;p26"/>
                <p:cNvSpPr/>
                <p:nvPr/>
              </p:nvSpPr>
              <p:spPr>
                <a:xfrm>
                  <a:off x="5659182" y="191157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6" name="Google Shape;3726;p26"/>
                <p:cNvSpPr/>
                <p:nvPr/>
              </p:nvSpPr>
              <p:spPr>
                <a:xfrm>
                  <a:off x="5652134" y="1883282"/>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7" name="Google Shape;3727;p26"/>
                <p:cNvSpPr/>
                <p:nvPr/>
              </p:nvSpPr>
              <p:spPr>
                <a:xfrm>
                  <a:off x="5643562" y="184765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8" name="Google Shape;3728;p26"/>
                <p:cNvSpPr/>
                <p:nvPr/>
              </p:nvSpPr>
              <p:spPr>
                <a:xfrm>
                  <a:off x="5636418" y="1819179"/>
                  <a:ext cx="115443" cy="34861"/>
                </a:xfrm>
                <a:custGeom>
                  <a:rect b="b" l="l" r="r" t="t"/>
                  <a:pathLst>
                    <a:path extrusionOk="0" h="34861" w="115443">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729" name="Google Shape;3729;p26"/>
              <p:cNvGrpSpPr/>
              <p:nvPr/>
            </p:nvGrpSpPr>
            <p:grpSpPr>
              <a:xfrm>
                <a:off x="5885211" y="1890331"/>
                <a:ext cx="360140" cy="1469611"/>
                <a:chOff x="5885211" y="1890331"/>
                <a:chExt cx="360140" cy="1469611"/>
              </a:xfrm>
            </p:grpSpPr>
            <p:sp>
              <p:nvSpPr>
                <p:cNvPr id="3730" name="Google Shape;3730;p26"/>
                <p:cNvSpPr/>
                <p:nvPr/>
              </p:nvSpPr>
              <p:spPr>
                <a:xfrm>
                  <a:off x="5904547" y="2186558"/>
                  <a:ext cx="321468" cy="1173384"/>
                </a:xfrm>
                <a:custGeom>
                  <a:rect b="b" l="l" r="r" t="t"/>
                  <a:pathLst>
                    <a:path extrusionOk="0" h="1173384" w="321468">
                      <a:moveTo>
                        <a:pt x="321469" y="0"/>
                      </a:moveTo>
                      <a:lnTo>
                        <a:pt x="321469" y="1172147"/>
                      </a:lnTo>
                      <a:cubicBezTo>
                        <a:pt x="302990" y="1172623"/>
                        <a:pt x="284226" y="1172909"/>
                        <a:pt x="265462" y="1173099"/>
                      </a:cubicBezTo>
                      <a:cubicBezTo>
                        <a:pt x="252889" y="1173290"/>
                        <a:pt x="240316" y="1173385"/>
                        <a:pt x="227648" y="1173385"/>
                      </a:cubicBezTo>
                      <a:lnTo>
                        <a:pt x="217456" y="1173385"/>
                      </a:lnTo>
                      <a:cubicBezTo>
                        <a:pt x="190024" y="1173385"/>
                        <a:pt x="162782" y="1173099"/>
                        <a:pt x="135922" y="1172623"/>
                      </a:cubicBezTo>
                      <a:cubicBezTo>
                        <a:pt x="126302" y="1172432"/>
                        <a:pt x="116777" y="1172242"/>
                        <a:pt x="107252" y="1172051"/>
                      </a:cubicBezTo>
                      <a:cubicBezTo>
                        <a:pt x="70771" y="1171099"/>
                        <a:pt x="34957" y="1169765"/>
                        <a:pt x="0" y="1167956"/>
                      </a:cubicBezTo>
                      <a:lnTo>
                        <a:pt x="0" y="0"/>
                      </a:lnTo>
                      <a:lnTo>
                        <a:pt x="321469"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1" name="Google Shape;3731;p26"/>
                <p:cNvSpPr/>
                <p:nvPr/>
              </p:nvSpPr>
              <p:spPr>
                <a:xfrm>
                  <a:off x="5902737" y="1890331"/>
                  <a:ext cx="325183" cy="189071"/>
                </a:xfrm>
                <a:custGeom>
                  <a:rect b="b" l="l" r="r" t="t"/>
                  <a:pathLst>
                    <a:path extrusionOk="0" h="189071" w="325183">
                      <a:moveTo>
                        <a:pt x="276987" y="0"/>
                      </a:moveTo>
                      <a:cubicBezTo>
                        <a:pt x="303605" y="0"/>
                        <a:pt x="325184" y="21578"/>
                        <a:pt x="325184" y="48196"/>
                      </a:cubicBezTo>
                      <a:lnTo>
                        <a:pt x="325184" y="140875"/>
                      </a:lnTo>
                      <a:cubicBezTo>
                        <a:pt x="325184" y="167493"/>
                        <a:pt x="303605" y="189071"/>
                        <a:pt x="276987" y="189071"/>
                      </a:cubicBezTo>
                      <a:lnTo>
                        <a:pt x="48197" y="189071"/>
                      </a:lnTo>
                      <a:cubicBezTo>
                        <a:pt x="21578" y="189071"/>
                        <a:pt x="0" y="167493"/>
                        <a:pt x="0" y="140875"/>
                      </a:cubicBezTo>
                      <a:lnTo>
                        <a:pt x="0" y="48196"/>
                      </a:lnTo>
                      <a:cubicBezTo>
                        <a:pt x="0" y="21578"/>
                        <a:pt x="21578" y="0"/>
                        <a:pt x="48197" y="0"/>
                      </a:cubicBezTo>
                      <a:close/>
                    </a:path>
                  </a:pathLst>
                </a:custGeom>
                <a:solidFill>
                  <a:srgbClr val="CF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2" name="Google Shape;3732;p26"/>
                <p:cNvSpPr/>
                <p:nvPr/>
              </p:nvSpPr>
              <p:spPr>
                <a:xfrm>
                  <a:off x="5885211" y="2013489"/>
                  <a:ext cx="360140" cy="202596"/>
                </a:xfrm>
                <a:custGeom>
                  <a:rect b="b" l="l" r="r" t="t"/>
                  <a:pathLst>
                    <a:path extrusionOk="0" h="202596" w="360140">
                      <a:moveTo>
                        <a:pt x="311944" y="0"/>
                      </a:moveTo>
                      <a:cubicBezTo>
                        <a:pt x="338562" y="0"/>
                        <a:pt x="360140" y="21578"/>
                        <a:pt x="360140" y="48196"/>
                      </a:cubicBezTo>
                      <a:lnTo>
                        <a:pt x="360140" y="154400"/>
                      </a:lnTo>
                      <a:cubicBezTo>
                        <a:pt x="360140" y="181018"/>
                        <a:pt x="338562" y="202597"/>
                        <a:pt x="311944" y="202597"/>
                      </a:cubicBezTo>
                      <a:lnTo>
                        <a:pt x="48197" y="202597"/>
                      </a:lnTo>
                      <a:cubicBezTo>
                        <a:pt x="21578" y="202597"/>
                        <a:pt x="0" y="181018"/>
                        <a:pt x="0" y="154400"/>
                      </a:cubicBezTo>
                      <a:lnTo>
                        <a:pt x="0" y="48196"/>
                      </a:lnTo>
                      <a:cubicBezTo>
                        <a:pt x="0" y="21578"/>
                        <a:pt x="21578" y="0"/>
                        <a:pt x="48197" y="0"/>
                      </a:cubicBezTo>
                      <a:close/>
                    </a:path>
                  </a:pathLst>
                </a:custGeom>
                <a:solidFill>
                  <a:srgbClr val="B7B7B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3" name="Google Shape;3733;p26"/>
                <p:cNvSpPr/>
                <p:nvPr/>
              </p:nvSpPr>
              <p:spPr>
                <a:xfrm>
                  <a:off x="5885211" y="2075782"/>
                  <a:ext cx="360140" cy="73818"/>
                </a:xfrm>
                <a:custGeom>
                  <a:rect b="b" l="l" r="r" t="t"/>
                  <a:pathLst>
                    <a:path extrusionOk="0" h="73818" w="360140">
                      <a:moveTo>
                        <a:pt x="0" y="0"/>
                      </a:moveTo>
                      <a:lnTo>
                        <a:pt x="360140" y="0"/>
                      </a:lnTo>
                      <a:lnTo>
                        <a:pt x="360140" y="73819"/>
                      </a:lnTo>
                      <a:lnTo>
                        <a:pt x="0" y="7381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734" name="Google Shape;3734;p26"/>
              <p:cNvGrpSpPr/>
              <p:nvPr/>
            </p:nvGrpSpPr>
            <p:grpSpPr>
              <a:xfrm>
                <a:off x="6170008" y="1722214"/>
                <a:ext cx="474409" cy="1637442"/>
                <a:chOff x="6170008" y="1722214"/>
                <a:chExt cx="474409" cy="1637442"/>
              </a:xfrm>
            </p:grpSpPr>
            <p:grpSp>
              <p:nvGrpSpPr>
                <p:cNvPr id="3735" name="Google Shape;3735;p26"/>
                <p:cNvGrpSpPr/>
                <p:nvPr/>
              </p:nvGrpSpPr>
              <p:grpSpPr>
                <a:xfrm>
                  <a:off x="6170008" y="2373546"/>
                  <a:ext cx="288911" cy="986110"/>
                  <a:chOff x="6170008" y="2373546"/>
                  <a:chExt cx="288911" cy="986110"/>
                </a:xfrm>
              </p:grpSpPr>
              <p:sp>
                <p:nvSpPr>
                  <p:cNvPr id="3736" name="Google Shape;3736;p26"/>
                  <p:cNvSpPr/>
                  <p:nvPr/>
                </p:nvSpPr>
                <p:spPr>
                  <a:xfrm>
                    <a:off x="6170008" y="2590608"/>
                    <a:ext cx="257365" cy="769048"/>
                  </a:xfrm>
                  <a:custGeom>
                    <a:rect b="b" l="l" r="r" t="t"/>
                    <a:pathLst>
                      <a:path extrusionOk="0" h="769048" w="257365">
                        <a:moveTo>
                          <a:pt x="257365" y="16097"/>
                        </a:moveTo>
                        <a:lnTo>
                          <a:pt x="218408" y="309848"/>
                        </a:lnTo>
                        <a:lnTo>
                          <a:pt x="208217" y="386620"/>
                        </a:lnTo>
                        <a:lnTo>
                          <a:pt x="169355" y="680180"/>
                        </a:lnTo>
                        <a:lnTo>
                          <a:pt x="158210" y="764477"/>
                        </a:lnTo>
                        <a:cubicBezTo>
                          <a:pt x="155639" y="764572"/>
                          <a:pt x="152972" y="764667"/>
                          <a:pt x="150400" y="764762"/>
                        </a:cubicBezTo>
                        <a:cubicBezTo>
                          <a:pt x="119539" y="766286"/>
                          <a:pt x="88011" y="767334"/>
                          <a:pt x="56007" y="768096"/>
                        </a:cubicBezTo>
                        <a:cubicBezTo>
                          <a:pt x="37529" y="768572"/>
                          <a:pt x="18764" y="768858"/>
                          <a:pt x="0" y="769049"/>
                        </a:cubicBezTo>
                        <a:lnTo>
                          <a:pt x="56007" y="491871"/>
                        </a:lnTo>
                        <a:lnTo>
                          <a:pt x="78391" y="380810"/>
                        </a:lnTo>
                        <a:lnTo>
                          <a:pt x="94202" y="302895"/>
                        </a:lnTo>
                        <a:lnTo>
                          <a:pt x="155353" y="0"/>
                        </a:lnTo>
                        <a:lnTo>
                          <a:pt x="257365" y="16097"/>
                        </a:lnTo>
                        <a:close/>
                      </a:path>
                    </a:pathLst>
                  </a:custGeom>
                  <a:solidFill>
                    <a:srgbClr val="572B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7" name="Google Shape;3737;p26"/>
                  <p:cNvSpPr/>
                  <p:nvPr/>
                </p:nvSpPr>
                <p:spPr>
                  <a:xfrm rot="535229">
                    <a:off x="6341956" y="2380013"/>
                    <a:ext cx="100542" cy="219651"/>
                  </a:xfrm>
                  <a:custGeom>
                    <a:rect b="b" l="l" r="r" t="t"/>
                    <a:pathLst>
                      <a:path extrusionOk="0" h="219741" w="100583">
                        <a:moveTo>
                          <a:pt x="0" y="0"/>
                        </a:moveTo>
                        <a:lnTo>
                          <a:pt x="100584" y="0"/>
                        </a:lnTo>
                        <a:lnTo>
                          <a:pt x="100584" y="219742"/>
                        </a:lnTo>
                        <a:lnTo>
                          <a:pt x="0" y="219742"/>
                        </a:lnTo>
                        <a:close/>
                      </a:path>
                    </a:pathLst>
                  </a:custGeom>
                  <a:solidFill>
                    <a:srgbClr val="D0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738" name="Google Shape;3738;p26"/>
                <p:cNvGrpSpPr/>
                <p:nvPr/>
              </p:nvGrpSpPr>
              <p:grpSpPr>
                <a:xfrm>
                  <a:off x="6245306" y="1722214"/>
                  <a:ext cx="399111" cy="682528"/>
                  <a:chOff x="6245306" y="1722214"/>
                  <a:chExt cx="399111" cy="682528"/>
                </a:xfrm>
              </p:grpSpPr>
              <p:sp>
                <p:nvSpPr>
                  <p:cNvPr id="3739" name="Google Shape;3739;p26"/>
                  <p:cNvSpPr/>
                  <p:nvPr/>
                </p:nvSpPr>
                <p:spPr>
                  <a:xfrm>
                    <a:off x="6245306" y="1722214"/>
                    <a:ext cx="399111" cy="682528"/>
                  </a:xfrm>
                  <a:custGeom>
                    <a:rect b="b" l="l" r="r" t="t"/>
                    <a:pathLst>
                      <a:path extrusionOk="0" h="682528" w="399111">
                        <a:moveTo>
                          <a:pt x="390475" y="546926"/>
                        </a:moveTo>
                        <a:cubicBezTo>
                          <a:pt x="386855" y="559689"/>
                          <a:pt x="381807" y="571595"/>
                          <a:pt x="375425" y="582739"/>
                        </a:cubicBezTo>
                        <a:cubicBezTo>
                          <a:pt x="318275" y="683704"/>
                          <a:pt x="157969" y="714089"/>
                          <a:pt x="63100" y="645890"/>
                        </a:cubicBezTo>
                        <a:cubicBezTo>
                          <a:pt x="20714" y="615315"/>
                          <a:pt x="-3956" y="561689"/>
                          <a:pt x="521" y="509683"/>
                        </a:cubicBezTo>
                        <a:cubicBezTo>
                          <a:pt x="4141" y="466439"/>
                          <a:pt x="25572" y="428244"/>
                          <a:pt x="49003" y="391097"/>
                        </a:cubicBezTo>
                        <a:cubicBezTo>
                          <a:pt x="58719" y="375761"/>
                          <a:pt x="68720" y="360712"/>
                          <a:pt x="77959" y="345472"/>
                        </a:cubicBezTo>
                        <a:cubicBezTo>
                          <a:pt x="141015" y="242126"/>
                          <a:pt x="174638" y="121063"/>
                          <a:pt x="173686" y="0"/>
                        </a:cubicBezTo>
                        <a:cubicBezTo>
                          <a:pt x="259030" y="97155"/>
                          <a:pt x="325705" y="210693"/>
                          <a:pt x="368853" y="332518"/>
                        </a:cubicBezTo>
                        <a:cubicBezTo>
                          <a:pt x="393237" y="401383"/>
                          <a:pt x="410191" y="476631"/>
                          <a:pt x="390475" y="546926"/>
                        </a:cubicBezTo>
                        <a:close/>
                      </a:path>
                    </a:pathLst>
                  </a:custGeom>
                  <a:solidFill>
                    <a:srgbClr val="D7B0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0" name="Google Shape;3740;p26"/>
                  <p:cNvSpPr/>
                  <p:nvPr/>
                </p:nvSpPr>
                <p:spPr>
                  <a:xfrm>
                    <a:off x="6294310" y="1722214"/>
                    <a:ext cx="350107" cy="583888"/>
                  </a:xfrm>
                  <a:custGeom>
                    <a:rect b="b" l="l" r="r" t="t"/>
                    <a:pathLst>
                      <a:path extrusionOk="0" h="583888" w="350107">
                        <a:moveTo>
                          <a:pt x="341471" y="546926"/>
                        </a:moveTo>
                        <a:cubicBezTo>
                          <a:pt x="337852" y="559689"/>
                          <a:pt x="332803" y="571595"/>
                          <a:pt x="326422" y="582739"/>
                        </a:cubicBezTo>
                        <a:cubicBezTo>
                          <a:pt x="315659" y="584835"/>
                          <a:pt x="304609" y="584168"/>
                          <a:pt x="294227" y="579882"/>
                        </a:cubicBezTo>
                        <a:cubicBezTo>
                          <a:pt x="267843" y="569024"/>
                          <a:pt x="253746" y="540258"/>
                          <a:pt x="245745" y="512921"/>
                        </a:cubicBezTo>
                        <a:cubicBezTo>
                          <a:pt x="237839" y="485585"/>
                          <a:pt x="233077" y="456152"/>
                          <a:pt x="215932" y="433292"/>
                        </a:cubicBezTo>
                        <a:cubicBezTo>
                          <a:pt x="151162" y="346996"/>
                          <a:pt x="122206" y="502920"/>
                          <a:pt x="52292" y="457105"/>
                        </a:cubicBezTo>
                        <a:cubicBezTo>
                          <a:pt x="34290" y="445389"/>
                          <a:pt x="15907" y="419957"/>
                          <a:pt x="0" y="391097"/>
                        </a:cubicBezTo>
                        <a:cubicBezTo>
                          <a:pt x="9715" y="375761"/>
                          <a:pt x="19717" y="360712"/>
                          <a:pt x="28956" y="345472"/>
                        </a:cubicBezTo>
                        <a:cubicBezTo>
                          <a:pt x="92011" y="242126"/>
                          <a:pt x="125635" y="121063"/>
                          <a:pt x="124682" y="0"/>
                        </a:cubicBezTo>
                        <a:cubicBezTo>
                          <a:pt x="210026" y="97155"/>
                          <a:pt x="276701" y="210693"/>
                          <a:pt x="319849" y="332518"/>
                        </a:cubicBezTo>
                        <a:cubicBezTo>
                          <a:pt x="344234" y="401383"/>
                          <a:pt x="361188" y="476631"/>
                          <a:pt x="341471" y="54692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741" name="Google Shape;3741;p26"/>
              <p:cNvGrpSpPr/>
              <p:nvPr/>
            </p:nvGrpSpPr>
            <p:grpSpPr>
              <a:xfrm>
                <a:off x="6320408" y="2157776"/>
                <a:ext cx="771165" cy="1197594"/>
                <a:chOff x="6320408" y="2157776"/>
                <a:chExt cx="771165" cy="1197594"/>
              </a:xfrm>
            </p:grpSpPr>
            <p:sp>
              <p:nvSpPr>
                <p:cNvPr id="3742" name="Google Shape;3742;p26"/>
                <p:cNvSpPr/>
                <p:nvPr/>
              </p:nvSpPr>
              <p:spPr>
                <a:xfrm>
                  <a:off x="6320408" y="2673476"/>
                  <a:ext cx="659225" cy="681894"/>
                </a:xfrm>
                <a:custGeom>
                  <a:rect b="b" l="l" r="r" t="t"/>
                  <a:pathLst>
                    <a:path extrusionOk="0" h="681894" w="659225">
                      <a:moveTo>
                        <a:pt x="659225" y="113443"/>
                      </a:moveTo>
                      <a:lnTo>
                        <a:pt x="658082" y="118682"/>
                      </a:lnTo>
                      <a:lnTo>
                        <a:pt x="611791" y="325374"/>
                      </a:lnTo>
                      <a:lnTo>
                        <a:pt x="596741" y="392144"/>
                      </a:lnTo>
                      <a:lnTo>
                        <a:pt x="548926" y="605885"/>
                      </a:lnTo>
                      <a:cubicBezTo>
                        <a:pt x="419957" y="643414"/>
                        <a:pt x="228981" y="670941"/>
                        <a:pt x="7811" y="681609"/>
                      </a:cubicBezTo>
                      <a:cubicBezTo>
                        <a:pt x="5239" y="681704"/>
                        <a:pt x="2572" y="681800"/>
                        <a:pt x="0" y="681895"/>
                      </a:cubicBezTo>
                      <a:lnTo>
                        <a:pt x="18955" y="597313"/>
                      </a:lnTo>
                      <a:lnTo>
                        <a:pt x="84296" y="305467"/>
                      </a:lnTo>
                      <a:lnTo>
                        <a:pt x="101346" y="229648"/>
                      </a:lnTo>
                      <a:lnTo>
                        <a:pt x="151638" y="5144"/>
                      </a:lnTo>
                      <a:lnTo>
                        <a:pt x="152781" y="0"/>
                      </a:lnTo>
                      <a:lnTo>
                        <a:pt x="659225" y="11344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3" name="Google Shape;3743;p26"/>
                <p:cNvSpPr/>
                <p:nvPr/>
              </p:nvSpPr>
              <p:spPr>
                <a:xfrm rot="754528">
                  <a:off x="6522869" y="2222465"/>
                  <a:ext cx="518480" cy="518479"/>
                </a:xfrm>
                <a:custGeom>
                  <a:rect b="b" l="l" r="r" t="t"/>
                  <a:pathLst>
                    <a:path extrusionOk="0" h="519016" w="519017">
                      <a:moveTo>
                        <a:pt x="146685" y="0"/>
                      </a:moveTo>
                      <a:lnTo>
                        <a:pt x="372332" y="0"/>
                      </a:lnTo>
                      <a:cubicBezTo>
                        <a:pt x="453295" y="0"/>
                        <a:pt x="519017" y="65722"/>
                        <a:pt x="519017" y="146685"/>
                      </a:cubicBezTo>
                      <a:lnTo>
                        <a:pt x="519017" y="519017"/>
                      </a:lnTo>
                      <a:lnTo>
                        <a:pt x="0" y="519017"/>
                      </a:lnTo>
                      <a:lnTo>
                        <a:pt x="0" y="146685"/>
                      </a:lnTo>
                      <a:cubicBezTo>
                        <a:pt x="0" y="65722"/>
                        <a:pt x="65722" y="0"/>
                        <a:pt x="146685" y="0"/>
                      </a:cubicBezTo>
                      <a:close/>
                    </a:path>
                  </a:pathLst>
                </a:custGeom>
                <a:solidFill>
                  <a:srgbClr val="2C2A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4" name="Google Shape;3744;p26"/>
                <p:cNvSpPr/>
                <p:nvPr/>
              </p:nvSpPr>
              <p:spPr>
                <a:xfrm rot="754528">
                  <a:off x="6713499" y="2169856"/>
                  <a:ext cx="165753" cy="497261"/>
                </a:xfrm>
                <a:custGeom>
                  <a:rect b="b" l="l" r="r" t="t"/>
                  <a:pathLst>
                    <a:path extrusionOk="0" h="497776" w="165925">
                      <a:moveTo>
                        <a:pt x="120872" y="0"/>
                      </a:moveTo>
                      <a:cubicBezTo>
                        <a:pt x="145754" y="0"/>
                        <a:pt x="165925" y="20171"/>
                        <a:pt x="165925" y="45053"/>
                      </a:cubicBezTo>
                      <a:lnTo>
                        <a:pt x="165925" y="452723"/>
                      </a:lnTo>
                      <a:cubicBezTo>
                        <a:pt x="165925" y="477605"/>
                        <a:pt x="145754" y="497776"/>
                        <a:pt x="120872" y="497776"/>
                      </a:cubicBezTo>
                      <a:lnTo>
                        <a:pt x="45053" y="497776"/>
                      </a:lnTo>
                      <a:cubicBezTo>
                        <a:pt x="20171" y="497776"/>
                        <a:pt x="0" y="477605"/>
                        <a:pt x="0" y="452723"/>
                      </a:cubicBezTo>
                      <a:lnTo>
                        <a:pt x="0" y="45053"/>
                      </a:lnTo>
                      <a:cubicBezTo>
                        <a:pt x="0" y="20171"/>
                        <a:pt x="20171" y="0"/>
                        <a:pt x="45053"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745" name="Google Shape;3745;p26"/>
          <p:cNvGrpSpPr/>
          <p:nvPr/>
        </p:nvGrpSpPr>
        <p:grpSpPr>
          <a:xfrm>
            <a:off x="8655415" y="128700"/>
            <a:ext cx="2980550" cy="3756480"/>
            <a:chOff x="2736025" y="1080877"/>
            <a:chExt cx="3759997" cy="4738842"/>
          </a:xfrm>
        </p:grpSpPr>
        <p:sp>
          <p:nvSpPr>
            <p:cNvPr id="3746" name="Google Shape;3746;p26"/>
            <p:cNvSpPr/>
            <p:nvPr/>
          </p:nvSpPr>
          <p:spPr>
            <a:xfrm rot="754528">
              <a:off x="3158857" y="1347698"/>
              <a:ext cx="2914333" cy="4205200"/>
            </a:xfrm>
            <a:custGeom>
              <a:rect b="b" l="l" r="r" t="t"/>
              <a:pathLst>
                <a:path extrusionOk="0" h="4209557" w="2917352">
                  <a:moveTo>
                    <a:pt x="1708370" y="889477"/>
                  </a:moveTo>
                  <a:lnTo>
                    <a:pt x="1653930" y="926780"/>
                  </a:lnTo>
                  <a:lnTo>
                    <a:pt x="1633008" y="931774"/>
                  </a:lnTo>
                  <a:lnTo>
                    <a:pt x="1646323" y="1139917"/>
                  </a:lnTo>
                  <a:lnTo>
                    <a:pt x="1649037" y="1139743"/>
                  </a:lnTo>
                  <a:lnTo>
                    <a:pt x="1674864" y="1430533"/>
                  </a:lnTo>
                  <a:lnTo>
                    <a:pt x="1708367" y="1425944"/>
                  </a:lnTo>
                  <a:lnTo>
                    <a:pt x="1708353" y="1200150"/>
                  </a:lnTo>
                  <a:lnTo>
                    <a:pt x="1708344" y="1194881"/>
                  </a:lnTo>
                  <a:lnTo>
                    <a:pt x="1708370" y="1194881"/>
                  </a:lnTo>
                  <a:close/>
                  <a:moveTo>
                    <a:pt x="585812" y="0"/>
                  </a:moveTo>
                  <a:lnTo>
                    <a:pt x="1091794" y="1044006"/>
                  </a:lnTo>
                  <a:lnTo>
                    <a:pt x="1050838" y="861229"/>
                  </a:lnTo>
                  <a:lnTo>
                    <a:pt x="1045272" y="860261"/>
                  </a:lnTo>
                  <a:cubicBezTo>
                    <a:pt x="1034854" y="853657"/>
                    <a:pt x="1026955" y="843079"/>
                    <a:pt x="1024045" y="830092"/>
                  </a:cubicBezTo>
                  <a:lnTo>
                    <a:pt x="1020046" y="812247"/>
                  </a:lnTo>
                  <a:lnTo>
                    <a:pt x="1003905" y="740213"/>
                  </a:lnTo>
                  <a:lnTo>
                    <a:pt x="1000823" y="726458"/>
                  </a:lnTo>
                  <a:cubicBezTo>
                    <a:pt x="997913" y="713471"/>
                    <a:pt x="1000542" y="700534"/>
                    <a:pt x="1007146" y="690116"/>
                  </a:cubicBezTo>
                  <a:lnTo>
                    <a:pt x="1010164" y="687992"/>
                  </a:lnTo>
                  <a:lnTo>
                    <a:pt x="990996" y="602448"/>
                  </a:lnTo>
                  <a:cubicBezTo>
                    <a:pt x="985176" y="576474"/>
                    <a:pt x="1001514" y="550700"/>
                    <a:pt x="1027488" y="544880"/>
                  </a:cubicBezTo>
                  <a:lnTo>
                    <a:pt x="1250742" y="494854"/>
                  </a:lnTo>
                  <a:cubicBezTo>
                    <a:pt x="1276716" y="489034"/>
                    <a:pt x="1302491" y="505371"/>
                    <a:pt x="1308311" y="531345"/>
                  </a:cubicBezTo>
                  <a:lnTo>
                    <a:pt x="1327488" y="616928"/>
                  </a:lnTo>
                  <a:lnTo>
                    <a:pt x="1331022" y="617543"/>
                  </a:lnTo>
                  <a:cubicBezTo>
                    <a:pt x="1341440" y="624147"/>
                    <a:pt x="1349338" y="634725"/>
                    <a:pt x="1352248" y="647712"/>
                  </a:cubicBezTo>
                  <a:lnTo>
                    <a:pt x="1355331" y="661467"/>
                  </a:lnTo>
                  <a:lnTo>
                    <a:pt x="1371472" y="733501"/>
                  </a:lnTo>
                  <a:lnTo>
                    <a:pt x="1375470" y="751346"/>
                  </a:lnTo>
                  <a:cubicBezTo>
                    <a:pt x="1378381" y="764333"/>
                    <a:pt x="1375751" y="777270"/>
                    <a:pt x="1369148" y="787688"/>
                  </a:cubicBezTo>
                  <a:lnTo>
                    <a:pt x="1364528" y="790938"/>
                  </a:lnTo>
                  <a:lnTo>
                    <a:pt x="1514268" y="1459192"/>
                  </a:lnTo>
                  <a:lnTo>
                    <a:pt x="1552457" y="1451778"/>
                  </a:lnTo>
                  <a:lnTo>
                    <a:pt x="1545974" y="1146341"/>
                  </a:lnTo>
                  <a:lnTo>
                    <a:pt x="1593220" y="1143317"/>
                  </a:lnTo>
                  <a:lnTo>
                    <a:pt x="1545944" y="1146341"/>
                  </a:lnTo>
                  <a:lnTo>
                    <a:pt x="1532859" y="941786"/>
                  </a:lnTo>
                  <a:lnTo>
                    <a:pt x="1480777" y="932929"/>
                  </a:lnTo>
                  <a:cubicBezTo>
                    <a:pt x="1432732" y="912361"/>
                    <a:pt x="1396933" y="865427"/>
                    <a:pt x="1389930" y="813701"/>
                  </a:cubicBezTo>
                  <a:cubicBezTo>
                    <a:pt x="1384007" y="770711"/>
                    <a:pt x="1396568" y="728755"/>
                    <a:pt x="1411310" y="687383"/>
                  </a:cubicBezTo>
                  <a:cubicBezTo>
                    <a:pt x="1417438" y="670294"/>
                    <a:pt x="1423906" y="653423"/>
                    <a:pt x="1429589" y="636531"/>
                  </a:cubicBezTo>
                  <a:cubicBezTo>
                    <a:pt x="1468522" y="521898"/>
                    <a:pt x="1474861" y="396413"/>
                    <a:pt x="1447461" y="278487"/>
                  </a:cubicBezTo>
                  <a:cubicBezTo>
                    <a:pt x="1551983" y="354631"/>
                    <a:pt x="1641870" y="450843"/>
                    <a:pt x="1710612" y="560286"/>
                  </a:cubicBezTo>
                  <a:cubicBezTo>
                    <a:pt x="1730038" y="591219"/>
                    <a:pt x="1748001" y="624116"/>
                    <a:pt x="1760623" y="658392"/>
                  </a:cubicBezTo>
                  <a:lnTo>
                    <a:pt x="1774468" y="708601"/>
                  </a:lnTo>
                  <a:lnTo>
                    <a:pt x="1797979" y="692744"/>
                  </a:lnTo>
                  <a:cubicBezTo>
                    <a:pt x="1815526" y="685318"/>
                    <a:pt x="1834815" y="681210"/>
                    <a:pt x="1855055" y="681210"/>
                  </a:cubicBezTo>
                  <a:lnTo>
                    <a:pt x="1884842" y="681210"/>
                  </a:lnTo>
                  <a:lnTo>
                    <a:pt x="1884842" y="671898"/>
                  </a:lnTo>
                  <a:cubicBezTo>
                    <a:pt x="1884842" y="647015"/>
                    <a:pt x="1905013" y="626844"/>
                    <a:pt x="1929895" y="626844"/>
                  </a:cubicBezTo>
                  <a:lnTo>
                    <a:pt x="2005714" y="626845"/>
                  </a:lnTo>
                  <a:cubicBezTo>
                    <a:pt x="2030596" y="626844"/>
                    <a:pt x="2050767" y="647015"/>
                    <a:pt x="2050767" y="671897"/>
                  </a:cubicBezTo>
                  <a:lnTo>
                    <a:pt x="2050767" y="681210"/>
                  </a:lnTo>
                  <a:lnTo>
                    <a:pt x="2080702" y="681210"/>
                  </a:lnTo>
                  <a:cubicBezTo>
                    <a:pt x="2161665" y="681210"/>
                    <a:pt x="2227387" y="746932"/>
                    <a:pt x="2227387" y="827895"/>
                  </a:cubicBezTo>
                  <a:lnTo>
                    <a:pt x="2227388" y="1200227"/>
                  </a:lnTo>
                  <a:lnTo>
                    <a:pt x="2227368" y="1200227"/>
                  </a:lnTo>
                  <a:lnTo>
                    <a:pt x="2227391" y="1405437"/>
                  </a:lnTo>
                  <a:lnTo>
                    <a:pt x="2296504" y="1413651"/>
                  </a:lnTo>
                  <a:cubicBezTo>
                    <a:pt x="2422301" y="1435127"/>
                    <a:pt x="2502670" y="1477416"/>
                    <a:pt x="2516543" y="1539326"/>
                  </a:cubicBezTo>
                  <a:cubicBezTo>
                    <a:pt x="2525602" y="1579757"/>
                    <a:pt x="2505504" y="1624672"/>
                    <a:pt x="2461286" y="1671283"/>
                  </a:cubicBezTo>
                  <a:lnTo>
                    <a:pt x="2910832" y="3677504"/>
                  </a:lnTo>
                  <a:cubicBezTo>
                    <a:pt x="2913268" y="3681839"/>
                    <a:pt x="2915002" y="3686527"/>
                    <a:pt x="2916064" y="3691266"/>
                  </a:cubicBezTo>
                  <a:cubicBezTo>
                    <a:pt x="2943160" y="3812189"/>
                    <a:pt x="2539722" y="4005569"/>
                    <a:pt x="2015046" y="4123137"/>
                  </a:cubicBezTo>
                  <a:cubicBezTo>
                    <a:pt x="1490371" y="4240704"/>
                    <a:pt x="1042989" y="4237972"/>
                    <a:pt x="1015893" y="4117050"/>
                  </a:cubicBezTo>
                  <a:cubicBezTo>
                    <a:pt x="1014831" y="4112310"/>
                    <a:pt x="1014398" y="4107331"/>
                    <a:pt x="1014751" y="4102371"/>
                  </a:cubicBezTo>
                  <a:lnTo>
                    <a:pt x="565204" y="2096150"/>
                  </a:lnTo>
                  <a:cubicBezTo>
                    <a:pt x="505324" y="2072865"/>
                    <a:pt x="467981" y="2040821"/>
                    <a:pt x="458922" y="2000391"/>
                  </a:cubicBezTo>
                  <a:cubicBezTo>
                    <a:pt x="443067" y="1929636"/>
                    <a:pt x="516697" y="1844995"/>
                    <a:pt x="652126" y="1761501"/>
                  </a:cubicBezTo>
                  <a:lnTo>
                    <a:pt x="702104" y="1732629"/>
                  </a:lnTo>
                  <a:lnTo>
                    <a:pt x="0" y="283834"/>
                  </a:lnTo>
                  <a:lnTo>
                    <a:pt x="0" y="283834"/>
                  </a:lnTo>
                  <a:lnTo>
                    <a:pt x="0" y="283834"/>
                  </a:lnTo>
                  <a:lnTo>
                    <a:pt x="128814" y="221390"/>
                  </a:lnTo>
                  <a:lnTo>
                    <a:pt x="128815" y="221392"/>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747" name="Google Shape;3747;p26"/>
            <p:cNvGrpSpPr/>
            <p:nvPr/>
          </p:nvGrpSpPr>
          <p:grpSpPr>
            <a:xfrm>
              <a:off x="3589542" y="1191270"/>
              <a:ext cx="2181129" cy="4335875"/>
              <a:chOff x="5005387" y="1262062"/>
              <a:chExt cx="2181129" cy="4335875"/>
            </a:xfrm>
          </p:grpSpPr>
          <p:sp>
            <p:nvSpPr>
              <p:cNvPr id="3748" name="Google Shape;3748;p26"/>
              <p:cNvSpPr/>
              <p:nvPr/>
            </p:nvSpPr>
            <p:spPr>
              <a:xfrm>
                <a:off x="5077872" y="2886265"/>
                <a:ext cx="2108644" cy="2711672"/>
              </a:xfrm>
              <a:custGeom>
                <a:rect b="b" l="l" r="r" t="t"/>
                <a:pathLst>
                  <a:path extrusionOk="0" h="2711672" w="2108644">
                    <a:moveTo>
                      <a:pt x="2025872" y="416719"/>
                    </a:moveTo>
                    <a:lnTo>
                      <a:pt x="2025872" y="2472690"/>
                    </a:lnTo>
                    <a:cubicBezTo>
                      <a:pt x="2027301" y="2477453"/>
                      <a:pt x="2027968" y="2482406"/>
                      <a:pt x="2027968" y="2487263"/>
                    </a:cubicBezTo>
                    <a:cubicBezTo>
                      <a:pt x="2027968" y="2611184"/>
                      <a:pt x="1592009" y="2711672"/>
                      <a:pt x="1054322" y="2711672"/>
                    </a:cubicBezTo>
                    <a:cubicBezTo>
                      <a:pt x="516636" y="2711672"/>
                      <a:pt x="80677" y="2611184"/>
                      <a:pt x="80677" y="2487263"/>
                    </a:cubicBezTo>
                    <a:cubicBezTo>
                      <a:pt x="80677" y="2482406"/>
                      <a:pt x="81343" y="2477453"/>
                      <a:pt x="82772" y="2472690"/>
                    </a:cubicBezTo>
                    <a:lnTo>
                      <a:pt x="82772" y="416719"/>
                    </a:lnTo>
                    <a:cubicBezTo>
                      <a:pt x="29432" y="380905"/>
                      <a:pt x="0" y="341471"/>
                      <a:pt x="0" y="300038"/>
                    </a:cubicBezTo>
                    <a:cubicBezTo>
                      <a:pt x="0" y="134302"/>
                      <a:pt x="472059" y="0"/>
                      <a:pt x="1054322" y="0"/>
                    </a:cubicBezTo>
                    <a:cubicBezTo>
                      <a:pt x="1636585" y="0"/>
                      <a:pt x="2108645" y="134302"/>
                      <a:pt x="2108645" y="300038"/>
                    </a:cubicBezTo>
                    <a:cubicBezTo>
                      <a:pt x="2108645" y="341471"/>
                      <a:pt x="2079212" y="380905"/>
                      <a:pt x="2025872" y="41671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9" name="Google Shape;3749;p26"/>
              <p:cNvSpPr/>
              <p:nvPr/>
            </p:nvSpPr>
            <p:spPr>
              <a:xfrm>
                <a:off x="5209126" y="2965036"/>
                <a:ext cx="1846135" cy="390334"/>
              </a:xfrm>
              <a:custGeom>
                <a:rect b="b" l="l" r="r" t="t"/>
                <a:pathLst>
                  <a:path extrusionOk="0" h="390334" w="1846135">
                    <a:moveTo>
                      <a:pt x="1846136" y="195167"/>
                    </a:moveTo>
                    <a:cubicBezTo>
                      <a:pt x="1846136" y="302955"/>
                      <a:pt x="1432864" y="390335"/>
                      <a:pt x="923068" y="390335"/>
                    </a:cubicBezTo>
                    <a:cubicBezTo>
                      <a:pt x="413272" y="390335"/>
                      <a:pt x="0" y="302955"/>
                      <a:pt x="0" y="195167"/>
                    </a:cubicBezTo>
                    <a:cubicBezTo>
                      <a:pt x="0" y="87379"/>
                      <a:pt x="413272" y="0"/>
                      <a:pt x="923068" y="0"/>
                    </a:cubicBezTo>
                    <a:cubicBezTo>
                      <a:pt x="1432864" y="0"/>
                      <a:pt x="1846136" y="87379"/>
                      <a:pt x="1846136" y="195167"/>
                    </a:cubicBezTo>
                    <a:close/>
                  </a:path>
                </a:pathLst>
              </a:custGeom>
              <a:solidFill>
                <a:srgbClr val="2A1F1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750" name="Google Shape;3750;p26"/>
              <p:cNvGrpSpPr/>
              <p:nvPr/>
            </p:nvGrpSpPr>
            <p:grpSpPr>
              <a:xfrm>
                <a:off x="5005387" y="1262062"/>
                <a:ext cx="1126807" cy="2097881"/>
                <a:chOff x="5005387" y="1262062"/>
                <a:chExt cx="1126807" cy="2097881"/>
              </a:xfrm>
            </p:grpSpPr>
            <p:sp>
              <p:nvSpPr>
                <p:cNvPr id="3751" name="Google Shape;3751;p26"/>
                <p:cNvSpPr/>
                <p:nvPr/>
              </p:nvSpPr>
              <p:spPr>
                <a:xfrm>
                  <a:off x="5005387" y="1262062"/>
                  <a:ext cx="1126807" cy="2097881"/>
                </a:xfrm>
                <a:custGeom>
                  <a:rect b="b" l="l" r="r" t="t"/>
                  <a:pathLst>
                    <a:path extrusionOk="0" h="2097881" w="1126807">
                      <a:moveTo>
                        <a:pt x="1126808" y="2097881"/>
                      </a:moveTo>
                      <a:lnTo>
                        <a:pt x="1116616" y="2097881"/>
                      </a:lnTo>
                      <a:cubicBezTo>
                        <a:pt x="1089184" y="2097881"/>
                        <a:pt x="1061942" y="2097596"/>
                        <a:pt x="1035082" y="2097119"/>
                      </a:cubicBezTo>
                      <a:cubicBezTo>
                        <a:pt x="1025462" y="2096929"/>
                        <a:pt x="1015937" y="2096738"/>
                        <a:pt x="1006412" y="2096548"/>
                      </a:cubicBezTo>
                      <a:cubicBezTo>
                        <a:pt x="969931" y="2095595"/>
                        <a:pt x="934117" y="2094262"/>
                        <a:pt x="899160" y="2092452"/>
                      </a:cubicBezTo>
                      <a:cubicBezTo>
                        <a:pt x="789527" y="2086832"/>
                        <a:pt x="687610" y="2077117"/>
                        <a:pt x="597218" y="2064068"/>
                      </a:cubicBezTo>
                      <a:cubicBezTo>
                        <a:pt x="541306" y="2055971"/>
                        <a:pt x="489775" y="2046637"/>
                        <a:pt x="443579" y="2036255"/>
                      </a:cubicBezTo>
                      <a:lnTo>
                        <a:pt x="384334" y="1783937"/>
                      </a:lnTo>
                      <a:lnTo>
                        <a:pt x="368618" y="1717358"/>
                      </a:lnTo>
                      <a:lnTo>
                        <a:pt x="0" y="148876"/>
                      </a:lnTo>
                      <a:lnTo>
                        <a:pt x="139351" y="116110"/>
                      </a:lnTo>
                      <a:lnTo>
                        <a:pt x="633698" y="0"/>
                      </a:lnTo>
                      <a:lnTo>
                        <a:pt x="899160" y="1129379"/>
                      </a:lnTo>
                      <a:lnTo>
                        <a:pt x="1016794" y="1630109"/>
                      </a:lnTo>
                      <a:lnTo>
                        <a:pt x="1035272" y="1708309"/>
                      </a:lnTo>
                      <a:lnTo>
                        <a:pt x="1126808" y="209788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2" name="Google Shape;3752;p26"/>
                <p:cNvSpPr/>
                <p:nvPr/>
              </p:nvSpPr>
              <p:spPr>
                <a:xfrm>
                  <a:off x="5005387" y="1378171"/>
                  <a:ext cx="597217" cy="1947957"/>
                </a:xfrm>
                <a:custGeom>
                  <a:rect b="b" l="l" r="r" t="t"/>
                  <a:pathLst>
                    <a:path extrusionOk="0" h="1947957" w="597217">
                      <a:moveTo>
                        <a:pt x="524066" y="1636967"/>
                      </a:moveTo>
                      <a:lnTo>
                        <a:pt x="597218" y="1947958"/>
                      </a:lnTo>
                      <a:cubicBezTo>
                        <a:pt x="541306" y="1939862"/>
                        <a:pt x="489775" y="1930527"/>
                        <a:pt x="443579" y="1920145"/>
                      </a:cubicBezTo>
                      <a:lnTo>
                        <a:pt x="384334" y="1667828"/>
                      </a:lnTo>
                      <a:lnTo>
                        <a:pt x="368618" y="1601248"/>
                      </a:lnTo>
                      <a:lnTo>
                        <a:pt x="0" y="32766"/>
                      </a:lnTo>
                      <a:lnTo>
                        <a:pt x="139351" y="0"/>
                      </a:lnTo>
                      <a:lnTo>
                        <a:pt x="507778" y="1567720"/>
                      </a:lnTo>
                      <a:lnTo>
                        <a:pt x="524066" y="1636967"/>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3" name="Google Shape;3753;p26"/>
                <p:cNvSpPr/>
                <p:nvPr/>
              </p:nvSpPr>
              <p:spPr>
                <a:xfrm>
                  <a:off x="5547169" y="1940337"/>
                  <a:ext cx="230505" cy="69437"/>
                </a:xfrm>
                <a:custGeom>
                  <a:rect b="b" l="l" r="r" t="t"/>
                  <a:pathLst>
                    <a:path extrusionOk="0" h="69437" w="230505">
                      <a:moveTo>
                        <a:pt x="3429" y="69437"/>
                      </a:moveTo>
                      <a:lnTo>
                        <a:pt x="230505" y="14097"/>
                      </a:lnTo>
                      <a:lnTo>
                        <a:pt x="226981"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4" name="Google Shape;3754;p26"/>
                <p:cNvSpPr/>
                <p:nvPr/>
              </p:nvSpPr>
              <p:spPr>
                <a:xfrm>
                  <a:off x="5649276" y="2096356"/>
                  <a:ext cx="164972" cy="46958"/>
                </a:xfrm>
                <a:custGeom>
                  <a:rect b="b" l="l" r="r" t="t"/>
                  <a:pathLst>
                    <a:path extrusionOk="0" h="46958" w="164972">
                      <a:moveTo>
                        <a:pt x="1715" y="46958"/>
                      </a:moveTo>
                      <a:lnTo>
                        <a:pt x="164973"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5" name="Google Shape;3755;p26"/>
                <p:cNvSpPr/>
                <p:nvPr/>
              </p:nvSpPr>
              <p:spPr>
                <a:xfrm>
                  <a:off x="5669565" y="197567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6" name="Google Shape;3756;p26"/>
                <p:cNvSpPr/>
                <p:nvPr/>
              </p:nvSpPr>
              <p:spPr>
                <a:xfrm>
                  <a:off x="5676232" y="2004059"/>
                  <a:ext cx="115443" cy="34861"/>
                </a:xfrm>
                <a:custGeom>
                  <a:rect b="b" l="l" r="r" t="t"/>
                  <a:pathLst>
                    <a:path extrusionOk="0" h="34861" w="115443">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7" name="Google Shape;3757;p26"/>
                <p:cNvSpPr/>
                <p:nvPr/>
              </p:nvSpPr>
              <p:spPr>
                <a:xfrm>
                  <a:off x="5683376" y="2032443"/>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8" name="Google Shape;3758;p26"/>
                <p:cNvSpPr/>
                <p:nvPr/>
              </p:nvSpPr>
              <p:spPr>
                <a:xfrm>
                  <a:off x="5691949" y="2068067"/>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9" name="Google Shape;3759;p26"/>
                <p:cNvSpPr/>
                <p:nvPr/>
              </p:nvSpPr>
              <p:spPr>
                <a:xfrm>
                  <a:off x="5728524" y="2217419"/>
                  <a:ext cx="115347" cy="34861"/>
                </a:xfrm>
                <a:custGeom>
                  <a:rect b="b" l="l" r="r" t="t"/>
                  <a:pathLst>
                    <a:path extrusionOk="0" h="34861" w="115347">
                      <a:moveTo>
                        <a:pt x="1715" y="34861"/>
                      </a:moveTo>
                      <a:lnTo>
                        <a:pt x="115348" y="7144"/>
                      </a:lnTo>
                      <a:lnTo>
                        <a:pt x="113633" y="0"/>
                      </a:lnTo>
                      <a:lnTo>
                        <a:pt x="0" y="27622"/>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0" name="Google Shape;3760;p26"/>
                <p:cNvSpPr/>
                <p:nvPr/>
              </p:nvSpPr>
              <p:spPr>
                <a:xfrm>
                  <a:off x="5721381" y="2188844"/>
                  <a:ext cx="115443" cy="34861"/>
                </a:xfrm>
                <a:custGeom>
                  <a:rect b="b" l="l" r="r" t="t"/>
                  <a:pathLst>
                    <a:path extrusionOk="0" h="34861" w="115443">
                      <a:moveTo>
                        <a:pt x="1715" y="34861"/>
                      </a:moveTo>
                      <a:lnTo>
                        <a:pt x="115443"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1" name="Google Shape;3761;p26"/>
                <p:cNvSpPr/>
                <p:nvPr/>
              </p:nvSpPr>
              <p:spPr>
                <a:xfrm>
                  <a:off x="5712618" y="2153506"/>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2" name="Google Shape;3762;p26"/>
                <p:cNvSpPr/>
                <p:nvPr/>
              </p:nvSpPr>
              <p:spPr>
                <a:xfrm>
                  <a:off x="5705664" y="2124741"/>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3" name="Google Shape;3763;p26"/>
                <p:cNvSpPr/>
                <p:nvPr/>
              </p:nvSpPr>
              <p:spPr>
                <a:xfrm>
                  <a:off x="5623178" y="2253043"/>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4" name="Google Shape;3764;p26"/>
                <p:cNvSpPr/>
                <p:nvPr/>
              </p:nvSpPr>
              <p:spPr>
                <a:xfrm>
                  <a:off x="5725381" y="2409253"/>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5" name="Google Shape;3765;p26"/>
                <p:cNvSpPr/>
                <p:nvPr/>
              </p:nvSpPr>
              <p:spPr>
                <a:xfrm>
                  <a:off x="5745860" y="228828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6" name="Google Shape;3766;p26"/>
                <p:cNvSpPr/>
                <p:nvPr/>
              </p:nvSpPr>
              <p:spPr>
                <a:xfrm>
                  <a:off x="5752528" y="2316670"/>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7" name="Google Shape;3767;p26"/>
                <p:cNvSpPr/>
                <p:nvPr/>
              </p:nvSpPr>
              <p:spPr>
                <a:xfrm>
                  <a:off x="5759481" y="2345340"/>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8" name="Google Shape;3768;p26"/>
                <p:cNvSpPr/>
                <p:nvPr/>
              </p:nvSpPr>
              <p:spPr>
                <a:xfrm>
                  <a:off x="5766529" y="2373724"/>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9" name="Google Shape;3769;p26"/>
                <p:cNvSpPr/>
                <p:nvPr/>
              </p:nvSpPr>
              <p:spPr>
                <a:xfrm>
                  <a:off x="5804534" y="253002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0" name="Google Shape;3770;p26"/>
                <p:cNvSpPr/>
                <p:nvPr/>
              </p:nvSpPr>
              <p:spPr>
                <a:xfrm>
                  <a:off x="5797486" y="2501740"/>
                  <a:ext cx="115442" cy="34861"/>
                </a:xfrm>
                <a:custGeom>
                  <a:rect b="b" l="l" r="r" t="t"/>
                  <a:pathLst>
                    <a:path extrusionOk="0" h="34861" w="115442">
                      <a:moveTo>
                        <a:pt x="1810" y="34862"/>
                      </a:moveTo>
                      <a:lnTo>
                        <a:pt x="115443" y="7144"/>
                      </a:lnTo>
                      <a:lnTo>
                        <a:pt x="113633" y="0"/>
                      </a:lnTo>
                      <a:lnTo>
                        <a:pt x="0" y="27623"/>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1" name="Google Shape;3771;p26"/>
                <p:cNvSpPr/>
                <p:nvPr/>
              </p:nvSpPr>
              <p:spPr>
                <a:xfrm>
                  <a:off x="5788913" y="2466117"/>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2" name="Google Shape;3772;p26"/>
                <p:cNvSpPr/>
                <p:nvPr/>
              </p:nvSpPr>
              <p:spPr>
                <a:xfrm>
                  <a:off x="5781864" y="243763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3" name="Google Shape;3773;p26"/>
                <p:cNvSpPr/>
                <p:nvPr/>
              </p:nvSpPr>
              <p:spPr>
                <a:xfrm>
                  <a:off x="5699283" y="2565939"/>
                  <a:ext cx="230505" cy="69437"/>
                </a:xfrm>
                <a:custGeom>
                  <a:rect b="b" l="l" r="r" t="t"/>
                  <a:pathLst>
                    <a:path extrusionOk="0" h="69437" w="230505">
                      <a:moveTo>
                        <a:pt x="3524" y="69437"/>
                      </a:moveTo>
                      <a:lnTo>
                        <a:pt x="230505" y="14097"/>
                      </a:lnTo>
                      <a:lnTo>
                        <a:pt x="227076" y="0"/>
                      </a:lnTo>
                      <a:lnTo>
                        <a:pt x="0" y="55340"/>
                      </a:lnTo>
                      <a:lnTo>
                        <a:pt x="3524" y="69437"/>
                      </a:lnTo>
                      <a:lnTo>
                        <a:pt x="3524"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4" name="Google Shape;3774;p26"/>
                <p:cNvSpPr/>
                <p:nvPr/>
              </p:nvSpPr>
              <p:spPr>
                <a:xfrm>
                  <a:off x="5799772" y="2715005"/>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5" name="Google Shape;3775;p26"/>
                <p:cNvSpPr/>
                <p:nvPr/>
              </p:nvSpPr>
              <p:spPr>
                <a:xfrm>
                  <a:off x="5820060" y="2593942"/>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6" name="Google Shape;3776;p26"/>
                <p:cNvSpPr/>
                <p:nvPr/>
              </p:nvSpPr>
              <p:spPr>
                <a:xfrm>
                  <a:off x="5828632" y="2629566"/>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7" name="Google Shape;3777;p26"/>
                <p:cNvSpPr/>
                <p:nvPr/>
              </p:nvSpPr>
              <p:spPr>
                <a:xfrm>
                  <a:off x="5835586" y="2658045"/>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8" name="Google Shape;3778;p26"/>
                <p:cNvSpPr/>
                <p:nvPr/>
              </p:nvSpPr>
              <p:spPr>
                <a:xfrm>
                  <a:off x="5842634" y="2686620"/>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9" name="Google Shape;3779;p26"/>
                <p:cNvSpPr/>
                <p:nvPr/>
              </p:nvSpPr>
              <p:spPr>
                <a:xfrm>
                  <a:off x="5880734" y="284292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0" name="Google Shape;3780;p26"/>
                <p:cNvSpPr/>
                <p:nvPr/>
              </p:nvSpPr>
              <p:spPr>
                <a:xfrm>
                  <a:off x="5872066" y="2807302"/>
                  <a:ext cx="115443" cy="34956"/>
                </a:xfrm>
                <a:custGeom>
                  <a:rect b="b" l="l" r="r" t="t"/>
                  <a:pathLst>
                    <a:path extrusionOk="0" h="34956" w="115443">
                      <a:moveTo>
                        <a:pt x="1810" y="34957"/>
                      </a:moveTo>
                      <a:lnTo>
                        <a:pt x="115443" y="7239"/>
                      </a:lnTo>
                      <a:lnTo>
                        <a:pt x="113729" y="0"/>
                      </a:lnTo>
                      <a:lnTo>
                        <a:pt x="0" y="27718"/>
                      </a:lnTo>
                      <a:lnTo>
                        <a:pt x="1810" y="34957"/>
                      </a:lnTo>
                      <a:lnTo>
                        <a:pt x="1810"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1" name="Google Shape;3781;p26"/>
                <p:cNvSpPr/>
                <p:nvPr/>
              </p:nvSpPr>
              <p:spPr>
                <a:xfrm>
                  <a:off x="5865018" y="2779013"/>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2" name="Google Shape;3782;p26"/>
                <p:cNvSpPr/>
                <p:nvPr/>
              </p:nvSpPr>
              <p:spPr>
                <a:xfrm>
                  <a:off x="5858160" y="2750533"/>
                  <a:ext cx="115443" cy="34861"/>
                </a:xfrm>
                <a:custGeom>
                  <a:rect b="b" l="l" r="r" t="t"/>
                  <a:pathLst>
                    <a:path extrusionOk="0" h="34861" w="115443">
                      <a:moveTo>
                        <a:pt x="1810" y="34861"/>
                      </a:moveTo>
                      <a:lnTo>
                        <a:pt x="115443" y="7144"/>
                      </a:lnTo>
                      <a:lnTo>
                        <a:pt x="113633" y="0"/>
                      </a:lnTo>
                      <a:lnTo>
                        <a:pt x="0" y="27622"/>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3" name="Google Shape;3783;p26"/>
                <p:cNvSpPr/>
                <p:nvPr/>
              </p:nvSpPr>
              <p:spPr>
                <a:xfrm>
                  <a:off x="5773768" y="2871691"/>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4" name="Google Shape;3784;p26"/>
                <p:cNvSpPr/>
                <p:nvPr/>
              </p:nvSpPr>
              <p:spPr>
                <a:xfrm>
                  <a:off x="5875876" y="3027711"/>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5" name="Google Shape;3785;p26"/>
                <p:cNvSpPr/>
                <p:nvPr/>
              </p:nvSpPr>
              <p:spPr>
                <a:xfrm>
                  <a:off x="5896260" y="290683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6" name="Google Shape;3786;p26"/>
                <p:cNvSpPr/>
                <p:nvPr/>
              </p:nvSpPr>
              <p:spPr>
                <a:xfrm>
                  <a:off x="5903118" y="293531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7" name="Google Shape;3787;p26"/>
                <p:cNvSpPr/>
                <p:nvPr/>
              </p:nvSpPr>
              <p:spPr>
                <a:xfrm>
                  <a:off x="5911690" y="297094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8" name="Google Shape;3788;p26"/>
                <p:cNvSpPr/>
                <p:nvPr/>
              </p:nvSpPr>
              <p:spPr>
                <a:xfrm>
                  <a:off x="5918929" y="2999231"/>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9" name="Google Shape;3789;p26"/>
                <p:cNvSpPr/>
                <p:nvPr/>
              </p:nvSpPr>
              <p:spPr>
                <a:xfrm>
                  <a:off x="5954934" y="3148583"/>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0" name="Google Shape;3790;p26"/>
                <p:cNvSpPr/>
                <p:nvPr/>
              </p:nvSpPr>
              <p:spPr>
                <a:xfrm>
                  <a:off x="5948266" y="3120199"/>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1" name="Google Shape;3791;p26"/>
                <p:cNvSpPr/>
                <p:nvPr/>
              </p:nvSpPr>
              <p:spPr>
                <a:xfrm>
                  <a:off x="5941122" y="3091624"/>
                  <a:ext cx="115443" cy="34956"/>
                </a:xfrm>
                <a:custGeom>
                  <a:rect b="b" l="l" r="r" t="t"/>
                  <a:pathLst>
                    <a:path extrusionOk="0" h="34956" w="115443">
                      <a:moveTo>
                        <a:pt x="1715" y="34957"/>
                      </a:moveTo>
                      <a:lnTo>
                        <a:pt x="115443" y="7239"/>
                      </a:lnTo>
                      <a:lnTo>
                        <a:pt x="113633" y="0"/>
                      </a:lnTo>
                      <a:lnTo>
                        <a:pt x="0" y="27718"/>
                      </a:lnTo>
                      <a:lnTo>
                        <a:pt x="1715" y="34957"/>
                      </a:lnTo>
                      <a:lnTo>
                        <a:pt x="1715"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2" name="Google Shape;3792;p26"/>
                <p:cNvSpPr/>
                <p:nvPr/>
              </p:nvSpPr>
              <p:spPr>
                <a:xfrm>
                  <a:off x="5934264" y="306314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3" name="Google Shape;3793;p26"/>
                <p:cNvSpPr/>
                <p:nvPr/>
              </p:nvSpPr>
              <p:spPr>
                <a:xfrm>
                  <a:off x="5848159" y="3177158"/>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4" name="Google Shape;3794;p26"/>
                <p:cNvSpPr/>
                <p:nvPr/>
              </p:nvSpPr>
              <p:spPr>
                <a:xfrm>
                  <a:off x="6011798" y="3333749"/>
                  <a:ext cx="103631" cy="25431"/>
                </a:xfrm>
                <a:custGeom>
                  <a:rect b="b" l="l" r="r" t="t"/>
                  <a:pathLst>
                    <a:path extrusionOk="0" h="25431" w="103631">
                      <a:moveTo>
                        <a:pt x="103632" y="7144"/>
                      </a:moveTo>
                      <a:lnTo>
                        <a:pt x="28670" y="25432"/>
                      </a:lnTo>
                      <a:cubicBezTo>
                        <a:pt x="19050" y="25241"/>
                        <a:pt x="9525" y="25051"/>
                        <a:pt x="0" y="24860"/>
                      </a:cubicBezTo>
                      <a:lnTo>
                        <a:pt x="101822" y="0"/>
                      </a:lnTo>
                      <a:lnTo>
                        <a:pt x="103632" y="714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5" name="Google Shape;3795;p26"/>
                <p:cNvSpPr/>
                <p:nvPr/>
              </p:nvSpPr>
              <p:spPr>
                <a:xfrm>
                  <a:off x="5970650" y="3212591"/>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6" name="Google Shape;3796;p26"/>
                <p:cNvSpPr/>
                <p:nvPr/>
              </p:nvSpPr>
              <p:spPr>
                <a:xfrm>
                  <a:off x="5977699" y="324097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7" name="Google Shape;3797;p26"/>
                <p:cNvSpPr/>
                <p:nvPr/>
              </p:nvSpPr>
              <p:spPr>
                <a:xfrm>
                  <a:off x="5986462" y="3276504"/>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8" name="Google Shape;3798;p26"/>
                <p:cNvSpPr/>
                <p:nvPr/>
              </p:nvSpPr>
              <p:spPr>
                <a:xfrm>
                  <a:off x="5993224" y="330488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9" name="Google Shape;3799;p26"/>
                <p:cNvSpPr/>
                <p:nvPr/>
              </p:nvSpPr>
              <p:spPr>
                <a:xfrm>
                  <a:off x="5401722" y="1321879"/>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0" name="Google Shape;3800;p26"/>
                <p:cNvSpPr/>
                <p:nvPr/>
              </p:nvSpPr>
              <p:spPr>
                <a:xfrm>
                  <a:off x="5503830" y="1477898"/>
                  <a:ext cx="165068" cy="46958"/>
                </a:xfrm>
                <a:custGeom>
                  <a:rect b="b" l="l" r="r" t="t"/>
                  <a:pathLst>
                    <a:path extrusionOk="0" h="46958" w="165068">
                      <a:moveTo>
                        <a:pt x="1714" y="46958"/>
                      </a:moveTo>
                      <a:lnTo>
                        <a:pt x="165068" y="7144"/>
                      </a:lnTo>
                      <a:lnTo>
                        <a:pt x="163259" y="0"/>
                      </a:lnTo>
                      <a:lnTo>
                        <a:pt x="0" y="39815"/>
                      </a:lnTo>
                      <a:lnTo>
                        <a:pt x="1714" y="46958"/>
                      </a:lnTo>
                      <a:lnTo>
                        <a:pt x="1714"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1" name="Google Shape;3801;p26"/>
                <p:cNvSpPr/>
                <p:nvPr/>
              </p:nvSpPr>
              <p:spPr>
                <a:xfrm>
                  <a:off x="5524118" y="135721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2" name="Google Shape;3802;p26"/>
                <p:cNvSpPr/>
                <p:nvPr/>
              </p:nvSpPr>
              <p:spPr>
                <a:xfrm>
                  <a:off x="5530881" y="138560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3" name="Google Shape;3803;p26"/>
                <p:cNvSpPr/>
                <p:nvPr/>
              </p:nvSpPr>
              <p:spPr>
                <a:xfrm>
                  <a:off x="5537929" y="1413985"/>
                  <a:ext cx="115442" cy="34861"/>
                </a:xfrm>
                <a:custGeom>
                  <a:rect b="b" l="l" r="r" t="t"/>
                  <a:pathLst>
                    <a:path extrusionOk="0" h="34861" w="115442">
                      <a:moveTo>
                        <a:pt x="1810" y="34862"/>
                      </a:moveTo>
                      <a:lnTo>
                        <a:pt x="115443" y="7239"/>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4" name="Google Shape;3804;p26"/>
                <p:cNvSpPr/>
                <p:nvPr/>
              </p:nvSpPr>
              <p:spPr>
                <a:xfrm>
                  <a:off x="5546502" y="144960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5" name="Google Shape;3805;p26"/>
                <p:cNvSpPr/>
                <p:nvPr/>
              </p:nvSpPr>
              <p:spPr>
                <a:xfrm>
                  <a:off x="5583078" y="1598961"/>
                  <a:ext cx="115442" cy="34861"/>
                </a:xfrm>
                <a:custGeom>
                  <a:rect b="b" l="l" r="r" t="t"/>
                  <a:pathLst>
                    <a:path extrusionOk="0" h="34861" w="115442">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6" name="Google Shape;3806;p26"/>
                <p:cNvSpPr/>
                <p:nvPr/>
              </p:nvSpPr>
              <p:spPr>
                <a:xfrm>
                  <a:off x="5576029" y="157038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7" name="Google Shape;3807;p26"/>
                <p:cNvSpPr/>
                <p:nvPr/>
              </p:nvSpPr>
              <p:spPr>
                <a:xfrm>
                  <a:off x="5567266" y="1535048"/>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8" name="Google Shape;3808;p26"/>
                <p:cNvSpPr/>
                <p:nvPr/>
              </p:nvSpPr>
              <p:spPr>
                <a:xfrm>
                  <a:off x="5560313" y="150628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9" name="Google Shape;3809;p26"/>
                <p:cNvSpPr/>
                <p:nvPr/>
              </p:nvSpPr>
              <p:spPr>
                <a:xfrm>
                  <a:off x="5477826" y="1634584"/>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0" name="Google Shape;3810;p26"/>
                <p:cNvSpPr/>
                <p:nvPr/>
              </p:nvSpPr>
              <p:spPr>
                <a:xfrm>
                  <a:off x="5579934" y="1790794"/>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1" name="Google Shape;3811;p26"/>
                <p:cNvSpPr/>
                <p:nvPr/>
              </p:nvSpPr>
              <p:spPr>
                <a:xfrm>
                  <a:off x="5600413" y="166982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2" name="Google Shape;3812;p26"/>
                <p:cNvSpPr/>
                <p:nvPr/>
              </p:nvSpPr>
              <p:spPr>
                <a:xfrm>
                  <a:off x="5607176" y="1698211"/>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3" name="Google Shape;3813;p26"/>
                <p:cNvSpPr/>
                <p:nvPr/>
              </p:nvSpPr>
              <p:spPr>
                <a:xfrm>
                  <a:off x="5614034" y="1726881"/>
                  <a:ext cx="115442" cy="34861"/>
                </a:xfrm>
                <a:custGeom>
                  <a:rect b="b" l="l" r="r" t="t"/>
                  <a:pathLst>
                    <a:path extrusionOk="0" h="34861" w="115442">
                      <a:moveTo>
                        <a:pt x="1810" y="34862"/>
                      </a:moveTo>
                      <a:lnTo>
                        <a:pt x="115443" y="7144"/>
                      </a:lnTo>
                      <a:lnTo>
                        <a:pt x="113728"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4" name="Google Shape;3814;p26"/>
                <p:cNvSpPr/>
                <p:nvPr/>
              </p:nvSpPr>
              <p:spPr>
                <a:xfrm>
                  <a:off x="5621082" y="1755266"/>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5" name="Google Shape;3815;p26"/>
                <p:cNvSpPr/>
                <p:nvPr/>
              </p:nvSpPr>
              <p:spPr>
                <a:xfrm>
                  <a:off x="5659182" y="191157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6" name="Google Shape;3816;p26"/>
                <p:cNvSpPr/>
                <p:nvPr/>
              </p:nvSpPr>
              <p:spPr>
                <a:xfrm>
                  <a:off x="5652134" y="1883282"/>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7" name="Google Shape;3817;p26"/>
                <p:cNvSpPr/>
                <p:nvPr/>
              </p:nvSpPr>
              <p:spPr>
                <a:xfrm>
                  <a:off x="5643562" y="184765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8" name="Google Shape;3818;p26"/>
                <p:cNvSpPr/>
                <p:nvPr/>
              </p:nvSpPr>
              <p:spPr>
                <a:xfrm>
                  <a:off x="5636418" y="1819179"/>
                  <a:ext cx="115443" cy="34861"/>
                </a:xfrm>
                <a:custGeom>
                  <a:rect b="b" l="l" r="r" t="t"/>
                  <a:pathLst>
                    <a:path extrusionOk="0" h="34861" w="115443">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819" name="Google Shape;3819;p26"/>
              <p:cNvGrpSpPr/>
              <p:nvPr/>
            </p:nvGrpSpPr>
            <p:grpSpPr>
              <a:xfrm>
                <a:off x="5885211" y="1890331"/>
                <a:ext cx="360140" cy="1469611"/>
                <a:chOff x="5885211" y="1890331"/>
                <a:chExt cx="360140" cy="1469611"/>
              </a:xfrm>
            </p:grpSpPr>
            <p:sp>
              <p:nvSpPr>
                <p:cNvPr id="3820" name="Google Shape;3820;p26"/>
                <p:cNvSpPr/>
                <p:nvPr/>
              </p:nvSpPr>
              <p:spPr>
                <a:xfrm>
                  <a:off x="5904547" y="2186558"/>
                  <a:ext cx="321468" cy="1173384"/>
                </a:xfrm>
                <a:custGeom>
                  <a:rect b="b" l="l" r="r" t="t"/>
                  <a:pathLst>
                    <a:path extrusionOk="0" h="1173384" w="321468">
                      <a:moveTo>
                        <a:pt x="321469" y="0"/>
                      </a:moveTo>
                      <a:lnTo>
                        <a:pt x="321469" y="1172147"/>
                      </a:lnTo>
                      <a:cubicBezTo>
                        <a:pt x="302990" y="1172623"/>
                        <a:pt x="284226" y="1172909"/>
                        <a:pt x="265462" y="1173099"/>
                      </a:cubicBezTo>
                      <a:cubicBezTo>
                        <a:pt x="252889" y="1173290"/>
                        <a:pt x="240316" y="1173385"/>
                        <a:pt x="227648" y="1173385"/>
                      </a:cubicBezTo>
                      <a:lnTo>
                        <a:pt x="217456" y="1173385"/>
                      </a:lnTo>
                      <a:cubicBezTo>
                        <a:pt x="190024" y="1173385"/>
                        <a:pt x="162782" y="1173099"/>
                        <a:pt x="135922" y="1172623"/>
                      </a:cubicBezTo>
                      <a:cubicBezTo>
                        <a:pt x="126302" y="1172432"/>
                        <a:pt x="116777" y="1172242"/>
                        <a:pt x="107252" y="1172051"/>
                      </a:cubicBezTo>
                      <a:cubicBezTo>
                        <a:pt x="70771" y="1171099"/>
                        <a:pt x="34957" y="1169765"/>
                        <a:pt x="0" y="1167956"/>
                      </a:cubicBezTo>
                      <a:lnTo>
                        <a:pt x="0" y="0"/>
                      </a:lnTo>
                      <a:lnTo>
                        <a:pt x="321469"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1" name="Google Shape;3821;p26"/>
                <p:cNvSpPr/>
                <p:nvPr/>
              </p:nvSpPr>
              <p:spPr>
                <a:xfrm>
                  <a:off x="5902737" y="1890331"/>
                  <a:ext cx="325183" cy="189071"/>
                </a:xfrm>
                <a:custGeom>
                  <a:rect b="b" l="l" r="r" t="t"/>
                  <a:pathLst>
                    <a:path extrusionOk="0" h="189071" w="325183">
                      <a:moveTo>
                        <a:pt x="276987" y="0"/>
                      </a:moveTo>
                      <a:cubicBezTo>
                        <a:pt x="303605" y="0"/>
                        <a:pt x="325184" y="21578"/>
                        <a:pt x="325184" y="48196"/>
                      </a:cubicBezTo>
                      <a:lnTo>
                        <a:pt x="325184" y="140875"/>
                      </a:lnTo>
                      <a:cubicBezTo>
                        <a:pt x="325184" y="167493"/>
                        <a:pt x="303605" y="189071"/>
                        <a:pt x="276987" y="189071"/>
                      </a:cubicBezTo>
                      <a:lnTo>
                        <a:pt x="48197" y="189071"/>
                      </a:lnTo>
                      <a:cubicBezTo>
                        <a:pt x="21578" y="189071"/>
                        <a:pt x="0" y="167493"/>
                        <a:pt x="0" y="140875"/>
                      </a:cubicBezTo>
                      <a:lnTo>
                        <a:pt x="0" y="48196"/>
                      </a:lnTo>
                      <a:cubicBezTo>
                        <a:pt x="0" y="21578"/>
                        <a:pt x="21578" y="0"/>
                        <a:pt x="48197" y="0"/>
                      </a:cubicBezTo>
                      <a:close/>
                    </a:path>
                  </a:pathLst>
                </a:custGeom>
                <a:solidFill>
                  <a:srgbClr val="CF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2" name="Google Shape;3822;p26"/>
                <p:cNvSpPr/>
                <p:nvPr/>
              </p:nvSpPr>
              <p:spPr>
                <a:xfrm>
                  <a:off x="5885211" y="2013489"/>
                  <a:ext cx="360140" cy="202596"/>
                </a:xfrm>
                <a:custGeom>
                  <a:rect b="b" l="l" r="r" t="t"/>
                  <a:pathLst>
                    <a:path extrusionOk="0" h="202596" w="360140">
                      <a:moveTo>
                        <a:pt x="311944" y="0"/>
                      </a:moveTo>
                      <a:cubicBezTo>
                        <a:pt x="338562" y="0"/>
                        <a:pt x="360140" y="21578"/>
                        <a:pt x="360140" y="48196"/>
                      </a:cubicBezTo>
                      <a:lnTo>
                        <a:pt x="360140" y="154400"/>
                      </a:lnTo>
                      <a:cubicBezTo>
                        <a:pt x="360140" y="181018"/>
                        <a:pt x="338562" y="202597"/>
                        <a:pt x="311944" y="202597"/>
                      </a:cubicBezTo>
                      <a:lnTo>
                        <a:pt x="48197" y="202597"/>
                      </a:lnTo>
                      <a:cubicBezTo>
                        <a:pt x="21578" y="202597"/>
                        <a:pt x="0" y="181018"/>
                        <a:pt x="0" y="154400"/>
                      </a:cubicBezTo>
                      <a:lnTo>
                        <a:pt x="0" y="48196"/>
                      </a:lnTo>
                      <a:cubicBezTo>
                        <a:pt x="0" y="21578"/>
                        <a:pt x="21578" y="0"/>
                        <a:pt x="48197" y="0"/>
                      </a:cubicBezTo>
                      <a:close/>
                    </a:path>
                  </a:pathLst>
                </a:custGeom>
                <a:solidFill>
                  <a:srgbClr val="B7B7B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3" name="Google Shape;3823;p26"/>
                <p:cNvSpPr/>
                <p:nvPr/>
              </p:nvSpPr>
              <p:spPr>
                <a:xfrm>
                  <a:off x="5885211" y="2075782"/>
                  <a:ext cx="360140" cy="73818"/>
                </a:xfrm>
                <a:custGeom>
                  <a:rect b="b" l="l" r="r" t="t"/>
                  <a:pathLst>
                    <a:path extrusionOk="0" h="73818" w="360140">
                      <a:moveTo>
                        <a:pt x="0" y="0"/>
                      </a:moveTo>
                      <a:lnTo>
                        <a:pt x="360140" y="0"/>
                      </a:lnTo>
                      <a:lnTo>
                        <a:pt x="360140" y="73819"/>
                      </a:lnTo>
                      <a:lnTo>
                        <a:pt x="0" y="7381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824" name="Google Shape;3824;p26"/>
              <p:cNvGrpSpPr/>
              <p:nvPr/>
            </p:nvGrpSpPr>
            <p:grpSpPr>
              <a:xfrm>
                <a:off x="6170008" y="1722214"/>
                <a:ext cx="474409" cy="1637442"/>
                <a:chOff x="6170008" y="1722214"/>
                <a:chExt cx="474409" cy="1637442"/>
              </a:xfrm>
            </p:grpSpPr>
            <p:grpSp>
              <p:nvGrpSpPr>
                <p:cNvPr id="3825" name="Google Shape;3825;p26"/>
                <p:cNvGrpSpPr/>
                <p:nvPr/>
              </p:nvGrpSpPr>
              <p:grpSpPr>
                <a:xfrm>
                  <a:off x="6170008" y="2373546"/>
                  <a:ext cx="288911" cy="986110"/>
                  <a:chOff x="6170008" y="2373546"/>
                  <a:chExt cx="288911" cy="986110"/>
                </a:xfrm>
              </p:grpSpPr>
              <p:sp>
                <p:nvSpPr>
                  <p:cNvPr id="3826" name="Google Shape;3826;p26"/>
                  <p:cNvSpPr/>
                  <p:nvPr/>
                </p:nvSpPr>
                <p:spPr>
                  <a:xfrm>
                    <a:off x="6170008" y="2590608"/>
                    <a:ext cx="257365" cy="769048"/>
                  </a:xfrm>
                  <a:custGeom>
                    <a:rect b="b" l="l" r="r" t="t"/>
                    <a:pathLst>
                      <a:path extrusionOk="0" h="769048" w="257365">
                        <a:moveTo>
                          <a:pt x="257365" y="16097"/>
                        </a:moveTo>
                        <a:lnTo>
                          <a:pt x="218408" y="309848"/>
                        </a:lnTo>
                        <a:lnTo>
                          <a:pt x="208217" y="386620"/>
                        </a:lnTo>
                        <a:lnTo>
                          <a:pt x="169355" y="680180"/>
                        </a:lnTo>
                        <a:lnTo>
                          <a:pt x="158210" y="764477"/>
                        </a:lnTo>
                        <a:cubicBezTo>
                          <a:pt x="155639" y="764572"/>
                          <a:pt x="152972" y="764667"/>
                          <a:pt x="150400" y="764762"/>
                        </a:cubicBezTo>
                        <a:cubicBezTo>
                          <a:pt x="119539" y="766286"/>
                          <a:pt x="88011" y="767334"/>
                          <a:pt x="56007" y="768096"/>
                        </a:cubicBezTo>
                        <a:cubicBezTo>
                          <a:pt x="37529" y="768572"/>
                          <a:pt x="18764" y="768858"/>
                          <a:pt x="0" y="769049"/>
                        </a:cubicBezTo>
                        <a:lnTo>
                          <a:pt x="56007" y="491871"/>
                        </a:lnTo>
                        <a:lnTo>
                          <a:pt x="78391" y="380810"/>
                        </a:lnTo>
                        <a:lnTo>
                          <a:pt x="94202" y="302895"/>
                        </a:lnTo>
                        <a:lnTo>
                          <a:pt x="155353" y="0"/>
                        </a:lnTo>
                        <a:lnTo>
                          <a:pt x="257365" y="16097"/>
                        </a:lnTo>
                        <a:close/>
                      </a:path>
                    </a:pathLst>
                  </a:custGeom>
                  <a:solidFill>
                    <a:srgbClr val="572B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7" name="Google Shape;3827;p26"/>
                  <p:cNvSpPr/>
                  <p:nvPr/>
                </p:nvSpPr>
                <p:spPr>
                  <a:xfrm rot="535229">
                    <a:off x="6341956" y="2380013"/>
                    <a:ext cx="100542" cy="219651"/>
                  </a:xfrm>
                  <a:custGeom>
                    <a:rect b="b" l="l" r="r" t="t"/>
                    <a:pathLst>
                      <a:path extrusionOk="0" h="219741" w="100583">
                        <a:moveTo>
                          <a:pt x="0" y="0"/>
                        </a:moveTo>
                        <a:lnTo>
                          <a:pt x="100584" y="0"/>
                        </a:lnTo>
                        <a:lnTo>
                          <a:pt x="100584" y="219742"/>
                        </a:lnTo>
                        <a:lnTo>
                          <a:pt x="0" y="219742"/>
                        </a:lnTo>
                        <a:close/>
                      </a:path>
                    </a:pathLst>
                  </a:custGeom>
                  <a:solidFill>
                    <a:srgbClr val="D0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828" name="Google Shape;3828;p26"/>
                <p:cNvGrpSpPr/>
                <p:nvPr/>
              </p:nvGrpSpPr>
              <p:grpSpPr>
                <a:xfrm>
                  <a:off x="6245306" y="1722214"/>
                  <a:ext cx="399111" cy="682528"/>
                  <a:chOff x="6245306" y="1722214"/>
                  <a:chExt cx="399111" cy="682528"/>
                </a:xfrm>
              </p:grpSpPr>
              <p:sp>
                <p:nvSpPr>
                  <p:cNvPr id="3829" name="Google Shape;3829;p26"/>
                  <p:cNvSpPr/>
                  <p:nvPr/>
                </p:nvSpPr>
                <p:spPr>
                  <a:xfrm>
                    <a:off x="6245306" y="1722214"/>
                    <a:ext cx="399111" cy="682528"/>
                  </a:xfrm>
                  <a:custGeom>
                    <a:rect b="b" l="l" r="r" t="t"/>
                    <a:pathLst>
                      <a:path extrusionOk="0" h="682528" w="399111">
                        <a:moveTo>
                          <a:pt x="390475" y="546926"/>
                        </a:moveTo>
                        <a:cubicBezTo>
                          <a:pt x="386855" y="559689"/>
                          <a:pt x="381807" y="571595"/>
                          <a:pt x="375425" y="582739"/>
                        </a:cubicBezTo>
                        <a:cubicBezTo>
                          <a:pt x="318275" y="683704"/>
                          <a:pt x="157969" y="714089"/>
                          <a:pt x="63100" y="645890"/>
                        </a:cubicBezTo>
                        <a:cubicBezTo>
                          <a:pt x="20714" y="615315"/>
                          <a:pt x="-3956" y="561689"/>
                          <a:pt x="521" y="509683"/>
                        </a:cubicBezTo>
                        <a:cubicBezTo>
                          <a:pt x="4141" y="466439"/>
                          <a:pt x="25572" y="428244"/>
                          <a:pt x="49003" y="391097"/>
                        </a:cubicBezTo>
                        <a:cubicBezTo>
                          <a:pt x="58719" y="375761"/>
                          <a:pt x="68720" y="360712"/>
                          <a:pt x="77959" y="345472"/>
                        </a:cubicBezTo>
                        <a:cubicBezTo>
                          <a:pt x="141015" y="242126"/>
                          <a:pt x="174638" y="121063"/>
                          <a:pt x="173686" y="0"/>
                        </a:cubicBezTo>
                        <a:cubicBezTo>
                          <a:pt x="259030" y="97155"/>
                          <a:pt x="325705" y="210693"/>
                          <a:pt x="368853" y="332518"/>
                        </a:cubicBezTo>
                        <a:cubicBezTo>
                          <a:pt x="393237" y="401383"/>
                          <a:pt x="410191" y="476631"/>
                          <a:pt x="390475" y="546926"/>
                        </a:cubicBezTo>
                        <a:close/>
                      </a:path>
                    </a:pathLst>
                  </a:custGeom>
                  <a:solidFill>
                    <a:srgbClr val="D7B0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0" name="Google Shape;3830;p26"/>
                  <p:cNvSpPr/>
                  <p:nvPr/>
                </p:nvSpPr>
                <p:spPr>
                  <a:xfrm>
                    <a:off x="6294310" y="1722214"/>
                    <a:ext cx="350107" cy="583888"/>
                  </a:xfrm>
                  <a:custGeom>
                    <a:rect b="b" l="l" r="r" t="t"/>
                    <a:pathLst>
                      <a:path extrusionOk="0" h="583888" w="350107">
                        <a:moveTo>
                          <a:pt x="341471" y="546926"/>
                        </a:moveTo>
                        <a:cubicBezTo>
                          <a:pt x="337852" y="559689"/>
                          <a:pt x="332803" y="571595"/>
                          <a:pt x="326422" y="582739"/>
                        </a:cubicBezTo>
                        <a:cubicBezTo>
                          <a:pt x="315659" y="584835"/>
                          <a:pt x="304609" y="584168"/>
                          <a:pt x="294227" y="579882"/>
                        </a:cubicBezTo>
                        <a:cubicBezTo>
                          <a:pt x="267843" y="569024"/>
                          <a:pt x="253746" y="540258"/>
                          <a:pt x="245745" y="512921"/>
                        </a:cubicBezTo>
                        <a:cubicBezTo>
                          <a:pt x="237839" y="485585"/>
                          <a:pt x="233077" y="456152"/>
                          <a:pt x="215932" y="433292"/>
                        </a:cubicBezTo>
                        <a:cubicBezTo>
                          <a:pt x="151162" y="346996"/>
                          <a:pt x="122206" y="502920"/>
                          <a:pt x="52292" y="457105"/>
                        </a:cubicBezTo>
                        <a:cubicBezTo>
                          <a:pt x="34290" y="445389"/>
                          <a:pt x="15907" y="419957"/>
                          <a:pt x="0" y="391097"/>
                        </a:cubicBezTo>
                        <a:cubicBezTo>
                          <a:pt x="9715" y="375761"/>
                          <a:pt x="19717" y="360712"/>
                          <a:pt x="28956" y="345472"/>
                        </a:cubicBezTo>
                        <a:cubicBezTo>
                          <a:pt x="92011" y="242126"/>
                          <a:pt x="125635" y="121063"/>
                          <a:pt x="124682" y="0"/>
                        </a:cubicBezTo>
                        <a:cubicBezTo>
                          <a:pt x="210026" y="97155"/>
                          <a:pt x="276701" y="210693"/>
                          <a:pt x="319849" y="332518"/>
                        </a:cubicBezTo>
                        <a:cubicBezTo>
                          <a:pt x="344234" y="401383"/>
                          <a:pt x="361188" y="476631"/>
                          <a:pt x="341471" y="54692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831" name="Google Shape;3831;p26"/>
              <p:cNvGrpSpPr/>
              <p:nvPr/>
            </p:nvGrpSpPr>
            <p:grpSpPr>
              <a:xfrm>
                <a:off x="6320408" y="2157776"/>
                <a:ext cx="771165" cy="1197594"/>
                <a:chOff x="6320408" y="2157776"/>
                <a:chExt cx="771165" cy="1197594"/>
              </a:xfrm>
            </p:grpSpPr>
            <p:sp>
              <p:nvSpPr>
                <p:cNvPr id="3832" name="Google Shape;3832;p26"/>
                <p:cNvSpPr/>
                <p:nvPr/>
              </p:nvSpPr>
              <p:spPr>
                <a:xfrm>
                  <a:off x="6320408" y="2673476"/>
                  <a:ext cx="659225" cy="681894"/>
                </a:xfrm>
                <a:custGeom>
                  <a:rect b="b" l="l" r="r" t="t"/>
                  <a:pathLst>
                    <a:path extrusionOk="0" h="681894" w="659225">
                      <a:moveTo>
                        <a:pt x="659225" y="113443"/>
                      </a:moveTo>
                      <a:lnTo>
                        <a:pt x="658082" y="118682"/>
                      </a:lnTo>
                      <a:lnTo>
                        <a:pt x="611791" y="325374"/>
                      </a:lnTo>
                      <a:lnTo>
                        <a:pt x="596741" y="392144"/>
                      </a:lnTo>
                      <a:lnTo>
                        <a:pt x="548926" y="605885"/>
                      </a:lnTo>
                      <a:cubicBezTo>
                        <a:pt x="419957" y="643414"/>
                        <a:pt x="228981" y="670941"/>
                        <a:pt x="7811" y="681609"/>
                      </a:cubicBezTo>
                      <a:cubicBezTo>
                        <a:pt x="5239" y="681704"/>
                        <a:pt x="2572" y="681800"/>
                        <a:pt x="0" y="681895"/>
                      </a:cubicBezTo>
                      <a:lnTo>
                        <a:pt x="18955" y="597313"/>
                      </a:lnTo>
                      <a:lnTo>
                        <a:pt x="84296" y="305467"/>
                      </a:lnTo>
                      <a:lnTo>
                        <a:pt x="101346" y="229648"/>
                      </a:lnTo>
                      <a:lnTo>
                        <a:pt x="151638" y="5144"/>
                      </a:lnTo>
                      <a:lnTo>
                        <a:pt x="152781" y="0"/>
                      </a:lnTo>
                      <a:lnTo>
                        <a:pt x="659225" y="11344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3" name="Google Shape;3833;p26"/>
                <p:cNvSpPr/>
                <p:nvPr/>
              </p:nvSpPr>
              <p:spPr>
                <a:xfrm rot="754528">
                  <a:off x="6522869" y="2222465"/>
                  <a:ext cx="518480" cy="518479"/>
                </a:xfrm>
                <a:custGeom>
                  <a:rect b="b" l="l" r="r" t="t"/>
                  <a:pathLst>
                    <a:path extrusionOk="0" h="519016" w="519017">
                      <a:moveTo>
                        <a:pt x="146685" y="0"/>
                      </a:moveTo>
                      <a:lnTo>
                        <a:pt x="372332" y="0"/>
                      </a:lnTo>
                      <a:cubicBezTo>
                        <a:pt x="453295" y="0"/>
                        <a:pt x="519017" y="65722"/>
                        <a:pt x="519017" y="146685"/>
                      </a:cubicBezTo>
                      <a:lnTo>
                        <a:pt x="519017" y="519017"/>
                      </a:lnTo>
                      <a:lnTo>
                        <a:pt x="0" y="519017"/>
                      </a:lnTo>
                      <a:lnTo>
                        <a:pt x="0" y="146685"/>
                      </a:lnTo>
                      <a:cubicBezTo>
                        <a:pt x="0" y="65722"/>
                        <a:pt x="65722" y="0"/>
                        <a:pt x="146685" y="0"/>
                      </a:cubicBezTo>
                      <a:close/>
                    </a:path>
                  </a:pathLst>
                </a:custGeom>
                <a:solidFill>
                  <a:srgbClr val="2C2A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4" name="Google Shape;3834;p26"/>
                <p:cNvSpPr/>
                <p:nvPr/>
              </p:nvSpPr>
              <p:spPr>
                <a:xfrm rot="754528">
                  <a:off x="6713499" y="2169856"/>
                  <a:ext cx="165753" cy="497261"/>
                </a:xfrm>
                <a:custGeom>
                  <a:rect b="b" l="l" r="r" t="t"/>
                  <a:pathLst>
                    <a:path extrusionOk="0" h="497776" w="165925">
                      <a:moveTo>
                        <a:pt x="120872" y="0"/>
                      </a:moveTo>
                      <a:cubicBezTo>
                        <a:pt x="145754" y="0"/>
                        <a:pt x="165925" y="20171"/>
                        <a:pt x="165925" y="45053"/>
                      </a:cubicBezTo>
                      <a:lnTo>
                        <a:pt x="165925" y="452723"/>
                      </a:lnTo>
                      <a:cubicBezTo>
                        <a:pt x="165925" y="477605"/>
                        <a:pt x="145754" y="497776"/>
                        <a:pt x="120872" y="497776"/>
                      </a:cubicBezTo>
                      <a:lnTo>
                        <a:pt x="45053" y="497776"/>
                      </a:lnTo>
                      <a:cubicBezTo>
                        <a:pt x="20171" y="497776"/>
                        <a:pt x="0" y="477605"/>
                        <a:pt x="0" y="452723"/>
                      </a:cubicBezTo>
                      <a:lnTo>
                        <a:pt x="0" y="45053"/>
                      </a:lnTo>
                      <a:cubicBezTo>
                        <a:pt x="0" y="20171"/>
                        <a:pt x="20171" y="0"/>
                        <a:pt x="4505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835" name="Google Shape;3835;p26"/>
          <p:cNvGrpSpPr/>
          <p:nvPr/>
        </p:nvGrpSpPr>
        <p:grpSpPr>
          <a:xfrm>
            <a:off x="5790441" y="4542481"/>
            <a:ext cx="1843284" cy="1815123"/>
            <a:chOff x="561305" y="-23728"/>
            <a:chExt cx="1843284" cy="1815123"/>
          </a:xfrm>
        </p:grpSpPr>
        <p:sp>
          <p:nvSpPr>
            <p:cNvPr id="3836" name="Google Shape;3836;p26"/>
            <p:cNvSpPr/>
            <p:nvPr/>
          </p:nvSpPr>
          <p:spPr>
            <a:xfrm>
              <a:off x="561447" y="-23719"/>
              <a:ext cx="1843142" cy="1815114"/>
            </a:xfrm>
            <a:custGeom>
              <a:rect b="b" l="l" r="r" t="t"/>
              <a:pathLst>
                <a:path extrusionOk="0" h="1815114" w="1843142">
                  <a:moveTo>
                    <a:pt x="1054906" y="1419530"/>
                  </a:moveTo>
                  <a:lnTo>
                    <a:pt x="1038060" y="1501076"/>
                  </a:lnTo>
                  <a:lnTo>
                    <a:pt x="1020336" y="1618576"/>
                  </a:lnTo>
                  <a:lnTo>
                    <a:pt x="1059981" y="1620768"/>
                  </a:lnTo>
                  <a:lnTo>
                    <a:pt x="1198745" y="1639967"/>
                  </a:lnTo>
                  <a:lnTo>
                    <a:pt x="1252597" y="1473613"/>
                  </a:lnTo>
                  <a:lnTo>
                    <a:pt x="1263813" y="1446012"/>
                  </a:lnTo>
                  <a:lnTo>
                    <a:pt x="1098897" y="1421906"/>
                  </a:lnTo>
                  <a:close/>
                  <a:moveTo>
                    <a:pt x="787552" y="1416224"/>
                  </a:moveTo>
                  <a:lnTo>
                    <a:pt x="734729" y="1418093"/>
                  </a:lnTo>
                  <a:lnTo>
                    <a:pt x="575906" y="1437627"/>
                  </a:lnTo>
                  <a:lnTo>
                    <a:pt x="590529" y="1473613"/>
                  </a:lnTo>
                  <a:lnTo>
                    <a:pt x="641217" y="1630194"/>
                  </a:lnTo>
                  <a:lnTo>
                    <a:pt x="770340" y="1616420"/>
                  </a:lnTo>
                  <a:lnTo>
                    <a:pt x="822259" y="1615035"/>
                  </a:lnTo>
                  <a:lnTo>
                    <a:pt x="805064" y="1501077"/>
                  </a:lnTo>
                  <a:close/>
                  <a:moveTo>
                    <a:pt x="912108" y="1411818"/>
                  </a:moveTo>
                  <a:lnTo>
                    <a:pt x="821723" y="1415016"/>
                  </a:lnTo>
                  <a:lnTo>
                    <a:pt x="838269" y="1495222"/>
                  </a:lnTo>
                  <a:lnTo>
                    <a:pt x="856252" y="1614127"/>
                  </a:lnTo>
                  <a:lnTo>
                    <a:pt x="912670" y="1612622"/>
                  </a:lnTo>
                  <a:lnTo>
                    <a:pt x="986621" y="1616711"/>
                  </a:lnTo>
                  <a:lnTo>
                    <a:pt x="1004968" y="1495111"/>
                  </a:lnTo>
                  <a:lnTo>
                    <a:pt x="1020950" y="1417697"/>
                  </a:lnTo>
                  <a:close/>
                  <a:moveTo>
                    <a:pt x="1109498" y="1196157"/>
                  </a:moveTo>
                  <a:lnTo>
                    <a:pt x="1071026" y="1341497"/>
                  </a:lnTo>
                  <a:lnTo>
                    <a:pt x="1061807" y="1386123"/>
                  </a:lnTo>
                  <a:lnTo>
                    <a:pt x="1102260" y="1388307"/>
                  </a:lnTo>
                  <a:lnTo>
                    <a:pt x="1276867" y="1413886"/>
                  </a:lnTo>
                  <a:lnTo>
                    <a:pt x="1365343" y="1196157"/>
                  </a:lnTo>
                  <a:close/>
                  <a:moveTo>
                    <a:pt x="768543" y="1196157"/>
                  </a:moveTo>
                  <a:lnTo>
                    <a:pt x="804994" y="1333927"/>
                  </a:lnTo>
                  <a:lnTo>
                    <a:pt x="814813" y="1381522"/>
                  </a:lnTo>
                  <a:lnTo>
                    <a:pt x="912332" y="1378051"/>
                  </a:lnTo>
                  <a:lnTo>
                    <a:pt x="1027847" y="1384289"/>
                  </a:lnTo>
                  <a:lnTo>
                    <a:pt x="1038285" y="1333730"/>
                  </a:lnTo>
                  <a:lnTo>
                    <a:pt x="1074666" y="1196157"/>
                  </a:lnTo>
                  <a:close/>
                  <a:moveTo>
                    <a:pt x="477783" y="1196157"/>
                  </a:moveTo>
                  <a:lnTo>
                    <a:pt x="562745" y="1405239"/>
                  </a:lnTo>
                  <a:lnTo>
                    <a:pt x="732070" y="1384467"/>
                  </a:lnTo>
                  <a:lnTo>
                    <a:pt x="780641" y="1382738"/>
                  </a:lnTo>
                  <a:lnTo>
                    <a:pt x="772155" y="1341623"/>
                  </a:lnTo>
                  <a:lnTo>
                    <a:pt x="733732" y="1196157"/>
                  </a:lnTo>
                  <a:close/>
                  <a:moveTo>
                    <a:pt x="209246" y="0"/>
                  </a:moveTo>
                  <a:lnTo>
                    <a:pt x="1633897" y="0"/>
                  </a:lnTo>
                  <a:cubicBezTo>
                    <a:pt x="1749269" y="0"/>
                    <a:pt x="1843142" y="93873"/>
                    <a:pt x="1843142" y="209246"/>
                  </a:cubicBezTo>
                  <a:lnTo>
                    <a:pt x="1843142" y="1008634"/>
                  </a:lnTo>
                  <a:cubicBezTo>
                    <a:pt x="1843256" y="1060411"/>
                    <a:pt x="1801158" y="1102508"/>
                    <a:pt x="1749381" y="1102508"/>
                  </a:cubicBezTo>
                  <a:lnTo>
                    <a:pt x="1483545" y="1102508"/>
                  </a:lnTo>
                  <a:lnTo>
                    <a:pt x="1478544" y="1127834"/>
                  </a:lnTo>
                  <a:cubicBezTo>
                    <a:pt x="1473057" y="1141087"/>
                    <a:pt x="1464953" y="1153271"/>
                    <a:pt x="1454484" y="1163739"/>
                  </a:cubicBezTo>
                  <a:cubicBezTo>
                    <a:pt x="1444017" y="1174207"/>
                    <a:pt x="1431861" y="1182312"/>
                    <a:pt x="1418621" y="1187799"/>
                  </a:cubicBezTo>
                  <a:lnTo>
                    <a:pt x="1403913" y="1190701"/>
                  </a:lnTo>
                  <a:lnTo>
                    <a:pt x="1284225" y="1485205"/>
                  </a:lnTo>
                  <a:cubicBezTo>
                    <a:pt x="1246181" y="1589323"/>
                    <a:pt x="1211626" y="1696141"/>
                    <a:pt x="1181460" y="1802733"/>
                  </a:cubicBezTo>
                  <a:cubicBezTo>
                    <a:pt x="1179547" y="1810162"/>
                    <a:pt x="1172793" y="1815002"/>
                    <a:pt x="1165364" y="1815002"/>
                  </a:cubicBezTo>
                  <a:cubicBezTo>
                    <a:pt x="1163789" y="1815002"/>
                    <a:pt x="1162325" y="1814777"/>
                    <a:pt x="1160749" y="1814326"/>
                  </a:cubicBezTo>
                  <a:cubicBezTo>
                    <a:pt x="1151745" y="1811737"/>
                    <a:pt x="1146568" y="1802508"/>
                    <a:pt x="1149043" y="1793503"/>
                  </a:cubicBezTo>
                  <a:lnTo>
                    <a:pt x="1188228" y="1672456"/>
                  </a:lnTo>
                  <a:lnTo>
                    <a:pt x="1056562" y="1654184"/>
                  </a:lnTo>
                  <a:lnTo>
                    <a:pt x="1015417" y="1651931"/>
                  </a:lnTo>
                  <a:lnTo>
                    <a:pt x="1000804" y="1799356"/>
                  </a:lnTo>
                  <a:cubicBezTo>
                    <a:pt x="1000354" y="1808135"/>
                    <a:pt x="992924" y="1815002"/>
                    <a:pt x="984145" y="1815002"/>
                  </a:cubicBezTo>
                  <a:cubicBezTo>
                    <a:pt x="983694" y="1815002"/>
                    <a:pt x="983357" y="1815002"/>
                    <a:pt x="982907" y="1815002"/>
                  </a:cubicBezTo>
                  <a:cubicBezTo>
                    <a:pt x="973564" y="1814326"/>
                    <a:pt x="966586" y="1806222"/>
                    <a:pt x="967261" y="1796880"/>
                  </a:cubicBezTo>
                  <a:lnTo>
                    <a:pt x="981821" y="1650093"/>
                  </a:lnTo>
                  <a:lnTo>
                    <a:pt x="912107" y="1646277"/>
                  </a:lnTo>
                  <a:lnTo>
                    <a:pt x="861210" y="1647631"/>
                  </a:lnTo>
                  <a:lnTo>
                    <a:pt x="875975" y="1796993"/>
                  </a:lnTo>
                  <a:cubicBezTo>
                    <a:pt x="876651" y="1806335"/>
                    <a:pt x="869672" y="1814326"/>
                    <a:pt x="860331" y="1815114"/>
                  </a:cubicBezTo>
                  <a:cubicBezTo>
                    <a:pt x="859993" y="1815002"/>
                    <a:pt x="859542" y="1815002"/>
                    <a:pt x="859092" y="1815002"/>
                  </a:cubicBezTo>
                  <a:cubicBezTo>
                    <a:pt x="850313" y="1815002"/>
                    <a:pt x="842884" y="1808249"/>
                    <a:pt x="842321" y="1799356"/>
                  </a:cubicBezTo>
                  <a:cubicBezTo>
                    <a:pt x="838663" y="1749549"/>
                    <a:pt x="833710" y="1699545"/>
                    <a:pt x="827491" y="1649710"/>
                  </a:cubicBezTo>
                  <a:lnTo>
                    <a:pt x="827314" y="1648532"/>
                  </a:lnTo>
                  <a:lnTo>
                    <a:pt x="772479" y="1649991"/>
                  </a:lnTo>
                  <a:lnTo>
                    <a:pt x="651803" y="1662894"/>
                  </a:lnTo>
                  <a:lnTo>
                    <a:pt x="694083" y="1793503"/>
                  </a:lnTo>
                  <a:cubicBezTo>
                    <a:pt x="696672" y="1802508"/>
                    <a:pt x="691382" y="1811851"/>
                    <a:pt x="682377" y="1814326"/>
                  </a:cubicBezTo>
                  <a:cubicBezTo>
                    <a:pt x="680914" y="1814777"/>
                    <a:pt x="679451" y="1815002"/>
                    <a:pt x="677875" y="1815002"/>
                  </a:cubicBezTo>
                  <a:cubicBezTo>
                    <a:pt x="670558" y="1815002"/>
                    <a:pt x="663805" y="1810162"/>
                    <a:pt x="661666" y="1802733"/>
                  </a:cubicBezTo>
                  <a:cubicBezTo>
                    <a:pt x="631501" y="1696141"/>
                    <a:pt x="596945" y="1589209"/>
                    <a:pt x="558900" y="1485205"/>
                  </a:cubicBezTo>
                  <a:lnTo>
                    <a:pt x="439758" y="1192042"/>
                  </a:lnTo>
                  <a:lnTo>
                    <a:pt x="434032" y="1191174"/>
                  </a:lnTo>
                  <a:cubicBezTo>
                    <a:pt x="402871" y="1181460"/>
                    <a:pt x="377577" y="1158311"/>
                    <a:pt x="364961" y="1128537"/>
                  </a:cubicBezTo>
                  <a:lnTo>
                    <a:pt x="359692" y="1102508"/>
                  </a:lnTo>
                  <a:lnTo>
                    <a:pt x="93874" y="1102508"/>
                  </a:lnTo>
                  <a:cubicBezTo>
                    <a:pt x="42096" y="1102508"/>
                    <a:pt x="0" y="1060411"/>
                    <a:pt x="0" y="1008634"/>
                  </a:cubicBezTo>
                  <a:lnTo>
                    <a:pt x="0" y="209246"/>
                  </a:lnTo>
                  <a:cubicBezTo>
                    <a:pt x="0" y="93873"/>
                    <a:pt x="93874" y="0"/>
                    <a:pt x="209246"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837" name="Google Shape;3837;p26"/>
            <p:cNvGrpSpPr/>
            <p:nvPr/>
          </p:nvGrpSpPr>
          <p:grpSpPr>
            <a:xfrm>
              <a:off x="561305" y="-23728"/>
              <a:ext cx="1843119" cy="1815089"/>
              <a:chOff x="578968" y="146485"/>
              <a:chExt cx="1843119" cy="1815089"/>
            </a:xfrm>
          </p:grpSpPr>
          <p:grpSp>
            <p:nvGrpSpPr>
              <p:cNvPr id="3838" name="Google Shape;3838;p26"/>
              <p:cNvGrpSpPr/>
              <p:nvPr/>
            </p:nvGrpSpPr>
            <p:grpSpPr>
              <a:xfrm>
                <a:off x="578968" y="146485"/>
                <a:ext cx="1843119" cy="1102494"/>
                <a:chOff x="9560147" y="743902"/>
                <a:chExt cx="1559718" cy="932973"/>
              </a:xfrm>
            </p:grpSpPr>
            <p:sp>
              <p:nvSpPr>
                <p:cNvPr id="3839" name="Google Shape;3839;p26"/>
                <p:cNvSpPr/>
                <p:nvPr/>
              </p:nvSpPr>
              <p:spPr>
                <a:xfrm>
                  <a:off x="9574434" y="758189"/>
                  <a:ext cx="1531238" cy="904398"/>
                </a:xfrm>
                <a:custGeom>
                  <a:rect b="b" l="l" r="r" t="t"/>
                  <a:pathLst>
                    <a:path extrusionOk="0" h="904398" w="1531238">
                      <a:moveTo>
                        <a:pt x="1531239" y="162782"/>
                      </a:moveTo>
                      <a:lnTo>
                        <a:pt x="1531239" y="839248"/>
                      </a:lnTo>
                      <a:cubicBezTo>
                        <a:pt x="1531239" y="875157"/>
                        <a:pt x="1501997" y="904399"/>
                        <a:pt x="1466088" y="904399"/>
                      </a:cubicBezTo>
                      <a:lnTo>
                        <a:pt x="1237679" y="904399"/>
                      </a:lnTo>
                      <a:cubicBezTo>
                        <a:pt x="1237679" y="860584"/>
                        <a:pt x="1202151" y="825056"/>
                        <a:pt x="1158335" y="825056"/>
                      </a:cubicBezTo>
                      <a:lnTo>
                        <a:pt x="388811" y="825056"/>
                      </a:lnTo>
                      <a:cubicBezTo>
                        <a:pt x="366903" y="825056"/>
                        <a:pt x="347091" y="833914"/>
                        <a:pt x="332708" y="848297"/>
                      </a:cubicBezTo>
                      <a:cubicBezTo>
                        <a:pt x="318325" y="862679"/>
                        <a:pt x="309467" y="882491"/>
                        <a:pt x="309467" y="904399"/>
                      </a:cubicBezTo>
                      <a:lnTo>
                        <a:pt x="65151" y="904399"/>
                      </a:lnTo>
                      <a:cubicBezTo>
                        <a:pt x="29242" y="904399"/>
                        <a:pt x="0" y="875157"/>
                        <a:pt x="0" y="839248"/>
                      </a:cubicBezTo>
                      <a:lnTo>
                        <a:pt x="0" y="162782"/>
                      </a:lnTo>
                      <a:cubicBezTo>
                        <a:pt x="0" y="72866"/>
                        <a:pt x="72866" y="0"/>
                        <a:pt x="162783" y="0"/>
                      </a:cubicBezTo>
                      <a:lnTo>
                        <a:pt x="1368361" y="0"/>
                      </a:lnTo>
                      <a:cubicBezTo>
                        <a:pt x="1458278" y="-95"/>
                        <a:pt x="1531239" y="72866"/>
                        <a:pt x="1531239" y="16278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40" name="Google Shape;3840;p26"/>
                <p:cNvSpPr/>
                <p:nvPr/>
              </p:nvSpPr>
              <p:spPr>
                <a:xfrm>
                  <a:off x="9560147" y="743902"/>
                  <a:ext cx="1559718" cy="932973"/>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41" name="Google Shape;3841;p26"/>
              <p:cNvGrpSpPr/>
              <p:nvPr/>
            </p:nvGrpSpPr>
            <p:grpSpPr>
              <a:xfrm>
                <a:off x="1085199" y="605828"/>
                <a:ext cx="830669" cy="549390"/>
                <a:chOff x="9996582" y="1132617"/>
                <a:chExt cx="702944" cy="464915"/>
              </a:xfrm>
            </p:grpSpPr>
            <p:sp>
              <p:nvSpPr>
                <p:cNvPr id="3842" name="Google Shape;3842;p26"/>
                <p:cNvSpPr/>
                <p:nvPr/>
              </p:nvSpPr>
              <p:spPr>
                <a:xfrm>
                  <a:off x="10010870" y="1146904"/>
                  <a:ext cx="674369" cy="436340"/>
                </a:xfrm>
                <a:custGeom>
                  <a:rect b="b" l="l" r="r" t="t"/>
                  <a:pathLst>
                    <a:path extrusionOk="0" h="436340" w="674369">
                      <a:moveTo>
                        <a:pt x="0" y="0"/>
                      </a:moveTo>
                      <a:lnTo>
                        <a:pt x="674370" y="0"/>
                      </a:lnTo>
                      <a:lnTo>
                        <a:pt x="674370" y="436340"/>
                      </a:lnTo>
                      <a:lnTo>
                        <a:pt x="0" y="43634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43" name="Google Shape;3843;p26"/>
                <p:cNvSpPr/>
                <p:nvPr/>
              </p:nvSpPr>
              <p:spPr>
                <a:xfrm>
                  <a:off x="9996582" y="1132617"/>
                  <a:ext cx="702944" cy="464915"/>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44" name="Google Shape;3844;p26"/>
              <p:cNvGrpSpPr/>
              <p:nvPr/>
            </p:nvGrpSpPr>
            <p:grpSpPr>
              <a:xfrm>
                <a:off x="935207" y="1121340"/>
                <a:ext cx="1130634" cy="221286"/>
                <a:chOff x="9869610" y="1568860"/>
                <a:chExt cx="956786" cy="187261"/>
              </a:xfrm>
            </p:grpSpPr>
            <p:sp>
              <p:nvSpPr>
                <p:cNvPr id="3845" name="Google Shape;3845;p26"/>
                <p:cNvSpPr/>
                <p:nvPr/>
              </p:nvSpPr>
              <p:spPr>
                <a:xfrm>
                  <a:off x="9883901" y="1583245"/>
                  <a:ext cx="928211" cy="158686"/>
                </a:xfrm>
                <a:custGeom>
                  <a:rect b="b" l="l" r="r" t="t"/>
                  <a:pathLst>
                    <a:path extrusionOk="0" h="158686" w="928211">
                      <a:moveTo>
                        <a:pt x="928211" y="79343"/>
                      </a:moveTo>
                      <a:cubicBezTo>
                        <a:pt x="928211" y="101251"/>
                        <a:pt x="919353" y="121063"/>
                        <a:pt x="904970" y="135446"/>
                      </a:cubicBezTo>
                      <a:cubicBezTo>
                        <a:pt x="890588" y="149828"/>
                        <a:pt x="870775" y="158686"/>
                        <a:pt x="848868" y="158686"/>
                      </a:cubicBezTo>
                      <a:lnTo>
                        <a:pt x="79343" y="158686"/>
                      </a:lnTo>
                      <a:cubicBezTo>
                        <a:pt x="35528" y="158686"/>
                        <a:pt x="0" y="123158"/>
                        <a:pt x="0" y="79343"/>
                      </a:cubicBezTo>
                      <a:cubicBezTo>
                        <a:pt x="0" y="57436"/>
                        <a:pt x="8858" y="37624"/>
                        <a:pt x="23241" y="23241"/>
                      </a:cubicBezTo>
                      <a:cubicBezTo>
                        <a:pt x="37624" y="8858"/>
                        <a:pt x="57436" y="0"/>
                        <a:pt x="79343" y="0"/>
                      </a:cubicBezTo>
                      <a:lnTo>
                        <a:pt x="848868" y="0"/>
                      </a:lnTo>
                      <a:cubicBezTo>
                        <a:pt x="892683" y="0"/>
                        <a:pt x="928211" y="35528"/>
                        <a:pt x="928211" y="7934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46" name="Google Shape;3846;p26"/>
                <p:cNvSpPr/>
                <p:nvPr/>
              </p:nvSpPr>
              <p:spPr>
                <a:xfrm>
                  <a:off x="9869610" y="1568860"/>
                  <a:ext cx="956786" cy="18726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47" name="Google Shape;3847;p26"/>
              <p:cNvGrpSpPr/>
              <p:nvPr/>
            </p:nvGrpSpPr>
            <p:grpSpPr>
              <a:xfrm>
                <a:off x="1014925" y="1308928"/>
                <a:ext cx="971204" cy="652646"/>
                <a:chOff x="9948938" y="1727608"/>
                <a:chExt cx="821870" cy="552294"/>
              </a:xfrm>
            </p:grpSpPr>
            <p:grpSp>
              <p:nvGrpSpPr>
                <p:cNvPr id="3848" name="Google Shape;3848;p26"/>
                <p:cNvGrpSpPr/>
                <p:nvPr/>
              </p:nvGrpSpPr>
              <p:grpSpPr>
                <a:xfrm>
                  <a:off x="9948938" y="1727608"/>
                  <a:ext cx="821870" cy="552294"/>
                  <a:chOff x="9948938" y="1727608"/>
                  <a:chExt cx="821870" cy="552294"/>
                </a:xfrm>
              </p:grpSpPr>
              <p:sp>
                <p:nvSpPr>
                  <p:cNvPr id="3849" name="Google Shape;3849;p26"/>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50" name="Google Shape;3850;p26"/>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51" name="Google Shape;3851;p26"/>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52" name="Google Shape;3852;p26"/>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853" name="Google Shape;3853;p26"/>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54" name="Google Shape;3854;p26"/>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3855" name="Google Shape;3855;p26"/>
          <p:cNvGrpSpPr/>
          <p:nvPr/>
        </p:nvGrpSpPr>
        <p:grpSpPr>
          <a:xfrm>
            <a:off x="7955749" y="4542481"/>
            <a:ext cx="1843284" cy="1815123"/>
            <a:chOff x="561305" y="-23728"/>
            <a:chExt cx="1843284" cy="1815123"/>
          </a:xfrm>
        </p:grpSpPr>
        <p:sp>
          <p:nvSpPr>
            <p:cNvPr id="3856" name="Google Shape;3856;p26"/>
            <p:cNvSpPr/>
            <p:nvPr/>
          </p:nvSpPr>
          <p:spPr>
            <a:xfrm>
              <a:off x="561447" y="-23719"/>
              <a:ext cx="1843142" cy="1815114"/>
            </a:xfrm>
            <a:custGeom>
              <a:rect b="b" l="l" r="r" t="t"/>
              <a:pathLst>
                <a:path extrusionOk="0" h="1815114" w="1843142">
                  <a:moveTo>
                    <a:pt x="1054906" y="1419530"/>
                  </a:moveTo>
                  <a:lnTo>
                    <a:pt x="1038060" y="1501076"/>
                  </a:lnTo>
                  <a:lnTo>
                    <a:pt x="1020336" y="1618576"/>
                  </a:lnTo>
                  <a:lnTo>
                    <a:pt x="1059981" y="1620768"/>
                  </a:lnTo>
                  <a:lnTo>
                    <a:pt x="1198745" y="1639967"/>
                  </a:lnTo>
                  <a:lnTo>
                    <a:pt x="1252597" y="1473613"/>
                  </a:lnTo>
                  <a:lnTo>
                    <a:pt x="1263813" y="1446012"/>
                  </a:lnTo>
                  <a:lnTo>
                    <a:pt x="1098897" y="1421906"/>
                  </a:lnTo>
                  <a:close/>
                  <a:moveTo>
                    <a:pt x="787552" y="1416224"/>
                  </a:moveTo>
                  <a:lnTo>
                    <a:pt x="734729" y="1418093"/>
                  </a:lnTo>
                  <a:lnTo>
                    <a:pt x="575906" y="1437627"/>
                  </a:lnTo>
                  <a:lnTo>
                    <a:pt x="590529" y="1473613"/>
                  </a:lnTo>
                  <a:lnTo>
                    <a:pt x="641217" y="1630194"/>
                  </a:lnTo>
                  <a:lnTo>
                    <a:pt x="770340" y="1616420"/>
                  </a:lnTo>
                  <a:lnTo>
                    <a:pt x="822259" y="1615035"/>
                  </a:lnTo>
                  <a:lnTo>
                    <a:pt x="805064" y="1501077"/>
                  </a:lnTo>
                  <a:close/>
                  <a:moveTo>
                    <a:pt x="912108" y="1411818"/>
                  </a:moveTo>
                  <a:lnTo>
                    <a:pt x="821723" y="1415016"/>
                  </a:lnTo>
                  <a:lnTo>
                    <a:pt x="838269" y="1495222"/>
                  </a:lnTo>
                  <a:lnTo>
                    <a:pt x="856252" y="1614127"/>
                  </a:lnTo>
                  <a:lnTo>
                    <a:pt x="912670" y="1612622"/>
                  </a:lnTo>
                  <a:lnTo>
                    <a:pt x="986621" y="1616711"/>
                  </a:lnTo>
                  <a:lnTo>
                    <a:pt x="1004968" y="1495111"/>
                  </a:lnTo>
                  <a:lnTo>
                    <a:pt x="1020950" y="1417697"/>
                  </a:lnTo>
                  <a:close/>
                  <a:moveTo>
                    <a:pt x="1109498" y="1196157"/>
                  </a:moveTo>
                  <a:lnTo>
                    <a:pt x="1071026" y="1341497"/>
                  </a:lnTo>
                  <a:lnTo>
                    <a:pt x="1061807" y="1386123"/>
                  </a:lnTo>
                  <a:lnTo>
                    <a:pt x="1102260" y="1388307"/>
                  </a:lnTo>
                  <a:lnTo>
                    <a:pt x="1276867" y="1413886"/>
                  </a:lnTo>
                  <a:lnTo>
                    <a:pt x="1365343" y="1196157"/>
                  </a:lnTo>
                  <a:close/>
                  <a:moveTo>
                    <a:pt x="768543" y="1196157"/>
                  </a:moveTo>
                  <a:lnTo>
                    <a:pt x="804994" y="1333927"/>
                  </a:lnTo>
                  <a:lnTo>
                    <a:pt x="814813" y="1381522"/>
                  </a:lnTo>
                  <a:lnTo>
                    <a:pt x="912332" y="1378051"/>
                  </a:lnTo>
                  <a:lnTo>
                    <a:pt x="1027847" y="1384289"/>
                  </a:lnTo>
                  <a:lnTo>
                    <a:pt x="1038285" y="1333730"/>
                  </a:lnTo>
                  <a:lnTo>
                    <a:pt x="1074666" y="1196157"/>
                  </a:lnTo>
                  <a:close/>
                  <a:moveTo>
                    <a:pt x="477783" y="1196157"/>
                  </a:moveTo>
                  <a:lnTo>
                    <a:pt x="562745" y="1405239"/>
                  </a:lnTo>
                  <a:lnTo>
                    <a:pt x="732070" y="1384467"/>
                  </a:lnTo>
                  <a:lnTo>
                    <a:pt x="780641" y="1382738"/>
                  </a:lnTo>
                  <a:lnTo>
                    <a:pt x="772155" y="1341623"/>
                  </a:lnTo>
                  <a:lnTo>
                    <a:pt x="733732" y="1196157"/>
                  </a:lnTo>
                  <a:close/>
                  <a:moveTo>
                    <a:pt x="209246" y="0"/>
                  </a:moveTo>
                  <a:lnTo>
                    <a:pt x="1633897" y="0"/>
                  </a:lnTo>
                  <a:cubicBezTo>
                    <a:pt x="1749269" y="0"/>
                    <a:pt x="1843142" y="93873"/>
                    <a:pt x="1843142" y="209246"/>
                  </a:cubicBezTo>
                  <a:lnTo>
                    <a:pt x="1843142" y="1008634"/>
                  </a:lnTo>
                  <a:cubicBezTo>
                    <a:pt x="1843256" y="1060411"/>
                    <a:pt x="1801158" y="1102508"/>
                    <a:pt x="1749381" y="1102508"/>
                  </a:cubicBezTo>
                  <a:lnTo>
                    <a:pt x="1483545" y="1102508"/>
                  </a:lnTo>
                  <a:lnTo>
                    <a:pt x="1478544" y="1127834"/>
                  </a:lnTo>
                  <a:cubicBezTo>
                    <a:pt x="1473057" y="1141087"/>
                    <a:pt x="1464953" y="1153271"/>
                    <a:pt x="1454484" y="1163739"/>
                  </a:cubicBezTo>
                  <a:cubicBezTo>
                    <a:pt x="1444017" y="1174207"/>
                    <a:pt x="1431861" y="1182312"/>
                    <a:pt x="1418621" y="1187799"/>
                  </a:cubicBezTo>
                  <a:lnTo>
                    <a:pt x="1403913" y="1190701"/>
                  </a:lnTo>
                  <a:lnTo>
                    <a:pt x="1284225" y="1485205"/>
                  </a:lnTo>
                  <a:cubicBezTo>
                    <a:pt x="1246181" y="1589323"/>
                    <a:pt x="1211626" y="1696141"/>
                    <a:pt x="1181460" y="1802733"/>
                  </a:cubicBezTo>
                  <a:cubicBezTo>
                    <a:pt x="1179547" y="1810162"/>
                    <a:pt x="1172793" y="1815002"/>
                    <a:pt x="1165364" y="1815002"/>
                  </a:cubicBezTo>
                  <a:cubicBezTo>
                    <a:pt x="1163789" y="1815002"/>
                    <a:pt x="1162325" y="1814777"/>
                    <a:pt x="1160749" y="1814326"/>
                  </a:cubicBezTo>
                  <a:cubicBezTo>
                    <a:pt x="1151745" y="1811737"/>
                    <a:pt x="1146568" y="1802508"/>
                    <a:pt x="1149043" y="1793503"/>
                  </a:cubicBezTo>
                  <a:lnTo>
                    <a:pt x="1188228" y="1672456"/>
                  </a:lnTo>
                  <a:lnTo>
                    <a:pt x="1056562" y="1654184"/>
                  </a:lnTo>
                  <a:lnTo>
                    <a:pt x="1015417" y="1651931"/>
                  </a:lnTo>
                  <a:lnTo>
                    <a:pt x="1000804" y="1799356"/>
                  </a:lnTo>
                  <a:cubicBezTo>
                    <a:pt x="1000354" y="1808135"/>
                    <a:pt x="992924" y="1815002"/>
                    <a:pt x="984145" y="1815002"/>
                  </a:cubicBezTo>
                  <a:cubicBezTo>
                    <a:pt x="983694" y="1815002"/>
                    <a:pt x="983357" y="1815002"/>
                    <a:pt x="982907" y="1815002"/>
                  </a:cubicBezTo>
                  <a:cubicBezTo>
                    <a:pt x="973564" y="1814326"/>
                    <a:pt x="966586" y="1806222"/>
                    <a:pt x="967261" y="1796880"/>
                  </a:cubicBezTo>
                  <a:lnTo>
                    <a:pt x="981821" y="1650093"/>
                  </a:lnTo>
                  <a:lnTo>
                    <a:pt x="912107" y="1646277"/>
                  </a:lnTo>
                  <a:lnTo>
                    <a:pt x="861210" y="1647631"/>
                  </a:lnTo>
                  <a:lnTo>
                    <a:pt x="875975" y="1796993"/>
                  </a:lnTo>
                  <a:cubicBezTo>
                    <a:pt x="876651" y="1806335"/>
                    <a:pt x="869672" y="1814326"/>
                    <a:pt x="860331" y="1815114"/>
                  </a:cubicBezTo>
                  <a:cubicBezTo>
                    <a:pt x="859993" y="1815002"/>
                    <a:pt x="859542" y="1815002"/>
                    <a:pt x="859092" y="1815002"/>
                  </a:cubicBezTo>
                  <a:cubicBezTo>
                    <a:pt x="850313" y="1815002"/>
                    <a:pt x="842884" y="1808249"/>
                    <a:pt x="842321" y="1799356"/>
                  </a:cubicBezTo>
                  <a:cubicBezTo>
                    <a:pt x="838663" y="1749549"/>
                    <a:pt x="833710" y="1699545"/>
                    <a:pt x="827491" y="1649710"/>
                  </a:cubicBezTo>
                  <a:lnTo>
                    <a:pt x="827314" y="1648532"/>
                  </a:lnTo>
                  <a:lnTo>
                    <a:pt x="772479" y="1649991"/>
                  </a:lnTo>
                  <a:lnTo>
                    <a:pt x="651803" y="1662894"/>
                  </a:lnTo>
                  <a:lnTo>
                    <a:pt x="694083" y="1793503"/>
                  </a:lnTo>
                  <a:cubicBezTo>
                    <a:pt x="696672" y="1802508"/>
                    <a:pt x="691382" y="1811851"/>
                    <a:pt x="682377" y="1814326"/>
                  </a:cubicBezTo>
                  <a:cubicBezTo>
                    <a:pt x="680914" y="1814777"/>
                    <a:pt x="679451" y="1815002"/>
                    <a:pt x="677875" y="1815002"/>
                  </a:cubicBezTo>
                  <a:cubicBezTo>
                    <a:pt x="670558" y="1815002"/>
                    <a:pt x="663805" y="1810162"/>
                    <a:pt x="661666" y="1802733"/>
                  </a:cubicBezTo>
                  <a:cubicBezTo>
                    <a:pt x="631501" y="1696141"/>
                    <a:pt x="596945" y="1589209"/>
                    <a:pt x="558900" y="1485205"/>
                  </a:cubicBezTo>
                  <a:lnTo>
                    <a:pt x="439758" y="1192042"/>
                  </a:lnTo>
                  <a:lnTo>
                    <a:pt x="434032" y="1191174"/>
                  </a:lnTo>
                  <a:cubicBezTo>
                    <a:pt x="402871" y="1181460"/>
                    <a:pt x="377577" y="1158311"/>
                    <a:pt x="364961" y="1128537"/>
                  </a:cubicBezTo>
                  <a:lnTo>
                    <a:pt x="359692" y="1102508"/>
                  </a:lnTo>
                  <a:lnTo>
                    <a:pt x="93874" y="1102508"/>
                  </a:lnTo>
                  <a:cubicBezTo>
                    <a:pt x="42096" y="1102508"/>
                    <a:pt x="0" y="1060411"/>
                    <a:pt x="0" y="1008634"/>
                  </a:cubicBezTo>
                  <a:lnTo>
                    <a:pt x="0" y="209246"/>
                  </a:lnTo>
                  <a:cubicBezTo>
                    <a:pt x="0" y="93873"/>
                    <a:pt x="93874" y="0"/>
                    <a:pt x="209246"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857" name="Google Shape;3857;p26"/>
            <p:cNvGrpSpPr/>
            <p:nvPr/>
          </p:nvGrpSpPr>
          <p:grpSpPr>
            <a:xfrm>
              <a:off x="561305" y="-23728"/>
              <a:ext cx="1843119" cy="1815089"/>
              <a:chOff x="578968" y="146485"/>
              <a:chExt cx="1843119" cy="1815089"/>
            </a:xfrm>
          </p:grpSpPr>
          <p:grpSp>
            <p:nvGrpSpPr>
              <p:cNvPr id="3858" name="Google Shape;3858;p26"/>
              <p:cNvGrpSpPr/>
              <p:nvPr/>
            </p:nvGrpSpPr>
            <p:grpSpPr>
              <a:xfrm>
                <a:off x="578968" y="146485"/>
                <a:ext cx="1843119" cy="1102494"/>
                <a:chOff x="9560147" y="743902"/>
                <a:chExt cx="1559718" cy="932973"/>
              </a:xfrm>
            </p:grpSpPr>
            <p:sp>
              <p:nvSpPr>
                <p:cNvPr id="3859" name="Google Shape;3859;p26"/>
                <p:cNvSpPr/>
                <p:nvPr/>
              </p:nvSpPr>
              <p:spPr>
                <a:xfrm>
                  <a:off x="9574434" y="758189"/>
                  <a:ext cx="1531238" cy="904398"/>
                </a:xfrm>
                <a:custGeom>
                  <a:rect b="b" l="l" r="r" t="t"/>
                  <a:pathLst>
                    <a:path extrusionOk="0" h="904398" w="1531238">
                      <a:moveTo>
                        <a:pt x="1531239" y="162782"/>
                      </a:moveTo>
                      <a:lnTo>
                        <a:pt x="1531239" y="839248"/>
                      </a:lnTo>
                      <a:cubicBezTo>
                        <a:pt x="1531239" y="875157"/>
                        <a:pt x="1501997" y="904399"/>
                        <a:pt x="1466088" y="904399"/>
                      </a:cubicBezTo>
                      <a:lnTo>
                        <a:pt x="1237679" y="904399"/>
                      </a:lnTo>
                      <a:cubicBezTo>
                        <a:pt x="1237679" y="860584"/>
                        <a:pt x="1202151" y="825056"/>
                        <a:pt x="1158335" y="825056"/>
                      </a:cubicBezTo>
                      <a:lnTo>
                        <a:pt x="388811" y="825056"/>
                      </a:lnTo>
                      <a:cubicBezTo>
                        <a:pt x="366903" y="825056"/>
                        <a:pt x="347091" y="833914"/>
                        <a:pt x="332708" y="848297"/>
                      </a:cubicBezTo>
                      <a:cubicBezTo>
                        <a:pt x="318325" y="862679"/>
                        <a:pt x="309467" y="882491"/>
                        <a:pt x="309467" y="904399"/>
                      </a:cubicBezTo>
                      <a:lnTo>
                        <a:pt x="65151" y="904399"/>
                      </a:lnTo>
                      <a:cubicBezTo>
                        <a:pt x="29242" y="904399"/>
                        <a:pt x="0" y="875157"/>
                        <a:pt x="0" y="839248"/>
                      </a:cubicBezTo>
                      <a:lnTo>
                        <a:pt x="0" y="162782"/>
                      </a:lnTo>
                      <a:cubicBezTo>
                        <a:pt x="0" y="72866"/>
                        <a:pt x="72866" y="0"/>
                        <a:pt x="162783" y="0"/>
                      </a:cubicBezTo>
                      <a:lnTo>
                        <a:pt x="1368361" y="0"/>
                      </a:lnTo>
                      <a:cubicBezTo>
                        <a:pt x="1458278" y="-95"/>
                        <a:pt x="1531239" y="72866"/>
                        <a:pt x="1531239" y="16278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60" name="Google Shape;3860;p26"/>
                <p:cNvSpPr/>
                <p:nvPr/>
              </p:nvSpPr>
              <p:spPr>
                <a:xfrm>
                  <a:off x="9560147" y="743902"/>
                  <a:ext cx="1559718" cy="932973"/>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61" name="Google Shape;3861;p26"/>
              <p:cNvGrpSpPr/>
              <p:nvPr/>
            </p:nvGrpSpPr>
            <p:grpSpPr>
              <a:xfrm>
                <a:off x="1085199" y="605828"/>
                <a:ext cx="830669" cy="549390"/>
                <a:chOff x="9996582" y="1132617"/>
                <a:chExt cx="702944" cy="464915"/>
              </a:xfrm>
            </p:grpSpPr>
            <p:sp>
              <p:nvSpPr>
                <p:cNvPr id="3862" name="Google Shape;3862;p26"/>
                <p:cNvSpPr/>
                <p:nvPr/>
              </p:nvSpPr>
              <p:spPr>
                <a:xfrm>
                  <a:off x="10010870" y="1146904"/>
                  <a:ext cx="674369" cy="436340"/>
                </a:xfrm>
                <a:custGeom>
                  <a:rect b="b" l="l" r="r" t="t"/>
                  <a:pathLst>
                    <a:path extrusionOk="0" h="436340" w="674369">
                      <a:moveTo>
                        <a:pt x="0" y="0"/>
                      </a:moveTo>
                      <a:lnTo>
                        <a:pt x="674370" y="0"/>
                      </a:lnTo>
                      <a:lnTo>
                        <a:pt x="674370" y="436340"/>
                      </a:lnTo>
                      <a:lnTo>
                        <a:pt x="0" y="43634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63" name="Google Shape;3863;p26"/>
                <p:cNvSpPr/>
                <p:nvPr/>
              </p:nvSpPr>
              <p:spPr>
                <a:xfrm>
                  <a:off x="9996582" y="1132617"/>
                  <a:ext cx="702944" cy="464915"/>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64" name="Google Shape;3864;p26"/>
              <p:cNvGrpSpPr/>
              <p:nvPr/>
            </p:nvGrpSpPr>
            <p:grpSpPr>
              <a:xfrm>
                <a:off x="935207" y="1121340"/>
                <a:ext cx="1130634" cy="221286"/>
                <a:chOff x="9869610" y="1568860"/>
                <a:chExt cx="956786" cy="187261"/>
              </a:xfrm>
            </p:grpSpPr>
            <p:sp>
              <p:nvSpPr>
                <p:cNvPr id="3865" name="Google Shape;3865;p26"/>
                <p:cNvSpPr/>
                <p:nvPr/>
              </p:nvSpPr>
              <p:spPr>
                <a:xfrm>
                  <a:off x="9883901" y="1583245"/>
                  <a:ext cx="928211" cy="158686"/>
                </a:xfrm>
                <a:custGeom>
                  <a:rect b="b" l="l" r="r" t="t"/>
                  <a:pathLst>
                    <a:path extrusionOk="0" h="158686" w="928211">
                      <a:moveTo>
                        <a:pt x="928211" y="79343"/>
                      </a:moveTo>
                      <a:cubicBezTo>
                        <a:pt x="928211" y="101251"/>
                        <a:pt x="919353" y="121063"/>
                        <a:pt x="904970" y="135446"/>
                      </a:cubicBezTo>
                      <a:cubicBezTo>
                        <a:pt x="890588" y="149828"/>
                        <a:pt x="870775" y="158686"/>
                        <a:pt x="848868" y="158686"/>
                      </a:cubicBezTo>
                      <a:lnTo>
                        <a:pt x="79343" y="158686"/>
                      </a:lnTo>
                      <a:cubicBezTo>
                        <a:pt x="35528" y="158686"/>
                        <a:pt x="0" y="123158"/>
                        <a:pt x="0" y="79343"/>
                      </a:cubicBezTo>
                      <a:cubicBezTo>
                        <a:pt x="0" y="57436"/>
                        <a:pt x="8858" y="37624"/>
                        <a:pt x="23241" y="23241"/>
                      </a:cubicBezTo>
                      <a:cubicBezTo>
                        <a:pt x="37624" y="8858"/>
                        <a:pt x="57436" y="0"/>
                        <a:pt x="79343" y="0"/>
                      </a:cubicBezTo>
                      <a:lnTo>
                        <a:pt x="848868" y="0"/>
                      </a:lnTo>
                      <a:cubicBezTo>
                        <a:pt x="892683" y="0"/>
                        <a:pt x="928211" y="35528"/>
                        <a:pt x="928211" y="7934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66" name="Google Shape;3866;p26"/>
                <p:cNvSpPr/>
                <p:nvPr/>
              </p:nvSpPr>
              <p:spPr>
                <a:xfrm>
                  <a:off x="9869610" y="1568860"/>
                  <a:ext cx="956786" cy="18726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67" name="Google Shape;3867;p26"/>
              <p:cNvGrpSpPr/>
              <p:nvPr/>
            </p:nvGrpSpPr>
            <p:grpSpPr>
              <a:xfrm>
                <a:off x="1014925" y="1308928"/>
                <a:ext cx="971204" cy="652646"/>
                <a:chOff x="9948938" y="1727608"/>
                <a:chExt cx="821870" cy="552294"/>
              </a:xfrm>
            </p:grpSpPr>
            <p:grpSp>
              <p:nvGrpSpPr>
                <p:cNvPr id="3868" name="Google Shape;3868;p26"/>
                <p:cNvGrpSpPr/>
                <p:nvPr/>
              </p:nvGrpSpPr>
              <p:grpSpPr>
                <a:xfrm>
                  <a:off x="9948938" y="1727608"/>
                  <a:ext cx="821870" cy="552294"/>
                  <a:chOff x="9948938" y="1727608"/>
                  <a:chExt cx="821870" cy="552294"/>
                </a:xfrm>
              </p:grpSpPr>
              <p:sp>
                <p:nvSpPr>
                  <p:cNvPr id="3869" name="Google Shape;3869;p26"/>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70" name="Google Shape;3870;p26"/>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71" name="Google Shape;3871;p26"/>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72" name="Google Shape;3872;p26"/>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873" name="Google Shape;3873;p26"/>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74" name="Google Shape;3874;p26"/>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3875" name="Google Shape;3875;p26"/>
          <p:cNvGrpSpPr/>
          <p:nvPr/>
        </p:nvGrpSpPr>
        <p:grpSpPr>
          <a:xfrm>
            <a:off x="10121058" y="4542481"/>
            <a:ext cx="1843284" cy="1815123"/>
            <a:chOff x="561305" y="-23728"/>
            <a:chExt cx="1843284" cy="1815123"/>
          </a:xfrm>
        </p:grpSpPr>
        <p:sp>
          <p:nvSpPr>
            <p:cNvPr id="3876" name="Google Shape;3876;p26"/>
            <p:cNvSpPr/>
            <p:nvPr/>
          </p:nvSpPr>
          <p:spPr>
            <a:xfrm>
              <a:off x="561447" y="-23719"/>
              <a:ext cx="1843142" cy="1815114"/>
            </a:xfrm>
            <a:custGeom>
              <a:rect b="b" l="l" r="r" t="t"/>
              <a:pathLst>
                <a:path extrusionOk="0" h="1815114" w="1843142">
                  <a:moveTo>
                    <a:pt x="1054906" y="1419530"/>
                  </a:moveTo>
                  <a:lnTo>
                    <a:pt x="1038060" y="1501076"/>
                  </a:lnTo>
                  <a:lnTo>
                    <a:pt x="1020336" y="1618576"/>
                  </a:lnTo>
                  <a:lnTo>
                    <a:pt x="1059981" y="1620768"/>
                  </a:lnTo>
                  <a:lnTo>
                    <a:pt x="1198745" y="1639967"/>
                  </a:lnTo>
                  <a:lnTo>
                    <a:pt x="1252597" y="1473613"/>
                  </a:lnTo>
                  <a:lnTo>
                    <a:pt x="1263813" y="1446012"/>
                  </a:lnTo>
                  <a:lnTo>
                    <a:pt x="1098897" y="1421906"/>
                  </a:lnTo>
                  <a:close/>
                  <a:moveTo>
                    <a:pt x="787552" y="1416224"/>
                  </a:moveTo>
                  <a:lnTo>
                    <a:pt x="734729" y="1418093"/>
                  </a:lnTo>
                  <a:lnTo>
                    <a:pt x="575906" y="1437627"/>
                  </a:lnTo>
                  <a:lnTo>
                    <a:pt x="590529" y="1473613"/>
                  </a:lnTo>
                  <a:lnTo>
                    <a:pt x="641217" y="1630194"/>
                  </a:lnTo>
                  <a:lnTo>
                    <a:pt x="770340" y="1616420"/>
                  </a:lnTo>
                  <a:lnTo>
                    <a:pt x="822259" y="1615035"/>
                  </a:lnTo>
                  <a:lnTo>
                    <a:pt x="805064" y="1501077"/>
                  </a:lnTo>
                  <a:close/>
                  <a:moveTo>
                    <a:pt x="912108" y="1411818"/>
                  </a:moveTo>
                  <a:lnTo>
                    <a:pt x="821723" y="1415016"/>
                  </a:lnTo>
                  <a:lnTo>
                    <a:pt x="838269" y="1495222"/>
                  </a:lnTo>
                  <a:lnTo>
                    <a:pt x="856252" y="1614127"/>
                  </a:lnTo>
                  <a:lnTo>
                    <a:pt x="912670" y="1612622"/>
                  </a:lnTo>
                  <a:lnTo>
                    <a:pt x="986621" y="1616711"/>
                  </a:lnTo>
                  <a:lnTo>
                    <a:pt x="1004968" y="1495111"/>
                  </a:lnTo>
                  <a:lnTo>
                    <a:pt x="1020950" y="1417697"/>
                  </a:lnTo>
                  <a:close/>
                  <a:moveTo>
                    <a:pt x="1109498" y="1196157"/>
                  </a:moveTo>
                  <a:lnTo>
                    <a:pt x="1071026" y="1341497"/>
                  </a:lnTo>
                  <a:lnTo>
                    <a:pt x="1061807" y="1386123"/>
                  </a:lnTo>
                  <a:lnTo>
                    <a:pt x="1102260" y="1388307"/>
                  </a:lnTo>
                  <a:lnTo>
                    <a:pt x="1276867" y="1413886"/>
                  </a:lnTo>
                  <a:lnTo>
                    <a:pt x="1365343" y="1196157"/>
                  </a:lnTo>
                  <a:close/>
                  <a:moveTo>
                    <a:pt x="768543" y="1196157"/>
                  </a:moveTo>
                  <a:lnTo>
                    <a:pt x="804994" y="1333927"/>
                  </a:lnTo>
                  <a:lnTo>
                    <a:pt x="814813" y="1381522"/>
                  </a:lnTo>
                  <a:lnTo>
                    <a:pt x="912332" y="1378051"/>
                  </a:lnTo>
                  <a:lnTo>
                    <a:pt x="1027847" y="1384289"/>
                  </a:lnTo>
                  <a:lnTo>
                    <a:pt x="1038285" y="1333730"/>
                  </a:lnTo>
                  <a:lnTo>
                    <a:pt x="1074666" y="1196157"/>
                  </a:lnTo>
                  <a:close/>
                  <a:moveTo>
                    <a:pt x="477783" y="1196157"/>
                  </a:moveTo>
                  <a:lnTo>
                    <a:pt x="562745" y="1405239"/>
                  </a:lnTo>
                  <a:lnTo>
                    <a:pt x="732070" y="1384467"/>
                  </a:lnTo>
                  <a:lnTo>
                    <a:pt x="780641" y="1382738"/>
                  </a:lnTo>
                  <a:lnTo>
                    <a:pt x="772155" y="1341623"/>
                  </a:lnTo>
                  <a:lnTo>
                    <a:pt x="733732" y="1196157"/>
                  </a:lnTo>
                  <a:close/>
                  <a:moveTo>
                    <a:pt x="209246" y="0"/>
                  </a:moveTo>
                  <a:lnTo>
                    <a:pt x="1633897" y="0"/>
                  </a:lnTo>
                  <a:cubicBezTo>
                    <a:pt x="1749269" y="0"/>
                    <a:pt x="1843142" y="93873"/>
                    <a:pt x="1843142" y="209246"/>
                  </a:cubicBezTo>
                  <a:lnTo>
                    <a:pt x="1843142" y="1008634"/>
                  </a:lnTo>
                  <a:cubicBezTo>
                    <a:pt x="1843256" y="1060411"/>
                    <a:pt x="1801158" y="1102508"/>
                    <a:pt x="1749381" y="1102508"/>
                  </a:cubicBezTo>
                  <a:lnTo>
                    <a:pt x="1483545" y="1102508"/>
                  </a:lnTo>
                  <a:lnTo>
                    <a:pt x="1478544" y="1127834"/>
                  </a:lnTo>
                  <a:cubicBezTo>
                    <a:pt x="1473057" y="1141087"/>
                    <a:pt x="1464953" y="1153271"/>
                    <a:pt x="1454484" y="1163739"/>
                  </a:cubicBezTo>
                  <a:cubicBezTo>
                    <a:pt x="1444017" y="1174207"/>
                    <a:pt x="1431861" y="1182312"/>
                    <a:pt x="1418621" y="1187799"/>
                  </a:cubicBezTo>
                  <a:lnTo>
                    <a:pt x="1403913" y="1190701"/>
                  </a:lnTo>
                  <a:lnTo>
                    <a:pt x="1284225" y="1485205"/>
                  </a:lnTo>
                  <a:cubicBezTo>
                    <a:pt x="1246181" y="1589323"/>
                    <a:pt x="1211626" y="1696141"/>
                    <a:pt x="1181460" y="1802733"/>
                  </a:cubicBezTo>
                  <a:cubicBezTo>
                    <a:pt x="1179547" y="1810162"/>
                    <a:pt x="1172793" y="1815002"/>
                    <a:pt x="1165364" y="1815002"/>
                  </a:cubicBezTo>
                  <a:cubicBezTo>
                    <a:pt x="1163789" y="1815002"/>
                    <a:pt x="1162325" y="1814777"/>
                    <a:pt x="1160749" y="1814326"/>
                  </a:cubicBezTo>
                  <a:cubicBezTo>
                    <a:pt x="1151745" y="1811737"/>
                    <a:pt x="1146568" y="1802508"/>
                    <a:pt x="1149043" y="1793503"/>
                  </a:cubicBezTo>
                  <a:lnTo>
                    <a:pt x="1188228" y="1672456"/>
                  </a:lnTo>
                  <a:lnTo>
                    <a:pt x="1056562" y="1654184"/>
                  </a:lnTo>
                  <a:lnTo>
                    <a:pt x="1015417" y="1651931"/>
                  </a:lnTo>
                  <a:lnTo>
                    <a:pt x="1000804" y="1799356"/>
                  </a:lnTo>
                  <a:cubicBezTo>
                    <a:pt x="1000354" y="1808135"/>
                    <a:pt x="992924" y="1815002"/>
                    <a:pt x="984145" y="1815002"/>
                  </a:cubicBezTo>
                  <a:cubicBezTo>
                    <a:pt x="983694" y="1815002"/>
                    <a:pt x="983357" y="1815002"/>
                    <a:pt x="982907" y="1815002"/>
                  </a:cubicBezTo>
                  <a:cubicBezTo>
                    <a:pt x="973564" y="1814326"/>
                    <a:pt x="966586" y="1806222"/>
                    <a:pt x="967261" y="1796880"/>
                  </a:cubicBezTo>
                  <a:lnTo>
                    <a:pt x="981821" y="1650093"/>
                  </a:lnTo>
                  <a:lnTo>
                    <a:pt x="912107" y="1646277"/>
                  </a:lnTo>
                  <a:lnTo>
                    <a:pt x="861210" y="1647631"/>
                  </a:lnTo>
                  <a:lnTo>
                    <a:pt x="875975" y="1796993"/>
                  </a:lnTo>
                  <a:cubicBezTo>
                    <a:pt x="876651" y="1806335"/>
                    <a:pt x="869672" y="1814326"/>
                    <a:pt x="860331" y="1815114"/>
                  </a:cubicBezTo>
                  <a:cubicBezTo>
                    <a:pt x="859993" y="1815002"/>
                    <a:pt x="859542" y="1815002"/>
                    <a:pt x="859092" y="1815002"/>
                  </a:cubicBezTo>
                  <a:cubicBezTo>
                    <a:pt x="850313" y="1815002"/>
                    <a:pt x="842884" y="1808249"/>
                    <a:pt x="842321" y="1799356"/>
                  </a:cubicBezTo>
                  <a:cubicBezTo>
                    <a:pt x="838663" y="1749549"/>
                    <a:pt x="833710" y="1699545"/>
                    <a:pt x="827491" y="1649710"/>
                  </a:cubicBezTo>
                  <a:lnTo>
                    <a:pt x="827314" y="1648532"/>
                  </a:lnTo>
                  <a:lnTo>
                    <a:pt x="772479" y="1649991"/>
                  </a:lnTo>
                  <a:lnTo>
                    <a:pt x="651803" y="1662894"/>
                  </a:lnTo>
                  <a:lnTo>
                    <a:pt x="694083" y="1793503"/>
                  </a:lnTo>
                  <a:cubicBezTo>
                    <a:pt x="696672" y="1802508"/>
                    <a:pt x="691382" y="1811851"/>
                    <a:pt x="682377" y="1814326"/>
                  </a:cubicBezTo>
                  <a:cubicBezTo>
                    <a:pt x="680914" y="1814777"/>
                    <a:pt x="679451" y="1815002"/>
                    <a:pt x="677875" y="1815002"/>
                  </a:cubicBezTo>
                  <a:cubicBezTo>
                    <a:pt x="670558" y="1815002"/>
                    <a:pt x="663805" y="1810162"/>
                    <a:pt x="661666" y="1802733"/>
                  </a:cubicBezTo>
                  <a:cubicBezTo>
                    <a:pt x="631501" y="1696141"/>
                    <a:pt x="596945" y="1589209"/>
                    <a:pt x="558900" y="1485205"/>
                  </a:cubicBezTo>
                  <a:lnTo>
                    <a:pt x="439758" y="1192042"/>
                  </a:lnTo>
                  <a:lnTo>
                    <a:pt x="434032" y="1191174"/>
                  </a:lnTo>
                  <a:cubicBezTo>
                    <a:pt x="402871" y="1181460"/>
                    <a:pt x="377577" y="1158311"/>
                    <a:pt x="364961" y="1128537"/>
                  </a:cubicBezTo>
                  <a:lnTo>
                    <a:pt x="359692" y="1102508"/>
                  </a:lnTo>
                  <a:lnTo>
                    <a:pt x="93874" y="1102508"/>
                  </a:lnTo>
                  <a:cubicBezTo>
                    <a:pt x="42096" y="1102508"/>
                    <a:pt x="0" y="1060411"/>
                    <a:pt x="0" y="1008634"/>
                  </a:cubicBezTo>
                  <a:lnTo>
                    <a:pt x="0" y="209246"/>
                  </a:lnTo>
                  <a:cubicBezTo>
                    <a:pt x="0" y="93873"/>
                    <a:pt x="93874" y="0"/>
                    <a:pt x="209246"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877" name="Google Shape;3877;p26"/>
            <p:cNvGrpSpPr/>
            <p:nvPr/>
          </p:nvGrpSpPr>
          <p:grpSpPr>
            <a:xfrm>
              <a:off x="561305" y="-23728"/>
              <a:ext cx="1843119" cy="1815089"/>
              <a:chOff x="578968" y="146485"/>
              <a:chExt cx="1843119" cy="1815089"/>
            </a:xfrm>
          </p:grpSpPr>
          <p:grpSp>
            <p:nvGrpSpPr>
              <p:cNvPr id="3878" name="Google Shape;3878;p26"/>
              <p:cNvGrpSpPr/>
              <p:nvPr/>
            </p:nvGrpSpPr>
            <p:grpSpPr>
              <a:xfrm>
                <a:off x="578968" y="146485"/>
                <a:ext cx="1843119" cy="1102494"/>
                <a:chOff x="9560147" y="743902"/>
                <a:chExt cx="1559718" cy="932973"/>
              </a:xfrm>
            </p:grpSpPr>
            <p:sp>
              <p:nvSpPr>
                <p:cNvPr id="3879" name="Google Shape;3879;p26"/>
                <p:cNvSpPr/>
                <p:nvPr/>
              </p:nvSpPr>
              <p:spPr>
                <a:xfrm>
                  <a:off x="9574434" y="758189"/>
                  <a:ext cx="1531238" cy="904398"/>
                </a:xfrm>
                <a:custGeom>
                  <a:rect b="b" l="l" r="r" t="t"/>
                  <a:pathLst>
                    <a:path extrusionOk="0" h="904398" w="1531238">
                      <a:moveTo>
                        <a:pt x="1531239" y="162782"/>
                      </a:moveTo>
                      <a:lnTo>
                        <a:pt x="1531239" y="839248"/>
                      </a:lnTo>
                      <a:cubicBezTo>
                        <a:pt x="1531239" y="875157"/>
                        <a:pt x="1501997" y="904399"/>
                        <a:pt x="1466088" y="904399"/>
                      </a:cubicBezTo>
                      <a:lnTo>
                        <a:pt x="1237679" y="904399"/>
                      </a:lnTo>
                      <a:cubicBezTo>
                        <a:pt x="1237679" y="860584"/>
                        <a:pt x="1202151" y="825056"/>
                        <a:pt x="1158335" y="825056"/>
                      </a:cubicBezTo>
                      <a:lnTo>
                        <a:pt x="388811" y="825056"/>
                      </a:lnTo>
                      <a:cubicBezTo>
                        <a:pt x="366903" y="825056"/>
                        <a:pt x="347091" y="833914"/>
                        <a:pt x="332708" y="848297"/>
                      </a:cubicBezTo>
                      <a:cubicBezTo>
                        <a:pt x="318325" y="862679"/>
                        <a:pt x="309467" y="882491"/>
                        <a:pt x="309467" y="904399"/>
                      </a:cubicBezTo>
                      <a:lnTo>
                        <a:pt x="65151" y="904399"/>
                      </a:lnTo>
                      <a:cubicBezTo>
                        <a:pt x="29242" y="904399"/>
                        <a:pt x="0" y="875157"/>
                        <a:pt x="0" y="839248"/>
                      </a:cubicBezTo>
                      <a:lnTo>
                        <a:pt x="0" y="162782"/>
                      </a:lnTo>
                      <a:cubicBezTo>
                        <a:pt x="0" y="72866"/>
                        <a:pt x="72866" y="0"/>
                        <a:pt x="162783" y="0"/>
                      </a:cubicBezTo>
                      <a:lnTo>
                        <a:pt x="1368361" y="0"/>
                      </a:lnTo>
                      <a:cubicBezTo>
                        <a:pt x="1458278" y="-95"/>
                        <a:pt x="1531239" y="72866"/>
                        <a:pt x="1531239" y="16278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80" name="Google Shape;3880;p26"/>
                <p:cNvSpPr/>
                <p:nvPr/>
              </p:nvSpPr>
              <p:spPr>
                <a:xfrm>
                  <a:off x="9560147" y="743902"/>
                  <a:ext cx="1559718" cy="932973"/>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81" name="Google Shape;3881;p26"/>
              <p:cNvGrpSpPr/>
              <p:nvPr/>
            </p:nvGrpSpPr>
            <p:grpSpPr>
              <a:xfrm>
                <a:off x="1085199" y="605828"/>
                <a:ext cx="830669" cy="549390"/>
                <a:chOff x="9996582" y="1132617"/>
                <a:chExt cx="702944" cy="464915"/>
              </a:xfrm>
            </p:grpSpPr>
            <p:sp>
              <p:nvSpPr>
                <p:cNvPr id="3882" name="Google Shape;3882;p26"/>
                <p:cNvSpPr/>
                <p:nvPr/>
              </p:nvSpPr>
              <p:spPr>
                <a:xfrm>
                  <a:off x="10010870" y="1146904"/>
                  <a:ext cx="674369" cy="436340"/>
                </a:xfrm>
                <a:custGeom>
                  <a:rect b="b" l="l" r="r" t="t"/>
                  <a:pathLst>
                    <a:path extrusionOk="0" h="436340" w="674369">
                      <a:moveTo>
                        <a:pt x="0" y="0"/>
                      </a:moveTo>
                      <a:lnTo>
                        <a:pt x="674370" y="0"/>
                      </a:lnTo>
                      <a:lnTo>
                        <a:pt x="674370" y="436340"/>
                      </a:lnTo>
                      <a:lnTo>
                        <a:pt x="0" y="43634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83" name="Google Shape;3883;p26"/>
                <p:cNvSpPr/>
                <p:nvPr/>
              </p:nvSpPr>
              <p:spPr>
                <a:xfrm>
                  <a:off x="9996582" y="1132617"/>
                  <a:ext cx="702944" cy="464915"/>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84" name="Google Shape;3884;p26"/>
              <p:cNvGrpSpPr/>
              <p:nvPr/>
            </p:nvGrpSpPr>
            <p:grpSpPr>
              <a:xfrm>
                <a:off x="935207" y="1121340"/>
                <a:ext cx="1130634" cy="221286"/>
                <a:chOff x="9869610" y="1568860"/>
                <a:chExt cx="956786" cy="187261"/>
              </a:xfrm>
            </p:grpSpPr>
            <p:sp>
              <p:nvSpPr>
                <p:cNvPr id="3885" name="Google Shape;3885;p26"/>
                <p:cNvSpPr/>
                <p:nvPr/>
              </p:nvSpPr>
              <p:spPr>
                <a:xfrm>
                  <a:off x="9883901" y="1583245"/>
                  <a:ext cx="928211" cy="158686"/>
                </a:xfrm>
                <a:custGeom>
                  <a:rect b="b" l="l" r="r" t="t"/>
                  <a:pathLst>
                    <a:path extrusionOk="0" h="158686" w="928211">
                      <a:moveTo>
                        <a:pt x="928211" y="79343"/>
                      </a:moveTo>
                      <a:cubicBezTo>
                        <a:pt x="928211" y="101251"/>
                        <a:pt x="919353" y="121063"/>
                        <a:pt x="904970" y="135446"/>
                      </a:cubicBezTo>
                      <a:cubicBezTo>
                        <a:pt x="890588" y="149828"/>
                        <a:pt x="870775" y="158686"/>
                        <a:pt x="848868" y="158686"/>
                      </a:cubicBezTo>
                      <a:lnTo>
                        <a:pt x="79343" y="158686"/>
                      </a:lnTo>
                      <a:cubicBezTo>
                        <a:pt x="35528" y="158686"/>
                        <a:pt x="0" y="123158"/>
                        <a:pt x="0" y="79343"/>
                      </a:cubicBezTo>
                      <a:cubicBezTo>
                        <a:pt x="0" y="57436"/>
                        <a:pt x="8858" y="37624"/>
                        <a:pt x="23241" y="23241"/>
                      </a:cubicBezTo>
                      <a:cubicBezTo>
                        <a:pt x="37624" y="8858"/>
                        <a:pt x="57436" y="0"/>
                        <a:pt x="79343" y="0"/>
                      </a:cubicBezTo>
                      <a:lnTo>
                        <a:pt x="848868" y="0"/>
                      </a:lnTo>
                      <a:cubicBezTo>
                        <a:pt x="892683" y="0"/>
                        <a:pt x="928211" y="35528"/>
                        <a:pt x="928211" y="7934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86" name="Google Shape;3886;p26"/>
                <p:cNvSpPr/>
                <p:nvPr/>
              </p:nvSpPr>
              <p:spPr>
                <a:xfrm>
                  <a:off x="9869610" y="1568860"/>
                  <a:ext cx="956786" cy="18726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87" name="Google Shape;3887;p26"/>
              <p:cNvGrpSpPr/>
              <p:nvPr/>
            </p:nvGrpSpPr>
            <p:grpSpPr>
              <a:xfrm>
                <a:off x="1014925" y="1308928"/>
                <a:ext cx="971204" cy="652646"/>
                <a:chOff x="9948938" y="1727608"/>
                <a:chExt cx="821870" cy="552294"/>
              </a:xfrm>
            </p:grpSpPr>
            <p:grpSp>
              <p:nvGrpSpPr>
                <p:cNvPr id="3888" name="Google Shape;3888;p26"/>
                <p:cNvGrpSpPr/>
                <p:nvPr/>
              </p:nvGrpSpPr>
              <p:grpSpPr>
                <a:xfrm>
                  <a:off x="9948938" y="1727608"/>
                  <a:ext cx="821870" cy="552294"/>
                  <a:chOff x="9948938" y="1727608"/>
                  <a:chExt cx="821870" cy="552294"/>
                </a:xfrm>
              </p:grpSpPr>
              <p:sp>
                <p:nvSpPr>
                  <p:cNvPr id="3889" name="Google Shape;3889;p26"/>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90" name="Google Shape;3890;p26"/>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91" name="Google Shape;3891;p26"/>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92" name="Google Shape;3892;p26"/>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893" name="Google Shape;3893;p26"/>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94" name="Google Shape;3894;p26"/>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8" name="Shape 3898"/>
        <p:cNvGrpSpPr/>
        <p:nvPr/>
      </p:nvGrpSpPr>
      <p:grpSpPr>
        <a:xfrm>
          <a:off x="0" y="0"/>
          <a:ext cx="0" cy="0"/>
          <a:chOff x="0" y="0"/>
          <a:chExt cx="0" cy="0"/>
        </a:xfrm>
      </p:grpSpPr>
      <p:grpSp>
        <p:nvGrpSpPr>
          <p:cNvPr id="3899" name="Google Shape;3899;p27"/>
          <p:cNvGrpSpPr/>
          <p:nvPr/>
        </p:nvGrpSpPr>
        <p:grpSpPr>
          <a:xfrm>
            <a:off x="165456" y="0"/>
            <a:ext cx="1304265" cy="3115107"/>
            <a:chOff x="165475" y="0"/>
            <a:chExt cx="1584577" cy="3784604"/>
          </a:xfrm>
        </p:grpSpPr>
        <p:sp>
          <p:nvSpPr>
            <p:cNvPr id="3900" name="Google Shape;3900;p2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901" name="Google Shape;3901;p27"/>
            <p:cNvSpPr/>
            <p:nvPr/>
          </p:nvSpPr>
          <p:spPr>
            <a:xfrm>
              <a:off x="243411" y="110068"/>
              <a:ext cx="1434978" cy="341090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noFill/>
            <a:ln cap="flat" cmpd="sng" w="19050">
              <a:solidFill>
                <a:srgbClr val="F2F2F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902" name="Google Shape;3902;p27"/>
            <p:cNvGrpSpPr/>
            <p:nvPr/>
          </p:nvGrpSpPr>
          <p:grpSpPr>
            <a:xfrm>
              <a:off x="174011" y="2"/>
              <a:ext cx="1576041" cy="3784602"/>
              <a:chOff x="-3239482" y="1459747"/>
              <a:chExt cx="1883414" cy="3784602"/>
            </a:xfrm>
          </p:grpSpPr>
          <p:sp>
            <p:nvSpPr>
              <p:cNvPr id="3903" name="Google Shape;3903;p2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04" name="Google Shape;3904;p2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05" name="Google Shape;3905;p2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06" name="Google Shape;3906;p2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07" name="Google Shape;3907;p2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08" name="Google Shape;3908;p2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09" name="Google Shape;3909;p2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0" name="Google Shape;3910;p2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1" name="Google Shape;3911;p2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2" name="Google Shape;3912;p2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3" name="Google Shape;3913;p2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4" name="Google Shape;3914;p2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5" name="Google Shape;3915;p2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6" name="Google Shape;3916;p2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7" name="Google Shape;3917;p2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8" name="Google Shape;3918;p2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9" name="Google Shape;3919;p2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0" name="Google Shape;3920;p2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1" name="Google Shape;3921;p2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2" name="Google Shape;3922;p2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3" name="Google Shape;3923;p2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4" name="Google Shape;3924;p2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5" name="Google Shape;3925;p2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6" name="Google Shape;3926;p2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7" name="Google Shape;3927;p2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8" name="Google Shape;3928;p2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9" name="Google Shape;3929;p2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grpSp>
        <p:nvGrpSpPr>
          <p:cNvPr id="3930" name="Google Shape;3930;p27"/>
          <p:cNvGrpSpPr/>
          <p:nvPr/>
        </p:nvGrpSpPr>
        <p:grpSpPr>
          <a:xfrm>
            <a:off x="165377" y="3237635"/>
            <a:ext cx="1298782" cy="3465118"/>
            <a:chOff x="165377" y="3237635"/>
            <a:chExt cx="1298782" cy="3465118"/>
          </a:xfrm>
        </p:grpSpPr>
        <p:grpSp>
          <p:nvGrpSpPr>
            <p:cNvPr id="3931" name="Google Shape;3931;p27"/>
            <p:cNvGrpSpPr/>
            <p:nvPr/>
          </p:nvGrpSpPr>
          <p:grpSpPr>
            <a:xfrm>
              <a:off x="165377" y="3237635"/>
              <a:ext cx="1298782" cy="3465118"/>
              <a:chOff x="12941152" y="2238153"/>
              <a:chExt cx="1334548" cy="3560540"/>
            </a:xfrm>
          </p:grpSpPr>
          <p:sp>
            <p:nvSpPr>
              <p:cNvPr id="3932" name="Google Shape;3932;p27"/>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1"/>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933" name="Google Shape;3933;p27"/>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34" name="Google Shape;3934;p27"/>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35" name="Google Shape;3935;p27"/>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36" name="Google Shape;3936;p27"/>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37" name="Google Shape;3937;p27"/>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38" name="Google Shape;3938;p27"/>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39" name="Google Shape;3939;p27"/>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40" name="Google Shape;3940;p27"/>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41" name="Google Shape;3941;p27"/>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42" name="Google Shape;3942;p27"/>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43" name="Google Shape;3943;p27"/>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44" name="Google Shape;3944;p27"/>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45" name="Google Shape;3945;p27"/>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46" name="Google Shape;3946;p27"/>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3947" name="Google Shape;3947;p27"/>
            <p:cNvSpPr/>
            <p:nvPr/>
          </p:nvSpPr>
          <p:spPr>
            <a:xfrm>
              <a:off x="228947" y="3346013"/>
              <a:ext cx="1161056" cy="323119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noFill/>
            <a:ln cap="flat" cmpd="sng" w="19050">
              <a:solidFill>
                <a:schemeClr val="lt2"/>
              </a:solidFill>
              <a:prstDash val="dash"/>
              <a:miter lim="8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3948" name="Google Shape;3948;p27"/>
          <p:cNvGrpSpPr/>
          <p:nvPr/>
        </p:nvGrpSpPr>
        <p:grpSpPr>
          <a:xfrm>
            <a:off x="1676156" y="0"/>
            <a:ext cx="1304265" cy="3115107"/>
            <a:chOff x="165475" y="0"/>
            <a:chExt cx="1584577" cy="3784604"/>
          </a:xfrm>
        </p:grpSpPr>
        <p:sp>
          <p:nvSpPr>
            <p:cNvPr id="3949" name="Google Shape;3949;p2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950" name="Google Shape;3950;p27"/>
            <p:cNvSpPr/>
            <p:nvPr/>
          </p:nvSpPr>
          <p:spPr>
            <a:xfrm>
              <a:off x="243411" y="110068"/>
              <a:ext cx="1434978" cy="341090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noFill/>
            <a:ln cap="flat" cmpd="sng" w="19050">
              <a:solidFill>
                <a:srgbClr val="F2F2F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951" name="Google Shape;3951;p27"/>
            <p:cNvGrpSpPr/>
            <p:nvPr/>
          </p:nvGrpSpPr>
          <p:grpSpPr>
            <a:xfrm>
              <a:off x="174011" y="2"/>
              <a:ext cx="1576041" cy="3784602"/>
              <a:chOff x="-3239482" y="1459747"/>
              <a:chExt cx="1883414" cy="3784602"/>
            </a:xfrm>
          </p:grpSpPr>
          <p:sp>
            <p:nvSpPr>
              <p:cNvPr id="3952" name="Google Shape;3952;p2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53" name="Google Shape;3953;p2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54" name="Google Shape;3954;p2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55" name="Google Shape;3955;p2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56" name="Google Shape;3956;p2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57" name="Google Shape;3957;p2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58" name="Google Shape;3958;p2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59" name="Google Shape;3959;p2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0" name="Google Shape;3960;p2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1" name="Google Shape;3961;p2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2" name="Google Shape;3962;p2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3" name="Google Shape;3963;p2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4" name="Google Shape;3964;p2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5" name="Google Shape;3965;p2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6" name="Google Shape;3966;p2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7" name="Google Shape;3967;p2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8" name="Google Shape;3968;p2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9" name="Google Shape;3969;p2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0" name="Google Shape;3970;p2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1" name="Google Shape;3971;p2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2" name="Google Shape;3972;p2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3" name="Google Shape;3973;p2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4" name="Google Shape;3974;p2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5" name="Google Shape;3975;p2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6" name="Google Shape;3976;p2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7" name="Google Shape;3977;p2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8" name="Google Shape;3978;p2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grpSp>
        <p:nvGrpSpPr>
          <p:cNvPr id="3979" name="Google Shape;3979;p27"/>
          <p:cNvGrpSpPr/>
          <p:nvPr/>
        </p:nvGrpSpPr>
        <p:grpSpPr>
          <a:xfrm>
            <a:off x="3293231" y="0"/>
            <a:ext cx="1304265" cy="3115107"/>
            <a:chOff x="165475" y="0"/>
            <a:chExt cx="1584577" cy="3784604"/>
          </a:xfrm>
        </p:grpSpPr>
        <p:sp>
          <p:nvSpPr>
            <p:cNvPr id="3980" name="Google Shape;3980;p2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3"/>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981" name="Google Shape;3981;p27"/>
            <p:cNvSpPr/>
            <p:nvPr/>
          </p:nvSpPr>
          <p:spPr>
            <a:xfrm>
              <a:off x="243411" y="110068"/>
              <a:ext cx="1434978" cy="341090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noFill/>
            <a:ln cap="flat" cmpd="sng" w="19050">
              <a:solidFill>
                <a:srgbClr val="F2F2F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982" name="Google Shape;3982;p27"/>
            <p:cNvGrpSpPr/>
            <p:nvPr/>
          </p:nvGrpSpPr>
          <p:grpSpPr>
            <a:xfrm>
              <a:off x="174011" y="2"/>
              <a:ext cx="1576041" cy="3784602"/>
              <a:chOff x="-3239482" y="1459747"/>
              <a:chExt cx="1883414" cy="3784602"/>
            </a:xfrm>
          </p:grpSpPr>
          <p:sp>
            <p:nvSpPr>
              <p:cNvPr id="3983" name="Google Shape;3983;p2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84" name="Google Shape;3984;p2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85" name="Google Shape;3985;p2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86" name="Google Shape;3986;p2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87" name="Google Shape;3987;p2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88" name="Google Shape;3988;p2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89" name="Google Shape;3989;p2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0" name="Google Shape;3990;p2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1" name="Google Shape;3991;p2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2" name="Google Shape;3992;p2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3" name="Google Shape;3993;p2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4" name="Google Shape;3994;p2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5" name="Google Shape;3995;p2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6" name="Google Shape;3996;p2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7" name="Google Shape;3997;p2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8" name="Google Shape;3998;p2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9" name="Google Shape;3999;p2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0" name="Google Shape;4000;p2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1" name="Google Shape;4001;p2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2" name="Google Shape;4002;p2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3" name="Google Shape;4003;p2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4" name="Google Shape;4004;p2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5" name="Google Shape;4005;p2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6" name="Google Shape;4006;p2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7" name="Google Shape;4007;p2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8" name="Google Shape;4008;p2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9" name="Google Shape;4009;p2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grpSp>
        <p:nvGrpSpPr>
          <p:cNvPr id="4010" name="Google Shape;4010;p27"/>
          <p:cNvGrpSpPr/>
          <p:nvPr/>
        </p:nvGrpSpPr>
        <p:grpSpPr>
          <a:xfrm>
            <a:off x="4791731" y="0"/>
            <a:ext cx="1304265" cy="3115107"/>
            <a:chOff x="165475" y="0"/>
            <a:chExt cx="1584577" cy="3784604"/>
          </a:xfrm>
        </p:grpSpPr>
        <p:sp>
          <p:nvSpPr>
            <p:cNvPr id="4011" name="Google Shape;4011;p2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4"/>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012" name="Google Shape;4012;p27"/>
            <p:cNvSpPr/>
            <p:nvPr/>
          </p:nvSpPr>
          <p:spPr>
            <a:xfrm>
              <a:off x="243411" y="110068"/>
              <a:ext cx="1434978" cy="341090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noFill/>
            <a:ln cap="flat" cmpd="sng" w="19050">
              <a:solidFill>
                <a:srgbClr val="F2F2F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013" name="Google Shape;4013;p27"/>
            <p:cNvGrpSpPr/>
            <p:nvPr/>
          </p:nvGrpSpPr>
          <p:grpSpPr>
            <a:xfrm>
              <a:off x="174011" y="2"/>
              <a:ext cx="1576041" cy="3784602"/>
              <a:chOff x="-3239482" y="1459747"/>
              <a:chExt cx="1883414" cy="3784602"/>
            </a:xfrm>
          </p:grpSpPr>
          <p:sp>
            <p:nvSpPr>
              <p:cNvPr id="4014" name="Google Shape;4014;p2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15" name="Google Shape;4015;p2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16" name="Google Shape;4016;p2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17" name="Google Shape;4017;p2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18" name="Google Shape;4018;p2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19" name="Google Shape;4019;p2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0" name="Google Shape;4020;p2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1" name="Google Shape;4021;p2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2" name="Google Shape;4022;p2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3" name="Google Shape;4023;p2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4" name="Google Shape;4024;p2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5" name="Google Shape;4025;p2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6" name="Google Shape;4026;p2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7" name="Google Shape;4027;p2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8" name="Google Shape;4028;p2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9" name="Google Shape;4029;p2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0" name="Google Shape;4030;p2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1" name="Google Shape;4031;p2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2" name="Google Shape;4032;p2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3" name="Google Shape;4033;p2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4" name="Google Shape;4034;p2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5" name="Google Shape;4035;p2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6" name="Google Shape;4036;p2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7" name="Google Shape;4037;p2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8" name="Google Shape;4038;p2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9" name="Google Shape;4039;p2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40" name="Google Shape;4040;p2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grpSp>
        <p:nvGrpSpPr>
          <p:cNvPr id="4041" name="Google Shape;4041;p27"/>
          <p:cNvGrpSpPr/>
          <p:nvPr/>
        </p:nvGrpSpPr>
        <p:grpSpPr>
          <a:xfrm>
            <a:off x="1741527" y="3237635"/>
            <a:ext cx="1298782" cy="3465118"/>
            <a:chOff x="165377" y="3237635"/>
            <a:chExt cx="1298782" cy="3465118"/>
          </a:xfrm>
        </p:grpSpPr>
        <p:grpSp>
          <p:nvGrpSpPr>
            <p:cNvPr id="4042" name="Google Shape;4042;p27"/>
            <p:cNvGrpSpPr/>
            <p:nvPr/>
          </p:nvGrpSpPr>
          <p:grpSpPr>
            <a:xfrm>
              <a:off x="165377" y="3237635"/>
              <a:ext cx="1298782" cy="3465118"/>
              <a:chOff x="12941152" y="2238153"/>
              <a:chExt cx="1334548" cy="3560540"/>
            </a:xfrm>
          </p:grpSpPr>
          <p:sp>
            <p:nvSpPr>
              <p:cNvPr id="4043" name="Google Shape;4043;p27"/>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2"/>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044" name="Google Shape;4044;p27"/>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45" name="Google Shape;4045;p27"/>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46" name="Google Shape;4046;p27"/>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47" name="Google Shape;4047;p27"/>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48" name="Google Shape;4048;p27"/>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49" name="Google Shape;4049;p27"/>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0" name="Google Shape;4050;p27"/>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1" name="Google Shape;4051;p27"/>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2" name="Google Shape;4052;p27"/>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3" name="Google Shape;4053;p27"/>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4" name="Google Shape;4054;p27"/>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5" name="Google Shape;4055;p27"/>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6" name="Google Shape;4056;p27"/>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7" name="Google Shape;4057;p27"/>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058" name="Google Shape;4058;p27"/>
            <p:cNvSpPr/>
            <p:nvPr/>
          </p:nvSpPr>
          <p:spPr>
            <a:xfrm>
              <a:off x="228947" y="3346013"/>
              <a:ext cx="1161056" cy="323119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noFill/>
            <a:ln cap="flat" cmpd="sng" w="19050">
              <a:solidFill>
                <a:schemeClr val="lt2"/>
              </a:solidFill>
              <a:prstDash val="dash"/>
              <a:miter lim="8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4059" name="Google Shape;4059;p27"/>
          <p:cNvGrpSpPr/>
          <p:nvPr/>
        </p:nvGrpSpPr>
        <p:grpSpPr>
          <a:xfrm>
            <a:off x="3317677" y="3237635"/>
            <a:ext cx="1298782" cy="3465118"/>
            <a:chOff x="165377" y="3237635"/>
            <a:chExt cx="1298782" cy="3465118"/>
          </a:xfrm>
        </p:grpSpPr>
        <p:grpSp>
          <p:nvGrpSpPr>
            <p:cNvPr id="4060" name="Google Shape;4060;p27"/>
            <p:cNvGrpSpPr/>
            <p:nvPr/>
          </p:nvGrpSpPr>
          <p:grpSpPr>
            <a:xfrm>
              <a:off x="165377" y="3237635"/>
              <a:ext cx="1298782" cy="3465118"/>
              <a:chOff x="12941152" y="2238153"/>
              <a:chExt cx="1334548" cy="3560540"/>
            </a:xfrm>
          </p:grpSpPr>
          <p:sp>
            <p:nvSpPr>
              <p:cNvPr id="4061" name="Google Shape;4061;p27"/>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3"/>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062" name="Google Shape;4062;p27"/>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63" name="Google Shape;4063;p27"/>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64" name="Google Shape;4064;p27"/>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65" name="Google Shape;4065;p27"/>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66" name="Google Shape;4066;p27"/>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67" name="Google Shape;4067;p27"/>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68" name="Google Shape;4068;p27"/>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69" name="Google Shape;4069;p27"/>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70" name="Google Shape;4070;p27"/>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71" name="Google Shape;4071;p27"/>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72" name="Google Shape;4072;p27"/>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73" name="Google Shape;4073;p27"/>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74" name="Google Shape;4074;p27"/>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75" name="Google Shape;4075;p27"/>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076" name="Google Shape;4076;p27"/>
            <p:cNvSpPr/>
            <p:nvPr/>
          </p:nvSpPr>
          <p:spPr>
            <a:xfrm>
              <a:off x="228947" y="3346013"/>
              <a:ext cx="1161056" cy="323119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noFill/>
            <a:ln cap="flat" cmpd="sng" w="19050">
              <a:solidFill>
                <a:schemeClr val="lt2"/>
              </a:solidFill>
              <a:prstDash val="dash"/>
              <a:miter lim="8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4077" name="Google Shape;4077;p27"/>
          <p:cNvGrpSpPr/>
          <p:nvPr/>
        </p:nvGrpSpPr>
        <p:grpSpPr>
          <a:xfrm>
            <a:off x="4893827" y="3237635"/>
            <a:ext cx="1298782" cy="3465118"/>
            <a:chOff x="165377" y="3237635"/>
            <a:chExt cx="1298782" cy="3465118"/>
          </a:xfrm>
        </p:grpSpPr>
        <p:grpSp>
          <p:nvGrpSpPr>
            <p:cNvPr id="4078" name="Google Shape;4078;p27"/>
            <p:cNvGrpSpPr/>
            <p:nvPr/>
          </p:nvGrpSpPr>
          <p:grpSpPr>
            <a:xfrm>
              <a:off x="165377" y="3237635"/>
              <a:ext cx="1298782" cy="3465118"/>
              <a:chOff x="12941152" y="2238153"/>
              <a:chExt cx="1334548" cy="3560540"/>
            </a:xfrm>
          </p:grpSpPr>
          <p:sp>
            <p:nvSpPr>
              <p:cNvPr id="4079" name="Google Shape;4079;p27"/>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4"/>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080" name="Google Shape;4080;p27"/>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1" name="Google Shape;4081;p27"/>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2" name="Google Shape;4082;p27"/>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3" name="Google Shape;4083;p27"/>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4" name="Google Shape;4084;p27"/>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5" name="Google Shape;4085;p27"/>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6" name="Google Shape;4086;p27"/>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7" name="Google Shape;4087;p27"/>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8" name="Google Shape;4088;p27"/>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9" name="Google Shape;4089;p27"/>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90" name="Google Shape;4090;p27"/>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91" name="Google Shape;4091;p27"/>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92" name="Google Shape;4092;p27"/>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93" name="Google Shape;4093;p27"/>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094" name="Google Shape;4094;p27"/>
            <p:cNvSpPr/>
            <p:nvPr/>
          </p:nvSpPr>
          <p:spPr>
            <a:xfrm>
              <a:off x="228947" y="3346013"/>
              <a:ext cx="1161056" cy="323119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noFill/>
            <a:ln cap="flat" cmpd="sng" w="19050">
              <a:solidFill>
                <a:schemeClr val="lt2"/>
              </a:solidFill>
              <a:prstDash val="dash"/>
              <a:miter lim="8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4095" name="Google Shape;4095;p27"/>
          <p:cNvGrpSpPr/>
          <p:nvPr/>
        </p:nvGrpSpPr>
        <p:grpSpPr>
          <a:xfrm rot="-5400000">
            <a:off x="7237554" y="2694076"/>
            <a:ext cx="864520" cy="2306518"/>
            <a:chOff x="12941152" y="2238153"/>
            <a:chExt cx="1334548" cy="3560540"/>
          </a:xfrm>
        </p:grpSpPr>
        <p:sp>
          <p:nvSpPr>
            <p:cNvPr id="4096" name="Google Shape;4096;p27"/>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1"/>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097" name="Google Shape;4097;p27"/>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98" name="Google Shape;4098;p27"/>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99" name="Google Shape;4099;p27"/>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0" name="Google Shape;4100;p27"/>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1" name="Google Shape;4101;p27"/>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2" name="Google Shape;4102;p27"/>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3" name="Google Shape;4103;p27"/>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4" name="Google Shape;4104;p27"/>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5" name="Google Shape;4105;p27"/>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6" name="Google Shape;4106;p27"/>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7" name="Google Shape;4107;p27"/>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8" name="Google Shape;4108;p27"/>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9" name="Google Shape;4109;p27"/>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10" name="Google Shape;4110;p27"/>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4111" name="Google Shape;4111;p27"/>
          <p:cNvGrpSpPr/>
          <p:nvPr/>
        </p:nvGrpSpPr>
        <p:grpSpPr>
          <a:xfrm rot="-5400000">
            <a:off x="7237554" y="1644952"/>
            <a:ext cx="864520" cy="2306518"/>
            <a:chOff x="12941152" y="2238153"/>
            <a:chExt cx="1334548" cy="3560540"/>
          </a:xfrm>
        </p:grpSpPr>
        <p:sp>
          <p:nvSpPr>
            <p:cNvPr id="4112" name="Google Shape;4112;p27"/>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2"/>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113" name="Google Shape;4113;p27"/>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14" name="Google Shape;4114;p27"/>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15" name="Google Shape;4115;p27"/>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16" name="Google Shape;4116;p27"/>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17" name="Google Shape;4117;p27"/>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18" name="Google Shape;4118;p27"/>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19" name="Google Shape;4119;p27"/>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20" name="Google Shape;4120;p27"/>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21" name="Google Shape;4121;p27"/>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22" name="Google Shape;4122;p27"/>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23" name="Google Shape;4123;p27"/>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24" name="Google Shape;4124;p27"/>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25" name="Google Shape;4125;p27"/>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26" name="Google Shape;4126;p27"/>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4127" name="Google Shape;4127;p27"/>
          <p:cNvGrpSpPr/>
          <p:nvPr/>
        </p:nvGrpSpPr>
        <p:grpSpPr>
          <a:xfrm rot="-5400000">
            <a:off x="7237554" y="595827"/>
            <a:ext cx="864520" cy="2306518"/>
            <a:chOff x="12941152" y="2238153"/>
            <a:chExt cx="1334548" cy="3560540"/>
          </a:xfrm>
        </p:grpSpPr>
        <p:sp>
          <p:nvSpPr>
            <p:cNvPr id="4128" name="Google Shape;4128;p27"/>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3"/>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129" name="Google Shape;4129;p27"/>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0" name="Google Shape;4130;p27"/>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1" name="Google Shape;4131;p27"/>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2" name="Google Shape;4132;p27"/>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3" name="Google Shape;4133;p27"/>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4" name="Google Shape;4134;p27"/>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5" name="Google Shape;4135;p27"/>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6" name="Google Shape;4136;p27"/>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7" name="Google Shape;4137;p27"/>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8" name="Google Shape;4138;p27"/>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9" name="Google Shape;4139;p27"/>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40" name="Google Shape;4140;p27"/>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41" name="Google Shape;4141;p27"/>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42" name="Google Shape;4142;p27"/>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4143" name="Google Shape;4143;p27"/>
          <p:cNvGrpSpPr/>
          <p:nvPr/>
        </p:nvGrpSpPr>
        <p:grpSpPr>
          <a:xfrm rot="-5400000">
            <a:off x="7237554" y="-453297"/>
            <a:ext cx="864520" cy="2306518"/>
            <a:chOff x="12941152" y="2238153"/>
            <a:chExt cx="1334548" cy="3560540"/>
          </a:xfrm>
        </p:grpSpPr>
        <p:sp>
          <p:nvSpPr>
            <p:cNvPr id="4144" name="Google Shape;4144;p27"/>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4"/>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145" name="Google Shape;4145;p27"/>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46" name="Google Shape;4146;p27"/>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47" name="Google Shape;4147;p27"/>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48" name="Google Shape;4148;p27"/>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49" name="Google Shape;4149;p27"/>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0" name="Google Shape;4150;p27"/>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1" name="Google Shape;4151;p27"/>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2" name="Google Shape;4152;p27"/>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3" name="Google Shape;4153;p27"/>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4" name="Google Shape;4154;p27"/>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5" name="Google Shape;4155;p27"/>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6" name="Google Shape;4156;p27"/>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7" name="Google Shape;4157;p27"/>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8" name="Google Shape;4158;p27"/>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4159" name="Google Shape;4159;p27"/>
          <p:cNvGrpSpPr/>
          <p:nvPr/>
        </p:nvGrpSpPr>
        <p:grpSpPr>
          <a:xfrm rot="-5400000">
            <a:off x="9842810" y="2784800"/>
            <a:ext cx="882292" cy="2107267"/>
            <a:chOff x="165475" y="0"/>
            <a:chExt cx="1584577" cy="3784604"/>
          </a:xfrm>
        </p:grpSpPr>
        <p:sp>
          <p:nvSpPr>
            <p:cNvPr id="4160" name="Google Shape;4160;p2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161" name="Google Shape;4161;p27"/>
            <p:cNvGrpSpPr/>
            <p:nvPr/>
          </p:nvGrpSpPr>
          <p:grpSpPr>
            <a:xfrm>
              <a:off x="174011" y="2"/>
              <a:ext cx="1576041" cy="3784602"/>
              <a:chOff x="-3239482" y="1459747"/>
              <a:chExt cx="1883414" cy="3784602"/>
            </a:xfrm>
          </p:grpSpPr>
          <p:sp>
            <p:nvSpPr>
              <p:cNvPr id="4162" name="Google Shape;4162;p2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63" name="Google Shape;4163;p2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64" name="Google Shape;4164;p2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65" name="Google Shape;4165;p2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66" name="Google Shape;4166;p2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67" name="Google Shape;4167;p2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68" name="Google Shape;4168;p2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69" name="Google Shape;4169;p2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0" name="Google Shape;4170;p2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1" name="Google Shape;4171;p2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2" name="Google Shape;4172;p2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3" name="Google Shape;4173;p2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4" name="Google Shape;4174;p2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5" name="Google Shape;4175;p2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6" name="Google Shape;4176;p2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7" name="Google Shape;4177;p2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8" name="Google Shape;4178;p2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9" name="Google Shape;4179;p2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0" name="Google Shape;4180;p2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1" name="Google Shape;4181;p2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2" name="Google Shape;4182;p2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3" name="Google Shape;4183;p2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4" name="Google Shape;4184;p2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5" name="Google Shape;4185;p2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6" name="Google Shape;4186;p2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7" name="Google Shape;4187;p2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8" name="Google Shape;4188;p2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grpSp>
        <p:nvGrpSpPr>
          <p:cNvPr id="4189" name="Google Shape;4189;p27"/>
          <p:cNvGrpSpPr/>
          <p:nvPr/>
        </p:nvGrpSpPr>
        <p:grpSpPr>
          <a:xfrm rot="-5400000">
            <a:off x="9842810" y="1762839"/>
            <a:ext cx="882292" cy="2107267"/>
            <a:chOff x="165475" y="0"/>
            <a:chExt cx="1584577" cy="3784604"/>
          </a:xfrm>
        </p:grpSpPr>
        <p:sp>
          <p:nvSpPr>
            <p:cNvPr id="4190" name="Google Shape;4190;p2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191" name="Google Shape;4191;p27"/>
            <p:cNvGrpSpPr/>
            <p:nvPr/>
          </p:nvGrpSpPr>
          <p:grpSpPr>
            <a:xfrm>
              <a:off x="174011" y="2"/>
              <a:ext cx="1576041" cy="3784602"/>
              <a:chOff x="-3239482" y="1459747"/>
              <a:chExt cx="1883414" cy="3784602"/>
            </a:xfrm>
          </p:grpSpPr>
          <p:sp>
            <p:nvSpPr>
              <p:cNvPr id="4192" name="Google Shape;4192;p2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93" name="Google Shape;4193;p2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94" name="Google Shape;4194;p2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95" name="Google Shape;4195;p2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96" name="Google Shape;4196;p2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97" name="Google Shape;4197;p2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98" name="Google Shape;4198;p2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99" name="Google Shape;4199;p2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0" name="Google Shape;4200;p2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1" name="Google Shape;4201;p2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2" name="Google Shape;4202;p2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3" name="Google Shape;4203;p2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4" name="Google Shape;4204;p2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5" name="Google Shape;4205;p2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6" name="Google Shape;4206;p2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7" name="Google Shape;4207;p2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8" name="Google Shape;4208;p2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9" name="Google Shape;4209;p2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0" name="Google Shape;4210;p2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1" name="Google Shape;4211;p2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2" name="Google Shape;4212;p2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3" name="Google Shape;4213;p2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4" name="Google Shape;4214;p2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5" name="Google Shape;4215;p2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6" name="Google Shape;4216;p2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7" name="Google Shape;4217;p2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8" name="Google Shape;4218;p2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grpSp>
        <p:nvGrpSpPr>
          <p:cNvPr id="4219" name="Google Shape;4219;p27"/>
          <p:cNvGrpSpPr/>
          <p:nvPr/>
        </p:nvGrpSpPr>
        <p:grpSpPr>
          <a:xfrm rot="-5400000">
            <a:off x="9842810" y="668918"/>
            <a:ext cx="882292" cy="2107267"/>
            <a:chOff x="165475" y="0"/>
            <a:chExt cx="1584577" cy="3784604"/>
          </a:xfrm>
        </p:grpSpPr>
        <p:sp>
          <p:nvSpPr>
            <p:cNvPr id="4220" name="Google Shape;4220;p2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3"/>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221" name="Google Shape;4221;p27"/>
            <p:cNvGrpSpPr/>
            <p:nvPr/>
          </p:nvGrpSpPr>
          <p:grpSpPr>
            <a:xfrm>
              <a:off x="174011" y="2"/>
              <a:ext cx="1576041" cy="3784602"/>
              <a:chOff x="-3239482" y="1459747"/>
              <a:chExt cx="1883414" cy="3784602"/>
            </a:xfrm>
          </p:grpSpPr>
          <p:sp>
            <p:nvSpPr>
              <p:cNvPr id="4222" name="Google Shape;4222;p2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23" name="Google Shape;4223;p2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24" name="Google Shape;4224;p2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25" name="Google Shape;4225;p2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26" name="Google Shape;4226;p2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27" name="Google Shape;4227;p2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28" name="Google Shape;4228;p2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29" name="Google Shape;4229;p2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0" name="Google Shape;4230;p2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1" name="Google Shape;4231;p2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2" name="Google Shape;4232;p2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3" name="Google Shape;4233;p2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4" name="Google Shape;4234;p2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5" name="Google Shape;4235;p2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6" name="Google Shape;4236;p2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7" name="Google Shape;4237;p2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8" name="Google Shape;4238;p2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9" name="Google Shape;4239;p2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0" name="Google Shape;4240;p2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1" name="Google Shape;4241;p2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2" name="Google Shape;4242;p2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3" name="Google Shape;4243;p2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4" name="Google Shape;4244;p2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5" name="Google Shape;4245;p2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6" name="Google Shape;4246;p2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7" name="Google Shape;4247;p2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8" name="Google Shape;4248;p2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grpSp>
        <p:nvGrpSpPr>
          <p:cNvPr id="4249" name="Google Shape;4249;p27"/>
          <p:cNvGrpSpPr/>
          <p:nvPr/>
        </p:nvGrpSpPr>
        <p:grpSpPr>
          <a:xfrm rot="-5400000">
            <a:off x="9842810" y="-344789"/>
            <a:ext cx="882292" cy="2107267"/>
            <a:chOff x="165475" y="0"/>
            <a:chExt cx="1584577" cy="3784604"/>
          </a:xfrm>
        </p:grpSpPr>
        <p:sp>
          <p:nvSpPr>
            <p:cNvPr id="4250" name="Google Shape;4250;p2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4"/>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251" name="Google Shape;4251;p27"/>
            <p:cNvGrpSpPr/>
            <p:nvPr/>
          </p:nvGrpSpPr>
          <p:grpSpPr>
            <a:xfrm>
              <a:off x="174011" y="2"/>
              <a:ext cx="1576041" cy="3784602"/>
              <a:chOff x="-3239482" y="1459747"/>
              <a:chExt cx="1883414" cy="3784602"/>
            </a:xfrm>
          </p:grpSpPr>
          <p:sp>
            <p:nvSpPr>
              <p:cNvPr id="4252" name="Google Shape;4252;p2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53" name="Google Shape;4253;p2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54" name="Google Shape;4254;p2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55" name="Google Shape;4255;p2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56" name="Google Shape;4256;p2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57" name="Google Shape;4257;p2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58" name="Google Shape;4258;p2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59" name="Google Shape;4259;p2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0" name="Google Shape;4260;p2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1" name="Google Shape;4261;p2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2" name="Google Shape;4262;p2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3" name="Google Shape;4263;p2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4" name="Google Shape;4264;p2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5" name="Google Shape;4265;p2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6" name="Google Shape;4266;p2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7" name="Google Shape;4267;p2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8" name="Google Shape;4268;p2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9" name="Google Shape;4269;p2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0" name="Google Shape;4270;p2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1" name="Google Shape;4271;p2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2" name="Google Shape;4272;p2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3" name="Google Shape;4273;p2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4" name="Google Shape;4274;p2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5" name="Google Shape;4275;p2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6" name="Google Shape;4276;p2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7" name="Google Shape;4277;p2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8" name="Google Shape;4278;p2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2" name="Shape 4282"/>
        <p:cNvGrpSpPr/>
        <p:nvPr/>
      </p:nvGrpSpPr>
      <p:grpSpPr>
        <a:xfrm>
          <a:off x="0" y="0"/>
          <a:ext cx="0" cy="0"/>
          <a:chOff x="0" y="0"/>
          <a:chExt cx="0" cy="0"/>
        </a:xfrm>
      </p:grpSpPr>
      <p:sp>
        <p:nvSpPr>
          <p:cNvPr id="4283" name="Google Shape;4283;p28"/>
          <p:cNvSpPr txBox="1"/>
          <p:nvPr>
            <p:ph type="title"/>
          </p:nvPr>
        </p:nvSpPr>
        <p:spPr>
          <a:xfrm>
            <a:off x="381500" y="3671700"/>
            <a:ext cx="8486700" cy="1195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Credits:</a:t>
            </a:r>
            <a:endParaRPr/>
          </a:p>
        </p:txBody>
      </p:sp>
      <p:sp>
        <p:nvSpPr>
          <p:cNvPr id="4284" name="Google Shape;4284;p28"/>
          <p:cNvSpPr txBox="1"/>
          <p:nvPr>
            <p:ph idx="4294967295" type="body"/>
          </p:nvPr>
        </p:nvSpPr>
        <p:spPr>
          <a:xfrm>
            <a:off x="381500" y="4994500"/>
            <a:ext cx="8486700" cy="1442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solidFill>
                  <a:schemeClr val="lt1"/>
                </a:solidFill>
              </a:rPr>
              <a:t>Presentation Template: </a:t>
            </a:r>
            <a:r>
              <a:rPr lang="en" sz="2400" u="sng">
                <a:solidFill>
                  <a:schemeClr val="lt1"/>
                </a:solidFill>
                <a:hlinkClick r:id="rId3">
                  <a:extLst>
                    <a:ext uri="{A12FA001-AC4F-418D-AE19-62706E023703}">
                      <ahyp:hlinkClr val="tx"/>
                    </a:ext>
                  </a:extLst>
                </a:hlinkClick>
              </a:rPr>
              <a:t>SlidesMania</a:t>
            </a:r>
            <a:endParaRPr sz="2400">
              <a:solidFill>
                <a:schemeClr val="lt1"/>
              </a:solidFill>
            </a:endParaRPr>
          </a:p>
          <a:p>
            <a:pPr indent="0" lvl="0" marL="0" rtl="0" algn="l">
              <a:spcBef>
                <a:spcPts val="2100"/>
              </a:spcBef>
              <a:spcAft>
                <a:spcPts val="2100"/>
              </a:spcAft>
              <a:buNone/>
            </a:pPr>
            <a:r>
              <a:rPr lang="en" sz="2400">
                <a:solidFill>
                  <a:schemeClr val="lt1"/>
                </a:solidFill>
              </a:rPr>
              <a:t>Sample Images: </a:t>
            </a:r>
            <a:r>
              <a:rPr lang="en" sz="2400" u="sng">
                <a:solidFill>
                  <a:schemeClr val="lt1"/>
                </a:solidFill>
                <a:hlinkClick r:id="rId4">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8" name="Shape 4288"/>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7" name="Shape 2167"/>
        <p:cNvGrpSpPr/>
        <p:nvPr/>
      </p:nvGrpSpPr>
      <p:grpSpPr>
        <a:xfrm>
          <a:off x="0" y="0"/>
          <a:ext cx="0" cy="0"/>
          <a:chOff x="0" y="0"/>
          <a:chExt cx="0" cy="0"/>
        </a:xfrm>
      </p:grpSpPr>
      <p:sp>
        <p:nvSpPr>
          <p:cNvPr id="2168" name="Google Shape;2168;p14"/>
          <p:cNvSpPr/>
          <p:nvPr/>
        </p:nvSpPr>
        <p:spPr>
          <a:xfrm>
            <a:off x="9927696" y="0"/>
            <a:ext cx="1883833"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169" name="Google Shape;2169;p14"/>
          <p:cNvSpPr/>
          <p:nvPr/>
        </p:nvSpPr>
        <p:spPr>
          <a:xfrm>
            <a:off x="10020829" y="110068"/>
            <a:ext cx="1713812" cy="341090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170" name="Google Shape;2170;p14"/>
          <p:cNvGrpSpPr/>
          <p:nvPr/>
        </p:nvGrpSpPr>
        <p:grpSpPr>
          <a:xfrm>
            <a:off x="9937801" y="0"/>
            <a:ext cx="1883414" cy="3784602"/>
            <a:chOff x="-3239482" y="1459747"/>
            <a:chExt cx="1883414" cy="3784602"/>
          </a:xfrm>
        </p:grpSpPr>
        <p:sp>
          <p:nvSpPr>
            <p:cNvPr id="2171" name="Google Shape;2171;p14"/>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2" name="Google Shape;2172;p14"/>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3" name="Google Shape;2173;p14"/>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4" name="Google Shape;2174;p14"/>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5" name="Google Shape;2175;p14"/>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6" name="Google Shape;2176;p14"/>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7" name="Google Shape;2177;p14"/>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8" name="Google Shape;2178;p14"/>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9" name="Google Shape;2179;p14"/>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0" name="Google Shape;2180;p14"/>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1" name="Google Shape;2181;p14"/>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2" name="Google Shape;2182;p14"/>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3" name="Google Shape;2183;p14"/>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4" name="Google Shape;2184;p14"/>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5" name="Google Shape;2185;p14"/>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6" name="Google Shape;2186;p14"/>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7" name="Google Shape;2187;p14"/>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8" name="Google Shape;2188;p14"/>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9" name="Google Shape;2189;p14"/>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90" name="Google Shape;2190;p14"/>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91" name="Google Shape;2191;p14"/>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92" name="Google Shape;2192;p14"/>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93" name="Google Shape;2193;p14"/>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94" name="Google Shape;2194;p14"/>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95" name="Google Shape;2195;p14"/>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96" name="Google Shape;2196;p14"/>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97" name="Google Shape;2197;p14"/>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2198" name="Google Shape;2198;p14"/>
          <p:cNvSpPr/>
          <p:nvPr/>
        </p:nvSpPr>
        <p:spPr>
          <a:xfrm>
            <a:off x="399600" y="389700"/>
            <a:ext cx="7422300" cy="13248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sz="1800">
              <a:solidFill>
                <a:srgbClr val="FFFFFF"/>
              </a:solidFill>
              <a:latin typeface="Calibri"/>
              <a:ea typeface="Calibri"/>
              <a:cs typeface="Calibri"/>
              <a:sym typeface="Calibri"/>
            </a:endParaRPr>
          </a:p>
        </p:txBody>
      </p:sp>
      <p:sp>
        <p:nvSpPr>
          <p:cNvPr id="2199" name="Google Shape;2199;p14"/>
          <p:cNvSpPr txBox="1"/>
          <p:nvPr>
            <p:ph type="title"/>
          </p:nvPr>
        </p:nvSpPr>
        <p:spPr>
          <a:xfrm>
            <a:off x="773875" y="2039200"/>
            <a:ext cx="7124100" cy="1516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Type something here</a:t>
            </a:r>
            <a:endParaRPr/>
          </a:p>
        </p:txBody>
      </p:sp>
      <p:sp>
        <p:nvSpPr>
          <p:cNvPr id="2200" name="Google Shape;2200;p14"/>
          <p:cNvSpPr txBox="1"/>
          <p:nvPr>
            <p:ph idx="1" type="body"/>
          </p:nvPr>
        </p:nvSpPr>
        <p:spPr>
          <a:xfrm>
            <a:off x="773875" y="3555400"/>
            <a:ext cx="6519600" cy="2501400"/>
          </a:xfrm>
          <a:prstGeom prst="rect">
            <a:avLst/>
          </a:prstGeom>
        </p:spPr>
        <p:txBody>
          <a:bodyPr anchorCtr="0" anchor="ctr" bIns="121900" lIns="121900" spcFirstLastPara="1" rIns="121900" wrap="square" tIns="121900">
            <a:noAutofit/>
          </a:bodyPr>
          <a:lstStyle/>
          <a:p>
            <a:pPr indent="0" lvl="0" marL="0" rtl="0" algn="l">
              <a:spcBef>
                <a:spcPts val="0"/>
              </a:spcBef>
              <a:spcAft>
                <a:spcPts val="2100"/>
              </a:spcAft>
              <a:buNone/>
            </a:pPr>
            <a:r>
              <a:rPr lang="en"/>
              <a:t>Far far away, behind the word mountains, far from the countries Vokalia and Consonantia, there live the blind texts. Separated they live in Bookmarksgrove right at the coast of the Semantics, a large language ocean. A small river named Duden flows by their place and supplies it with the necessary regelialia. </a:t>
            </a:r>
            <a:endParaRPr/>
          </a:p>
        </p:txBody>
      </p:sp>
      <p:sp>
        <p:nvSpPr>
          <p:cNvPr id="2201" name="Google Shape;2201;p14"/>
          <p:cNvSpPr/>
          <p:nvPr/>
        </p:nvSpPr>
        <p:spPr>
          <a:xfrm>
            <a:off x="649895" y="513844"/>
            <a:ext cx="994688" cy="1029692"/>
          </a:xfrm>
          <a:prstGeom prst="rect">
            <a:avLst/>
          </a:prstGeom>
        </p:spPr>
        <p:txBody>
          <a:bodyPr>
            <a:prstTxWarp prst="textPlain"/>
          </a:bodyPr>
          <a:lstStyle/>
          <a:p>
            <a:pPr lvl="0" algn="ctr"/>
            <a:r>
              <a:rPr b="0" i="0">
                <a:ln>
                  <a:noFill/>
                </a:ln>
                <a:solidFill>
                  <a:schemeClr val="dk1"/>
                </a:solidFill>
                <a:latin typeface="Abril Fatface"/>
              </a:rPr>
              <a:t>A</a:t>
            </a:r>
          </a:p>
        </p:txBody>
      </p:sp>
      <p:sp>
        <p:nvSpPr>
          <p:cNvPr id="2202" name="Google Shape;2202;p14"/>
          <p:cNvSpPr/>
          <p:nvPr/>
        </p:nvSpPr>
        <p:spPr>
          <a:xfrm>
            <a:off x="1579057" y="535712"/>
            <a:ext cx="717576" cy="985938"/>
          </a:xfrm>
          <a:prstGeom prst="rect">
            <a:avLst/>
          </a:prstGeom>
        </p:spPr>
        <p:txBody>
          <a:bodyPr>
            <a:prstTxWarp prst="textPlain"/>
          </a:bodyPr>
          <a:lstStyle/>
          <a:p>
            <a:pPr lvl="0" algn="ctr"/>
            <a:r>
              <a:rPr b="1" i="0">
                <a:ln>
                  <a:noFill/>
                </a:ln>
                <a:solidFill>
                  <a:schemeClr val="dk1"/>
                </a:solidFill>
                <a:latin typeface="Times New Roman"/>
              </a:rPr>
              <a:t>b</a:t>
            </a:r>
          </a:p>
        </p:txBody>
      </p:sp>
      <p:sp>
        <p:nvSpPr>
          <p:cNvPr id="2203" name="Google Shape;2203;p14"/>
          <p:cNvSpPr/>
          <p:nvPr/>
        </p:nvSpPr>
        <p:spPr>
          <a:xfrm>
            <a:off x="2371471" y="582038"/>
            <a:ext cx="890519" cy="964058"/>
          </a:xfrm>
          <a:prstGeom prst="rect">
            <a:avLst/>
          </a:prstGeom>
        </p:spPr>
        <p:txBody>
          <a:bodyPr>
            <a:prstTxWarp prst="textPlain"/>
          </a:bodyPr>
          <a:lstStyle/>
          <a:p>
            <a:pPr lvl="0" algn="ctr"/>
            <a:r>
              <a:rPr b="0" i="0">
                <a:ln>
                  <a:noFill/>
                </a:ln>
                <a:solidFill>
                  <a:schemeClr val="dk1"/>
                </a:solidFill>
                <a:latin typeface="Abril Fatface"/>
              </a:rPr>
              <a:t>O</a:t>
            </a:r>
          </a:p>
        </p:txBody>
      </p:sp>
      <p:sp>
        <p:nvSpPr>
          <p:cNvPr id="2204" name="Google Shape;2204;p14"/>
          <p:cNvSpPr/>
          <p:nvPr/>
        </p:nvSpPr>
        <p:spPr>
          <a:xfrm>
            <a:off x="3380379" y="606141"/>
            <a:ext cx="670900" cy="988569"/>
          </a:xfrm>
          <a:prstGeom prst="rect">
            <a:avLst/>
          </a:prstGeom>
        </p:spPr>
        <p:txBody>
          <a:bodyPr>
            <a:prstTxWarp prst="textPlain"/>
          </a:bodyPr>
          <a:lstStyle/>
          <a:p>
            <a:pPr lvl="0" algn="ctr"/>
            <a:r>
              <a:rPr b="1" i="0">
                <a:ln>
                  <a:noFill/>
                </a:ln>
                <a:solidFill>
                  <a:schemeClr val="dk1"/>
                </a:solidFill>
                <a:latin typeface="Anton"/>
              </a:rPr>
              <a:t>U</a:t>
            </a:r>
          </a:p>
        </p:txBody>
      </p:sp>
      <p:sp>
        <p:nvSpPr>
          <p:cNvPr id="2205" name="Google Shape;2205;p14"/>
          <p:cNvSpPr/>
          <p:nvPr/>
        </p:nvSpPr>
        <p:spPr>
          <a:xfrm>
            <a:off x="4129240" y="566850"/>
            <a:ext cx="511929" cy="964060"/>
          </a:xfrm>
          <a:prstGeom prst="rect">
            <a:avLst/>
          </a:prstGeom>
        </p:spPr>
        <p:txBody>
          <a:bodyPr>
            <a:prstTxWarp prst="textPlain"/>
          </a:bodyPr>
          <a:lstStyle/>
          <a:p>
            <a:pPr lvl="0" algn="ctr"/>
            <a:r>
              <a:rPr b="1" i="0">
                <a:ln>
                  <a:noFill/>
                </a:ln>
                <a:solidFill>
                  <a:schemeClr val="dk1"/>
                </a:solidFill>
                <a:latin typeface="Libre Baskerville"/>
              </a:rPr>
              <a:t>t</a:t>
            </a:r>
          </a:p>
        </p:txBody>
      </p:sp>
      <p:sp>
        <p:nvSpPr>
          <p:cNvPr id="2206" name="Google Shape;2206;p14"/>
          <p:cNvSpPr/>
          <p:nvPr/>
        </p:nvSpPr>
        <p:spPr>
          <a:xfrm>
            <a:off x="5178560" y="618389"/>
            <a:ext cx="1540434" cy="891363"/>
          </a:xfrm>
          <a:prstGeom prst="rect">
            <a:avLst/>
          </a:prstGeom>
        </p:spPr>
        <p:txBody>
          <a:bodyPr>
            <a:prstTxWarp prst="textPlain"/>
          </a:bodyPr>
          <a:lstStyle/>
          <a:p>
            <a:pPr lvl="0" algn="ctr"/>
            <a:r>
              <a:rPr b="0" i="0">
                <a:ln>
                  <a:noFill/>
                </a:ln>
                <a:solidFill>
                  <a:schemeClr val="dk1"/>
                </a:solidFill>
                <a:latin typeface="Yeseva One"/>
              </a:rPr>
              <a:t>m</a:t>
            </a:r>
          </a:p>
        </p:txBody>
      </p:sp>
      <p:sp>
        <p:nvSpPr>
          <p:cNvPr id="2207" name="Google Shape;2207;p14"/>
          <p:cNvSpPr/>
          <p:nvPr/>
        </p:nvSpPr>
        <p:spPr>
          <a:xfrm>
            <a:off x="6791689" y="694183"/>
            <a:ext cx="670899" cy="812468"/>
          </a:xfrm>
          <a:prstGeom prst="rect">
            <a:avLst/>
          </a:prstGeom>
        </p:spPr>
        <p:txBody>
          <a:bodyPr>
            <a:prstTxWarp prst="textPlain"/>
          </a:bodyPr>
          <a:lstStyle/>
          <a:p>
            <a:pPr lvl="0" algn="ctr"/>
            <a:r>
              <a:rPr b="1" i="0">
                <a:ln>
                  <a:noFill/>
                </a:ln>
                <a:solidFill>
                  <a:schemeClr val="dk1"/>
                </a:solidFill>
                <a:latin typeface="Frank Ruhl Libre"/>
              </a:rPr>
              <a:t>E</a:t>
            </a:r>
          </a:p>
        </p:txBody>
      </p:sp>
      <p:sp>
        <p:nvSpPr>
          <p:cNvPr id="2208" name="Google Shape;2208;p14"/>
          <p:cNvSpPr/>
          <p:nvPr/>
        </p:nvSpPr>
        <p:spPr>
          <a:xfrm rot="-1913833">
            <a:off x="-48360" y="479489"/>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209" name="Google Shape;2209;p14"/>
          <p:cNvSpPr/>
          <p:nvPr/>
        </p:nvSpPr>
        <p:spPr>
          <a:xfrm rot="-1913833">
            <a:off x="6784790" y="1328589"/>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0" name="Google Shape;2210;p14"/>
          <p:cNvSpPr/>
          <p:nvPr/>
        </p:nvSpPr>
        <p:spPr>
          <a:xfrm rot="560024">
            <a:off x="7799044" y="1862849"/>
            <a:ext cx="3669888" cy="4448500"/>
          </a:xfrm>
          <a:prstGeom prst="rect">
            <a:avLst/>
          </a:pr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11" name="Google Shape;2211;p14"/>
          <p:cNvPicPr preferRelativeResize="0"/>
          <p:nvPr/>
        </p:nvPicPr>
        <p:blipFill rotWithShape="1">
          <a:blip r:embed="rId3">
            <a:alphaModFix/>
          </a:blip>
          <a:srcRect b="0" l="16613" r="16613" t="0"/>
          <a:stretch/>
        </p:blipFill>
        <p:spPr>
          <a:xfrm rot="560137">
            <a:off x="8037339" y="2023488"/>
            <a:ext cx="3325438" cy="3321688"/>
          </a:xfrm>
          <a:prstGeom prst="rect">
            <a:avLst/>
          </a:prstGeom>
          <a:noFill/>
          <a:ln>
            <a:noFill/>
          </a:ln>
        </p:spPr>
      </p:pic>
      <p:sp>
        <p:nvSpPr>
          <p:cNvPr id="2212" name="Google Shape;2212;p14"/>
          <p:cNvSpPr/>
          <p:nvPr/>
        </p:nvSpPr>
        <p:spPr>
          <a:xfrm rot="460397">
            <a:off x="9467649" y="1768021"/>
            <a:ext cx="1560161" cy="420144"/>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2213" name="Google Shape;2213;p14"/>
          <p:cNvGrpSpPr/>
          <p:nvPr/>
        </p:nvGrpSpPr>
        <p:grpSpPr>
          <a:xfrm rot="-1729015">
            <a:off x="340193" y="5102896"/>
            <a:ext cx="894117" cy="1641226"/>
            <a:chOff x="14158132" y="5187467"/>
            <a:chExt cx="991888" cy="1820693"/>
          </a:xfrm>
        </p:grpSpPr>
        <p:sp>
          <p:nvSpPr>
            <p:cNvPr id="2214" name="Google Shape;2214;p14"/>
            <p:cNvSpPr/>
            <p:nvPr/>
          </p:nvSpPr>
          <p:spPr>
            <a:xfrm>
              <a:off x="14158132" y="5187467"/>
              <a:ext cx="991888" cy="1820693"/>
            </a:xfrm>
            <a:custGeom>
              <a:rect b="b" l="l" r="r" t="t"/>
              <a:pathLst>
                <a:path extrusionOk="0" h="1820693" w="991888">
                  <a:moveTo>
                    <a:pt x="110593" y="0"/>
                  </a:moveTo>
                  <a:lnTo>
                    <a:pt x="884630" y="0"/>
                  </a:lnTo>
                  <a:cubicBezTo>
                    <a:pt x="908577" y="0"/>
                    <a:pt x="927990" y="19413"/>
                    <a:pt x="927990" y="43359"/>
                  </a:cubicBezTo>
                  <a:lnTo>
                    <a:pt x="927990" y="179869"/>
                  </a:lnTo>
                  <a:cubicBezTo>
                    <a:pt x="927990" y="191842"/>
                    <a:pt x="923137" y="202682"/>
                    <a:pt x="915290" y="210529"/>
                  </a:cubicBezTo>
                  <a:lnTo>
                    <a:pt x="912784" y="211567"/>
                  </a:lnTo>
                  <a:lnTo>
                    <a:pt x="911746" y="214072"/>
                  </a:lnTo>
                  <a:cubicBezTo>
                    <a:pt x="903900" y="221918"/>
                    <a:pt x="893060" y="226771"/>
                    <a:pt x="881086" y="226771"/>
                  </a:cubicBezTo>
                  <a:lnTo>
                    <a:pt x="892705" y="226771"/>
                  </a:lnTo>
                  <a:lnTo>
                    <a:pt x="733375" y="409129"/>
                  </a:lnTo>
                  <a:lnTo>
                    <a:pt x="733375" y="718454"/>
                  </a:lnTo>
                  <a:lnTo>
                    <a:pt x="956395" y="896248"/>
                  </a:lnTo>
                  <a:lnTo>
                    <a:pt x="952521" y="896248"/>
                  </a:lnTo>
                  <a:lnTo>
                    <a:pt x="977852" y="906741"/>
                  </a:lnTo>
                  <a:cubicBezTo>
                    <a:pt x="986524" y="915413"/>
                    <a:pt x="991888" y="927394"/>
                    <a:pt x="991888" y="940627"/>
                  </a:cubicBezTo>
                  <a:lnTo>
                    <a:pt x="991888" y="1068009"/>
                  </a:lnTo>
                  <a:cubicBezTo>
                    <a:pt x="991888" y="1081243"/>
                    <a:pt x="986524" y="1093223"/>
                    <a:pt x="977852" y="1101896"/>
                  </a:cubicBezTo>
                  <a:lnTo>
                    <a:pt x="976249" y="1102560"/>
                  </a:lnTo>
                  <a:lnTo>
                    <a:pt x="974308" y="1105439"/>
                  </a:lnTo>
                  <a:cubicBezTo>
                    <a:pt x="965635" y="1114111"/>
                    <a:pt x="953655" y="1119475"/>
                    <a:pt x="940421" y="1119475"/>
                  </a:cubicBezTo>
                  <a:lnTo>
                    <a:pt x="636075" y="1119475"/>
                  </a:lnTo>
                  <a:lnTo>
                    <a:pt x="486495" y="1820693"/>
                  </a:lnTo>
                  <a:lnTo>
                    <a:pt x="352268" y="1119475"/>
                  </a:lnTo>
                  <a:lnTo>
                    <a:pt x="47924" y="1119475"/>
                  </a:lnTo>
                  <a:cubicBezTo>
                    <a:pt x="21456" y="1119475"/>
                    <a:pt x="0" y="1098019"/>
                    <a:pt x="0" y="1071552"/>
                  </a:cubicBezTo>
                  <a:lnTo>
                    <a:pt x="0" y="944170"/>
                  </a:lnTo>
                  <a:cubicBezTo>
                    <a:pt x="0" y="934245"/>
                    <a:pt x="3017" y="925025"/>
                    <a:pt x="8185" y="917376"/>
                  </a:cubicBezTo>
                  <a:lnTo>
                    <a:pt x="13187" y="913257"/>
                  </a:lnTo>
                  <a:lnTo>
                    <a:pt x="17581" y="906741"/>
                  </a:lnTo>
                  <a:lnTo>
                    <a:pt x="24663" y="903807"/>
                  </a:lnTo>
                  <a:lnTo>
                    <a:pt x="29270" y="900013"/>
                  </a:lnTo>
                  <a:lnTo>
                    <a:pt x="38151" y="898220"/>
                  </a:lnTo>
                  <a:lnTo>
                    <a:pt x="42912" y="896248"/>
                  </a:lnTo>
                  <a:lnTo>
                    <a:pt x="31949" y="896248"/>
                  </a:lnTo>
                  <a:lnTo>
                    <a:pt x="254970" y="718454"/>
                  </a:lnTo>
                  <a:lnTo>
                    <a:pt x="254970" y="409129"/>
                  </a:lnTo>
                  <a:lnTo>
                    <a:pt x="95640" y="226771"/>
                  </a:lnTo>
                  <a:lnTo>
                    <a:pt x="107049" y="226771"/>
                  </a:lnTo>
                  <a:cubicBezTo>
                    <a:pt x="83103" y="226771"/>
                    <a:pt x="63690" y="207358"/>
                    <a:pt x="63690" y="183412"/>
                  </a:cubicBezTo>
                  <a:lnTo>
                    <a:pt x="63690" y="46902"/>
                  </a:lnTo>
                  <a:cubicBezTo>
                    <a:pt x="63690" y="34929"/>
                    <a:pt x="68543" y="24090"/>
                    <a:pt x="76390" y="16243"/>
                  </a:cubicBezTo>
                  <a:lnTo>
                    <a:pt x="78896" y="15205"/>
                  </a:lnTo>
                  <a:lnTo>
                    <a:pt x="79934" y="12700"/>
                  </a:lnTo>
                  <a:cubicBezTo>
                    <a:pt x="87780" y="4854"/>
                    <a:pt x="98620" y="0"/>
                    <a:pt x="11059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215" name="Google Shape;2215;p14"/>
            <p:cNvGrpSpPr/>
            <p:nvPr/>
          </p:nvGrpSpPr>
          <p:grpSpPr>
            <a:xfrm>
              <a:off x="14158132" y="5187467"/>
              <a:ext cx="991888" cy="1820693"/>
              <a:chOff x="15208984" y="4763937"/>
              <a:chExt cx="991888" cy="1820693"/>
            </a:xfrm>
          </p:grpSpPr>
          <p:sp>
            <p:nvSpPr>
              <p:cNvPr id="2216" name="Google Shape;2216;p14"/>
              <p:cNvSpPr/>
              <p:nvPr/>
            </p:nvSpPr>
            <p:spPr>
              <a:xfrm>
                <a:off x="15208984" y="4767480"/>
                <a:ext cx="988344" cy="1115932"/>
              </a:xfrm>
              <a:custGeom>
                <a:rect b="b" l="l" r="r" t="t"/>
                <a:pathLst>
                  <a:path extrusionOk="0" h="1115932" w="988344">
                    <a:moveTo>
                      <a:pt x="107049" y="0"/>
                    </a:moveTo>
                    <a:lnTo>
                      <a:pt x="881086" y="0"/>
                    </a:lnTo>
                    <a:cubicBezTo>
                      <a:pt x="905033" y="0"/>
                      <a:pt x="924446" y="19413"/>
                      <a:pt x="924446" y="43359"/>
                    </a:cubicBezTo>
                    <a:lnTo>
                      <a:pt x="924446" y="179869"/>
                    </a:lnTo>
                    <a:cubicBezTo>
                      <a:pt x="924446" y="203815"/>
                      <a:pt x="905033" y="223228"/>
                      <a:pt x="881086" y="223228"/>
                    </a:cubicBezTo>
                    <a:lnTo>
                      <a:pt x="892705" y="223228"/>
                    </a:lnTo>
                    <a:lnTo>
                      <a:pt x="733375" y="405586"/>
                    </a:lnTo>
                    <a:lnTo>
                      <a:pt x="733375" y="714911"/>
                    </a:lnTo>
                    <a:lnTo>
                      <a:pt x="956395" y="892705"/>
                    </a:lnTo>
                    <a:lnTo>
                      <a:pt x="940426" y="892705"/>
                    </a:lnTo>
                    <a:lnTo>
                      <a:pt x="959075" y="896470"/>
                    </a:lnTo>
                    <a:cubicBezTo>
                      <a:pt x="976275" y="903745"/>
                      <a:pt x="988344" y="920777"/>
                      <a:pt x="988344" y="940627"/>
                    </a:cubicBezTo>
                    <a:lnTo>
                      <a:pt x="988344" y="1068009"/>
                    </a:lnTo>
                    <a:cubicBezTo>
                      <a:pt x="988344" y="1094476"/>
                      <a:pt x="966888" y="1115932"/>
                      <a:pt x="940421" y="1115932"/>
                    </a:cubicBezTo>
                    <a:lnTo>
                      <a:pt x="47924" y="1115932"/>
                    </a:lnTo>
                    <a:cubicBezTo>
                      <a:pt x="21456" y="1115932"/>
                      <a:pt x="0" y="1094476"/>
                      <a:pt x="0" y="1068009"/>
                    </a:cubicBezTo>
                    <a:lnTo>
                      <a:pt x="0" y="940627"/>
                    </a:lnTo>
                    <a:cubicBezTo>
                      <a:pt x="0" y="920777"/>
                      <a:pt x="12069" y="903745"/>
                      <a:pt x="29270" y="896470"/>
                    </a:cubicBezTo>
                    <a:lnTo>
                      <a:pt x="47919" y="892705"/>
                    </a:lnTo>
                    <a:lnTo>
                      <a:pt x="31949" y="892705"/>
                    </a:lnTo>
                    <a:lnTo>
                      <a:pt x="254970" y="714911"/>
                    </a:lnTo>
                    <a:lnTo>
                      <a:pt x="254970" y="405586"/>
                    </a:lnTo>
                    <a:lnTo>
                      <a:pt x="95640" y="223228"/>
                    </a:lnTo>
                    <a:lnTo>
                      <a:pt x="107049" y="223228"/>
                    </a:lnTo>
                    <a:cubicBezTo>
                      <a:pt x="83103" y="223228"/>
                      <a:pt x="63690" y="203815"/>
                      <a:pt x="63690" y="179869"/>
                    </a:cubicBezTo>
                    <a:lnTo>
                      <a:pt x="63690" y="43359"/>
                    </a:lnTo>
                    <a:cubicBezTo>
                      <a:pt x="63690" y="19413"/>
                      <a:pt x="83103" y="0"/>
                      <a:pt x="107049"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7" name="Google Shape;2217;p14"/>
              <p:cNvSpPr/>
              <p:nvPr/>
            </p:nvSpPr>
            <p:spPr>
              <a:xfrm>
                <a:off x="15561252" y="5883412"/>
                <a:ext cx="283806" cy="701218"/>
              </a:xfrm>
              <a:custGeom>
                <a:rect b="b" l="l" r="r" t="t"/>
                <a:pathLst>
                  <a:path extrusionOk="0" h="701218" w="283806">
                    <a:moveTo>
                      <a:pt x="0" y="0"/>
                    </a:moveTo>
                    <a:lnTo>
                      <a:pt x="134227" y="701218"/>
                    </a:lnTo>
                    <a:lnTo>
                      <a:pt x="283807" y="0"/>
                    </a:lnTo>
                    <a:lnTo>
                      <a:pt x="0" y="0"/>
                    </a:lnTo>
                    <a:close/>
                  </a:path>
                </a:pathLst>
              </a:custGeom>
              <a:solidFill>
                <a:srgbClr val="D3D3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8" name="Google Shape;2218;p14"/>
              <p:cNvSpPr/>
              <p:nvPr/>
            </p:nvSpPr>
            <p:spPr>
              <a:xfrm>
                <a:off x="15212528" y="5656641"/>
                <a:ext cx="988344" cy="223228"/>
              </a:xfrm>
              <a:custGeom>
                <a:rect b="b" l="l" r="r" t="t"/>
                <a:pathLst>
                  <a:path extrusionOk="0" h="223228" w="988344">
                    <a:moveTo>
                      <a:pt x="940421" y="0"/>
                    </a:moveTo>
                    <a:cubicBezTo>
                      <a:pt x="966888" y="0"/>
                      <a:pt x="988344" y="21456"/>
                      <a:pt x="988344" y="47923"/>
                    </a:cubicBezTo>
                    <a:lnTo>
                      <a:pt x="988344" y="175305"/>
                    </a:lnTo>
                    <a:cubicBezTo>
                      <a:pt x="988344" y="201772"/>
                      <a:pt x="966888" y="223228"/>
                      <a:pt x="940421" y="223228"/>
                    </a:cubicBezTo>
                    <a:lnTo>
                      <a:pt x="47924" y="223228"/>
                    </a:lnTo>
                    <a:cubicBezTo>
                      <a:pt x="21456" y="223228"/>
                      <a:pt x="0" y="201772"/>
                      <a:pt x="0" y="175305"/>
                    </a:cubicBezTo>
                    <a:lnTo>
                      <a:pt x="0" y="47923"/>
                    </a:lnTo>
                    <a:cubicBezTo>
                      <a:pt x="0" y="21456"/>
                      <a:pt x="21456" y="0"/>
                      <a:pt x="47924"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9" name="Google Shape;2219;p14"/>
              <p:cNvSpPr/>
              <p:nvPr/>
            </p:nvSpPr>
            <p:spPr>
              <a:xfrm>
                <a:off x="15276218" y="4763937"/>
                <a:ext cx="860755" cy="223228"/>
              </a:xfrm>
              <a:custGeom>
                <a:rect b="b" l="l" r="r" t="t"/>
                <a:pathLst>
                  <a:path extrusionOk="0" h="223228" w="860755">
                    <a:moveTo>
                      <a:pt x="817396" y="0"/>
                    </a:moveTo>
                    <a:cubicBezTo>
                      <a:pt x="841343" y="0"/>
                      <a:pt x="860756" y="19413"/>
                      <a:pt x="860756" y="43359"/>
                    </a:cubicBezTo>
                    <a:lnTo>
                      <a:pt x="860756" y="179869"/>
                    </a:lnTo>
                    <a:cubicBezTo>
                      <a:pt x="860756" y="203815"/>
                      <a:pt x="841343" y="223228"/>
                      <a:pt x="817396" y="223228"/>
                    </a:cubicBezTo>
                    <a:lnTo>
                      <a:pt x="43359" y="223228"/>
                    </a:lnTo>
                    <a:cubicBezTo>
                      <a:pt x="19413" y="223228"/>
                      <a:pt x="0" y="203815"/>
                      <a:pt x="0" y="179869"/>
                    </a:cubicBezTo>
                    <a:lnTo>
                      <a:pt x="0" y="43359"/>
                    </a:lnTo>
                    <a:cubicBezTo>
                      <a:pt x="0" y="19413"/>
                      <a:pt x="19413" y="0"/>
                      <a:pt x="43359"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3" name="Shape 2223"/>
        <p:cNvGrpSpPr/>
        <p:nvPr/>
      </p:nvGrpSpPr>
      <p:grpSpPr>
        <a:xfrm>
          <a:off x="0" y="0"/>
          <a:ext cx="0" cy="0"/>
          <a:chOff x="0" y="0"/>
          <a:chExt cx="0" cy="0"/>
        </a:xfrm>
      </p:grpSpPr>
      <p:sp>
        <p:nvSpPr>
          <p:cNvPr id="2224" name="Google Shape;2224;p15"/>
          <p:cNvSpPr txBox="1"/>
          <p:nvPr>
            <p:ph type="title"/>
          </p:nvPr>
        </p:nvSpPr>
        <p:spPr>
          <a:xfrm>
            <a:off x="1231100" y="2035300"/>
            <a:ext cx="9639300" cy="1324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Type Something here.</a:t>
            </a:r>
            <a:endParaRPr/>
          </a:p>
        </p:txBody>
      </p:sp>
      <p:sp>
        <p:nvSpPr>
          <p:cNvPr id="2225" name="Google Shape;2225;p15"/>
          <p:cNvSpPr txBox="1"/>
          <p:nvPr>
            <p:ph idx="1" type="body"/>
          </p:nvPr>
        </p:nvSpPr>
        <p:spPr>
          <a:xfrm>
            <a:off x="1231100" y="3363400"/>
            <a:ext cx="9639300" cy="2235900"/>
          </a:xfrm>
          <a:prstGeom prst="rect">
            <a:avLst/>
          </a:prstGeom>
        </p:spPr>
        <p:txBody>
          <a:bodyPr anchorCtr="0" anchor="ctr" bIns="121900" lIns="121900" spcFirstLastPara="1" rIns="121900" wrap="square" tIns="121900">
            <a:noAutofit/>
          </a:bodyPr>
          <a:lstStyle/>
          <a:p>
            <a:pPr indent="0" lvl="0" marL="0" rtl="0" algn="ctr">
              <a:spcBef>
                <a:spcPts val="0"/>
              </a:spcBef>
              <a:spcAft>
                <a:spcPts val="2100"/>
              </a:spcAft>
              <a:buNone/>
            </a:pPr>
            <a:r>
              <a:rPr lang="en"/>
              <a:t>Far far away, behind the word mountains, far from the countries Vokalia and Consonantia, there live the blind texts. Separated they live in Bookmarksgrove right at the coast of the Semantics, a large language ocean. A small river named Duden flows by their place and supplies it with the necessary regelialia. It is a paradisematic country, in which roasted parts of sentences fly into your mouth.</a:t>
            </a:r>
            <a:endParaRPr/>
          </a:p>
        </p:txBody>
      </p:sp>
      <p:grpSp>
        <p:nvGrpSpPr>
          <p:cNvPr id="2226" name="Google Shape;2226;p15"/>
          <p:cNvGrpSpPr/>
          <p:nvPr/>
        </p:nvGrpSpPr>
        <p:grpSpPr>
          <a:xfrm>
            <a:off x="986150" y="672793"/>
            <a:ext cx="10163900" cy="1477647"/>
            <a:chOff x="1019950" y="812373"/>
            <a:chExt cx="10163900" cy="1477647"/>
          </a:xfrm>
        </p:grpSpPr>
        <p:sp>
          <p:nvSpPr>
            <p:cNvPr id="2227" name="Google Shape;2227;p15"/>
            <p:cNvSpPr/>
            <p:nvPr/>
          </p:nvSpPr>
          <p:spPr>
            <a:xfrm flipH="1" rot="-10263961">
              <a:off x="1144082" y="872426"/>
              <a:ext cx="855782" cy="1054993"/>
            </a:xfrm>
            <a:prstGeom prst="triangl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8" name="Google Shape;2228;p15"/>
            <p:cNvSpPr/>
            <p:nvPr/>
          </p:nvSpPr>
          <p:spPr>
            <a:xfrm flipH="1" rot="-10511680">
              <a:off x="2182442" y="984967"/>
              <a:ext cx="855908" cy="1054919"/>
            </a:xfrm>
            <a:prstGeom prst="triangle">
              <a:avLst>
                <a:gd fmla="val 5000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9" name="Google Shape;2229;p15"/>
            <p:cNvSpPr/>
            <p:nvPr/>
          </p:nvSpPr>
          <p:spPr>
            <a:xfrm flipH="1" rot="-10407478">
              <a:off x="3198695" y="1084263"/>
              <a:ext cx="855772" cy="1055081"/>
            </a:xfrm>
            <a:prstGeom prst="triangle">
              <a:avLst>
                <a:gd fmla="val 5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0" name="Google Shape;2230;p15"/>
            <p:cNvSpPr/>
            <p:nvPr/>
          </p:nvSpPr>
          <p:spPr>
            <a:xfrm flipH="1" rot="-10407478">
              <a:off x="4225995" y="1160463"/>
              <a:ext cx="855772" cy="1055081"/>
            </a:xfrm>
            <a:prstGeom prst="triangle">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1" name="Google Shape;2231;p15"/>
            <p:cNvSpPr/>
            <p:nvPr/>
          </p:nvSpPr>
          <p:spPr>
            <a:xfrm flipH="1" rot="10800000">
              <a:off x="5374870" y="1225296"/>
              <a:ext cx="855900" cy="1055100"/>
            </a:xfrm>
            <a:prstGeom prst="triangl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2" name="Google Shape;2232;p15"/>
            <p:cNvSpPr/>
            <p:nvPr/>
          </p:nvSpPr>
          <p:spPr>
            <a:xfrm flipH="1" rot="10607139">
              <a:off x="6497406" y="1211908"/>
              <a:ext cx="856047" cy="1054923"/>
            </a:xfrm>
            <a:prstGeom prst="triangle">
              <a:avLst>
                <a:gd fmla="val 5000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3" name="Google Shape;2233;p15"/>
            <p:cNvSpPr/>
            <p:nvPr/>
          </p:nvSpPr>
          <p:spPr>
            <a:xfrm flipH="1" rot="10516483">
              <a:off x="7661967" y="1160455"/>
              <a:ext cx="855809" cy="1055093"/>
            </a:xfrm>
            <a:prstGeom prst="triangle">
              <a:avLst>
                <a:gd fmla="val 5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4" name="Google Shape;2234;p15"/>
            <p:cNvSpPr/>
            <p:nvPr/>
          </p:nvSpPr>
          <p:spPr>
            <a:xfrm flipH="1" rot="10443813">
              <a:off x="8782821" y="1021789"/>
              <a:ext cx="855689" cy="1055035"/>
            </a:xfrm>
            <a:prstGeom prst="triangle">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5" name="Google Shape;2235;p15"/>
            <p:cNvSpPr/>
            <p:nvPr/>
          </p:nvSpPr>
          <p:spPr>
            <a:xfrm flipH="1" rot="10184512">
              <a:off x="9887964" y="909022"/>
              <a:ext cx="855779" cy="1054852"/>
            </a:xfrm>
            <a:prstGeom prst="triangl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6" name="Google Shape;2236;p15"/>
            <p:cNvSpPr/>
            <p:nvPr/>
          </p:nvSpPr>
          <p:spPr>
            <a:xfrm>
              <a:off x="1019950" y="826900"/>
              <a:ext cx="10163900" cy="409783"/>
            </a:xfrm>
            <a:custGeom>
              <a:rect b="b" l="l" r="r" t="t"/>
              <a:pathLst>
                <a:path extrusionOk="0" h="20164" w="406556">
                  <a:moveTo>
                    <a:pt x="0" y="0"/>
                  </a:moveTo>
                  <a:cubicBezTo>
                    <a:pt x="35404" y="3361"/>
                    <a:pt x="144663" y="20164"/>
                    <a:pt x="212422" y="20164"/>
                  </a:cubicBezTo>
                  <a:cubicBezTo>
                    <a:pt x="280181" y="20164"/>
                    <a:pt x="374200" y="3361"/>
                    <a:pt x="406556" y="0"/>
                  </a:cubicBezTo>
                </a:path>
              </a:pathLst>
            </a:custGeom>
            <a:noFill/>
            <a:ln cap="flat" cmpd="sng" w="19050">
              <a:solidFill>
                <a:schemeClr val="lt1"/>
              </a:solidFill>
              <a:prstDash val="solid"/>
              <a:round/>
              <a:headEnd len="med" w="med" type="none"/>
              <a:tailEnd len="med" w="med" type="none"/>
            </a:ln>
          </p:spPr>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0" name="Shape 2240"/>
        <p:cNvGrpSpPr/>
        <p:nvPr/>
      </p:nvGrpSpPr>
      <p:grpSpPr>
        <a:xfrm>
          <a:off x="0" y="0"/>
          <a:ext cx="0" cy="0"/>
          <a:chOff x="0" y="0"/>
          <a:chExt cx="0" cy="0"/>
        </a:xfrm>
      </p:grpSpPr>
      <p:sp>
        <p:nvSpPr>
          <p:cNvPr id="2241" name="Google Shape;2241;p16"/>
          <p:cNvSpPr txBox="1"/>
          <p:nvPr>
            <p:ph type="title"/>
          </p:nvPr>
        </p:nvSpPr>
        <p:spPr>
          <a:xfrm>
            <a:off x="1516349" y="1809575"/>
            <a:ext cx="8083500" cy="14106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Type something here.</a:t>
            </a:r>
            <a:endParaRPr/>
          </a:p>
        </p:txBody>
      </p:sp>
      <p:sp>
        <p:nvSpPr>
          <p:cNvPr id="2242" name="Google Shape;2242;p16"/>
          <p:cNvSpPr txBox="1"/>
          <p:nvPr>
            <p:ph idx="1" type="body"/>
          </p:nvPr>
        </p:nvSpPr>
        <p:spPr>
          <a:xfrm>
            <a:off x="1516350" y="3324425"/>
            <a:ext cx="7671300" cy="2732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Far far away, behind the word mountains, far from the countries Vokalia and Consonantia, there live the blind texts. Separated they live in Bookmarksgrove right at the coast of the Semantics, a large language ocean.   A small river named Duden flows by their place and supplies it with the necessary regelialia. It is a paradisematic country, in which roasted parts of sentences fly into your mouth.</a:t>
            </a:r>
            <a:endParaRPr/>
          </a:p>
        </p:txBody>
      </p:sp>
      <p:grpSp>
        <p:nvGrpSpPr>
          <p:cNvPr id="2243" name="Google Shape;2243;p16"/>
          <p:cNvGrpSpPr/>
          <p:nvPr/>
        </p:nvGrpSpPr>
        <p:grpSpPr>
          <a:xfrm>
            <a:off x="9187506" y="356128"/>
            <a:ext cx="1124824" cy="1681867"/>
            <a:chOff x="12917239" y="3387580"/>
            <a:chExt cx="1124824" cy="1681867"/>
          </a:xfrm>
        </p:grpSpPr>
        <p:sp>
          <p:nvSpPr>
            <p:cNvPr id="2244" name="Google Shape;2244;p16"/>
            <p:cNvSpPr/>
            <p:nvPr/>
          </p:nvSpPr>
          <p:spPr>
            <a:xfrm>
              <a:off x="12917326" y="3387683"/>
              <a:ext cx="1124737" cy="1681764"/>
            </a:xfrm>
            <a:custGeom>
              <a:rect b="b" l="l" r="r" t="t"/>
              <a:pathLst>
                <a:path extrusionOk="0" h="1681764" w="1124737">
                  <a:moveTo>
                    <a:pt x="349334" y="0"/>
                  </a:moveTo>
                  <a:lnTo>
                    <a:pt x="772465" y="0"/>
                  </a:lnTo>
                  <a:cubicBezTo>
                    <a:pt x="826580" y="0"/>
                    <a:pt x="870450" y="43869"/>
                    <a:pt x="870450" y="97985"/>
                  </a:cubicBezTo>
                  <a:cubicBezTo>
                    <a:pt x="870450" y="152100"/>
                    <a:pt x="826580" y="195970"/>
                    <a:pt x="772465" y="195970"/>
                  </a:cubicBezTo>
                  <a:lnTo>
                    <a:pt x="746501" y="195970"/>
                  </a:lnTo>
                  <a:lnTo>
                    <a:pt x="749441" y="589053"/>
                  </a:lnTo>
                  <a:cubicBezTo>
                    <a:pt x="966477" y="665481"/>
                    <a:pt x="1122925" y="871740"/>
                    <a:pt x="1124722" y="1115233"/>
                  </a:cubicBezTo>
                  <a:cubicBezTo>
                    <a:pt x="1127009" y="1425844"/>
                    <a:pt x="877147" y="1679462"/>
                    <a:pt x="566536" y="1681749"/>
                  </a:cubicBezTo>
                  <a:cubicBezTo>
                    <a:pt x="255923" y="1684034"/>
                    <a:pt x="2306" y="1434173"/>
                    <a:pt x="19" y="1123560"/>
                  </a:cubicBezTo>
                  <a:cubicBezTo>
                    <a:pt x="-960" y="1005325"/>
                    <a:pt x="34805" y="895256"/>
                    <a:pt x="96534" y="804294"/>
                  </a:cubicBezTo>
                  <a:lnTo>
                    <a:pt x="178351" y="708922"/>
                  </a:lnTo>
                  <a:cubicBezTo>
                    <a:pt x="232569" y="658133"/>
                    <a:pt x="296751" y="618123"/>
                    <a:pt x="367789" y="591829"/>
                  </a:cubicBezTo>
                  <a:lnTo>
                    <a:pt x="365409" y="273377"/>
                  </a:lnTo>
                  <a:lnTo>
                    <a:pt x="362724" y="273377"/>
                  </a:lnTo>
                  <a:lnTo>
                    <a:pt x="361745" y="198908"/>
                  </a:lnTo>
                  <a:lnTo>
                    <a:pt x="364852" y="198896"/>
                  </a:lnTo>
                  <a:lnTo>
                    <a:pt x="364830" y="195970"/>
                  </a:lnTo>
                  <a:lnTo>
                    <a:pt x="349334" y="195970"/>
                  </a:lnTo>
                  <a:cubicBezTo>
                    <a:pt x="295218" y="195970"/>
                    <a:pt x="251349" y="152100"/>
                    <a:pt x="251349" y="97985"/>
                  </a:cubicBezTo>
                  <a:cubicBezTo>
                    <a:pt x="251349" y="43869"/>
                    <a:pt x="295218" y="0"/>
                    <a:pt x="349334"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 </a:t>
              </a:r>
              <a:endParaRPr/>
            </a:p>
          </p:txBody>
        </p:sp>
        <p:grpSp>
          <p:nvGrpSpPr>
            <p:cNvPr id="2245" name="Google Shape;2245;p16"/>
            <p:cNvGrpSpPr/>
            <p:nvPr/>
          </p:nvGrpSpPr>
          <p:grpSpPr>
            <a:xfrm>
              <a:off x="12917239" y="3387580"/>
              <a:ext cx="1124724" cy="1681743"/>
              <a:chOff x="4414827" y="4767262"/>
              <a:chExt cx="656007" cy="980894"/>
            </a:xfrm>
          </p:grpSpPr>
          <p:sp>
            <p:nvSpPr>
              <p:cNvPr id="2246" name="Google Shape;2246;p16"/>
              <p:cNvSpPr/>
              <p:nvPr/>
            </p:nvSpPr>
            <p:spPr>
              <a:xfrm>
                <a:off x="4414827" y="4868799"/>
                <a:ext cx="656007" cy="879357"/>
              </a:xfrm>
              <a:custGeom>
                <a:rect b="b" l="l" r="r" t="t"/>
                <a:pathLst>
                  <a:path extrusionOk="0" h="879357" w="656007">
                    <a:moveTo>
                      <a:pt x="56304" y="367570"/>
                    </a:moveTo>
                    <a:cubicBezTo>
                      <a:pt x="20300" y="420624"/>
                      <a:pt x="-560" y="484822"/>
                      <a:pt x="11" y="553783"/>
                    </a:cubicBezTo>
                    <a:cubicBezTo>
                      <a:pt x="1345" y="734949"/>
                      <a:pt x="149268" y="880681"/>
                      <a:pt x="330434" y="879348"/>
                    </a:cubicBezTo>
                    <a:cubicBezTo>
                      <a:pt x="511599" y="878014"/>
                      <a:pt x="657332" y="730091"/>
                      <a:pt x="655998" y="548926"/>
                    </a:cubicBezTo>
                    <a:cubicBezTo>
                      <a:pt x="654950" y="406908"/>
                      <a:pt x="563701" y="286607"/>
                      <a:pt x="437114" y="242030"/>
                    </a:cubicBezTo>
                    <a:lnTo>
                      <a:pt x="435304" y="0"/>
                    </a:lnTo>
                    <a:lnTo>
                      <a:pt x="212705" y="1619"/>
                    </a:lnTo>
                    <a:lnTo>
                      <a:pt x="214514" y="243649"/>
                    </a:lnTo>
                    <a:cubicBezTo>
                      <a:pt x="173081" y="258985"/>
                      <a:pt x="135647" y="282321"/>
                      <a:pt x="104024" y="311944"/>
                    </a:cubicBezTo>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7" name="Google Shape;2247;p16"/>
              <p:cNvSpPr/>
              <p:nvPr/>
            </p:nvSpPr>
            <p:spPr>
              <a:xfrm>
                <a:off x="4561427" y="4767262"/>
                <a:ext cx="361092" cy="114300"/>
              </a:xfrm>
              <a:custGeom>
                <a:rect b="b" l="l" r="r" t="t"/>
                <a:pathLst>
                  <a:path extrusionOk="0" h="114300" w="361092">
                    <a:moveTo>
                      <a:pt x="303943" y="0"/>
                    </a:moveTo>
                    <a:cubicBezTo>
                      <a:pt x="335506" y="0"/>
                      <a:pt x="361093" y="25587"/>
                      <a:pt x="361093" y="57150"/>
                    </a:cubicBezTo>
                    <a:lnTo>
                      <a:pt x="361093" y="57150"/>
                    </a:lnTo>
                    <a:cubicBezTo>
                      <a:pt x="361093" y="88713"/>
                      <a:pt x="335506" y="114300"/>
                      <a:pt x="303943" y="114300"/>
                    </a:cubicBezTo>
                    <a:lnTo>
                      <a:pt x="57150" y="114300"/>
                    </a:lnTo>
                    <a:cubicBezTo>
                      <a:pt x="25587" y="114300"/>
                      <a:pt x="0" y="88713"/>
                      <a:pt x="0" y="57150"/>
                    </a:cubicBezTo>
                    <a:lnTo>
                      <a:pt x="0" y="57150"/>
                    </a:lnTo>
                    <a:cubicBezTo>
                      <a:pt x="0" y="25587"/>
                      <a:pt x="25587" y="0"/>
                      <a:pt x="57150" y="0"/>
                    </a:cubicBezTo>
                    <a:close/>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8" name="Google Shape;2248;p16"/>
              <p:cNvSpPr/>
              <p:nvPr/>
            </p:nvSpPr>
            <p:spPr>
              <a:xfrm>
                <a:off x="4471225" y="5330668"/>
                <a:ext cx="541496" cy="363281"/>
              </a:xfrm>
              <a:custGeom>
                <a:rect b="b" l="l" r="r" t="t"/>
                <a:pathLst>
                  <a:path extrusionOk="0" h="363281" w="541496">
                    <a:moveTo>
                      <a:pt x="523970" y="188688"/>
                    </a:moveTo>
                    <a:cubicBezTo>
                      <a:pt x="535305" y="158779"/>
                      <a:pt x="541496" y="126394"/>
                      <a:pt x="541496" y="92580"/>
                    </a:cubicBezTo>
                    <a:cubicBezTo>
                      <a:pt x="541496" y="76674"/>
                      <a:pt x="540068" y="61148"/>
                      <a:pt x="537401" y="46003"/>
                    </a:cubicBezTo>
                    <a:cubicBezTo>
                      <a:pt x="500539" y="62196"/>
                      <a:pt x="467678" y="86580"/>
                      <a:pt x="430149" y="101534"/>
                    </a:cubicBezTo>
                    <a:cubicBezTo>
                      <a:pt x="339852" y="131633"/>
                      <a:pt x="261652" y="77436"/>
                      <a:pt x="177451" y="29335"/>
                    </a:cubicBezTo>
                    <a:cubicBezTo>
                      <a:pt x="131445" y="2474"/>
                      <a:pt x="73152" y="-4765"/>
                      <a:pt x="15240" y="2855"/>
                    </a:cubicBezTo>
                    <a:cubicBezTo>
                      <a:pt x="5429" y="30954"/>
                      <a:pt x="0" y="61053"/>
                      <a:pt x="0" y="92485"/>
                    </a:cubicBezTo>
                    <a:cubicBezTo>
                      <a:pt x="0" y="242028"/>
                      <a:pt x="121253" y="363281"/>
                      <a:pt x="270796" y="363281"/>
                    </a:cubicBezTo>
                    <a:cubicBezTo>
                      <a:pt x="374237" y="363281"/>
                      <a:pt x="464153" y="305274"/>
                      <a:pt x="509778" y="219930"/>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9" name="Google Shape;2249;p16"/>
              <p:cNvSpPr/>
              <p:nvPr/>
            </p:nvSpPr>
            <p:spPr>
              <a:xfrm>
                <a:off x="4621625" y="5206555"/>
                <a:ext cx="102298" cy="102298"/>
              </a:xfrm>
              <a:custGeom>
                <a:rect b="b" l="l" r="r" t="t"/>
                <a:pathLst>
                  <a:path extrusionOk="0" h="102298" w="102298">
                    <a:moveTo>
                      <a:pt x="102299" y="51149"/>
                    </a:moveTo>
                    <a:cubicBezTo>
                      <a:pt x="102299" y="79398"/>
                      <a:pt x="79398" y="102298"/>
                      <a:pt x="51149" y="102298"/>
                    </a:cubicBezTo>
                    <a:cubicBezTo>
                      <a:pt x="22900" y="102298"/>
                      <a:pt x="0" y="79398"/>
                      <a:pt x="0" y="51149"/>
                    </a:cubicBezTo>
                    <a:cubicBezTo>
                      <a:pt x="0" y="22900"/>
                      <a:pt x="22900" y="0"/>
                      <a:pt x="51149" y="0"/>
                    </a:cubicBezTo>
                    <a:cubicBezTo>
                      <a:pt x="79398" y="0"/>
                      <a:pt x="102299" y="22900"/>
                      <a:pt x="102299" y="5114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0" name="Google Shape;2250;p16"/>
              <p:cNvSpPr/>
              <p:nvPr/>
            </p:nvSpPr>
            <p:spPr>
              <a:xfrm>
                <a:off x="4696872" y="5026056"/>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6"/>
                      <a:pt x="81153" y="4057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1" name="Google Shape;2251;p16"/>
              <p:cNvSpPr/>
              <p:nvPr/>
            </p:nvSpPr>
            <p:spPr>
              <a:xfrm>
                <a:off x="4785741" y="5165121"/>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7"/>
                      <a:pt x="81153" y="4057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2" name="Google Shape;2252;p16"/>
              <p:cNvSpPr/>
              <p:nvPr/>
            </p:nvSpPr>
            <p:spPr>
              <a:xfrm>
                <a:off x="4471225" y="5330804"/>
                <a:ext cx="198310" cy="353334"/>
              </a:xfrm>
              <a:custGeom>
                <a:rect b="b" l="l" r="r" t="t"/>
                <a:pathLst>
                  <a:path extrusionOk="0" h="353334" w="198310">
                    <a:moveTo>
                      <a:pt x="198311" y="353334"/>
                    </a:moveTo>
                    <a:cubicBezTo>
                      <a:pt x="83915" y="321711"/>
                      <a:pt x="0" y="216841"/>
                      <a:pt x="0" y="92444"/>
                    </a:cubicBezTo>
                    <a:cubicBezTo>
                      <a:pt x="0" y="61012"/>
                      <a:pt x="5429" y="30818"/>
                      <a:pt x="15240" y="2814"/>
                    </a:cubicBezTo>
                    <a:cubicBezTo>
                      <a:pt x="45910" y="-1186"/>
                      <a:pt x="76676" y="-996"/>
                      <a:pt x="105632" y="3862"/>
                    </a:cubicBezTo>
                    <a:cubicBezTo>
                      <a:pt x="91726" y="38628"/>
                      <a:pt x="84201" y="75395"/>
                      <a:pt x="84201" y="113495"/>
                    </a:cubicBezTo>
                    <a:cubicBezTo>
                      <a:pt x="84201" y="204649"/>
                      <a:pt x="127064" y="288278"/>
                      <a:pt x="198311" y="353334"/>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3" name="Google Shape;2253;p16"/>
              <p:cNvSpPr/>
              <p:nvPr/>
            </p:nvSpPr>
            <p:spPr>
              <a:xfrm>
                <a:off x="4625816" y="4882419"/>
                <a:ext cx="223170" cy="44291"/>
              </a:xfrm>
              <a:custGeom>
                <a:rect b="b" l="l" r="r" t="t"/>
                <a:pathLst>
                  <a:path extrusionOk="0" h="44291" w="223170">
                    <a:moveTo>
                      <a:pt x="223171" y="44291"/>
                    </a:moveTo>
                    <a:lnTo>
                      <a:pt x="571" y="44291"/>
                    </a:lnTo>
                    <a:lnTo>
                      <a:pt x="0" y="857"/>
                    </a:lnTo>
                    <a:lnTo>
                      <a:pt x="222504" y="0"/>
                    </a:lnTo>
                    <a:lnTo>
                      <a:pt x="223171" y="44291"/>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254" name="Google Shape;2254;p16"/>
          <p:cNvGrpSpPr/>
          <p:nvPr/>
        </p:nvGrpSpPr>
        <p:grpSpPr>
          <a:xfrm>
            <a:off x="9399830" y="4924380"/>
            <a:ext cx="1417366" cy="1682098"/>
            <a:chOff x="15208874" y="-24"/>
            <a:chExt cx="1417366" cy="1682098"/>
          </a:xfrm>
        </p:grpSpPr>
        <p:sp>
          <p:nvSpPr>
            <p:cNvPr id="2255" name="Google Shape;2255;p16"/>
            <p:cNvSpPr/>
            <p:nvPr/>
          </p:nvSpPr>
          <p:spPr>
            <a:xfrm>
              <a:off x="15209021" y="0"/>
              <a:ext cx="1417219" cy="1682074"/>
            </a:xfrm>
            <a:custGeom>
              <a:rect b="b" l="l" r="r" t="t"/>
              <a:pathLst>
                <a:path extrusionOk="0" h="1682074" w="1417219">
                  <a:moveTo>
                    <a:pt x="462505" y="0"/>
                  </a:moveTo>
                  <a:lnTo>
                    <a:pt x="954389" y="0"/>
                  </a:lnTo>
                  <a:cubicBezTo>
                    <a:pt x="980028" y="0"/>
                    <a:pt x="1000769" y="20741"/>
                    <a:pt x="1000769" y="46380"/>
                  </a:cubicBezTo>
                  <a:lnTo>
                    <a:pt x="1000769" y="151060"/>
                  </a:lnTo>
                  <a:cubicBezTo>
                    <a:pt x="1000769" y="176700"/>
                    <a:pt x="980028" y="197439"/>
                    <a:pt x="954389" y="197439"/>
                  </a:cubicBezTo>
                  <a:lnTo>
                    <a:pt x="940182" y="197439"/>
                  </a:lnTo>
                  <a:lnTo>
                    <a:pt x="940182" y="798577"/>
                  </a:lnTo>
                  <a:lnTo>
                    <a:pt x="1391238" y="1451810"/>
                  </a:lnTo>
                  <a:lnTo>
                    <a:pt x="1391401" y="1451810"/>
                  </a:lnTo>
                  <a:cubicBezTo>
                    <a:pt x="1457540" y="1547671"/>
                    <a:pt x="1388952" y="1678317"/>
                    <a:pt x="1272512" y="1678317"/>
                  </a:cubicBezTo>
                  <a:lnTo>
                    <a:pt x="254679" y="1678317"/>
                  </a:lnTo>
                  <a:lnTo>
                    <a:pt x="281396" y="1682074"/>
                  </a:lnTo>
                  <a:lnTo>
                    <a:pt x="144707" y="1682074"/>
                  </a:lnTo>
                  <a:cubicBezTo>
                    <a:pt x="57379" y="1682074"/>
                    <a:pt x="-3036" y="1608585"/>
                    <a:pt x="118" y="1531400"/>
                  </a:cubicBezTo>
                  <a:lnTo>
                    <a:pt x="350" y="1530127"/>
                  </a:lnTo>
                  <a:lnTo>
                    <a:pt x="118" y="1527643"/>
                  </a:lnTo>
                  <a:cubicBezTo>
                    <a:pt x="1169" y="1501914"/>
                    <a:pt x="9284" y="1475775"/>
                    <a:pt x="25819" y="1451810"/>
                  </a:cubicBezTo>
                  <a:lnTo>
                    <a:pt x="476875" y="798577"/>
                  </a:lnTo>
                  <a:lnTo>
                    <a:pt x="476875" y="201196"/>
                  </a:lnTo>
                  <a:lnTo>
                    <a:pt x="462504" y="201196"/>
                  </a:lnTo>
                  <a:cubicBezTo>
                    <a:pt x="436865" y="201196"/>
                    <a:pt x="416125" y="180457"/>
                    <a:pt x="416125" y="154817"/>
                  </a:cubicBezTo>
                  <a:lnTo>
                    <a:pt x="416125" y="50137"/>
                  </a:lnTo>
                  <a:lnTo>
                    <a:pt x="416126" y="50131"/>
                  </a:lnTo>
                  <a:lnTo>
                    <a:pt x="416126" y="46380"/>
                  </a:lnTo>
                  <a:cubicBezTo>
                    <a:pt x="416126" y="20741"/>
                    <a:pt x="436867" y="0"/>
                    <a:pt x="462505"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256" name="Google Shape;2256;p16"/>
            <p:cNvGrpSpPr/>
            <p:nvPr/>
          </p:nvGrpSpPr>
          <p:grpSpPr>
            <a:xfrm>
              <a:off x="15208874" y="-24"/>
              <a:ext cx="1417201" cy="1682053"/>
              <a:chOff x="6947525" y="1109662"/>
              <a:chExt cx="826597" cy="981075"/>
            </a:xfrm>
          </p:grpSpPr>
          <p:sp>
            <p:nvSpPr>
              <p:cNvPr id="2257" name="Google Shape;2257;p16"/>
              <p:cNvSpPr/>
              <p:nvPr/>
            </p:nvSpPr>
            <p:spPr>
              <a:xfrm>
                <a:off x="6947525" y="1180528"/>
                <a:ext cx="826597" cy="908018"/>
              </a:xfrm>
              <a:custGeom>
                <a:rect b="b" l="l" r="r" t="t"/>
                <a:pathLst>
                  <a:path extrusionOk="0" h="908018" w="826597">
                    <a:moveTo>
                      <a:pt x="811444" y="775907"/>
                    </a:moveTo>
                    <a:lnTo>
                      <a:pt x="548364" y="394907"/>
                    </a:lnTo>
                    <a:lnTo>
                      <a:pt x="548364" y="0"/>
                    </a:lnTo>
                    <a:lnTo>
                      <a:pt x="278139" y="0"/>
                    </a:lnTo>
                    <a:lnTo>
                      <a:pt x="278139" y="394907"/>
                    </a:lnTo>
                    <a:lnTo>
                      <a:pt x="15059" y="775907"/>
                    </a:lnTo>
                    <a:cubicBezTo>
                      <a:pt x="-23518" y="831818"/>
                      <a:pt x="16488" y="908018"/>
                      <a:pt x="84401" y="908018"/>
                    </a:cubicBezTo>
                    <a:lnTo>
                      <a:pt x="742197" y="908018"/>
                    </a:lnTo>
                    <a:cubicBezTo>
                      <a:pt x="810111" y="908018"/>
                      <a:pt x="850115" y="831818"/>
                      <a:pt x="811539" y="775907"/>
                    </a:cubicBezTo>
                    <a:close/>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8" name="Google Shape;2258;p16"/>
              <p:cNvSpPr/>
              <p:nvPr/>
            </p:nvSpPr>
            <p:spPr>
              <a:xfrm>
                <a:off x="7190232" y="1109662"/>
                <a:ext cx="340994" cy="115157"/>
              </a:xfrm>
              <a:custGeom>
                <a:rect b="b" l="l" r="r" t="t"/>
                <a:pathLst>
                  <a:path extrusionOk="0" h="115157" w="340994">
                    <a:moveTo>
                      <a:pt x="107442" y="115157"/>
                    </a:moveTo>
                    <a:lnTo>
                      <a:pt x="27051" y="115157"/>
                    </a:lnTo>
                    <a:cubicBezTo>
                      <a:pt x="12097" y="115157"/>
                      <a:pt x="0" y="103061"/>
                      <a:pt x="0" y="88106"/>
                    </a:cubicBezTo>
                    <a:lnTo>
                      <a:pt x="0" y="27051"/>
                    </a:lnTo>
                    <a:cubicBezTo>
                      <a:pt x="0" y="12097"/>
                      <a:pt x="12097" y="0"/>
                      <a:pt x="27051" y="0"/>
                    </a:cubicBezTo>
                    <a:lnTo>
                      <a:pt x="313944" y="0"/>
                    </a:lnTo>
                    <a:cubicBezTo>
                      <a:pt x="328898" y="0"/>
                      <a:pt x="340995" y="12097"/>
                      <a:pt x="340995" y="27051"/>
                    </a:cubicBezTo>
                    <a:lnTo>
                      <a:pt x="340995" y="88106"/>
                    </a:lnTo>
                    <a:cubicBezTo>
                      <a:pt x="340995" y="103061"/>
                      <a:pt x="328898" y="115157"/>
                      <a:pt x="313944" y="115157"/>
                    </a:cubicBezTo>
                    <a:lnTo>
                      <a:pt x="170497" y="115157"/>
                    </a:lnTo>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9" name="Google Shape;2259;p16"/>
              <p:cNvSpPr/>
              <p:nvPr/>
            </p:nvSpPr>
            <p:spPr>
              <a:xfrm>
                <a:off x="7365396" y="1340643"/>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0" name="Google Shape;2260;p16"/>
              <p:cNvSpPr/>
              <p:nvPr/>
            </p:nvSpPr>
            <p:spPr>
              <a:xfrm>
                <a:off x="7365396" y="1429226"/>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1" name="Google Shape;2261;p16"/>
              <p:cNvSpPr/>
              <p:nvPr/>
            </p:nvSpPr>
            <p:spPr>
              <a:xfrm>
                <a:off x="6998988" y="1729739"/>
                <a:ext cx="727972" cy="314515"/>
              </a:xfrm>
              <a:custGeom>
                <a:rect b="b" l="l" r="r" t="t"/>
                <a:pathLst>
                  <a:path extrusionOk="0" h="314515" w="727972">
                    <a:moveTo>
                      <a:pt x="431654" y="0"/>
                    </a:moveTo>
                    <a:lnTo>
                      <a:pt x="552431" y="0"/>
                    </a:lnTo>
                    <a:lnTo>
                      <a:pt x="720738" y="249174"/>
                    </a:lnTo>
                    <a:cubicBezTo>
                      <a:pt x="739502" y="276987"/>
                      <a:pt x="719595" y="314516"/>
                      <a:pt x="685972" y="314516"/>
                    </a:cubicBezTo>
                    <a:lnTo>
                      <a:pt x="41986" y="314516"/>
                    </a:lnTo>
                    <a:cubicBezTo>
                      <a:pt x="8458" y="314516"/>
                      <a:pt x="-11544" y="276987"/>
                      <a:pt x="7220" y="249174"/>
                    </a:cubicBezTo>
                    <a:lnTo>
                      <a:pt x="175527" y="0"/>
                    </a:lnTo>
                    <a:lnTo>
                      <a:pt x="361741" y="0"/>
                    </a:ln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2" name="Google Shape;2262;p16"/>
              <p:cNvSpPr/>
              <p:nvPr/>
            </p:nvSpPr>
            <p:spPr>
              <a:xfrm>
                <a:off x="7176897" y="1829371"/>
                <a:ext cx="97536" cy="97536"/>
              </a:xfrm>
              <a:custGeom>
                <a:rect b="b" l="l" r="r" t="t"/>
                <a:pathLst>
                  <a:path extrusionOk="0" h="97536" w="97536">
                    <a:moveTo>
                      <a:pt x="97536" y="48768"/>
                    </a:moveTo>
                    <a:cubicBezTo>
                      <a:pt x="97536" y="75702"/>
                      <a:pt x="75702" y="97536"/>
                      <a:pt x="48768" y="97536"/>
                    </a:cubicBezTo>
                    <a:cubicBezTo>
                      <a:pt x="21834" y="97536"/>
                      <a:pt x="0" y="75702"/>
                      <a:pt x="0" y="48768"/>
                    </a:cubicBezTo>
                    <a:cubicBezTo>
                      <a:pt x="0" y="21834"/>
                      <a:pt x="21834" y="0"/>
                      <a:pt x="48768" y="0"/>
                    </a:cubicBezTo>
                    <a:cubicBezTo>
                      <a:pt x="75702" y="0"/>
                      <a:pt x="97536" y="21834"/>
                      <a:pt x="97536" y="48768"/>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3" name="Google Shape;2263;p16"/>
              <p:cNvSpPr/>
              <p:nvPr/>
            </p:nvSpPr>
            <p:spPr>
              <a:xfrm>
                <a:off x="7329678" y="1796129"/>
                <a:ext cx="66484" cy="66484"/>
              </a:xfrm>
              <a:custGeom>
                <a:rect b="b" l="l" r="r" t="t"/>
                <a:pathLst>
                  <a:path extrusionOk="0" h="66484" w="66484">
                    <a:moveTo>
                      <a:pt x="66485" y="33242"/>
                    </a:moveTo>
                    <a:cubicBezTo>
                      <a:pt x="66485" y="51601"/>
                      <a:pt x="51601" y="66484"/>
                      <a:pt x="33242" y="66484"/>
                    </a:cubicBezTo>
                    <a:cubicBezTo>
                      <a:pt x="14883" y="66484"/>
                      <a:pt x="0" y="51601"/>
                      <a:pt x="0" y="33242"/>
                    </a:cubicBezTo>
                    <a:cubicBezTo>
                      <a:pt x="0" y="14883"/>
                      <a:pt x="14883" y="0"/>
                      <a:pt x="33242" y="0"/>
                    </a:cubicBezTo>
                    <a:cubicBezTo>
                      <a:pt x="51601" y="0"/>
                      <a:pt x="66485" y="14883"/>
                      <a:pt x="66485" y="33242"/>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4" name="Google Shape;2264;p16"/>
              <p:cNvSpPr/>
              <p:nvPr/>
            </p:nvSpPr>
            <p:spPr>
              <a:xfrm>
                <a:off x="7305294" y="1922335"/>
                <a:ext cx="44386" cy="44386"/>
              </a:xfrm>
              <a:custGeom>
                <a:rect b="b" l="l" r="r" t="t"/>
                <a:pathLst>
                  <a:path extrusionOk="0" h="44386" w="44386">
                    <a:moveTo>
                      <a:pt x="44386" y="22193"/>
                    </a:moveTo>
                    <a:cubicBezTo>
                      <a:pt x="44386" y="34450"/>
                      <a:pt x="34450" y="44387"/>
                      <a:pt x="22193" y="44387"/>
                    </a:cubicBezTo>
                    <a:cubicBezTo>
                      <a:pt x="9936" y="44387"/>
                      <a:pt x="0" y="34450"/>
                      <a:pt x="0" y="22193"/>
                    </a:cubicBezTo>
                    <a:cubicBezTo>
                      <a:pt x="0" y="9936"/>
                      <a:pt x="9937" y="0"/>
                      <a:pt x="22193" y="0"/>
                    </a:cubicBezTo>
                    <a:cubicBezTo>
                      <a:pt x="34450" y="0"/>
                      <a:pt x="44386" y="9936"/>
                      <a:pt x="44386" y="22193"/>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5" name="Google Shape;2265;p16"/>
              <p:cNvSpPr/>
              <p:nvPr/>
            </p:nvSpPr>
            <p:spPr>
              <a:xfrm>
                <a:off x="6947525" y="1111853"/>
                <a:ext cx="357863" cy="978884"/>
              </a:xfrm>
              <a:custGeom>
                <a:rect b="b" l="l" r="r" t="t"/>
                <a:pathLst>
                  <a:path extrusionOk="0" h="978884" w="357863">
                    <a:moveTo>
                      <a:pt x="94783" y="846773"/>
                    </a:moveTo>
                    <a:cubicBezTo>
                      <a:pt x="56207" y="902684"/>
                      <a:pt x="96212" y="978884"/>
                      <a:pt x="164125" y="978884"/>
                    </a:cubicBezTo>
                    <a:lnTo>
                      <a:pt x="84401" y="978884"/>
                    </a:lnTo>
                    <a:cubicBezTo>
                      <a:pt x="16488" y="978884"/>
                      <a:pt x="-23518" y="902684"/>
                      <a:pt x="15059" y="846773"/>
                    </a:cubicBezTo>
                    <a:lnTo>
                      <a:pt x="278139" y="465773"/>
                    </a:lnTo>
                    <a:lnTo>
                      <a:pt x="278139" y="115157"/>
                    </a:lnTo>
                    <a:lnTo>
                      <a:pt x="269757" y="115157"/>
                    </a:lnTo>
                    <a:cubicBezTo>
                      <a:pt x="254803" y="115157"/>
                      <a:pt x="242706" y="103061"/>
                      <a:pt x="242706" y="88106"/>
                    </a:cubicBezTo>
                    <a:lnTo>
                      <a:pt x="242706" y="27051"/>
                    </a:lnTo>
                    <a:cubicBezTo>
                      <a:pt x="242706" y="12097"/>
                      <a:pt x="254803" y="0"/>
                      <a:pt x="269757" y="0"/>
                    </a:cubicBezTo>
                    <a:lnTo>
                      <a:pt x="349481" y="0"/>
                    </a:lnTo>
                    <a:cubicBezTo>
                      <a:pt x="334527" y="0"/>
                      <a:pt x="322430" y="12097"/>
                      <a:pt x="322430" y="27051"/>
                    </a:cubicBezTo>
                    <a:lnTo>
                      <a:pt x="322430" y="88106"/>
                    </a:lnTo>
                    <a:cubicBezTo>
                      <a:pt x="322430" y="103061"/>
                      <a:pt x="334527" y="115157"/>
                      <a:pt x="349481" y="115157"/>
                    </a:cubicBezTo>
                    <a:lnTo>
                      <a:pt x="357864" y="115157"/>
                    </a:lnTo>
                    <a:lnTo>
                      <a:pt x="357864" y="465773"/>
                    </a:lnTo>
                    <a:lnTo>
                      <a:pt x="94783" y="846773"/>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266" name="Google Shape;2266;p16"/>
          <p:cNvGrpSpPr/>
          <p:nvPr/>
        </p:nvGrpSpPr>
        <p:grpSpPr>
          <a:xfrm>
            <a:off x="-572660" y="4573265"/>
            <a:ext cx="2882966" cy="2836262"/>
            <a:chOff x="13234907" y="201051"/>
            <a:chExt cx="1506173" cy="1481773"/>
          </a:xfrm>
        </p:grpSpPr>
        <p:sp>
          <p:nvSpPr>
            <p:cNvPr id="2267" name="Google Shape;2267;p16"/>
            <p:cNvSpPr/>
            <p:nvPr/>
          </p:nvSpPr>
          <p:spPr>
            <a:xfrm rot="2493010">
              <a:off x="13387155" y="484460"/>
              <a:ext cx="1201678" cy="914955"/>
            </a:xfrm>
            <a:custGeom>
              <a:rect b="b" l="l" r="r" t="t"/>
              <a:pathLst>
                <a:path extrusionOk="0" h="916026" w="1203085">
                  <a:moveTo>
                    <a:pt x="64547" y="219419"/>
                  </a:moveTo>
                  <a:lnTo>
                    <a:pt x="67768" y="223079"/>
                  </a:lnTo>
                  <a:lnTo>
                    <a:pt x="67768" y="219419"/>
                  </a:lnTo>
                  <a:close/>
                  <a:moveTo>
                    <a:pt x="86404" y="34273"/>
                  </a:moveTo>
                  <a:cubicBezTo>
                    <a:pt x="97918" y="22758"/>
                    <a:pt x="113825" y="15636"/>
                    <a:pt x="131395" y="15636"/>
                  </a:cubicBezTo>
                  <a:lnTo>
                    <a:pt x="528111" y="15636"/>
                  </a:lnTo>
                  <a:lnTo>
                    <a:pt x="536944" y="17420"/>
                  </a:lnTo>
                  <a:lnTo>
                    <a:pt x="540497" y="8844"/>
                  </a:lnTo>
                  <a:cubicBezTo>
                    <a:pt x="545961" y="3380"/>
                    <a:pt x="553510" y="0"/>
                    <a:pt x="561847" y="0"/>
                  </a:cubicBezTo>
                  <a:lnTo>
                    <a:pt x="618902" y="0"/>
                  </a:lnTo>
                  <a:cubicBezTo>
                    <a:pt x="635578" y="0"/>
                    <a:pt x="649097" y="13519"/>
                    <a:pt x="649096" y="30194"/>
                  </a:cubicBezTo>
                  <a:lnTo>
                    <a:pt x="649096" y="283274"/>
                  </a:lnTo>
                  <a:cubicBezTo>
                    <a:pt x="649096" y="299950"/>
                    <a:pt x="635578" y="313468"/>
                    <a:pt x="618902" y="313468"/>
                  </a:cubicBezTo>
                  <a:lnTo>
                    <a:pt x="561847" y="313468"/>
                  </a:lnTo>
                  <a:cubicBezTo>
                    <a:pt x="553510" y="313468"/>
                    <a:pt x="545961" y="310089"/>
                    <a:pt x="540497" y="304624"/>
                  </a:cubicBezTo>
                  <a:lnTo>
                    <a:pt x="538849" y="300648"/>
                  </a:lnTo>
                  <a:lnTo>
                    <a:pt x="528111" y="302815"/>
                  </a:lnTo>
                  <a:lnTo>
                    <a:pt x="292576" y="302816"/>
                  </a:lnTo>
                  <a:lnTo>
                    <a:pt x="293628" y="311552"/>
                  </a:lnTo>
                  <a:lnTo>
                    <a:pt x="302078" y="351121"/>
                  </a:lnTo>
                  <a:lnTo>
                    <a:pt x="314489" y="384300"/>
                  </a:lnTo>
                  <a:cubicBezTo>
                    <a:pt x="322426" y="399602"/>
                    <a:pt x="332358" y="414185"/>
                    <a:pt x="344309" y="427680"/>
                  </a:cubicBezTo>
                  <a:cubicBezTo>
                    <a:pt x="386842" y="475704"/>
                    <a:pt x="446183" y="500038"/>
                    <a:pt x="505659" y="499615"/>
                  </a:cubicBezTo>
                  <a:lnTo>
                    <a:pt x="509596" y="499032"/>
                  </a:lnTo>
                  <a:lnTo>
                    <a:pt x="528950" y="469511"/>
                  </a:lnTo>
                  <a:lnTo>
                    <a:pt x="528950" y="469509"/>
                  </a:lnTo>
                  <a:lnTo>
                    <a:pt x="528951" y="469510"/>
                  </a:lnTo>
                  <a:cubicBezTo>
                    <a:pt x="538590" y="460209"/>
                    <a:pt x="550448" y="453270"/>
                    <a:pt x="563536" y="449551"/>
                  </a:cubicBezTo>
                  <a:lnTo>
                    <a:pt x="585980" y="449211"/>
                  </a:lnTo>
                  <a:lnTo>
                    <a:pt x="594084" y="438034"/>
                  </a:lnTo>
                  <a:lnTo>
                    <a:pt x="604138" y="429130"/>
                  </a:lnTo>
                  <a:lnTo>
                    <a:pt x="632160" y="404311"/>
                  </a:lnTo>
                  <a:lnTo>
                    <a:pt x="860621" y="201973"/>
                  </a:lnTo>
                  <a:cubicBezTo>
                    <a:pt x="872030" y="191868"/>
                    <a:pt x="888121" y="191359"/>
                    <a:pt x="896583" y="200914"/>
                  </a:cubicBezTo>
                  <a:lnTo>
                    <a:pt x="936747" y="246264"/>
                  </a:lnTo>
                  <a:cubicBezTo>
                    <a:pt x="945210" y="255819"/>
                    <a:pt x="942831" y="271667"/>
                    <a:pt x="931352" y="281834"/>
                  </a:cubicBezTo>
                  <a:lnTo>
                    <a:pt x="749595" y="442808"/>
                  </a:lnTo>
                  <a:lnTo>
                    <a:pt x="749524" y="442871"/>
                  </a:lnTo>
                  <a:lnTo>
                    <a:pt x="712539" y="475627"/>
                  </a:lnTo>
                  <a:lnTo>
                    <a:pt x="810162" y="499990"/>
                  </a:lnTo>
                  <a:lnTo>
                    <a:pt x="975447" y="353604"/>
                  </a:lnTo>
                  <a:cubicBezTo>
                    <a:pt x="987266" y="343136"/>
                    <a:pt x="998991" y="331917"/>
                    <a:pt x="1010951" y="321147"/>
                  </a:cubicBezTo>
                  <a:cubicBezTo>
                    <a:pt x="1046833" y="288838"/>
                    <a:pt x="1084832" y="260575"/>
                    <a:pt x="1133826" y="268809"/>
                  </a:cubicBezTo>
                  <a:cubicBezTo>
                    <a:pt x="1184791" y="277366"/>
                    <a:pt x="1201402" y="321692"/>
                    <a:pt x="1203085" y="326180"/>
                  </a:cubicBezTo>
                  <a:lnTo>
                    <a:pt x="578083" y="879718"/>
                  </a:lnTo>
                  <a:lnTo>
                    <a:pt x="578161" y="879776"/>
                  </a:lnTo>
                  <a:lnTo>
                    <a:pt x="537232" y="916026"/>
                  </a:lnTo>
                  <a:cubicBezTo>
                    <a:pt x="527985" y="911618"/>
                    <a:pt x="507234" y="899969"/>
                    <a:pt x="493530" y="875589"/>
                  </a:cubicBezTo>
                  <a:cubicBezTo>
                    <a:pt x="482988" y="856933"/>
                    <a:pt x="478784" y="832793"/>
                    <a:pt x="481908" y="811322"/>
                  </a:cubicBezTo>
                  <a:cubicBezTo>
                    <a:pt x="485952" y="783565"/>
                    <a:pt x="505397" y="770035"/>
                    <a:pt x="525148" y="752542"/>
                  </a:cubicBezTo>
                  <a:lnTo>
                    <a:pt x="530638" y="747679"/>
                  </a:lnTo>
                  <a:lnTo>
                    <a:pt x="530624" y="747565"/>
                  </a:lnTo>
                  <a:lnTo>
                    <a:pt x="530575" y="747608"/>
                  </a:lnTo>
                  <a:lnTo>
                    <a:pt x="515848" y="628905"/>
                  </a:lnTo>
                  <a:lnTo>
                    <a:pt x="439924" y="626972"/>
                  </a:lnTo>
                  <a:cubicBezTo>
                    <a:pt x="366844" y="613271"/>
                    <a:pt x="297593" y="576059"/>
                    <a:pt x="244482" y="516092"/>
                  </a:cubicBezTo>
                  <a:lnTo>
                    <a:pt x="191723" y="436983"/>
                  </a:lnTo>
                  <a:cubicBezTo>
                    <a:pt x="190335" y="434267"/>
                    <a:pt x="189019" y="431488"/>
                    <a:pt x="187775" y="428647"/>
                  </a:cubicBezTo>
                  <a:cubicBezTo>
                    <a:pt x="173917" y="397915"/>
                    <a:pt x="164806" y="365682"/>
                    <a:pt x="160376" y="333009"/>
                  </a:cubicBezTo>
                  <a:lnTo>
                    <a:pt x="160591" y="302815"/>
                  </a:lnTo>
                  <a:lnTo>
                    <a:pt x="131395" y="302815"/>
                  </a:lnTo>
                  <a:cubicBezTo>
                    <a:pt x="122610" y="302816"/>
                    <a:pt x="114241" y="301035"/>
                    <a:pt x="106628" y="297816"/>
                  </a:cubicBezTo>
                  <a:lnTo>
                    <a:pt x="101916" y="294639"/>
                  </a:lnTo>
                  <a:lnTo>
                    <a:pt x="94069" y="293058"/>
                  </a:lnTo>
                  <a:cubicBezTo>
                    <a:pt x="75427" y="285175"/>
                    <a:pt x="62390" y="266709"/>
                    <a:pt x="62328" y="245199"/>
                  </a:cubicBezTo>
                  <a:lnTo>
                    <a:pt x="62295" y="219419"/>
                  </a:lnTo>
                  <a:lnTo>
                    <a:pt x="37915" y="219419"/>
                  </a:lnTo>
                  <a:cubicBezTo>
                    <a:pt x="28999" y="219419"/>
                    <a:pt x="20926" y="215805"/>
                    <a:pt x="15083" y="209961"/>
                  </a:cubicBezTo>
                  <a:lnTo>
                    <a:pt x="14192" y="207812"/>
                  </a:lnTo>
                  <a:lnTo>
                    <a:pt x="8431" y="205426"/>
                  </a:lnTo>
                  <a:cubicBezTo>
                    <a:pt x="3245" y="200254"/>
                    <a:pt x="35" y="193109"/>
                    <a:pt x="41" y="185215"/>
                  </a:cubicBezTo>
                  <a:lnTo>
                    <a:pt x="0" y="151406"/>
                  </a:lnTo>
                  <a:lnTo>
                    <a:pt x="5625" y="153843"/>
                  </a:lnTo>
                  <a:lnTo>
                    <a:pt x="5625" y="134266"/>
                  </a:lnTo>
                  <a:cubicBezTo>
                    <a:pt x="5626" y="125349"/>
                    <a:pt x="9239" y="117277"/>
                    <a:pt x="15083" y="111433"/>
                  </a:cubicBezTo>
                  <a:cubicBezTo>
                    <a:pt x="20926" y="105590"/>
                    <a:pt x="28999" y="101976"/>
                    <a:pt x="37915" y="101976"/>
                  </a:cubicBezTo>
                  <a:lnTo>
                    <a:pt x="67768" y="101976"/>
                  </a:lnTo>
                  <a:lnTo>
                    <a:pt x="67768" y="79264"/>
                  </a:lnTo>
                  <a:cubicBezTo>
                    <a:pt x="67768" y="61693"/>
                    <a:pt x="74890" y="45786"/>
                    <a:pt x="86404" y="3427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268" name="Google Shape;2268;p16"/>
            <p:cNvGrpSpPr/>
            <p:nvPr/>
          </p:nvGrpSpPr>
          <p:grpSpPr>
            <a:xfrm>
              <a:off x="13642991" y="254954"/>
              <a:ext cx="903521" cy="985298"/>
              <a:chOff x="13816418" y="-856342"/>
              <a:chExt cx="903521" cy="985298"/>
            </a:xfrm>
          </p:grpSpPr>
          <p:sp>
            <p:nvSpPr>
              <p:cNvPr id="2269" name="Google Shape;2269;p16"/>
              <p:cNvSpPr/>
              <p:nvPr/>
            </p:nvSpPr>
            <p:spPr>
              <a:xfrm rot="2493010">
                <a:off x="13915187" y="-815706"/>
                <a:ext cx="96375" cy="117306"/>
              </a:xfrm>
              <a:custGeom>
                <a:rect b="b" l="l" r="r" t="t"/>
                <a:pathLst>
                  <a:path extrusionOk="0" h="117443" w="96488">
                    <a:moveTo>
                      <a:pt x="64199" y="0"/>
                    </a:moveTo>
                    <a:cubicBezTo>
                      <a:pt x="82032" y="0"/>
                      <a:pt x="96488" y="14457"/>
                      <a:pt x="96488" y="32290"/>
                    </a:cubicBezTo>
                    <a:lnTo>
                      <a:pt x="96488" y="85154"/>
                    </a:lnTo>
                    <a:cubicBezTo>
                      <a:pt x="96488" y="102987"/>
                      <a:pt x="82032" y="117443"/>
                      <a:pt x="64199" y="117443"/>
                    </a:cubicBezTo>
                    <a:lnTo>
                      <a:pt x="32290" y="117443"/>
                    </a:lnTo>
                    <a:cubicBezTo>
                      <a:pt x="14457" y="117443"/>
                      <a:pt x="0" y="102987"/>
                      <a:pt x="0" y="85154"/>
                    </a:cubicBezTo>
                    <a:lnTo>
                      <a:pt x="0" y="32290"/>
                    </a:lnTo>
                    <a:cubicBezTo>
                      <a:pt x="0" y="14457"/>
                      <a:pt x="14457" y="0"/>
                      <a:pt x="32290"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0" name="Google Shape;2270;p16"/>
              <p:cNvSpPr/>
              <p:nvPr/>
            </p:nvSpPr>
            <p:spPr>
              <a:xfrm>
                <a:off x="13870462" y="-630471"/>
                <a:ext cx="256317" cy="600741"/>
              </a:xfrm>
              <a:custGeom>
                <a:rect b="b" l="l" r="r" t="t"/>
                <a:pathLst>
                  <a:path extrusionOk="0" h="600741" w="256317">
                    <a:moveTo>
                      <a:pt x="0" y="265938"/>
                    </a:moveTo>
                    <a:cubicBezTo>
                      <a:pt x="0" y="426148"/>
                      <a:pt x="108680" y="561023"/>
                      <a:pt x="256318" y="600742"/>
                    </a:cubicBezTo>
                    <a:lnTo>
                      <a:pt x="256318" y="459296"/>
                    </a:lnTo>
                    <a:cubicBezTo>
                      <a:pt x="183642" y="425291"/>
                      <a:pt x="133350" y="351473"/>
                      <a:pt x="133350" y="265938"/>
                    </a:cubicBezTo>
                    <a:cubicBezTo>
                      <a:pt x="133350" y="193834"/>
                      <a:pt x="169069" y="130112"/>
                      <a:pt x="223838" y="91440"/>
                    </a:cubicBezTo>
                    <a:lnTo>
                      <a:pt x="124111" y="0"/>
                    </a:lnTo>
                    <a:cubicBezTo>
                      <a:pt x="73724" y="42196"/>
                      <a:pt x="35528" y="98489"/>
                      <a:pt x="15526" y="162878"/>
                    </a:cubicBezTo>
                    <a:moveTo>
                      <a:pt x="0" y="265938"/>
                    </a:moveTo>
                    <a:lnTo>
                      <a:pt x="15526" y="162878"/>
                    </a:lnTo>
                    <a:cubicBezTo>
                      <a:pt x="14573" y="165830"/>
                      <a:pt x="13716" y="168783"/>
                      <a:pt x="12954" y="171736"/>
                    </a:cubicBezTo>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1" name="Google Shape;2271;p16"/>
              <p:cNvSpPr/>
              <p:nvPr/>
            </p:nvSpPr>
            <p:spPr>
              <a:xfrm>
                <a:off x="14156307" y="-191178"/>
                <a:ext cx="411289" cy="106679"/>
              </a:xfrm>
              <a:custGeom>
                <a:rect b="b" l="l" r="r" t="t"/>
                <a:pathLst>
                  <a:path extrusionOk="0" h="106679" w="411289">
                    <a:moveTo>
                      <a:pt x="411290" y="23050"/>
                    </a:moveTo>
                    <a:lnTo>
                      <a:pt x="411290" y="83629"/>
                    </a:lnTo>
                    <a:cubicBezTo>
                      <a:pt x="411290" y="96393"/>
                      <a:pt x="399002" y="106680"/>
                      <a:pt x="383667" y="106680"/>
                    </a:cubicBezTo>
                    <a:lnTo>
                      <a:pt x="27623" y="106680"/>
                    </a:lnTo>
                    <a:cubicBezTo>
                      <a:pt x="12382" y="106680"/>
                      <a:pt x="0" y="96393"/>
                      <a:pt x="0" y="83629"/>
                    </a:cubicBezTo>
                    <a:lnTo>
                      <a:pt x="0" y="23050"/>
                    </a:lnTo>
                    <a:cubicBezTo>
                      <a:pt x="0" y="14478"/>
                      <a:pt x="5620" y="6953"/>
                      <a:pt x="13906" y="3048"/>
                    </a:cubicBezTo>
                    <a:cubicBezTo>
                      <a:pt x="17907" y="1048"/>
                      <a:pt x="22670" y="0"/>
                      <a:pt x="27623" y="0"/>
                    </a:cubicBezTo>
                    <a:lnTo>
                      <a:pt x="383667" y="0"/>
                    </a:lnTo>
                    <a:cubicBezTo>
                      <a:pt x="398907" y="0"/>
                      <a:pt x="411290" y="10287"/>
                      <a:pt x="411290" y="2305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2" name="Google Shape;2272;p16"/>
              <p:cNvSpPr/>
              <p:nvPr/>
            </p:nvSpPr>
            <p:spPr>
              <a:xfrm>
                <a:off x="13816465" y="-2317"/>
                <a:ext cx="903474" cy="131179"/>
              </a:xfrm>
              <a:custGeom>
                <a:rect b="b" l="l" r="r" t="t"/>
                <a:pathLst>
                  <a:path extrusionOk="0" h="131179" w="903474">
                    <a:moveTo>
                      <a:pt x="897530" y="131179"/>
                    </a:moveTo>
                    <a:lnTo>
                      <a:pt x="9324" y="131179"/>
                    </a:lnTo>
                    <a:cubicBezTo>
                      <a:pt x="4752" y="121750"/>
                      <a:pt x="-4392" y="99271"/>
                      <a:pt x="2466" y="71934"/>
                    </a:cubicBezTo>
                    <a:cubicBezTo>
                      <a:pt x="7705" y="50979"/>
                      <a:pt x="22564" y="30119"/>
                      <a:pt x="41804" y="16117"/>
                    </a:cubicBezTo>
                    <a:cubicBezTo>
                      <a:pt x="66665" y="-1980"/>
                      <a:pt x="94097" y="782"/>
                      <a:pt x="124672" y="782"/>
                    </a:cubicBezTo>
                    <a:lnTo>
                      <a:pt x="708935" y="782"/>
                    </a:lnTo>
                    <a:cubicBezTo>
                      <a:pt x="772086" y="782"/>
                      <a:pt x="842095" y="-9219"/>
                      <a:pt x="883719" y="42311"/>
                    </a:cubicBezTo>
                    <a:cubicBezTo>
                      <a:pt x="916199" y="82507"/>
                      <a:pt x="899245" y="126703"/>
                      <a:pt x="897530" y="131179"/>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3" name="Google Shape;2273;p16"/>
              <p:cNvSpPr/>
              <p:nvPr/>
            </p:nvSpPr>
            <p:spPr>
              <a:xfrm>
                <a:off x="13931136" y="-210875"/>
                <a:ext cx="373475" cy="209339"/>
              </a:xfrm>
              <a:custGeom>
                <a:rect b="b" l="l" r="r" t="t"/>
                <a:pathLst>
                  <a:path extrusionOk="0" h="209339" w="373475">
                    <a:moveTo>
                      <a:pt x="373475" y="209340"/>
                    </a:moveTo>
                    <a:lnTo>
                      <a:pt x="0" y="209340"/>
                    </a:lnTo>
                    <a:lnTo>
                      <a:pt x="119348" y="35413"/>
                    </a:lnTo>
                    <a:cubicBezTo>
                      <a:pt x="134779" y="12839"/>
                      <a:pt x="158782" y="1123"/>
                      <a:pt x="183166" y="76"/>
                    </a:cubicBezTo>
                    <a:cubicBezTo>
                      <a:pt x="209931" y="-1067"/>
                      <a:pt x="237077" y="10744"/>
                      <a:pt x="254127" y="35413"/>
                    </a:cubicBezTo>
                    <a:lnTo>
                      <a:pt x="373475" y="20934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4" name="Google Shape;2274;p16"/>
              <p:cNvSpPr/>
              <p:nvPr/>
            </p:nvSpPr>
            <p:spPr>
              <a:xfrm>
                <a:off x="14079345" y="-167461"/>
                <a:ext cx="76961" cy="76962"/>
              </a:xfrm>
              <a:custGeom>
                <a:rect b="b" l="l" r="r" t="t"/>
                <a:pathLst>
                  <a:path extrusionOk="0" h="76962" w="76961">
                    <a:moveTo>
                      <a:pt x="76962" y="38481"/>
                    </a:moveTo>
                    <a:cubicBezTo>
                      <a:pt x="76962" y="59733"/>
                      <a:pt x="59733" y="76962"/>
                      <a:pt x="38481" y="76962"/>
                    </a:cubicBezTo>
                    <a:cubicBezTo>
                      <a:pt x="17229" y="76962"/>
                      <a:pt x="0" y="59733"/>
                      <a:pt x="0" y="38481"/>
                    </a:cubicBezTo>
                    <a:cubicBezTo>
                      <a:pt x="0" y="17229"/>
                      <a:pt x="17229" y="0"/>
                      <a:pt x="38481" y="0"/>
                    </a:cubicBezTo>
                    <a:cubicBezTo>
                      <a:pt x="59733" y="0"/>
                      <a:pt x="76962" y="17229"/>
                      <a:pt x="76962" y="38481"/>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5" name="Google Shape;2275;p16"/>
              <p:cNvSpPr/>
              <p:nvPr/>
            </p:nvSpPr>
            <p:spPr>
              <a:xfrm rot="2493010">
                <a:off x="13909007" y="-718865"/>
                <a:ext cx="523357" cy="286842"/>
              </a:xfrm>
              <a:custGeom>
                <a:rect b="b" l="l" r="r" t="t"/>
                <a:pathLst>
                  <a:path extrusionOk="0" h="287178" w="523970">
                    <a:moveTo>
                      <a:pt x="460343" y="0"/>
                    </a:moveTo>
                    <a:cubicBezTo>
                      <a:pt x="495484" y="0"/>
                      <a:pt x="523970" y="28487"/>
                      <a:pt x="523970" y="63627"/>
                    </a:cubicBezTo>
                    <a:lnTo>
                      <a:pt x="523970" y="223552"/>
                    </a:lnTo>
                    <a:cubicBezTo>
                      <a:pt x="523970" y="258692"/>
                      <a:pt x="495484" y="287179"/>
                      <a:pt x="460343" y="287179"/>
                    </a:cubicBezTo>
                    <a:lnTo>
                      <a:pt x="63627" y="287179"/>
                    </a:lnTo>
                    <a:cubicBezTo>
                      <a:pt x="28487" y="287179"/>
                      <a:pt x="0" y="258692"/>
                      <a:pt x="0" y="223552"/>
                    </a:cubicBezTo>
                    <a:lnTo>
                      <a:pt x="0" y="63627"/>
                    </a:lnTo>
                    <a:cubicBezTo>
                      <a:pt x="0" y="28487"/>
                      <a:pt x="28487" y="0"/>
                      <a:pt x="63627"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6" name="Google Shape;2276;p16"/>
              <p:cNvSpPr/>
              <p:nvPr/>
            </p:nvSpPr>
            <p:spPr>
              <a:xfrm rot="-2906990">
                <a:off x="14210963" y="-462730"/>
                <a:ext cx="313100" cy="117306"/>
              </a:xfrm>
              <a:custGeom>
                <a:rect b="b" l="l" r="r" t="t"/>
                <a:pathLst>
                  <a:path extrusionOk="0" h="117443" w="313467">
                    <a:moveTo>
                      <a:pt x="283274" y="0"/>
                    </a:moveTo>
                    <a:cubicBezTo>
                      <a:pt x="299949" y="0"/>
                      <a:pt x="313468" y="13518"/>
                      <a:pt x="313468" y="30194"/>
                    </a:cubicBezTo>
                    <a:lnTo>
                      <a:pt x="313468" y="87249"/>
                    </a:lnTo>
                    <a:cubicBezTo>
                      <a:pt x="313468" y="103925"/>
                      <a:pt x="299949" y="117443"/>
                      <a:pt x="283274" y="117443"/>
                    </a:cubicBezTo>
                    <a:lnTo>
                      <a:pt x="30194" y="117443"/>
                    </a:lnTo>
                    <a:cubicBezTo>
                      <a:pt x="13518" y="117443"/>
                      <a:pt x="0" y="103925"/>
                      <a:pt x="0" y="87249"/>
                    </a:cubicBezTo>
                    <a:lnTo>
                      <a:pt x="0" y="30194"/>
                    </a:lnTo>
                    <a:cubicBezTo>
                      <a:pt x="0" y="13518"/>
                      <a:pt x="13518" y="0"/>
                      <a:pt x="30194"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7" name="Google Shape;2277;p16"/>
              <p:cNvSpPr/>
              <p:nvPr/>
            </p:nvSpPr>
            <p:spPr>
              <a:xfrm>
                <a:off x="13899672" y="-799635"/>
                <a:ext cx="66420" cy="86963"/>
              </a:xfrm>
              <a:custGeom>
                <a:rect b="b" l="l" r="r" t="t"/>
                <a:pathLst>
                  <a:path extrusionOk="0" h="86963" w="66420">
                    <a:moveTo>
                      <a:pt x="9651" y="65723"/>
                    </a:moveTo>
                    <a:cubicBezTo>
                      <a:pt x="-2160" y="55245"/>
                      <a:pt x="-3303" y="37148"/>
                      <a:pt x="7175" y="25337"/>
                    </a:cubicBezTo>
                    <a:lnTo>
                      <a:pt x="29559" y="0"/>
                    </a:lnTo>
                    <a:cubicBezTo>
                      <a:pt x="29559" y="8096"/>
                      <a:pt x="33083" y="16193"/>
                      <a:pt x="39846" y="22003"/>
                    </a:cubicBezTo>
                    <a:lnTo>
                      <a:pt x="66420" y="45053"/>
                    </a:lnTo>
                    <a:lnTo>
                      <a:pt x="44322" y="69437"/>
                    </a:lnTo>
                    <a:cubicBezTo>
                      <a:pt x="39560" y="74771"/>
                      <a:pt x="36036" y="80677"/>
                      <a:pt x="33750" y="86963"/>
                    </a:cubicBezTo>
                    <a:lnTo>
                      <a:pt x="9556" y="65532"/>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8" name="Google Shape;2278;p16"/>
              <p:cNvSpPr/>
              <p:nvPr/>
            </p:nvSpPr>
            <p:spPr>
              <a:xfrm>
                <a:off x="13900669" y="-709338"/>
                <a:ext cx="444137" cy="441800"/>
              </a:xfrm>
              <a:custGeom>
                <a:rect b="b" l="l" r="r" t="t"/>
                <a:pathLst>
                  <a:path extrusionOk="0" h="441800" w="444137">
                    <a:moveTo>
                      <a:pt x="444043" y="411385"/>
                    </a:moveTo>
                    <a:lnTo>
                      <a:pt x="425659" y="432149"/>
                    </a:lnTo>
                    <a:cubicBezTo>
                      <a:pt x="415182" y="443960"/>
                      <a:pt x="397084" y="445103"/>
                      <a:pt x="385273" y="434626"/>
                    </a:cubicBezTo>
                    <a:lnTo>
                      <a:pt x="340125" y="394621"/>
                    </a:lnTo>
                    <a:cubicBezTo>
                      <a:pt x="333457" y="388715"/>
                      <a:pt x="330314" y="380429"/>
                      <a:pt x="330600" y="372142"/>
                    </a:cubicBezTo>
                    <a:lnTo>
                      <a:pt x="17513" y="94583"/>
                    </a:lnTo>
                    <a:cubicBezTo>
                      <a:pt x="-4013" y="75533"/>
                      <a:pt x="-5918" y="42767"/>
                      <a:pt x="13036" y="21241"/>
                    </a:cubicBezTo>
                    <a:lnTo>
                      <a:pt x="31801" y="0"/>
                    </a:lnTo>
                    <a:cubicBezTo>
                      <a:pt x="26086" y="19336"/>
                      <a:pt x="31801" y="40957"/>
                      <a:pt x="48184" y="55150"/>
                    </a:cubicBezTo>
                    <a:lnTo>
                      <a:pt x="379654" y="342233"/>
                    </a:lnTo>
                    <a:cubicBezTo>
                      <a:pt x="379368" y="350806"/>
                      <a:pt x="382606" y="359378"/>
                      <a:pt x="389750" y="365570"/>
                    </a:cubicBezTo>
                    <a:lnTo>
                      <a:pt x="437566" y="407003"/>
                    </a:lnTo>
                    <a:cubicBezTo>
                      <a:pt x="439566" y="408813"/>
                      <a:pt x="441852" y="410242"/>
                      <a:pt x="444138" y="41129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9" name="Google Shape;2279;p16"/>
              <p:cNvSpPr/>
              <p:nvPr/>
            </p:nvSpPr>
            <p:spPr>
              <a:xfrm>
                <a:off x="13932470" y="-712481"/>
                <a:ext cx="2095" cy="3238"/>
              </a:xfrm>
              <a:custGeom>
                <a:rect b="b" l="l" r="r" t="t"/>
                <a:pathLst>
                  <a:path extrusionOk="0" h="3238" w="2095">
                    <a:moveTo>
                      <a:pt x="1048" y="0"/>
                    </a:moveTo>
                    <a:lnTo>
                      <a:pt x="2095" y="857"/>
                    </a:lnTo>
                    <a:lnTo>
                      <a:pt x="0" y="3238"/>
                    </a:lnTo>
                    <a:cubicBezTo>
                      <a:pt x="190" y="2191"/>
                      <a:pt x="571" y="1048"/>
                      <a:pt x="1048" y="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0" name="Google Shape;2280;p16"/>
              <p:cNvSpPr/>
              <p:nvPr/>
            </p:nvSpPr>
            <p:spPr>
              <a:xfrm>
                <a:off x="13915896" y="-573416"/>
                <a:ext cx="130873" cy="136207"/>
              </a:xfrm>
              <a:custGeom>
                <a:rect b="b" l="l" r="r" t="t"/>
                <a:pathLst>
                  <a:path extrusionOk="0" h="136207" w="130873">
                    <a:moveTo>
                      <a:pt x="130874" y="81439"/>
                    </a:moveTo>
                    <a:cubicBezTo>
                      <a:pt x="117539" y="97822"/>
                      <a:pt x="107061" y="116300"/>
                      <a:pt x="99917" y="136208"/>
                    </a:cubicBezTo>
                    <a:lnTo>
                      <a:pt x="0" y="52102"/>
                    </a:lnTo>
                    <a:cubicBezTo>
                      <a:pt x="10478" y="33528"/>
                      <a:pt x="22860" y="16002"/>
                      <a:pt x="37052" y="0"/>
                    </a:cubicBezTo>
                    <a:lnTo>
                      <a:pt x="130874" y="81534"/>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1" name="Google Shape;2281;p16"/>
              <p:cNvSpPr/>
              <p:nvPr/>
            </p:nvSpPr>
            <p:spPr>
              <a:xfrm>
                <a:off x="13816418" y="-210800"/>
                <a:ext cx="297884" cy="339756"/>
              </a:xfrm>
              <a:custGeom>
                <a:rect b="b" l="l" r="r" t="t"/>
                <a:pathLst>
                  <a:path extrusionOk="0" h="339756" w="297884">
                    <a:moveTo>
                      <a:pt x="297884" y="0"/>
                    </a:moveTo>
                    <a:lnTo>
                      <a:pt x="165963" y="209264"/>
                    </a:lnTo>
                    <a:lnTo>
                      <a:pt x="162724" y="214408"/>
                    </a:lnTo>
                    <a:lnTo>
                      <a:pt x="80047" y="214408"/>
                    </a:lnTo>
                    <a:lnTo>
                      <a:pt x="66808" y="243459"/>
                    </a:lnTo>
                    <a:cubicBezTo>
                      <a:pt x="56044" y="267272"/>
                      <a:pt x="53092" y="293751"/>
                      <a:pt x="58426" y="319278"/>
                    </a:cubicBezTo>
                    <a:lnTo>
                      <a:pt x="62712" y="339757"/>
                    </a:lnTo>
                    <a:lnTo>
                      <a:pt x="8038" y="339757"/>
                    </a:lnTo>
                    <a:cubicBezTo>
                      <a:pt x="4038" y="330327"/>
                      <a:pt x="-3773" y="307848"/>
                      <a:pt x="2133" y="280511"/>
                    </a:cubicBezTo>
                    <a:cubicBezTo>
                      <a:pt x="6610" y="259556"/>
                      <a:pt x="19468" y="238697"/>
                      <a:pt x="36042" y="224695"/>
                    </a:cubicBezTo>
                    <a:cubicBezTo>
                      <a:pt x="57473" y="206597"/>
                      <a:pt x="81000" y="209360"/>
                      <a:pt x="107384" y="209360"/>
                    </a:cubicBezTo>
                    <a:lnTo>
                      <a:pt x="114718" y="209360"/>
                    </a:lnTo>
                    <a:lnTo>
                      <a:pt x="234067" y="35433"/>
                    </a:lnTo>
                    <a:cubicBezTo>
                      <a:pt x="249497" y="12859"/>
                      <a:pt x="273500" y="1143"/>
                      <a:pt x="297884" y="9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2" name="Google Shape;2282;p16"/>
              <p:cNvSpPr/>
              <p:nvPr/>
            </p:nvSpPr>
            <p:spPr>
              <a:xfrm>
                <a:off x="14188978" y="-191178"/>
                <a:ext cx="108204" cy="106679"/>
              </a:xfrm>
              <a:custGeom>
                <a:rect b="b" l="l" r="r" t="t"/>
                <a:pathLst>
                  <a:path extrusionOk="0" h="106679" w="108204">
                    <a:moveTo>
                      <a:pt x="108204" y="106680"/>
                    </a:moveTo>
                    <a:lnTo>
                      <a:pt x="56197" y="106680"/>
                    </a:lnTo>
                    <a:lnTo>
                      <a:pt x="0" y="3048"/>
                    </a:lnTo>
                    <a:cubicBezTo>
                      <a:pt x="2476" y="1048"/>
                      <a:pt x="5334" y="0"/>
                      <a:pt x="8382" y="0"/>
                    </a:cubicBezTo>
                    <a:lnTo>
                      <a:pt x="45815" y="0"/>
                    </a:lnTo>
                    <a:lnTo>
                      <a:pt x="108109" y="10668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283" name="Google Shape;2283;p16"/>
          <p:cNvSpPr/>
          <p:nvPr/>
        </p:nvSpPr>
        <p:spPr>
          <a:xfrm>
            <a:off x="699425" y="380525"/>
            <a:ext cx="5652900" cy="13248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2284" name="Google Shape;2284;p16"/>
          <p:cNvSpPr/>
          <p:nvPr/>
        </p:nvSpPr>
        <p:spPr>
          <a:xfrm>
            <a:off x="949724" y="580874"/>
            <a:ext cx="655709" cy="930634"/>
          </a:xfrm>
          <a:prstGeom prst="rect">
            <a:avLst/>
          </a:prstGeom>
        </p:spPr>
        <p:txBody>
          <a:bodyPr>
            <a:prstTxWarp prst="textPlain"/>
          </a:bodyPr>
          <a:lstStyle/>
          <a:p>
            <a:pPr lvl="0" algn="ctr"/>
            <a:r>
              <a:rPr b="0" i="0">
                <a:ln>
                  <a:noFill/>
                </a:ln>
                <a:solidFill>
                  <a:schemeClr val="dk1"/>
                </a:solidFill>
                <a:latin typeface="Abril Fatface"/>
              </a:rPr>
              <a:t>S</a:t>
            </a:r>
          </a:p>
        </p:txBody>
      </p:sp>
      <p:sp>
        <p:nvSpPr>
          <p:cNvPr id="2285" name="Google Shape;2285;p16"/>
          <p:cNvSpPr/>
          <p:nvPr/>
        </p:nvSpPr>
        <p:spPr>
          <a:xfrm>
            <a:off x="1656097" y="607488"/>
            <a:ext cx="494363" cy="624725"/>
          </a:xfrm>
          <a:prstGeom prst="rect">
            <a:avLst/>
          </a:prstGeom>
        </p:spPr>
        <p:txBody>
          <a:bodyPr>
            <a:prstTxWarp prst="textPlain"/>
          </a:bodyPr>
          <a:lstStyle/>
          <a:p>
            <a:pPr lvl="0" algn="ctr"/>
            <a:r>
              <a:rPr b="1" i="0">
                <a:ln>
                  <a:noFill/>
                </a:ln>
                <a:solidFill>
                  <a:schemeClr val="dk1"/>
                </a:solidFill>
                <a:latin typeface="Times New Roman"/>
              </a:rPr>
              <a:t>c</a:t>
            </a:r>
          </a:p>
        </p:txBody>
      </p:sp>
      <p:sp>
        <p:nvSpPr>
          <p:cNvPr id="2286" name="Google Shape;2286;p16"/>
          <p:cNvSpPr/>
          <p:nvPr/>
        </p:nvSpPr>
        <p:spPr>
          <a:xfrm>
            <a:off x="2201118" y="641226"/>
            <a:ext cx="360922" cy="828336"/>
          </a:xfrm>
          <a:prstGeom prst="rect">
            <a:avLst/>
          </a:prstGeom>
        </p:spPr>
        <p:txBody>
          <a:bodyPr>
            <a:prstTxWarp prst="textPlain"/>
          </a:bodyPr>
          <a:lstStyle/>
          <a:p>
            <a:pPr lvl="0" algn="ctr"/>
            <a:r>
              <a:rPr b="0" i="0">
                <a:ln>
                  <a:noFill/>
                </a:ln>
                <a:solidFill>
                  <a:schemeClr val="dk1"/>
                </a:solidFill>
                <a:latin typeface="Abril Fatface"/>
              </a:rPr>
              <a:t>I</a:t>
            </a:r>
          </a:p>
        </p:txBody>
      </p:sp>
      <p:sp>
        <p:nvSpPr>
          <p:cNvPr id="2287" name="Google Shape;2287;p16"/>
          <p:cNvSpPr/>
          <p:nvPr/>
        </p:nvSpPr>
        <p:spPr>
          <a:xfrm>
            <a:off x="2662424" y="589333"/>
            <a:ext cx="512430" cy="867179"/>
          </a:xfrm>
          <a:prstGeom prst="rect">
            <a:avLst/>
          </a:prstGeom>
        </p:spPr>
        <p:txBody>
          <a:bodyPr>
            <a:prstTxWarp prst="textPlain"/>
          </a:bodyPr>
          <a:lstStyle/>
          <a:p>
            <a:pPr lvl="0" algn="ctr"/>
            <a:r>
              <a:rPr b="1" i="0">
                <a:ln>
                  <a:noFill/>
                </a:ln>
                <a:solidFill>
                  <a:schemeClr val="dk1"/>
                </a:solidFill>
                <a:latin typeface="Anton"/>
              </a:rPr>
              <a:t>E</a:t>
            </a:r>
          </a:p>
        </p:txBody>
      </p:sp>
      <p:sp>
        <p:nvSpPr>
          <p:cNvPr id="2288" name="Google Shape;2288;p16"/>
          <p:cNvSpPr/>
          <p:nvPr/>
        </p:nvSpPr>
        <p:spPr>
          <a:xfrm>
            <a:off x="3265618" y="551994"/>
            <a:ext cx="1147490" cy="1006789"/>
          </a:xfrm>
          <a:prstGeom prst="rect">
            <a:avLst/>
          </a:prstGeom>
        </p:spPr>
        <p:txBody>
          <a:bodyPr>
            <a:prstTxWarp prst="textPlain"/>
          </a:bodyPr>
          <a:lstStyle/>
          <a:p>
            <a:pPr lvl="0" algn="ctr"/>
            <a:r>
              <a:rPr b="1" i="0">
                <a:ln>
                  <a:noFill/>
                </a:ln>
                <a:solidFill>
                  <a:schemeClr val="dk1"/>
                </a:solidFill>
                <a:latin typeface="Libre Baskerville"/>
              </a:rPr>
              <a:t>N</a:t>
            </a:r>
          </a:p>
        </p:txBody>
      </p:sp>
      <p:sp>
        <p:nvSpPr>
          <p:cNvPr id="2289" name="Google Shape;2289;p16"/>
          <p:cNvSpPr/>
          <p:nvPr/>
        </p:nvSpPr>
        <p:spPr>
          <a:xfrm>
            <a:off x="4390222" y="496298"/>
            <a:ext cx="873116" cy="1118178"/>
          </a:xfrm>
          <a:prstGeom prst="rect">
            <a:avLst/>
          </a:prstGeom>
        </p:spPr>
        <p:txBody>
          <a:bodyPr>
            <a:prstTxWarp prst="textPlain"/>
          </a:bodyPr>
          <a:lstStyle/>
          <a:p>
            <a:pPr lvl="0" algn="ctr"/>
            <a:r>
              <a:rPr b="0" i="0">
                <a:ln>
                  <a:noFill/>
                </a:ln>
                <a:solidFill>
                  <a:schemeClr val="dk1"/>
                </a:solidFill>
                <a:latin typeface="Yeseva One"/>
              </a:rPr>
              <a:t>C</a:t>
            </a:r>
          </a:p>
        </p:txBody>
      </p:sp>
      <p:sp>
        <p:nvSpPr>
          <p:cNvPr id="2290" name="Google Shape;2290;p16"/>
          <p:cNvSpPr/>
          <p:nvPr/>
        </p:nvSpPr>
        <p:spPr>
          <a:xfrm rot="-1913833">
            <a:off x="251465" y="470314"/>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291" name="Google Shape;2291;p16"/>
          <p:cNvSpPr/>
          <p:nvPr/>
        </p:nvSpPr>
        <p:spPr>
          <a:xfrm>
            <a:off x="5284971" y="632874"/>
            <a:ext cx="768004" cy="826633"/>
          </a:xfrm>
          <a:prstGeom prst="rect">
            <a:avLst/>
          </a:prstGeom>
        </p:spPr>
        <p:txBody>
          <a:bodyPr>
            <a:prstTxWarp prst="textPlain"/>
          </a:bodyPr>
          <a:lstStyle/>
          <a:p>
            <a:pPr lvl="0" algn="ctr"/>
            <a:r>
              <a:rPr b="1" i="0">
                <a:ln>
                  <a:noFill/>
                </a:ln>
                <a:solidFill>
                  <a:schemeClr val="dk1"/>
                </a:solidFill>
                <a:latin typeface="Libre Baskerville"/>
              </a:rPr>
              <a:t>e</a:t>
            </a:r>
          </a:p>
        </p:txBody>
      </p:sp>
      <p:sp>
        <p:nvSpPr>
          <p:cNvPr id="2292" name="Google Shape;2292;p16"/>
          <p:cNvSpPr/>
          <p:nvPr/>
        </p:nvSpPr>
        <p:spPr>
          <a:xfrm rot="-1913833">
            <a:off x="5476090" y="1237689"/>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293" name="Google Shape;2293;p16"/>
          <p:cNvGrpSpPr/>
          <p:nvPr/>
        </p:nvGrpSpPr>
        <p:grpSpPr>
          <a:xfrm>
            <a:off x="10144477" y="2273847"/>
            <a:ext cx="1591251" cy="2310309"/>
            <a:chOff x="10144477" y="2273847"/>
            <a:chExt cx="1591251" cy="2310309"/>
          </a:xfrm>
        </p:grpSpPr>
        <p:grpSp>
          <p:nvGrpSpPr>
            <p:cNvPr id="2294" name="Google Shape;2294;p16"/>
            <p:cNvGrpSpPr/>
            <p:nvPr/>
          </p:nvGrpSpPr>
          <p:grpSpPr>
            <a:xfrm flipH="1" rot="-3721839">
              <a:off x="9784760" y="3141670"/>
              <a:ext cx="2310684" cy="574663"/>
              <a:chOff x="5524500" y="3286125"/>
              <a:chExt cx="1143618" cy="284416"/>
            </a:xfrm>
          </p:grpSpPr>
          <p:sp>
            <p:nvSpPr>
              <p:cNvPr id="2295" name="Google Shape;2295;p16"/>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6" name="Google Shape;2296;p16"/>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7" name="Google Shape;2297;p16"/>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98" name="Google Shape;2298;p16"/>
            <p:cNvGrpSpPr/>
            <p:nvPr/>
          </p:nvGrpSpPr>
          <p:grpSpPr>
            <a:xfrm flipH="1" rot="-3721839">
              <a:off x="9784760" y="3141670"/>
              <a:ext cx="2310684" cy="574663"/>
              <a:chOff x="5524500" y="3286125"/>
              <a:chExt cx="1143618" cy="284416"/>
            </a:xfrm>
          </p:grpSpPr>
          <p:sp>
            <p:nvSpPr>
              <p:cNvPr id="2299" name="Google Shape;2299;p16"/>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0" name="Google Shape;2300;p16"/>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1" name="Google Shape;2301;p16"/>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2" name="Google Shape;2302;p16"/>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3" name="Google Shape;2303;p16"/>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4" name="Google Shape;2304;p16"/>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5" name="Google Shape;2305;p16"/>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6" name="Google Shape;2306;p16"/>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7" name="Google Shape;2307;p16"/>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2311" name="Shape 2311"/>
        <p:cNvGrpSpPr/>
        <p:nvPr/>
      </p:nvGrpSpPr>
      <p:grpSpPr>
        <a:xfrm>
          <a:off x="0" y="0"/>
          <a:ext cx="0" cy="0"/>
          <a:chOff x="0" y="0"/>
          <a:chExt cx="0" cy="0"/>
        </a:xfrm>
      </p:grpSpPr>
      <p:sp>
        <p:nvSpPr>
          <p:cNvPr id="2312" name="Google Shape;2312;p17"/>
          <p:cNvSpPr/>
          <p:nvPr/>
        </p:nvSpPr>
        <p:spPr>
          <a:xfrm rot="-265144">
            <a:off x="7668080" y="2117094"/>
            <a:ext cx="4208912" cy="4200468"/>
          </a:xfrm>
          <a:prstGeom prst="rect">
            <a:avLst/>
          </a:prstGeom>
          <a:solidFill>
            <a:schemeClr val="accent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313" name="Google Shape;2313;p17"/>
          <p:cNvSpPr txBox="1"/>
          <p:nvPr>
            <p:ph type="title"/>
          </p:nvPr>
        </p:nvSpPr>
        <p:spPr>
          <a:xfrm>
            <a:off x="1731525" y="1501900"/>
            <a:ext cx="6249600" cy="2235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Type something here.</a:t>
            </a:r>
            <a:endParaRPr/>
          </a:p>
        </p:txBody>
      </p:sp>
      <p:sp>
        <p:nvSpPr>
          <p:cNvPr id="2314" name="Google Shape;2314;p17"/>
          <p:cNvSpPr txBox="1"/>
          <p:nvPr>
            <p:ph idx="1" type="body"/>
          </p:nvPr>
        </p:nvSpPr>
        <p:spPr>
          <a:xfrm>
            <a:off x="676225" y="3820600"/>
            <a:ext cx="69450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Far far away, behind the word mountains, far from the countries Vokalia and Consonantia, there live the blind texts. Separated they live in Bookmarksgrove right at the coast of the Semantics, a large language ocean. A small river named Duden flows by their place and supplies it with the necessary regelialia.</a:t>
            </a:r>
            <a:endParaRPr/>
          </a:p>
        </p:txBody>
      </p:sp>
      <p:sp>
        <p:nvSpPr>
          <p:cNvPr id="2315" name="Google Shape;2315;p17"/>
          <p:cNvSpPr/>
          <p:nvPr/>
        </p:nvSpPr>
        <p:spPr>
          <a:xfrm>
            <a:off x="2195250" y="216600"/>
            <a:ext cx="7422300" cy="13248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2316" name="Google Shape;2316;p17"/>
          <p:cNvSpPr/>
          <p:nvPr/>
        </p:nvSpPr>
        <p:spPr>
          <a:xfrm>
            <a:off x="2445549" y="416949"/>
            <a:ext cx="655709" cy="930634"/>
          </a:xfrm>
          <a:prstGeom prst="rect">
            <a:avLst/>
          </a:prstGeom>
        </p:spPr>
        <p:txBody>
          <a:bodyPr>
            <a:prstTxWarp prst="textPlain"/>
          </a:bodyPr>
          <a:lstStyle/>
          <a:p>
            <a:pPr lvl="0" algn="ctr"/>
            <a:r>
              <a:rPr b="0" i="0">
                <a:ln>
                  <a:noFill/>
                </a:ln>
                <a:solidFill>
                  <a:schemeClr val="dk1"/>
                </a:solidFill>
                <a:latin typeface="Abril Fatface"/>
              </a:rPr>
              <a:t>S</a:t>
            </a:r>
          </a:p>
        </p:txBody>
      </p:sp>
      <p:sp>
        <p:nvSpPr>
          <p:cNvPr id="2317" name="Google Shape;2317;p17"/>
          <p:cNvSpPr/>
          <p:nvPr/>
        </p:nvSpPr>
        <p:spPr>
          <a:xfrm>
            <a:off x="3059309" y="449013"/>
            <a:ext cx="637638" cy="882876"/>
          </a:xfrm>
          <a:prstGeom prst="rect">
            <a:avLst/>
          </a:prstGeom>
        </p:spPr>
        <p:txBody>
          <a:bodyPr>
            <a:prstTxWarp prst="textPlain"/>
          </a:bodyPr>
          <a:lstStyle/>
          <a:p>
            <a:pPr lvl="0" algn="ctr"/>
            <a:r>
              <a:rPr b="1" i="0">
                <a:ln>
                  <a:noFill/>
                </a:ln>
                <a:solidFill>
                  <a:schemeClr val="dk1"/>
                </a:solidFill>
                <a:latin typeface="Times New Roman"/>
              </a:rPr>
              <a:t>p</a:t>
            </a:r>
          </a:p>
        </p:txBody>
      </p:sp>
      <p:sp>
        <p:nvSpPr>
          <p:cNvPr id="2318" name="Google Shape;2318;p17"/>
          <p:cNvSpPr/>
          <p:nvPr/>
        </p:nvSpPr>
        <p:spPr>
          <a:xfrm>
            <a:off x="3696943" y="477301"/>
            <a:ext cx="788111" cy="853186"/>
          </a:xfrm>
          <a:prstGeom prst="rect">
            <a:avLst/>
          </a:prstGeom>
        </p:spPr>
        <p:txBody>
          <a:bodyPr>
            <a:prstTxWarp prst="textPlain"/>
          </a:bodyPr>
          <a:lstStyle/>
          <a:p>
            <a:pPr lvl="0" algn="ctr"/>
            <a:r>
              <a:rPr b="0" i="0">
                <a:ln>
                  <a:noFill/>
                </a:ln>
                <a:solidFill>
                  <a:schemeClr val="dk1"/>
                </a:solidFill>
                <a:latin typeface="Abril Fatface"/>
              </a:rPr>
              <a:t>O</a:t>
            </a:r>
          </a:p>
        </p:txBody>
      </p:sp>
      <p:sp>
        <p:nvSpPr>
          <p:cNvPr id="2319" name="Google Shape;2319;p17"/>
          <p:cNvSpPr/>
          <p:nvPr/>
        </p:nvSpPr>
        <p:spPr>
          <a:xfrm>
            <a:off x="4529349" y="502470"/>
            <a:ext cx="596329" cy="867179"/>
          </a:xfrm>
          <a:prstGeom prst="rect">
            <a:avLst/>
          </a:prstGeom>
        </p:spPr>
        <p:txBody>
          <a:bodyPr>
            <a:prstTxWarp prst="textPlain"/>
          </a:bodyPr>
          <a:lstStyle/>
          <a:p>
            <a:pPr lvl="0" algn="ctr"/>
            <a:r>
              <a:rPr b="1" i="0">
                <a:ln>
                  <a:noFill/>
                </a:ln>
                <a:solidFill>
                  <a:schemeClr val="dk1"/>
                </a:solidFill>
                <a:latin typeface="Anton"/>
              </a:rPr>
              <a:t>R</a:t>
            </a:r>
          </a:p>
        </p:txBody>
      </p:sp>
      <p:sp>
        <p:nvSpPr>
          <p:cNvPr id="2320" name="Google Shape;2320;p17"/>
          <p:cNvSpPr/>
          <p:nvPr/>
        </p:nvSpPr>
        <p:spPr>
          <a:xfrm>
            <a:off x="5182656" y="509469"/>
            <a:ext cx="453059" cy="853189"/>
          </a:xfrm>
          <a:prstGeom prst="rect">
            <a:avLst/>
          </a:prstGeom>
        </p:spPr>
        <p:txBody>
          <a:bodyPr>
            <a:prstTxWarp prst="textPlain"/>
          </a:bodyPr>
          <a:lstStyle/>
          <a:p>
            <a:pPr lvl="0" algn="ctr"/>
            <a:r>
              <a:rPr b="1" i="0">
                <a:ln>
                  <a:noFill/>
                </a:ln>
                <a:solidFill>
                  <a:schemeClr val="dk1"/>
                </a:solidFill>
                <a:latin typeface="Libre Baskerville"/>
              </a:rPr>
              <a:t>t</a:t>
            </a:r>
          </a:p>
        </p:txBody>
      </p:sp>
      <p:sp>
        <p:nvSpPr>
          <p:cNvPr id="2321" name="Google Shape;2321;p17"/>
          <p:cNvSpPr/>
          <p:nvPr/>
        </p:nvSpPr>
        <p:spPr>
          <a:xfrm>
            <a:off x="5692722" y="530136"/>
            <a:ext cx="704620" cy="811828"/>
          </a:xfrm>
          <a:prstGeom prst="rect">
            <a:avLst/>
          </a:prstGeom>
        </p:spPr>
        <p:txBody>
          <a:bodyPr>
            <a:prstTxWarp prst="textPlain"/>
          </a:bodyPr>
          <a:lstStyle/>
          <a:p>
            <a:pPr lvl="0" algn="ctr"/>
            <a:r>
              <a:rPr b="0" i="0">
                <a:ln>
                  <a:noFill/>
                </a:ln>
                <a:solidFill>
                  <a:schemeClr val="dk1"/>
                </a:solidFill>
                <a:latin typeface="Yeseva One"/>
              </a:rPr>
              <a:t>s</a:t>
            </a:r>
          </a:p>
        </p:txBody>
      </p:sp>
      <p:sp>
        <p:nvSpPr>
          <p:cNvPr id="2322" name="Google Shape;2322;p17"/>
          <p:cNvSpPr/>
          <p:nvPr/>
        </p:nvSpPr>
        <p:spPr>
          <a:xfrm rot="-1913833">
            <a:off x="1747290" y="306389"/>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323" name="Google Shape;2323;p17"/>
          <p:cNvSpPr/>
          <p:nvPr/>
        </p:nvSpPr>
        <p:spPr>
          <a:xfrm rot="-1913833">
            <a:off x="8580440" y="1155489"/>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4" name="Google Shape;2324;p17"/>
          <p:cNvSpPr/>
          <p:nvPr/>
        </p:nvSpPr>
        <p:spPr>
          <a:xfrm>
            <a:off x="6612502" y="443581"/>
            <a:ext cx="768005" cy="854480"/>
          </a:xfrm>
          <a:prstGeom prst="rect">
            <a:avLst/>
          </a:prstGeom>
        </p:spPr>
        <p:txBody>
          <a:bodyPr>
            <a:prstTxWarp prst="textPlain"/>
          </a:bodyPr>
          <a:lstStyle/>
          <a:p>
            <a:pPr lvl="0" algn="ctr"/>
            <a:r>
              <a:rPr b="1" i="0">
                <a:ln>
                  <a:noFill/>
                </a:ln>
                <a:solidFill>
                  <a:schemeClr val="dk1"/>
                </a:solidFill>
                <a:latin typeface="Times New Roman"/>
              </a:rPr>
              <a:t>T</a:t>
            </a:r>
          </a:p>
        </p:txBody>
      </p:sp>
      <p:sp>
        <p:nvSpPr>
          <p:cNvPr id="2325" name="Google Shape;2325;p17"/>
          <p:cNvSpPr/>
          <p:nvPr/>
        </p:nvSpPr>
        <p:spPr>
          <a:xfrm>
            <a:off x="7316246" y="426491"/>
            <a:ext cx="356188" cy="865020"/>
          </a:xfrm>
          <a:prstGeom prst="rect">
            <a:avLst/>
          </a:prstGeom>
        </p:spPr>
        <p:txBody>
          <a:bodyPr>
            <a:prstTxWarp prst="textPlain"/>
          </a:bodyPr>
          <a:lstStyle/>
          <a:p>
            <a:pPr lvl="0" algn="ctr"/>
            <a:r>
              <a:rPr b="0" i="0">
                <a:ln>
                  <a:noFill/>
                </a:ln>
                <a:solidFill>
                  <a:schemeClr val="dk1"/>
                </a:solidFill>
                <a:latin typeface="Abril Fatface"/>
              </a:rPr>
              <a:t>i</a:t>
            </a:r>
          </a:p>
        </p:txBody>
      </p:sp>
      <p:sp>
        <p:nvSpPr>
          <p:cNvPr id="2326" name="Google Shape;2326;p17"/>
          <p:cNvSpPr/>
          <p:nvPr/>
        </p:nvSpPr>
        <p:spPr>
          <a:xfrm>
            <a:off x="7739869" y="527571"/>
            <a:ext cx="944833" cy="752646"/>
          </a:xfrm>
          <a:prstGeom prst="rect">
            <a:avLst/>
          </a:prstGeom>
        </p:spPr>
        <p:txBody>
          <a:bodyPr>
            <a:prstTxWarp prst="textPlain"/>
          </a:bodyPr>
          <a:lstStyle/>
          <a:p>
            <a:pPr lvl="0" algn="ctr"/>
            <a:r>
              <a:rPr b="1" i="0">
                <a:ln>
                  <a:noFill/>
                </a:ln>
                <a:solidFill>
                  <a:schemeClr val="dk1"/>
                </a:solidFill>
                <a:latin typeface="Anton"/>
              </a:rPr>
              <a:t>m</a:t>
            </a:r>
          </a:p>
        </p:txBody>
      </p:sp>
      <p:sp>
        <p:nvSpPr>
          <p:cNvPr id="2327" name="Google Shape;2327;p17"/>
          <p:cNvSpPr/>
          <p:nvPr/>
        </p:nvSpPr>
        <p:spPr>
          <a:xfrm>
            <a:off x="8730771" y="490586"/>
            <a:ext cx="768004" cy="826633"/>
          </a:xfrm>
          <a:prstGeom prst="rect">
            <a:avLst/>
          </a:prstGeom>
        </p:spPr>
        <p:txBody>
          <a:bodyPr>
            <a:prstTxWarp prst="textPlain"/>
          </a:bodyPr>
          <a:lstStyle/>
          <a:p>
            <a:pPr lvl="0" algn="ctr"/>
            <a:r>
              <a:rPr b="1" i="0">
                <a:ln>
                  <a:noFill/>
                </a:ln>
                <a:solidFill>
                  <a:schemeClr val="dk1"/>
                </a:solidFill>
                <a:latin typeface="Libre Baskerville"/>
              </a:rPr>
              <a:t>e</a:t>
            </a:r>
          </a:p>
        </p:txBody>
      </p:sp>
      <p:sp>
        <p:nvSpPr>
          <p:cNvPr id="2328" name="Google Shape;2328;p17"/>
          <p:cNvSpPr/>
          <p:nvPr/>
        </p:nvSpPr>
        <p:spPr>
          <a:xfrm rot="296273">
            <a:off x="7829955" y="1992984"/>
            <a:ext cx="3670021" cy="4448700"/>
          </a:xfrm>
          <a:prstGeom prst="rect">
            <a:avLst/>
          </a:pr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29" name="Google Shape;2329;p17"/>
          <p:cNvPicPr preferRelativeResize="0"/>
          <p:nvPr/>
        </p:nvPicPr>
        <p:blipFill rotWithShape="1">
          <a:blip r:embed="rId3">
            <a:alphaModFix/>
          </a:blip>
          <a:srcRect b="90" l="-234" r="33509" t="-90"/>
          <a:stretch/>
        </p:blipFill>
        <p:spPr>
          <a:xfrm rot="296219">
            <a:off x="8037218" y="2149651"/>
            <a:ext cx="3325438" cy="3321687"/>
          </a:xfrm>
          <a:prstGeom prst="rect">
            <a:avLst/>
          </a:prstGeom>
          <a:noFill/>
          <a:ln>
            <a:noFill/>
          </a:ln>
        </p:spPr>
      </p:pic>
      <p:sp>
        <p:nvSpPr>
          <p:cNvPr id="2330" name="Google Shape;2330;p17"/>
          <p:cNvSpPr/>
          <p:nvPr/>
        </p:nvSpPr>
        <p:spPr>
          <a:xfrm rot="203782">
            <a:off x="9334918" y="1858937"/>
            <a:ext cx="1562823" cy="420807"/>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331" name="Google Shape;2331;p1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332" name="Google Shape;2332;p17"/>
          <p:cNvSpPr/>
          <p:nvPr/>
        </p:nvSpPr>
        <p:spPr>
          <a:xfrm>
            <a:off x="243411" y="110068"/>
            <a:ext cx="1434978" cy="341090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noFill/>
          <a:ln cap="flat" cmpd="sng" w="19050">
            <a:solidFill>
              <a:srgbClr val="F2F2F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333" name="Google Shape;2333;p17"/>
          <p:cNvGrpSpPr/>
          <p:nvPr/>
        </p:nvGrpSpPr>
        <p:grpSpPr>
          <a:xfrm>
            <a:off x="174011" y="2"/>
            <a:ext cx="1576041" cy="3784602"/>
            <a:chOff x="-3239482" y="1459747"/>
            <a:chExt cx="1883414" cy="3784602"/>
          </a:xfrm>
        </p:grpSpPr>
        <p:sp>
          <p:nvSpPr>
            <p:cNvPr id="2334" name="Google Shape;2334;p1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35" name="Google Shape;2335;p1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36" name="Google Shape;2336;p1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37" name="Google Shape;2337;p1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38" name="Google Shape;2338;p1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39" name="Google Shape;2339;p1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0" name="Google Shape;2340;p1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1" name="Google Shape;2341;p1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2" name="Google Shape;2342;p1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3" name="Google Shape;2343;p1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4" name="Google Shape;2344;p1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5" name="Google Shape;2345;p1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6" name="Google Shape;2346;p1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7" name="Google Shape;2347;p1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8" name="Google Shape;2348;p1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9" name="Google Shape;2349;p1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0" name="Google Shape;2350;p1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1" name="Google Shape;2351;p1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2" name="Google Shape;2352;p1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3" name="Google Shape;2353;p1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4" name="Google Shape;2354;p1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5" name="Google Shape;2355;p1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6" name="Google Shape;2356;p1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7" name="Google Shape;2357;p1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8" name="Google Shape;2358;p1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9" name="Google Shape;2359;p1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60" name="Google Shape;2360;p1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2361" name="Google Shape;2361;p17"/>
          <p:cNvGrpSpPr/>
          <p:nvPr/>
        </p:nvGrpSpPr>
        <p:grpSpPr>
          <a:xfrm flipH="1">
            <a:off x="9974265" y="216594"/>
            <a:ext cx="2006057" cy="1594304"/>
            <a:chOff x="210415" y="337244"/>
            <a:chExt cx="2006057" cy="1594304"/>
          </a:xfrm>
        </p:grpSpPr>
        <p:sp>
          <p:nvSpPr>
            <p:cNvPr id="2362" name="Google Shape;2362;p17"/>
            <p:cNvSpPr/>
            <p:nvPr/>
          </p:nvSpPr>
          <p:spPr>
            <a:xfrm>
              <a:off x="210415" y="337244"/>
              <a:ext cx="2005780" cy="1594025"/>
            </a:xfrm>
            <a:custGeom>
              <a:rect b="b" l="l" r="r" t="t"/>
              <a:pathLst>
                <a:path extrusionOk="0" h="1594025" w="2005780">
                  <a:moveTo>
                    <a:pt x="1533227" y="1243847"/>
                  </a:moveTo>
                  <a:lnTo>
                    <a:pt x="1550738" y="1273400"/>
                  </a:lnTo>
                  <a:cubicBezTo>
                    <a:pt x="1563091" y="1292095"/>
                    <a:pt x="1576653" y="1310589"/>
                    <a:pt x="1591527" y="1328783"/>
                  </a:cubicBezTo>
                  <a:cubicBezTo>
                    <a:pt x="1703711" y="1465981"/>
                    <a:pt x="1844848" y="1530908"/>
                    <a:pt x="1943408" y="1561243"/>
                  </a:cubicBezTo>
                  <a:cubicBezTo>
                    <a:pt x="1949263" y="1563052"/>
                    <a:pt x="1955437" y="1561988"/>
                    <a:pt x="1960332" y="1558368"/>
                  </a:cubicBezTo>
                  <a:cubicBezTo>
                    <a:pt x="1965228" y="1554750"/>
                    <a:pt x="1968102" y="1549109"/>
                    <a:pt x="1968102" y="1543041"/>
                  </a:cubicBezTo>
                  <a:lnTo>
                    <a:pt x="1970885" y="1243847"/>
                  </a:lnTo>
                  <a:close/>
                  <a:moveTo>
                    <a:pt x="1452022" y="1027673"/>
                  </a:moveTo>
                  <a:lnTo>
                    <a:pt x="1469440" y="1102371"/>
                  </a:lnTo>
                  <a:lnTo>
                    <a:pt x="1515164" y="1211916"/>
                  </a:lnTo>
                  <a:lnTo>
                    <a:pt x="1973849" y="1211916"/>
                  </a:lnTo>
                  <a:lnTo>
                    <a:pt x="1973849" y="1042042"/>
                  </a:lnTo>
                  <a:cubicBezTo>
                    <a:pt x="1973849" y="1034059"/>
                    <a:pt x="1967357" y="1027673"/>
                    <a:pt x="1959480" y="1027673"/>
                  </a:cubicBezTo>
                  <a:close/>
                  <a:moveTo>
                    <a:pt x="1245391" y="1027673"/>
                  </a:moveTo>
                  <a:lnTo>
                    <a:pt x="1246537" y="1063516"/>
                  </a:lnTo>
                  <a:lnTo>
                    <a:pt x="1248546" y="1090803"/>
                  </a:lnTo>
                  <a:lnTo>
                    <a:pt x="1247634" y="1097812"/>
                  </a:lnTo>
                  <a:lnTo>
                    <a:pt x="1247773" y="1102179"/>
                  </a:lnTo>
                  <a:lnTo>
                    <a:pt x="1244124" y="1124770"/>
                  </a:lnTo>
                  <a:lnTo>
                    <a:pt x="1242354" y="1138366"/>
                  </a:lnTo>
                  <a:lnTo>
                    <a:pt x="1241460" y="1141266"/>
                  </a:lnTo>
                  <a:lnTo>
                    <a:pt x="1240916" y="1144631"/>
                  </a:lnTo>
                  <a:lnTo>
                    <a:pt x="1228072" y="1184669"/>
                  </a:lnTo>
                  <a:lnTo>
                    <a:pt x="1226234" y="1190628"/>
                  </a:lnTo>
                  <a:lnTo>
                    <a:pt x="1225586" y="1191942"/>
                  </a:lnTo>
                  <a:lnTo>
                    <a:pt x="1216654" y="1211916"/>
                  </a:lnTo>
                  <a:lnTo>
                    <a:pt x="1480712" y="1211916"/>
                  </a:lnTo>
                  <a:lnTo>
                    <a:pt x="1439294" y="1112873"/>
                  </a:lnTo>
                  <a:lnTo>
                    <a:pt x="1419358" y="1027673"/>
                  </a:lnTo>
                  <a:close/>
                  <a:moveTo>
                    <a:pt x="1426084" y="646721"/>
                  </a:moveTo>
                  <a:lnTo>
                    <a:pt x="1422163" y="648126"/>
                  </a:lnTo>
                  <a:cubicBezTo>
                    <a:pt x="1360670" y="672444"/>
                    <a:pt x="1282220" y="713495"/>
                    <a:pt x="1242625" y="785740"/>
                  </a:cubicBezTo>
                  <a:cubicBezTo>
                    <a:pt x="1208565" y="847900"/>
                    <a:pt x="1220060" y="901544"/>
                    <a:pt x="1233472" y="963704"/>
                  </a:cubicBezTo>
                  <a:lnTo>
                    <a:pt x="1239858" y="995635"/>
                  </a:lnTo>
                  <a:lnTo>
                    <a:pt x="1411917" y="995635"/>
                  </a:lnTo>
                  <a:lnTo>
                    <a:pt x="1401988" y="886496"/>
                  </a:lnTo>
                  <a:cubicBezTo>
                    <a:pt x="1399369" y="795299"/>
                    <a:pt x="1410788" y="718157"/>
                    <a:pt x="1420708" y="669882"/>
                  </a:cubicBezTo>
                  <a:close/>
                  <a:moveTo>
                    <a:pt x="917792" y="3"/>
                  </a:moveTo>
                  <a:cubicBezTo>
                    <a:pt x="1019489" y="260"/>
                    <a:pt x="1092602" y="14654"/>
                    <a:pt x="1110962" y="18646"/>
                  </a:cubicBezTo>
                  <a:cubicBezTo>
                    <a:pt x="1302124" y="60263"/>
                    <a:pt x="1427081" y="154354"/>
                    <a:pt x="1480513" y="194480"/>
                  </a:cubicBezTo>
                  <a:cubicBezTo>
                    <a:pt x="1589611" y="276544"/>
                    <a:pt x="1797590" y="476326"/>
                    <a:pt x="1744264" y="569778"/>
                  </a:cubicBezTo>
                  <a:cubicBezTo>
                    <a:pt x="1726808" y="600326"/>
                    <a:pt x="1694133" y="601071"/>
                    <a:pt x="1648896" y="602029"/>
                  </a:cubicBezTo>
                  <a:cubicBezTo>
                    <a:pt x="1607067" y="602880"/>
                    <a:pt x="1549697" y="604157"/>
                    <a:pt x="1475936" y="628851"/>
                  </a:cubicBezTo>
                  <a:lnTo>
                    <a:pt x="1462144" y="633795"/>
                  </a:lnTo>
                  <a:lnTo>
                    <a:pt x="1459313" y="644248"/>
                  </a:lnTo>
                  <a:cubicBezTo>
                    <a:pt x="1446845" y="693241"/>
                    <a:pt x="1418488" y="830562"/>
                    <a:pt x="1443283" y="990197"/>
                  </a:cubicBezTo>
                  <a:lnTo>
                    <a:pt x="1444551" y="995635"/>
                  </a:lnTo>
                  <a:lnTo>
                    <a:pt x="1959480" y="995635"/>
                  </a:lnTo>
                  <a:cubicBezTo>
                    <a:pt x="1985026" y="995635"/>
                    <a:pt x="2005780" y="1016391"/>
                    <a:pt x="2005780" y="1041936"/>
                  </a:cubicBezTo>
                  <a:lnTo>
                    <a:pt x="2005780" y="1243315"/>
                  </a:lnTo>
                  <a:lnTo>
                    <a:pt x="2002823" y="1243410"/>
                  </a:lnTo>
                  <a:lnTo>
                    <a:pt x="2000033" y="1543255"/>
                  </a:lnTo>
                  <a:cubicBezTo>
                    <a:pt x="2000033" y="1559433"/>
                    <a:pt x="1992476" y="1574441"/>
                    <a:pt x="1979385" y="1584127"/>
                  </a:cubicBezTo>
                  <a:cubicBezTo>
                    <a:pt x="1970231" y="1590619"/>
                    <a:pt x="1959800" y="1594025"/>
                    <a:pt x="1949050" y="1594025"/>
                  </a:cubicBezTo>
                  <a:cubicBezTo>
                    <a:pt x="1944047" y="1594025"/>
                    <a:pt x="1938939" y="1593281"/>
                    <a:pt x="1933936" y="1591684"/>
                  </a:cubicBezTo>
                  <a:cubicBezTo>
                    <a:pt x="1831117" y="1560071"/>
                    <a:pt x="1684021" y="1492377"/>
                    <a:pt x="1566726" y="1348900"/>
                  </a:cubicBezTo>
                  <a:cubicBezTo>
                    <a:pt x="1551206" y="1329921"/>
                    <a:pt x="1537055" y="1310633"/>
                    <a:pt x="1524164" y="1291138"/>
                  </a:cubicBezTo>
                  <a:lnTo>
                    <a:pt x="1496114" y="1243847"/>
                  </a:lnTo>
                  <a:lnTo>
                    <a:pt x="1198086" y="1243847"/>
                  </a:lnTo>
                  <a:lnTo>
                    <a:pt x="1156750" y="1300029"/>
                  </a:lnTo>
                  <a:cubicBezTo>
                    <a:pt x="1106398" y="1355440"/>
                    <a:pt x="1050718" y="1385674"/>
                    <a:pt x="1028686" y="1397648"/>
                  </a:cubicBezTo>
                  <a:cubicBezTo>
                    <a:pt x="1022406" y="1401054"/>
                    <a:pt x="913521" y="1458956"/>
                    <a:pt x="787605" y="1458956"/>
                  </a:cubicBezTo>
                  <a:cubicBezTo>
                    <a:pt x="737048" y="1458956"/>
                    <a:pt x="683722" y="1449590"/>
                    <a:pt x="633165" y="1423725"/>
                  </a:cubicBezTo>
                  <a:cubicBezTo>
                    <a:pt x="584736" y="1398926"/>
                    <a:pt x="556423" y="1367526"/>
                    <a:pt x="531304" y="1339853"/>
                  </a:cubicBezTo>
                  <a:cubicBezTo>
                    <a:pt x="499798" y="1305048"/>
                    <a:pt x="472657" y="1275033"/>
                    <a:pt x="411882" y="1260769"/>
                  </a:cubicBezTo>
                  <a:cubicBezTo>
                    <a:pt x="344613" y="1245018"/>
                    <a:pt x="276174" y="1258109"/>
                    <a:pt x="263188" y="1260877"/>
                  </a:cubicBezTo>
                  <a:cubicBezTo>
                    <a:pt x="218910" y="1270563"/>
                    <a:pt x="194430" y="1285038"/>
                    <a:pt x="174739" y="1296640"/>
                  </a:cubicBezTo>
                  <a:cubicBezTo>
                    <a:pt x="156112" y="1307709"/>
                    <a:pt x="139934" y="1317182"/>
                    <a:pt x="118327" y="1312818"/>
                  </a:cubicBezTo>
                  <a:cubicBezTo>
                    <a:pt x="98211" y="1308773"/>
                    <a:pt x="79797" y="1293978"/>
                    <a:pt x="63619" y="1268859"/>
                  </a:cubicBezTo>
                  <a:cubicBezTo>
                    <a:pt x="4546" y="1176898"/>
                    <a:pt x="-25896" y="935284"/>
                    <a:pt x="28068" y="705274"/>
                  </a:cubicBezTo>
                  <a:cubicBezTo>
                    <a:pt x="47014" y="624701"/>
                    <a:pt x="97253" y="410549"/>
                    <a:pt x="292246" y="230137"/>
                  </a:cubicBezTo>
                  <a:cubicBezTo>
                    <a:pt x="499399" y="38416"/>
                    <a:pt x="748297" y="-425"/>
                    <a:pt x="917792" y="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363" name="Google Shape;2363;p17"/>
            <p:cNvGrpSpPr/>
            <p:nvPr/>
          </p:nvGrpSpPr>
          <p:grpSpPr>
            <a:xfrm>
              <a:off x="210606" y="337456"/>
              <a:ext cx="2005866" cy="1594091"/>
              <a:chOff x="4007195" y="4496639"/>
              <a:chExt cx="1794958" cy="1426480"/>
            </a:xfrm>
          </p:grpSpPr>
          <p:sp>
            <p:nvSpPr>
              <p:cNvPr id="2364" name="Google Shape;2364;p17"/>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365" name="Google Shape;2365;p17"/>
              <p:cNvGrpSpPr/>
              <p:nvPr/>
            </p:nvGrpSpPr>
            <p:grpSpPr>
              <a:xfrm>
                <a:off x="4007195" y="4496639"/>
                <a:ext cx="1568617" cy="1305608"/>
                <a:chOff x="4007195" y="4496639"/>
                <a:chExt cx="1568617" cy="1305608"/>
              </a:xfrm>
            </p:grpSpPr>
            <p:sp>
              <p:nvSpPr>
                <p:cNvPr id="2366" name="Google Shape;2366;p17"/>
                <p:cNvSpPr/>
                <p:nvPr/>
              </p:nvSpPr>
              <p:spPr>
                <a:xfrm>
                  <a:off x="4021503" y="4510726"/>
                  <a:ext cx="1539924" cy="1277188"/>
                </a:xfrm>
                <a:custGeom>
                  <a:rect b="b" l="l" r="r" t="t"/>
                  <a:pathLst>
                    <a:path extrusionOk="0" h="1277188" w="1539924">
                      <a:moveTo>
                        <a:pt x="1534143" y="488660"/>
                      </a:moveTo>
                      <a:cubicBezTo>
                        <a:pt x="1510711" y="529808"/>
                        <a:pt x="1436797" y="489993"/>
                        <a:pt x="1301924" y="535142"/>
                      </a:cubicBezTo>
                      <a:cubicBezTo>
                        <a:pt x="1246964" y="553525"/>
                        <a:pt x="1135141" y="591054"/>
                        <a:pt x="1085230" y="682208"/>
                      </a:cubicBezTo>
                      <a:cubicBezTo>
                        <a:pt x="1044558" y="756503"/>
                        <a:pt x="1071037" y="818892"/>
                        <a:pt x="1083515" y="891186"/>
                      </a:cubicBezTo>
                      <a:cubicBezTo>
                        <a:pt x="1091421" y="937002"/>
                        <a:pt x="1093612" y="986722"/>
                        <a:pt x="1069704" y="1045968"/>
                      </a:cubicBezTo>
                      <a:cubicBezTo>
                        <a:pt x="1064084" y="1059779"/>
                        <a:pt x="1057702" y="1072638"/>
                        <a:pt x="1050654" y="1084639"/>
                      </a:cubicBezTo>
                      <a:cubicBezTo>
                        <a:pt x="1002076" y="1168174"/>
                        <a:pt x="924352" y="1210465"/>
                        <a:pt x="899397" y="1223990"/>
                      </a:cubicBezTo>
                      <a:cubicBezTo>
                        <a:pt x="890253" y="1228943"/>
                        <a:pt x="709087" y="1324288"/>
                        <a:pt x="558783" y="1247231"/>
                      </a:cubicBezTo>
                      <a:cubicBezTo>
                        <a:pt x="465247" y="1199225"/>
                        <a:pt x="462009" y="1124740"/>
                        <a:pt x="357520" y="1100165"/>
                      </a:cubicBezTo>
                      <a:cubicBezTo>
                        <a:pt x="291892" y="1084734"/>
                        <a:pt x="226170" y="1098450"/>
                        <a:pt x="218169" y="1100165"/>
                      </a:cubicBezTo>
                      <a:cubicBezTo>
                        <a:pt x="138826" y="1117405"/>
                        <a:pt x="124062" y="1152552"/>
                        <a:pt x="94344" y="1146647"/>
                      </a:cubicBezTo>
                      <a:cubicBezTo>
                        <a:pt x="16906" y="1131121"/>
                        <a:pt x="-32243" y="862802"/>
                        <a:pt x="24716" y="620295"/>
                      </a:cubicBezTo>
                      <a:cubicBezTo>
                        <a:pt x="42814" y="543143"/>
                        <a:pt x="89010" y="357691"/>
                        <a:pt x="256936" y="202338"/>
                      </a:cubicBezTo>
                      <a:cubicBezTo>
                        <a:pt x="550496" y="-69315"/>
                        <a:pt x="938164" y="8124"/>
                        <a:pt x="976835" y="16601"/>
                      </a:cubicBezTo>
                      <a:cubicBezTo>
                        <a:pt x="1141427" y="52415"/>
                        <a:pt x="1250012" y="132329"/>
                        <a:pt x="1301924" y="171382"/>
                      </a:cubicBezTo>
                      <a:cubicBezTo>
                        <a:pt x="1425082" y="263965"/>
                        <a:pt x="1570910" y="424271"/>
                        <a:pt x="1534143" y="48866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67" name="Google Shape;2367;p17"/>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368" name="Google Shape;2368;p17"/>
              <p:cNvGrpSpPr/>
              <p:nvPr/>
            </p:nvGrpSpPr>
            <p:grpSpPr>
              <a:xfrm>
                <a:off x="4645342" y="5281135"/>
                <a:ext cx="330517" cy="330517"/>
                <a:chOff x="4645342" y="5281135"/>
                <a:chExt cx="330517" cy="330517"/>
              </a:xfrm>
            </p:grpSpPr>
            <p:grpSp>
              <p:nvGrpSpPr>
                <p:cNvPr id="2369" name="Google Shape;2369;p17"/>
                <p:cNvGrpSpPr/>
                <p:nvPr/>
              </p:nvGrpSpPr>
              <p:grpSpPr>
                <a:xfrm>
                  <a:off x="4645342" y="5281135"/>
                  <a:ext cx="330517" cy="330517"/>
                  <a:chOff x="4645342" y="5281135"/>
                  <a:chExt cx="330517" cy="330517"/>
                </a:xfrm>
              </p:grpSpPr>
              <p:sp>
                <p:nvSpPr>
                  <p:cNvPr id="2370" name="Google Shape;2370;p17"/>
                  <p:cNvSpPr/>
                  <p:nvPr/>
                </p:nvSpPr>
                <p:spPr>
                  <a:xfrm>
                    <a:off x="4659630" y="5295518"/>
                    <a:ext cx="301942" cy="301942"/>
                  </a:xfrm>
                  <a:custGeom>
                    <a:rect b="b" l="l" r="r" t="t"/>
                    <a:pathLst>
                      <a:path extrusionOk="0" h="301942" w="301942">
                        <a:moveTo>
                          <a:pt x="301942" y="150971"/>
                        </a:moveTo>
                        <a:cubicBezTo>
                          <a:pt x="301942" y="234350"/>
                          <a:pt x="234350" y="301943"/>
                          <a:pt x="150971" y="301943"/>
                        </a:cubicBezTo>
                        <a:cubicBezTo>
                          <a:pt x="67592" y="301943"/>
                          <a:pt x="0" y="234350"/>
                          <a:pt x="0" y="150971"/>
                        </a:cubicBezTo>
                        <a:cubicBezTo>
                          <a:pt x="0" y="67592"/>
                          <a:pt x="67592" y="0"/>
                          <a:pt x="150971" y="0"/>
                        </a:cubicBezTo>
                        <a:cubicBezTo>
                          <a:pt x="234350" y="0"/>
                          <a:pt x="301942" y="67592"/>
                          <a:pt x="301942" y="15097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71" name="Google Shape;2371;p17"/>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372" name="Google Shape;2372;p17"/>
                <p:cNvGrpSpPr/>
                <p:nvPr/>
              </p:nvGrpSpPr>
              <p:grpSpPr>
                <a:xfrm>
                  <a:off x="4703444" y="5339333"/>
                  <a:ext cx="214312" cy="214312"/>
                  <a:chOff x="4703444" y="5339333"/>
                  <a:chExt cx="214312" cy="214312"/>
                </a:xfrm>
              </p:grpSpPr>
              <p:sp>
                <p:nvSpPr>
                  <p:cNvPr id="2373" name="Google Shape;2373;p17"/>
                  <p:cNvSpPr/>
                  <p:nvPr/>
                </p:nvSpPr>
                <p:spPr>
                  <a:xfrm>
                    <a:off x="4717732" y="5353621"/>
                    <a:ext cx="185737" cy="185737"/>
                  </a:xfrm>
                  <a:custGeom>
                    <a:rect b="b" l="l" r="r" t="t"/>
                    <a:pathLst>
                      <a:path extrusionOk="0" h="185737" w="185737">
                        <a:moveTo>
                          <a:pt x="185737" y="92869"/>
                        </a:moveTo>
                        <a:cubicBezTo>
                          <a:pt x="185737" y="144159"/>
                          <a:pt x="144159" y="185737"/>
                          <a:pt x="92869" y="185737"/>
                        </a:cubicBezTo>
                        <a:cubicBezTo>
                          <a:pt x="41579" y="185737"/>
                          <a:pt x="0" y="144159"/>
                          <a:pt x="0" y="92869"/>
                        </a:cubicBezTo>
                        <a:cubicBezTo>
                          <a:pt x="0" y="41579"/>
                          <a:pt x="41579" y="0"/>
                          <a:pt x="92869" y="0"/>
                        </a:cubicBezTo>
                        <a:cubicBezTo>
                          <a:pt x="144159" y="0"/>
                          <a:pt x="185737" y="41579"/>
                          <a:pt x="185737" y="928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74" name="Google Shape;2374;p17"/>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2375" name="Google Shape;2375;p17"/>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376" name="Google Shape;2376;p17"/>
          <p:cNvGrpSpPr/>
          <p:nvPr/>
        </p:nvGrpSpPr>
        <p:grpSpPr>
          <a:xfrm>
            <a:off x="9906758" y="4779669"/>
            <a:ext cx="2513688" cy="2334728"/>
            <a:chOff x="8523633" y="4615744"/>
            <a:chExt cx="2513688" cy="2334728"/>
          </a:xfrm>
        </p:grpSpPr>
        <p:sp>
          <p:nvSpPr>
            <p:cNvPr id="2377" name="Google Shape;2377;p17"/>
            <p:cNvSpPr/>
            <p:nvPr/>
          </p:nvSpPr>
          <p:spPr>
            <a:xfrm rot="-2200168">
              <a:off x="8695896" y="5135236"/>
              <a:ext cx="2169162" cy="1295744"/>
            </a:xfrm>
            <a:custGeom>
              <a:rect b="b" l="l" r="r" t="t"/>
              <a:pathLst>
                <a:path extrusionOk="0" h="1295089" w="2168065">
                  <a:moveTo>
                    <a:pt x="2134119" y="653021"/>
                  </a:moveTo>
                  <a:lnTo>
                    <a:pt x="2134022" y="653021"/>
                  </a:lnTo>
                  <a:lnTo>
                    <a:pt x="2134118" y="653079"/>
                  </a:lnTo>
                  <a:close/>
                  <a:moveTo>
                    <a:pt x="1809050" y="232659"/>
                  </a:moveTo>
                  <a:cubicBezTo>
                    <a:pt x="1953237" y="335732"/>
                    <a:pt x="2072736" y="465413"/>
                    <a:pt x="2164186" y="618246"/>
                  </a:cubicBezTo>
                  <a:cubicBezTo>
                    <a:pt x="2169277" y="626795"/>
                    <a:pt x="2169374" y="637554"/>
                    <a:pt x="2164378" y="646296"/>
                  </a:cubicBezTo>
                  <a:cubicBezTo>
                    <a:pt x="2163418" y="648025"/>
                    <a:pt x="2162265" y="649561"/>
                    <a:pt x="2161016" y="651003"/>
                  </a:cubicBezTo>
                  <a:cubicBezTo>
                    <a:pt x="2166492" y="660993"/>
                    <a:pt x="2166203" y="673289"/>
                    <a:pt x="2160344" y="683087"/>
                  </a:cubicBezTo>
                  <a:cubicBezTo>
                    <a:pt x="2132534" y="728980"/>
                    <a:pt x="2101927" y="772988"/>
                    <a:pt x="2068786" y="814853"/>
                  </a:cubicBezTo>
                  <a:lnTo>
                    <a:pt x="2044693" y="841686"/>
                  </a:lnTo>
                  <a:lnTo>
                    <a:pt x="2044693" y="847348"/>
                  </a:lnTo>
                  <a:lnTo>
                    <a:pt x="2041331" y="851383"/>
                  </a:lnTo>
                  <a:cubicBezTo>
                    <a:pt x="2022503" y="873861"/>
                    <a:pt x="2002810" y="895667"/>
                    <a:pt x="1982926" y="916128"/>
                  </a:cubicBezTo>
                  <a:cubicBezTo>
                    <a:pt x="1949689" y="950614"/>
                    <a:pt x="1914339" y="983274"/>
                    <a:pt x="1877931" y="1013245"/>
                  </a:cubicBezTo>
                  <a:lnTo>
                    <a:pt x="1854397" y="1032841"/>
                  </a:lnTo>
                  <a:lnTo>
                    <a:pt x="1854397" y="1027189"/>
                  </a:lnTo>
                  <a:lnTo>
                    <a:pt x="1841650" y="1038254"/>
                  </a:lnTo>
                  <a:cubicBezTo>
                    <a:pt x="1799432" y="1070512"/>
                    <a:pt x="1755208" y="1100111"/>
                    <a:pt x="1709243" y="1126792"/>
                  </a:cubicBezTo>
                  <a:cubicBezTo>
                    <a:pt x="1520003" y="1236876"/>
                    <a:pt x="1303770" y="1295089"/>
                    <a:pt x="1084272" y="1295089"/>
                  </a:cubicBezTo>
                  <a:cubicBezTo>
                    <a:pt x="846233" y="1295089"/>
                    <a:pt x="614536" y="1227366"/>
                    <a:pt x="414057" y="1099317"/>
                  </a:cubicBezTo>
                  <a:cubicBezTo>
                    <a:pt x="369581" y="1070981"/>
                    <a:pt x="326450" y="1039472"/>
                    <a:pt x="285816" y="1005754"/>
                  </a:cubicBezTo>
                  <a:cubicBezTo>
                    <a:pt x="249504" y="975687"/>
                    <a:pt x="214155" y="942835"/>
                    <a:pt x="180917" y="908253"/>
                  </a:cubicBezTo>
                  <a:cubicBezTo>
                    <a:pt x="161034" y="887696"/>
                    <a:pt x="141436" y="865794"/>
                    <a:pt x="122609" y="843316"/>
                  </a:cubicBezTo>
                  <a:cubicBezTo>
                    <a:pt x="80342" y="792981"/>
                    <a:pt x="41726" y="739091"/>
                    <a:pt x="7817" y="683183"/>
                  </a:cubicBezTo>
                  <a:cubicBezTo>
                    <a:pt x="1861" y="673288"/>
                    <a:pt x="1669" y="660993"/>
                    <a:pt x="7048" y="651003"/>
                  </a:cubicBezTo>
                  <a:cubicBezTo>
                    <a:pt x="5799" y="649561"/>
                    <a:pt x="4646" y="648024"/>
                    <a:pt x="3686" y="646296"/>
                  </a:cubicBezTo>
                  <a:cubicBezTo>
                    <a:pt x="-1309" y="637554"/>
                    <a:pt x="-1213" y="626795"/>
                    <a:pt x="3879" y="618246"/>
                  </a:cubicBezTo>
                  <a:cubicBezTo>
                    <a:pt x="39132" y="559361"/>
                    <a:pt x="79094" y="503357"/>
                    <a:pt x="122513" y="451773"/>
                  </a:cubicBezTo>
                  <a:cubicBezTo>
                    <a:pt x="140572" y="430160"/>
                    <a:pt x="160168" y="408353"/>
                    <a:pt x="180726" y="386836"/>
                  </a:cubicBezTo>
                  <a:cubicBezTo>
                    <a:pt x="214539" y="351773"/>
                    <a:pt x="249794" y="319017"/>
                    <a:pt x="285624" y="289334"/>
                  </a:cubicBezTo>
                  <a:cubicBezTo>
                    <a:pt x="325970" y="255617"/>
                    <a:pt x="369101" y="224109"/>
                    <a:pt x="413768" y="195675"/>
                  </a:cubicBezTo>
                  <a:cubicBezTo>
                    <a:pt x="614248" y="67626"/>
                    <a:pt x="846042" y="0"/>
                    <a:pt x="1083984" y="0"/>
                  </a:cubicBezTo>
                  <a:cubicBezTo>
                    <a:pt x="1345268" y="0"/>
                    <a:pt x="1595987" y="80499"/>
                    <a:pt x="1809050" y="232659"/>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378" name="Google Shape;2378;p17"/>
            <p:cNvGrpSpPr/>
            <p:nvPr/>
          </p:nvGrpSpPr>
          <p:grpSpPr>
            <a:xfrm rot="-2200650">
              <a:off x="8696242" y="5135379"/>
              <a:ext cx="2168171" cy="1295152"/>
              <a:chOff x="6394584" y="4794692"/>
              <a:chExt cx="1886208" cy="1126722"/>
            </a:xfrm>
          </p:grpSpPr>
          <p:grpSp>
            <p:nvGrpSpPr>
              <p:cNvPr id="2379" name="Google Shape;2379;p17"/>
              <p:cNvGrpSpPr/>
              <p:nvPr/>
            </p:nvGrpSpPr>
            <p:grpSpPr>
              <a:xfrm>
                <a:off x="6394584" y="4794692"/>
                <a:ext cx="1886208" cy="1126722"/>
                <a:chOff x="6704420" y="4692014"/>
                <a:chExt cx="2149770" cy="1284160"/>
              </a:xfrm>
            </p:grpSpPr>
            <p:sp>
              <p:nvSpPr>
                <p:cNvPr id="2380" name="Google Shape;2380;p17"/>
                <p:cNvSpPr/>
                <p:nvPr/>
              </p:nvSpPr>
              <p:spPr>
                <a:xfrm>
                  <a:off x="6717234" y="4710207"/>
                  <a:ext cx="2124617" cy="1258633"/>
                </a:xfrm>
                <a:custGeom>
                  <a:rect b="b" l="l" r="r" t="t"/>
                  <a:pathLst>
                    <a:path extrusionOk="0" h="1258633" w="2124617">
                      <a:moveTo>
                        <a:pt x="118572" y="815435"/>
                      </a:moveTo>
                      <a:cubicBezTo>
                        <a:pt x="77138" y="766096"/>
                        <a:pt x="39419" y="713613"/>
                        <a:pt x="5891" y="658177"/>
                      </a:cubicBezTo>
                      <a:cubicBezTo>
                        <a:pt x="-1634" y="645605"/>
                        <a:pt x="6939" y="629412"/>
                        <a:pt x="21416" y="629412"/>
                      </a:cubicBezTo>
                      <a:lnTo>
                        <a:pt x="14654" y="629412"/>
                      </a:lnTo>
                      <a:cubicBezTo>
                        <a:pt x="3319" y="629412"/>
                        <a:pt x="-3729" y="616744"/>
                        <a:pt x="2081" y="606933"/>
                      </a:cubicBezTo>
                      <a:cubicBezTo>
                        <a:pt x="36657" y="549212"/>
                        <a:pt x="75519" y="494538"/>
                        <a:pt x="118572" y="443484"/>
                      </a:cubicBezTo>
                      <a:cubicBezTo>
                        <a:pt x="136860" y="421576"/>
                        <a:pt x="156005" y="400336"/>
                        <a:pt x="175722" y="379762"/>
                      </a:cubicBezTo>
                      <a:cubicBezTo>
                        <a:pt x="208298" y="345948"/>
                        <a:pt x="242683" y="313944"/>
                        <a:pt x="278687" y="284035"/>
                      </a:cubicBezTo>
                      <a:cubicBezTo>
                        <a:pt x="318597" y="250698"/>
                        <a:pt x="360602" y="220027"/>
                        <a:pt x="404512" y="192119"/>
                      </a:cubicBezTo>
                      <a:cubicBezTo>
                        <a:pt x="595203" y="70295"/>
                        <a:pt x="820660" y="0"/>
                        <a:pt x="1062309" y="0"/>
                      </a:cubicBezTo>
                      <a:cubicBezTo>
                        <a:pt x="1327008" y="0"/>
                        <a:pt x="1572372" y="84391"/>
                        <a:pt x="1773826" y="228314"/>
                      </a:cubicBezTo>
                      <a:cubicBezTo>
                        <a:pt x="1914034" y="328517"/>
                        <a:pt x="2033001" y="457486"/>
                        <a:pt x="2122537" y="606838"/>
                      </a:cubicBezTo>
                      <a:cubicBezTo>
                        <a:pt x="2128347" y="616648"/>
                        <a:pt x="2121298" y="629317"/>
                        <a:pt x="2109964" y="629317"/>
                      </a:cubicBezTo>
                      <a:lnTo>
                        <a:pt x="2103201" y="629317"/>
                      </a:lnTo>
                      <a:cubicBezTo>
                        <a:pt x="2117774" y="629317"/>
                        <a:pt x="2126347" y="645509"/>
                        <a:pt x="2118726" y="658082"/>
                      </a:cubicBezTo>
                      <a:cubicBezTo>
                        <a:pt x="1900128" y="1018604"/>
                        <a:pt x="1508650" y="1258634"/>
                        <a:pt x="1062309" y="1258634"/>
                      </a:cubicBezTo>
                      <a:cubicBezTo>
                        <a:pt x="820755" y="1258634"/>
                        <a:pt x="595203" y="1188339"/>
                        <a:pt x="404512" y="1066514"/>
                      </a:cubicBezTo>
                      <a:cubicBezTo>
                        <a:pt x="360602" y="1038510"/>
                        <a:pt x="318597" y="1007936"/>
                        <a:pt x="278687" y="974693"/>
                      </a:cubicBezTo>
                      <a:cubicBezTo>
                        <a:pt x="242683" y="944880"/>
                        <a:pt x="208202" y="912781"/>
                        <a:pt x="175722" y="878967"/>
                      </a:cubicBezTo>
                      <a:cubicBezTo>
                        <a:pt x="156005" y="858679"/>
                        <a:pt x="136955" y="837343"/>
                        <a:pt x="118572" y="815435"/>
                      </a:cubicBezTo>
                    </a:path>
                  </a:pathLst>
                </a:custGeom>
                <a:solidFill>
                  <a:srgbClr val="8C62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81" name="Google Shape;2381;p17"/>
                <p:cNvSpPr/>
                <p:nvPr/>
              </p:nvSpPr>
              <p:spPr>
                <a:xfrm>
                  <a:off x="6704420" y="4692014"/>
                  <a:ext cx="2149770" cy="1284160"/>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382" name="Google Shape;2382;p17"/>
              <p:cNvGrpSpPr/>
              <p:nvPr/>
            </p:nvGrpSpPr>
            <p:grpSpPr>
              <a:xfrm>
                <a:off x="6502414" y="5028355"/>
                <a:ext cx="165557" cy="656544"/>
                <a:chOff x="6827329" y="4958333"/>
                <a:chExt cx="188690" cy="748283"/>
              </a:xfrm>
            </p:grpSpPr>
            <p:sp>
              <p:nvSpPr>
                <p:cNvPr id="2383" name="Google Shape;2383;p17"/>
                <p:cNvSpPr/>
                <p:nvPr/>
              </p:nvSpPr>
              <p:spPr>
                <a:xfrm>
                  <a:off x="6841617" y="4988718"/>
                  <a:ext cx="160115" cy="687705"/>
                </a:xfrm>
                <a:custGeom>
                  <a:rect b="b" l="l" r="r" t="t"/>
                  <a:pathLst>
                    <a:path extrusionOk="0" h="687705" w="160115">
                      <a:moveTo>
                        <a:pt x="160115" y="0"/>
                      </a:moveTo>
                      <a:lnTo>
                        <a:pt x="160115" y="687705"/>
                      </a:lnTo>
                      <a:cubicBezTo>
                        <a:pt x="124110" y="657987"/>
                        <a:pt x="89630" y="626078"/>
                        <a:pt x="57150" y="592455"/>
                      </a:cubicBezTo>
                      <a:cubicBezTo>
                        <a:pt x="37338" y="572072"/>
                        <a:pt x="18288" y="550831"/>
                        <a:pt x="0" y="529019"/>
                      </a:cubicBezTo>
                      <a:lnTo>
                        <a:pt x="0" y="158782"/>
                      </a:lnTo>
                      <a:cubicBezTo>
                        <a:pt x="18288" y="136970"/>
                        <a:pt x="37433" y="115824"/>
                        <a:pt x="57150" y="95345"/>
                      </a:cubicBezTo>
                      <a:cubicBezTo>
                        <a:pt x="89725" y="61531"/>
                        <a:pt x="124110" y="29623"/>
                        <a:pt x="160115"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84" name="Google Shape;2384;p17"/>
                <p:cNvSpPr/>
                <p:nvPr/>
              </p:nvSpPr>
              <p:spPr>
                <a:xfrm>
                  <a:off x="6827329" y="4958333"/>
                  <a:ext cx="188690" cy="748283"/>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385" name="Google Shape;2385;p17"/>
              <p:cNvGrpSpPr/>
              <p:nvPr/>
            </p:nvGrpSpPr>
            <p:grpSpPr>
              <a:xfrm>
                <a:off x="8007883" y="5036712"/>
                <a:ext cx="165557" cy="656544"/>
                <a:chOff x="8543162" y="4967858"/>
                <a:chExt cx="188690" cy="748283"/>
              </a:xfrm>
            </p:grpSpPr>
            <p:sp>
              <p:nvSpPr>
                <p:cNvPr id="2386" name="Google Shape;2386;p17"/>
                <p:cNvSpPr/>
                <p:nvPr/>
              </p:nvSpPr>
              <p:spPr>
                <a:xfrm>
                  <a:off x="8557450" y="4998243"/>
                  <a:ext cx="160115" cy="687705"/>
                </a:xfrm>
                <a:custGeom>
                  <a:rect b="b" l="l" r="r" t="t"/>
                  <a:pathLst>
                    <a:path extrusionOk="0" h="687705" w="160115">
                      <a:moveTo>
                        <a:pt x="0" y="0"/>
                      </a:moveTo>
                      <a:lnTo>
                        <a:pt x="0" y="687705"/>
                      </a:lnTo>
                      <a:cubicBezTo>
                        <a:pt x="36005" y="657987"/>
                        <a:pt x="70485" y="626078"/>
                        <a:pt x="102965" y="592455"/>
                      </a:cubicBezTo>
                      <a:cubicBezTo>
                        <a:pt x="122777" y="572072"/>
                        <a:pt x="141827" y="550831"/>
                        <a:pt x="160115" y="529019"/>
                      </a:cubicBezTo>
                      <a:lnTo>
                        <a:pt x="160115" y="158782"/>
                      </a:lnTo>
                      <a:cubicBezTo>
                        <a:pt x="141827" y="136970"/>
                        <a:pt x="122682" y="115824"/>
                        <a:pt x="102965" y="95345"/>
                      </a:cubicBezTo>
                      <a:cubicBezTo>
                        <a:pt x="70390" y="61531"/>
                        <a:pt x="36005" y="29623"/>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87" name="Google Shape;2387;p17"/>
                <p:cNvSpPr/>
                <p:nvPr/>
              </p:nvSpPr>
              <p:spPr>
                <a:xfrm>
                  <a:off x="8543162" y="4967858"/>
                  <a:ext cx="188690" cy="748283"/>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388" name="Google Shape;2388;p17"/>
              <p:cNvGrpSpPr/>
              <p:nvPr/>
            </p:nvGrpSpPr>
            <p:grpSpPr>
              <a:xfrm>
                <a:off x="6420352" y="5336063"/>
                <a:ext cx="1837055" cy="48030"/>
                <a:chOff x="6733794" y="5309088"/>
                <a:chExt cx="2093748" cy="54741"/>
              </a:xfrm>
            </p:grpSpPr>
            <p:sp>
              <p:nvSpPr>
                <p:cNvPr id="2389" name="Google Shape;2389;p17"/>
                <p:cNvSpPr/>
                <p:nvPr/>
              </p:nvSpPr>
              <p:spPr>
                <a:xfrm>
                  <a:off x="6733889" y="5321331"/>
                  <a:ext cx="2093309" cy="28289"/>
                </a:xfrm>
                <a:custGeom>
                  <a:rect b="b" l="l" r="r" t="t"/>
                  <a:pathLst>
                    <a:path extrusionOk="0" h="28289" w="2093309">
                      <a:moveTo>
                        <a:pt x="0" y="28289"/>
                      </a:moveTo>
                      <a:lnTo>
                        <a:pt x="2093309"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90" name="Google Shape;2390;p17"/>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391" name="Google Shape;2391;p17"/>
              <p:cNvGrpSpPr/>
              <p:nvPr/>
            </p:nvGrpSpPr>
            <p:grpSpPr>
              <a:xfrm>
                <a:off x="6989209" y="5212555"/>
                <a:ext cx="85243" cy="290915"/>
                <a:chOff x="7382161" y="5168264"/>
                <a:chExt cx="97154" cy="331565"/>
              </a:xfrm>
            </p:grpSpPr>
            <p:sp>
              <p:nvSpPr>
                <p:cNvPr id="2392" name="Google Shape;2392;p17"/>
                <p:cNvSpPr/>
                <p:nvPr/>
              </p:nvSpPr>
              <p:spPr>
                <a:xfrm>
                  <a:off x="7396448" y="5182552"/>
                  <a:ext cx="68579" cy="302990"/>
                </a:xfrm>
                <a:custGeom>
                  <a:rect b="b" l="l" r="r" t="t"/>
                  <a:pathLst>
                    <a:path extrusionOk="0" h="302990" w="68579">
                      <a:moveTo>
                        <a:pt x="61340" y="302990"/>
                      </a:moveTo>
                      <a:lnTo>
                        <a:pt x="7239" y="302990"/>
                      </a:lnTo>
                      <a:cubicBezTo>
                        <a:pt x="3238" y="302990"/>
                        <a:pt x="0" y="299752"/>
                        <a:pt x="0" y="295751"/>
                      </a:cubicBezTo>
                      <a:lnTo>
                        <a:pt x="0" y="7239"/>
                      </a:lnTo>
                      <a:cubicBezTo>
                        <a:pt x="0" y="3238"/>
                        <a:pt x="3238" y="0"/>
                        <a:pt x="7239" y="0"/>
                      </a:cubicBezTo>
                      <a:lnTo>
                        <a:pt x="61340" y="0"/>
                      </a:lnTo>
                      <a:cubicBezTo>
                        <a:pt x="65341" y="0"/>
                        <a:pt x="68580" y="3238"/>
                        <a:pt x="68580" y="7239"/>
                      </a:cubicBezTo>
                      <a:lnTo>
                        <a:pt x="68580" y="295751"/>
                      </a:lnTo>
                      <a:cubicBezTo>
                        <a:pt x="68580" y="299752"/>
                        <a:pt x="65341" y="302990"/>
                        <a:pt x="61340"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93" name="Google Shape;2393;p17"/>
                <p:cNvSpPr/>
                <p:nvPr/>
              </p:nvSpPr>
              <p:spPr>
                <a:xfrm>
                  <a:off x="7382161" y="5168264"/>
                  <a:ext cx="97154" cy="331565"/>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394" name="Google Shape;2394;p17"/>
              <p:cNvGrpSpPr/>
              <p:nvPr/>
            </p:nvGrpSpPr>
            <p:grpSpPr>
              <a:xfrm>
                <a:off x="7138448" y="5212555"/>
                <a:ext cx="85244" cy="290915"/>
                <a:chOff x="7552277" y="5168264"/>
                <a:chExt cx="97155" cy="331565"/>
              </a:xfrm>
            </p:grpSpPr>
            <p:sp>
              <p:nvSpPr>
                <p:cNvPr id="2395" name="Google Shape;2395;p17"/>
                <p:cNvSpPr/>
                <p:nvPr/>
              </p:nvSpPr>
              <p:spPr>
                <a:xfrm>
                  <a:off x="7566564" y="5182552"/>
                  <a:ext cx="68580" cy="302990"/>
                </a:xfrm>
                <a:custGeom>
                  <a:rect b="b" l="l" r="r" t="t"/>
                  <a:pathLst>
                    <a:path extrusionOk="0" h="302990" w="68580">
                      <a:moveTo>
                        <a:pt x="61341" y="302990"/>
                      </a:moveTo>
                      <a:lnTo>
                        <a:pt x="7239" y="302990"/>
                      </a:lnTo>
                      <a:cubicBezTo>
                        <a:pt x="3238" y="302990"/>
                        <a:pt x="0" y="299752"/>
                        <a:pt x="0" y="295751"/>
                      </a:cubicBezTo>
                      <a:lnTo>
                        <a:pt x="0" y="7239"/>
                      </a:lnTo>
                      <a:cubicBezTo>
                        <a:pt x="0" y="3238"/>
                        <a:pt x="3238" y="0"/>
                        <a:pt x="7239" y="0"/>
                      </a:cubicBezTo>
                      <a:lnTo>
                        <a:pt x="61341" y="0"/>
                      </a:lnTo>
                      <a:cubicBezTo>
                        <a:pt x="65341" y="0"/>
                        <a:pt x="68580" y="3238"/>
                        <a:pt x="68580" y="7239"/>
                      </a:cubicBezTo>
                      <a:lnTo>
                        <a:pt x="68580" y="295751"/>
                      </a:lnTo>
                      <a:cubicBezTo>
                        <a:pt x="68580" y="299752"/>
                        <a:pt x="65341" y="302990"/>
                        <a:pt x="61341"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96" name="Google Shape;2396;p17"/>
                <p:cNvSpPr/>
                <p:nvPr/>
              </p:nvSpPr>
              <p:spPr>
                <a:xfrm>
                  <a:off x="7552277" y="5168264"/>
                  <a:ext cx="97155" cy="331565"/>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397" name="Google Shape;2397;p17"/>
              <p:cNvGrpSpPr/>
              <p:nvPr/>
            </p:nvGrpSpPr>
            <p:grpSpPr>
              <a:xfrm>
                <a:off x="7287791" y="5212555"/>
                <a:ext cx="85244" cy="290915"/>
                <a:chOff x="7722489" y="5168264"/>
                <a:chExt cx="97155" cy="331565"/>
              </a:xfrm>
            </p:grpSpPr>
            <p:sp>
              <p:nvSpPr>
                <p:cNvPr id="2398" name="Google Shape;2398;p17"/>
                <p:cNvSpPr/>
                <p:nvPr/>
              </p:nvSpPr>
              <p:spPr>
                <a:xfrm>
                  <a:off x="7736681" y="5182552"/>
                  <a:ext cx="68582" cy="302990"/>
                </a:xfrm>
                <a:custGeom>
                  <a:rect b="b" l="l" r="r" t="t"/>
                  <a:pathLst>
                    <a:path extrusionOk="0" h="302990" w="68582">
                      <a:moveTo>
                        <a:pt x="61341" y="302990"/>
                      </a:moveTo>
                      <a:lnTo>
                        <a:pt x="7239" y="302990"/>
                      </a:lnTo>
                      <a:cubicBezTo>
                        <a:pt x="3239" y="302990"/>
                        <a:pt x="0" y="299752"/>
                        <a:pt x="0" y="295751"/>
                      </a:cubicBezTo>
                      <a:lnTo>
                        <a:pt x="0" y="7239"/>
                      </a:lnTo>
                      <a:cubicBezTo>
                        <a:pt x="0" y="3238"/>
                        <a:pt x="3239" y="0"/>
                        <a:pt x="7239" y="0"/>
                      </a:cubicBezTo>
                      <a:lnTo>
                        <a:pt x="61341" y="0"/>
                      </a:lnTo>
                      <a:cubicBezTo>
                        <a:pt x="65341" y="0"/>
                        <a:pt x="68580" y="3238"/>
                        <a:pt x="68580" y="7239"/>
                      </a:cubicBezTo>
                      <a:lnTo>
                        <a:pt x="68580" y="295751"/>
                      </a:lnTo>
                      <a:cubicBezTo>
                        <a:pt x="68675" y="299752"/>
                        <a:pt x="65437" y="302990"/>
                        <a:pt x="61341"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99" name="Google Shape;2399;p17"/>
                <p:cNvSpPr/>
                <p:nvPr/>
              </p:nvSpPr>
              <p:spPr>
                <a:xfrm>
                  <a:off x="7722489" y="5168264"/>
                  <a:ext cx="97155" cy="331565"/>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00" name="Google Shape;2400;p17"/>
              <p:cNvGrpSpPr/>
              <p:nvPr/>
            </p:nvGrpSpPr>
            <p:grpSpPr>
              <a:xfrm>
                <a:off x="7437051" y="5212555"/>
                <a:ext cx="85244" cy="290915"/>
                <a:chOff x="7892605" y="5168264"/>
                <a:chExt cx="97155" cy="331565"/>
              </a:xfrm>
            </p:grpSpPr>
            <p:sp>
              <p:nvSpPr>
                <p:cNvPr id="2401" name="Google Shape;2401;p17"/>
                <p:cNvSpPr/>
                <p:nvPr/>
              </p:nvSpPr>
              <p:spPr>
                <a:xfrm>
                  <a:off x="7906892" y="5182552"/>
                  <a:ext cx="68580" cy="302990"/>
                </a:xfrm>
                <a:custGeom>
                  <a:rect b="b" l="l" r="r" t="t"/>
                  <a:pathLst>
                    <a:path extrusionOk="0" h="302990" w="68580">
                      <a:moveTo>
                        <a:pt x="61341" y="302990"/>
                      </a:moveTo>
                      <a:lnTo>
                        <a:pt x="7239" y="302990"/>
                      </a:lnTo>
                      <a:cubicBezTo>
                        <a:pt x="3239" y="302990"/>
                        <a:pt x="0" y="299752"/>
                        <a:pt x="0" y="295751"/>
                      </a:cubicBezTo>
                      <a:lnTo>
                        <a:pt x="0" y="7239"/>
                      </a:lnTo>
                      <a:cubicBezTo>
                        <a:pt x="0" y="3238"/>
                        <a:pt x="3239" y="0"/>
                        <a:pt x="7239" y="0"/>
                      </a:cubicBezTo>
                      <a:lnTo>
                        <a:pt x="61341" y="0"/>
                      </a:lnTo>
                      <a:cubicBezTo>
                        <a:pt x="65341" y="0"/>
                        <a:pt x="68580" y="3238"/>
                        <a:pt x="68580" y="7239"/>
                      </a:cubicBezTo>
                      <a:lnTo>
                        <a:pt x="68580" y="295751"/>
                      </a:lnTo>
                      <a:cubicBezTo>
                        <a:pt x="68580" y="299752"/>
                        <a:pt x="65341" y="302990"/>
                        <a:pt x="61341"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02" name="Google Shape;2402;p17"/>
                <p:cNvSpPr/>
                <p:nvPr/>
              </p:nvSpPr>
              <p:spPr>
                <a:xfrm>
                  <a:off x="7892605" y="5168264"/>
                  <a:ext cx="97155" cy="331565"/>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03" name="Google Shape;2403;p17"/>
              <p:cNvGrpSpPr/>
              <p:nvPr/>
            </p:nvGrpSpPr>
            <p:grpSpPr>
              <a:xfrm>
                <a:off x="7586309" y="5212555"/>
                <a:ext cx="85244" cy="290915"/>
                <a:chOff x="8062721" y="5168264"/>
                <a:chExt cx="97155" cy="331565"/>
              </a:xfrm>
            </p:grpSpPr>
            <p:sp>
              <p:nvSpPr>
                <p:cNvPr id="2404" name="Google Shape;2404;p17"/>
                <p:cNvSpPr/>
                <p:nvPr/>
              </p:nvSpPr>
              <p:spPr>
                <a:xfrm>
                  <a:off x="8077009" y="5182552"/>
                  <a:ext cx="68580" cy="302990"/>
                </a:xfrm>
                <a:custGeom>
                  <a:rect b="b" l="l" r="r" t="t"/>
                  <a:pathLst>
                    <a:path extrusionOk="0" h="302990" w="68580">
                      <a:moveTo>
                        <a:pt x="61341" y="302990"/>
                      </a:moveTo>
                      <a:lnTo>
                        <a:pt x="7239" y="302990"/>
                      </a:lnTo>
                      <a:cubicBezTo>
                        <a:pt x="3239" y="302990"/>
                        <a:pt x="0" y="299752"/>
                        <a:pt x="0" y="295751"/>
                      </a:cubicBezTo>
                      <a:lnTo>
                        <a:pt x="0" y="7239"/>
                      </a:lnTo>
                      <a:cubicBezTo>
                        <a:pt x="0" y="3238"/>
                        <a:pt x="3239" y="0"/>
                        <a:pt x="7239" y="0"/>
                      </a:cubicBezTo>
                      <a:lnTo>
                        <a:pt x="61341" y="0"/>
                      </a:lnTo>
                      <a:cubicBezTo>
                        <a:pt x="65342" y="0"/>
                        <a:pt x="68580" y="3238"/>
                        <a:pt x="68580" y="7239"/>
                      </a:cubicBezTo>
                      <a:lnTo>
                        <a:pt x="68580" y="295751"/>
                      </a:lnTo>
                      <a:cubicBezTo>
                        <a:pt x="68580" y="299752"/>
                        <a:pt x="65342" y="302990"/>
                        <a:pt x="61341"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05" name="Google Shape;2405;p17"/>
                <p:cNvSpPr/>
                <p:nvPr/>
              </p:nvSpPr>
              <p:spPr>
                <a:xfrm>
                  <a:off x="8062721" y="5168264"/>
                  <a:ext cx="97155" cy="331565"/>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9" name="Shape 2409"/>
        <p:cNvGrpSpPr/>
        <p:nvPr/>
      </p:nvGrpSpPr>
      <p:grpSpPr>
        <a:xfrm>
          <a:off x="0" y="0"/>
          <a:ext cx="0" cy="0"/>
          <a:chOff x="0" y="0"/>
          <a:chExt cx="0" cy="0"/>
        </a:xfrm>
      </p:grpSpPr>
      <p:sp>
        <p:nvSpPr>
          <p:cNvPr id="2410" name="Google Shape;2410;p18"/>
          <p:cNvSpPr/>
          <p:nvPr/>
        </p:nvSpPr>
        <p:spPr>
          <a:xfrm rot="-265144">
            <a:off x="393880" y="2234994"/>
            <a:ext cx="4208912" cy="4200468"/>
          </a:xfrm>
          <a:prstGeom prst="rect">
            <a:avLst/>
          </a:prstGeom>
          <a:solidFill>
            <a:schemeClr val="accent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411" name="Google Shape;2411;p18"/>
          <p:cNvSpPr txBox="1"/>
          <p:nvPr>
            <p:ph type="title"/>
          </p:nvPr>
        </p:nvSpPr>
        <p:spPr>
          <a:xfrm>
            <a:off x="4061075" y="1959125"/>
            <a:ext cx="6228000" cy="1324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Type something here.</a:t>
            </a:r>
            <a:endParaRPr/>
          </a:p>
        </p:txBody>
      </p:sp>
      <p:sp>
        <p:nvSpPr>
          <p:cNvPr id="2412" name="Google Shape;2412;p18"/>
          <p:cNvSpPr txBox="1"/>
          <p:nvPr>
            <p:ph idx="1" type="body"/>
          </p:nvPr>
        </p:nvSpPr>
        <p:spPr>
          <a:xfrm>
            <a:off x="4834150" y="3592000"/>
            <a:ext cx="65691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Far far away, behind the word mountains, far from the countries Vokalia and Consonantia, there live the blind texts. Separated they live in Bookmarksgrove right at the coast of the Semantics, a large language ocean. A small river named Duden flows by their place and supplies it with the necessary regelialia. </a:t>
            </a:r>
            <a:endParaRPr/>
          </a:p>
        </p:txBody>
      </p:sp>
      <p:sp>
        <p:nvSpPr>
          <p:cNvPr id="2413" name="Google Shape;2413;p18"/>
          <p:cNvSpPr/>
          <p:nvPr/>
        </p:nvSpPr>
        <p:spPr>
          <a:xfrm>
            <a:off x="2500050" y="216600"/>
            <a:ext cx="7422300" cy="13248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2414" name="Google Shape;2414;p18"/>
          <p:cNvSpPr/>
          <p:nvPr/>
        </p:nvSpPr>
        <p:spPr>
          <a:xfrm>
            <a:off x="2750349" y="416949"/>
            <a:ext cx="655709" cy="930634"/>
          </a:xfrm>
          <a:prstGeom prst="rect">
            <a:avLst/>
          </a:prstGeom>
        </p:spPr>
        <p:txBody>
          <a:bodyPr>
            <a:prstTxWarp prst="textPlain"/>
          </a:bodyPr>
          <a:lstStyle/>
          <a:p>
            <a:pPr lvl="0" algn="ctr"/>
            <a:r>
              <a:rPr b="0" i="0">
                <a:ln>
                  <a:noFill/>
                </a:ln>
                <a:solidFill>
                  <a:schemeClr val="dk1"/>
                </a:solidFill>
                <a:latin typeface="Abril Fatface"/>
              </a:rPr>
              <a:t>S</a:t>
            </a:r>
          </a:p>
        </p:txBody>
      </p:sp>
      <p:sp>
        <p:nvSpPr>
          <p:cNvPr id="2415" name="Google Shape;2415;p18"/>
          <p:cNvSpPr/>
          <p:nvPr/>
        </p:nvSpPr>
        <p:spPr>
          <a:xfrm>
            <a:off x="3364109" y="449013"/>
            <a:ext cx="637638" cy="882876"/>
          </a:xfrm>
          <a:prstGeom prst="rect">
            <a:avLst/>
          </a:prstGeom>
        </p:spPr>
        <p:txBody>
          <a:bodyPr>
            <a:prstTxWarp prst="textPlain"/>
          </a:bodyPr>
          <a:lstStyle/>
          <a:p>
            <a:pPr lvl="0" algn="ctr"/>
            <a:r>
              <a:rPr b="1" i="0">
                <a:ln>
                  <a:noFill/>
                </a:ln>
                <a:solidFill>
                  <a:schemeClr val="dk1"/>
                </a:solidFill>
                <a:latin typeface="Times New Roman"/>
              </a:rPr>
              <a:t>p</a:t>
            </a:r>
          </a:p>
        </p:txBody>
      </p:sp>
      <p:sp>
        <p:nvSpPr>
          <p:cNvPr id="2416" name="Google Shape;2416;p18"/>
          <p:cNvSpPr/>
          <p:nvPr/>
        </p:nvSpPr>
        <p:spPr>
          <a:xfrm>
            <a:off x="4001743" y="477301"/>
            <a:ext cx="788111" cy="853186"/>
          </a:xfrm>
          <a:prstGeom prst="rect">
            <a:avLst/>
          </a:prstGeom>
        </p:spPr>
        <p:txBody>
          <a:bodyPr>
            <a:prstTxWarp prst="textPlain"/>
          </a:bodyPr>
          <a:lstStyle/>
          <a:p>
            <a:pPr lvl="0" algn="ctr"/>
            <a:r>
              <a:rPr b="0" i="0">
                <a:ln>
                  <a:noFill/>
                </a:ln>
                <a:solidFill>
                  <a:schemeClr val="dk1"/>
                </a:solidFill>
                <a:latin typeface="Abril Fatface"/>
              </a:rPr>
              <a:t>O</a:t>
            </a:r>
          </a:p>
        </p:txBody>
      </p:sp>
      <p:sp>
        <p:nvSpPr>
          <p:cNvPr id="2417" name="Google Shape;2417;p18"/>
          <p:cNvSpPr/>
          <p:nvPr/>
        </p:nvSpPr>
        <p:spPr>
          <a:xfrm>
            <a:off x="4834149" y="502470"/>
            <a:ext cx="596329" cy="867179"/>
          </a:xfrm>
          <a:prstGeom prst="rect">
            <a:avLst/>
          </a:prstGeom>
        </p:spPr>
        <p:txBody>
          <a:bodyPr>
            <a:prstTxWarp prst="textPlain"/>
          </a:bodyPr>
          <a:lstStyle/>
          <a:p>
            <a:pPr lvl="0" algn="ctr"/>
            <a:r>
              <a:rPr b="1" i="0">
                <a:ln>
                  <a:noFill/>
                </a:ln>
                <a:solidFill>
                  <a:schemeClr val="dk1"/>
                </a:solidFill>
                <a:latin typeface="Anton"/>
              </a:rPr>
              <a:t>R</a:t>
            </a:r>
          </a:p>
        </p:txBody>
      </p:sp>
      <p:sp>
        <p:nvSpPr>
          <p:cNvPr id="2418" name="Google Shape;2418;p18"/>
          <p:cNvSpPr/>
          <p:nvPr/>
        </p:nvSpPr>
        <p:spPr>
          <a:xfrm>
            <a:off x="5487456" y="509469"/>
            <a:ext cx="453059" cy="853189"/>
          </a:xfrm>
          <a:prstGeom prst="rect">
            <a:avLst/>
          </a:prstGeom>
        </p:spPr>
        <p:txBody>
          <a:bodyPr>
            <a:prstTxWarp prst="textPlain"/>
          </a:bodyPr>
          <a:lstStyle/>
          <a:p>
            <a:pPr lvl="0" algn="ctr"/>
            <a:r>
              <a:rPr b="1" i="0">
                <a:ln>
                  <a:noFill/>
                </a:ln>
                <a:solidFill>
                  <a:schemeClr val="dk1"/>
                </a:solidFill>
                <a:latin typeface="Libre Baskerville"/>
              </a:rPr>
              <a:t>t</a:t>
            </a:r>
          </a:p>
        </p:txBody>
      </p:sp>
      <p:sp>
        <p:nvSpPr>
          <p:cNvPr id="2419" name="Google Shape;2419;p18"/>
          <p:cNvSpPr/>
          <p:nvPr/>
        </p:nvSpPr>
        <p:spPr>
          <a:xfrm>
            <a:off x="5997522" y="530136"/>
            <a:ext cx="704620" cy="811828"/>
          </a:xfrm>
          <a:prstGeom prst="rect">
            <a:avLst/>
          </a:prstGeom>
        </p:spPr>
        <p:txBody>
          <a:bodyPr>
            <a:prstTxWarp prst="textPlain"/>
          </a:bodyPr>
          <a:lstStyle/>
          <a:p>
            <a:pPr lvl="0" algn="ctr"/>
            <a:r>
              <a:rPr b="0" i="0">
                <a:ln>
                  <a:noFill/>
                </a:ln>
                <a:solidFill>
                  <a:schemeClr val="dk1"/>
                </a:solidFill>
                <a:latin typeface="Yeseva One"/>
              </a:rPr>
              <a:t>s</a:t>
            </a:r>
          </a:p>
        </p:txBody>
      </p:sp>
      <p:sp>
        <p:nvSpPr>
          <p:cNvPr id="2420" name="Google Shape;2420;p18"/>
          <p:cNvSpPr/>
          <p:nvPr/>
        </p:nvSpPr>
        <p:spPr>
          <a:xfrm rot="-1913833">
            <a:off x="2052090" y="306389"/>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421" name="Google Shape;2421;p18"/>
          <p:cNvSpPr/>
          <p:nvPr/>
        </p:nvSpPr>
        <p:spPr>
          <a:xfrm rot="-1913833">
            <a:off x="8885240" y="1155489"/>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2" name="Google Shape;2422;p18"/>
          <p:cNvSpPr/>
          <p:nvPr/>
        </p:nvSpPr>
        <p:spPr>
          <a:xfrm>
            <a:off x="6917302" y="443581"/>
            <a:ext cx="768005" cy="854480"/>
          </a:xfrm>
          <a:prstGeom prst="rect">
            <a:avLst/>
          </a:prstGeom>
        </p:spPr>
        <p:txBody>
          <a:bodyPr>
            <a:prstTxWarp prst="textPlain"/>
          </a:bodyPr>
          <a:lstStyle/>
          <a:p>
            <a:pPr lvl="0" algn="ctr"/>
            <a:r>
              <a:rPr b="1" i="0">
                <a:ln>
                  <a:noFill/>
                </a:ln>
                <a:solidFill>
                  <a:schemeClr val="dk1"/>
                </a:solidFill>
                <a:latin typeface="Times New Roman"/>
              </a:rPr>
              <a:t>T</a:t>
            </a:r>
          </a:p>
        </p:txBody>
      </p:sp>
      <p:sp>
        <p:nvSpPr>
          <p:cNvPr id="2423" name="Google Shape;2423;p18"/>
          <p:cNvSpPr/>
          <p:nvPr/>
        </p:nvSpPr>
        <p:spPr>
          <a:xfrm>
            <a:off x="7621046" y="426491"/>
            <a:ext cx="356188" cy="865020"/>
          </a:xfrm>
          <a:prstGeom prst="rect">
            <a:avLst/>
          </a:prstGeom>
        </p:spPr>
        <p:txBody>
          <a:bodyPr>
            <a:prstTxWarp prst="textPlain"/>
          </a:bodyPr>
          <a:lstStyle/>
          <a:p>
            <a:pPr lvl="0" algn="ctr"/>
            <a:r>
              <a:rPr b="0" i="0">
                <a:ln>
                  <a:noFill/>
                </a:ln>
                <a:solidFill>
                  <a:schemeClr val="dk1"/>
                </a:solidFill>
                <a:latin typeface="Abril Fatface"/>
              </a:rPr>
              <a:t>i</a:t>
            </a:r>
          </a:p>
        </p:txBody>
      </p:sp>
      <p:sp>
        <p:nvSpPr>
          <p:cNvPr id="2424" name="Google Shape;2424;p18"/>
          <p:cNvSpPr/>
          <p:nvPr/>
        </p:nvSpPr>
        <p:spPr>
          <a:xfrm>
            <a:off x="8044669" y="527571"/>
            <a:ext cx="944833" cy="752646"/>
          </a:xfrm>
          <a:prstGeom prst="rect">
            <a:avLst/>
          </a:prstGeom>
        </p:spPr>
        <p:txBody>
          <a:bodyPr>
            <a:prstTxWarp prst="textPlain"/>
          </a:bodyPr>
          <a:lstStyle/>
          <a:p>
            <a:pPr lvl="0" algn="ctr"/>
            <a:r>
              <a:rPr b="1" i="0">
                <a:ln>
                  <a:noFill/>
                </a:ln>
                <a:solidFill>
                  <a:schemeClr val="dk1"/>
                </a:solidFill>
                <a:latin typeface="Anton"/>
              </a:rPr>
              <a:t>m</a:t>
            </a:r>
          </a:p>
        </p:txBody>
      </p:sp>
      <p:sp>
        <p:nvSpPr>
          <p:cNvPr id="2425" name="Google Shape;2425;p18"/>
          <p:cNvSpPr/>
          <p:nvPr/>
        </p:nvSpPr>
        <p:spPr>
          <a:xfrm>
            <a:off x="9035571" y="490586"/>
            <a:ext cx="768004" cy="826633"/>
          </a:xfrm>
          <a:prstGeom prst="rect">
            <a:avLst/>
          </a:prstGeom>
        </p:spPr>
        <p:txBody>
          <a:bodyPr>
            <a:prstTxWarp prst="textPlain"/>
          </a:bodyPr>
          <a:lstStyle/>
          <a:p>
            <a:pPr lvl="0" algn="ctr"/>
            <a:r>
              <a:rPr b="1" i="0">
                <a:ln>
                  <a:noFill/>
                </a:ln>
                <a:solidFill>
                  <a:schemeClr val="dk1"/>
                </a:solidFill>
                <a:latin typeface="Libre Baskerville"/>
              </a:rPr>
              <a:t>e</a:t>
            </a:r>
          </a:p>
        </p:txBody>
      </p:sp>
      <p:sp>
        <p:nvSpPr>
          <p:cNvPr id="2426" name="Google Shape;2426;p18"/>
          <p:cNvSpPr/>
          <p:nvPr/>
        </p:nvSpPr>
        <p:spPr>
          <a:xfrm rot="-573375">
            <a:off x="691876" y="2111047"/>
            <a:ext cx="3670130" cy="4448643"/>
          </a:xfrm>
          <a:prstGeom prst="rect">
            <a:avLst/>
          </a:pr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27" name="Google Shape;2427;p18"/>
          <p:cNvPicPr preferRelativeResize="0"/>
          <p:nvPr/>
        </p:nvPicPr>
        <p:blipFill rotWithShape="1">
          <a:blip r:embed="rId3">
            <a:alphaModFix/>
          </a:blip>
          <a:srcRect b="16715" l="0" r="0" t="16715"/>
          <a:stretch/>
        </p:blipFill>
        <p:spPr>
          <a:xfrm rot="-573313">
            <a:off x="796192" y="2271984"/>
            <a:ext cx="3325439" cy="3321687"/>
          </a:xfrm>
          <a:prstGeom prst="rect">
            <a:avLst/>
          </a:prstGeom>
          <a:noFill/>
          <a:ln>
            <a:noFill/>
          </a:ln>
        </p:spPr>
      </p:pic>
      <p:sp>
        <p:nvSpPr>
          <p:cNvPr id="2428" name="Google Shape;2428;p18"/>
          <p:cNvSpPr/>
          <p:nvPr/>
        </p:nvSpPr>
        <p:spPr>
          <a:xfrm rot="-666604">
            <a:off x="1645004" y="1932376"/>
            <a:ext cx="1561568" cy="420557"/>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2429" name="Google Shape;2429;p18"/>
          <p:cNvGrpSpPr/>
          <p:nvPr/>
        </p:nvGrpSpPr>
        <p:grpSpPr>
          <a:xfrm>
            <a:off x="294858" y="254831"/>
            <a:ext cx="1843284" cy="1815123"/>
            <a:chOff x="561305" y="-23728"/>
            <a:chExt cx="1843284" cy="1815123"/>
          </a:xfrm>
        </p:grpSpPr>
        <p:sp>
          <p:nvSpPr>
            <p:cNvPr id="2430" name="Google Shape;2430;p18"/>
            <p:cNvSpPr/>
            <p:nvPr/>
          </p:nvSpPr>
          <p:spPr>
            <a:xfrm>
              <a:off x="561447" y="-23719"/>
              <a:ext cx="1843142" cy="1815114"/>
            </a:xfrm>
            <a:custGeom>
              <a:rect b="b" l="l" r="r" t="t"/>
              <a:pathLst>
                <a:path extrusionOk="0" h="1815114" w="1843142">
                  <a:moveTo>
                    <a:pt x="1054906" y="1419530"/>
                  </a:moveTo>
                  <a:lnTo>
                    <a:pt x="1038060" y="1501076"/>
                  </a:lnTo>
                  <a:lnTo>
                    <a:pt x="1020336" y="1618576"/>
                  </a:lnTo>
                  <a:lnTo>
                    <a:pt x="1059981" y="1620768"/>
                  </a:lnTo>
                  <a:lnTo>
                    <a:pt x="1198745" y="1639967"/>
                  </a:lnTo>
                  <a:lnTo>
                    <a:pt x="1252597" y="1473613"/>
                  </a:lnTo>
                  <a:lnTo>
                    <a:pt x="1263813" y="1446012"/>
                  </a:lnTo>
                  <a:lnTo>
                    <a:pt x="1098897" y="1421906"/>
                  </a:lnTo>
                  <a:close/>
                  <a:moveTo>
                    <a:pt x="787552" y="1416224"/>
                  </a:moveTo>
                  <a:lnTo>
                    <a:pt x="734729" y="1418093"/>
                  </a:lnTo>
                  <a:lnTo>
                    <a:pt x="575906" y="1437627"/>
                  </a:lnTo>
                  <a:lnTo>
                    <a:pt x="590529" y="1473613"/>
                  </a:lnTo>
                  <a:lnTo>
                    <a:pt x="641217" y="1630194"/>
                  </a:lnTo>
                  <a:lnTo>
                    <a:pt x="770340" y="1616420"/>
                  </a:lnTo>
                  <a:lnTo>
                    <a:pt x="822259" y="1615035"/>
                  </a:lnTo>
                  <a:lnTo>
                    <a:pt x="805064" y="1501077"/>
                  </a:lnTo>
                  <a:close/>
                  <a:moveTo>
                    <a:pt x="912108" y="1411818"/>
                  </a:moveTo>
                  <a:lnTo>
                    <a:pt x="821723" y="1415016"/>
                  </a:lnTo>
                  <a:lnTo>
                    <a:pt x="838269" y="1495222"/>
                  </a:lnTo>
                  <a:lnTo>
                    <a:pt x="856252" y="1614127"/>
                  </a:lnTo>
                  <a:lnTo>
                    <a:pt x="912670" y="1612622"/>
                  </a:lnTo>
                  <a:lnTo>
                    <a:pt x="986621" y="1616711"/>
                  </a:lnTo>
                  <a:lnTo>
                    <a:pt x="1004968" y="1495111"/>
                  </a:lnTo>
                  <a:lnTo>
                    <a:pt x="1020950" y="1417697"/>
                  </a:lnTo>
                  <a:close/>
                  <a:moveTo>
                    <a:pt x="1109498" y="1196157"/>
                  </a:moveTo>
                  <a:lnTo>
                    <a:pt x="1071026" y="1341497"/>
                  </a:lnTo>
                  <a:lnTo>
                    <a:pt x="1061807" y="1386123"/>
                  </a:lnTo>
                  <a:lnTo>
                    <a:pt x="1102260" y="1388307"/>
                  </a:lnTo>
                  <a:lnTo>
                    <a:pt x="1276867" y="1413886"/>
                  </a:lnTo>
                  <a:lnTo>
                    <a:pt x="1365343" y="1196157"/>
                  </a:lnTo>
                  <a:close/>
                  <a:moveTo>
                    <a:pt x="768543" y="1196157"/>
                  </a:moveTo>
                  <a:lnTo>
                    <a:pt x="804994" y="1333927"/>
                  </a:lnTo>
                  <a:lnTo>
                    <a:pt x="814813" y="1381522"/>
                  </a:lnTo>
                  <a:lnTo>
                    <a:pt x="912332" y="1378051"/>
                  </a:lnTo>
                  <a:lnTo>
                    <a:pt x="1027847" y="1384289"/>
                  </a:lnTo>
                  <a:lnTo>
                    <a:pt x="1038285" y="1333730"/>
                  </a:lnTo>
                  <a:lnTo>
                    <a:pt x="1074666" y="1196157"/>
                  </a:lnTo>
                  <a:close/>
                  <a:moveTo>
                    <a:pt x="477783" y="1196157"/>
                  </a:moveTo>
                  <a:lnTo>
                    <a:pt x="562745" y="1405239"/>
                  </a:lnTo>
                  <a:lnTo>
                    <a:pt x="732070" y="1384467"/>
                  </a:lnTo>
                  <a:lnTo>
                    <a:pt x="780641" y="1382738"/>
                  </a:lnTo>
                  <a:lnTo>
                    <a:pt x="772155" y="1341623"/>
                  </a:lnTo>
                  <a:lnTo>
                    <a:pt x="733732" y="1196157"/>
                  </a:lnTo>
                  <a:close/>
                  <a:moveTo>
                    <a:pt x="209246" y="0"/>
                  </a:moveTo>
                  <a:lnTo>
                    <a:pt x="1633897" y="0"/>
                  </a:lnTo>
                  <a:cubicBezTo>
                    <a:pt x="1749269" y="0"/>
                    <a:pt x="1843142" y="93873"/>
                    <a:pt x="1843142" y="209246"/>
                  </a:cubicBezTo>
                  <a:lnTo>
                    <a:pt x="1843142" y="1008634"/>
                  </a:lnTo>
                  <a:cubicBezTo>
                    <a:pt x="1843256" y="1060411"/>
                    <a:pt x="1801158" y="1102508"/>
                    <a:pt x="1749381" y="1102508"/>
                  </a:cubicBezTo>
                  <a:lnTo>
                    <a:pt x="1483545" y="1102508"/>
                  </a:lnTo>
                  <a:lnTo>
                    <a:pt x="1478544" y="1127834"/>
                  </a:lnTo>
                  <a:cubicBezTo>
                    <a:pt x="1473057" y="1141087"/>
                    <a:pt x="1464953" y="1153271"/>
                    <a:pt x="1454484" y="1163739"/>
                  </a:cubicBezTo>
                  <a:cubicBezTo>
                    <a:pt x="1444017" y="1174207"/>
                    <a:pt x="1431861" y="1182312"/>
                    <a:pt x="1418621" y="1187799"/>
                  </a:cubicBezTo>
                  <a:lnTo>
                    <a:pt x="1403913" y="1190701"/>
                  </a:lnTo>
                  <a:lnTo>
                    <a:pt x="1284225" y="1485205"/>
                  </a:lnTo>
                  <a:cubicBezTo>
                    <a:pt x="1246181" y="1589323"/>
                    <a:pt x="1211626" y="1696141"/>
                    <a:pt x="1181460" y="1802733"/>
                  </a:cubicBezTo>
                  <a:cubicBezTo>
                    <a:pt x="1179547" y="1810162"/>
                    <a:pt x="1172793" y="1815002"/>
                    <a:pt x="1165364" y="1815002"/>
                  </a:cubicBezTo>
                  <a:cubicBezTo>
                    <a:pt x="1163789" y="1815002"/>
                    <a:pt x="1162325" y="1814777"/>
                    <a:pt x="1160749" y="1814326"/>
                  </a:cubicBezTo>
                  <a:cubicBezTo>
                    <a:pt x="1151745" y="1811737"/>
                    <a:pt x="1146568" y="1802508"/>
                    <a:pt x="1149043" y="1793503"/>
                  </a:cubicBezTo>
                  <a:lnTo>
                    <a:pt x="1188228" y="1672456"/>
                  </a:lnTo>
                  <a:lnTo>
                    <a:pt x="1056562" y="1654184"/>
                  </a:lnTo>
                  <a:lnTo>
                    <a:pt x="1015417" y="1651931"/>
                  </a:lnTo>
                  <a:lnTo>
                    <a:pt x="1000804" y="1799356"/>
                  </a:lnTo>
                  <a:cubicBezTo>
                    <a:pt x="1000354" y="1808135"/>
                    <a:pt x="992924" y="1815002"/>
                    <a:pt x="984145" y="1815002"/>
                  </a:cubicBezTo>
                  <a:cubicBezTo>
                    <a:pt x="983694" y="1815002"/>
                    <a:pt x="983357" y="1815002"/>
                    <a:pt x="982907" y="1815002"/>
                  </a:cubicBezTo>
                  <a:cubicBezTo>
                    <a:pt x="973564" y="1814326"/>
                    <a:pt x="966586" y="1806222"/>
                    <a:pt x="967261" y="1796880"/>
                  </a:cubicBezTo>
                  <a:lnTo>
                    <a:pt x="981821" y="1650093"/>
                  </a:lnTo>
                  <a:lnTo>
                    <a:pt x="912107" y="1646277"/>
                  </a:lnTo>
                  <a:lnTo>
                    <a:pt x="861210" y="1647631"/>
                  </a:lnTo>
                  <a:lnTo>
                    <a:pt x="875975" y="1796993"/>
                  </a:lnTo>
                  <a:cubicBezTo>
                    <a:pt x="876651" y="1806335"/>
                    <a:pt x="869672" y="1814326"/>
                    <a:pt x="860331" y="1815114"/>
                  </a:cubicBezTo>
                  <a:cubicBezTo>
                    <a:pt x="859993" y="1815002"/>
                    <a:pt x="859542" y="1815002"/>
                    <a:pt x="859092" y="1815002"/>
                  </a:cubicBezTo>
                  <a:cubicBezTo>
                    <a:pt x="850313" y="1815002"/>
                    <a:pt x="842884" y="1808249"/>
                    <a:pt x="842321" y="1799356"/>
                  </a:cubicBezTo>
                  <a:cubicBezTo>
                    <a:pt x="838663" y="1749549"/>
                    <a:pt x="833710" y="1699545"/>
                    <a:pt x="827491" y="1649710"/>
                  </a:cubicBezTo>
                  <a:lnTo>
                    <a:pt x="827314" y="1648532"/>
                  </a:lnTo>
                  <a:lnTo>
                    <a:pt x="772479" y="1649991"/>
                  </a:lnTo>
                  <a:lnTo>
                    <a:pt x="651803" y="1662894"/>
                  </a:lnTo>
                  <a:lnTo>
                    <a:pt x="694083" y="1793503"/>
                  </a:lnTo>
                  <a:cubicBezTo>
                    <a:pt x="696672" y="1802508"/>
                    <a:pt x="691382" y="1811851"/>
                    <a:pt x="682377" y="1814326"/>
                  </a:cubicBezTo>
                  <a:cubicBezTo>
                    <a:pt x="680914" y="1814777"/>
                    <a:pt x="679451" y="1815002"/>
                    <a:pt x="677875" y="1815002"/>
                  </a:cubicBezTo>
                  <a:cubicBezTo>
                    <a:pt x="670558" y="1815002"/>
                    <a:pt x="663805" y="1810162"/>
                    <a:pt x="661666" y="1802733"/>
                  </a:cubicBezTo>
                  <a:cubicBezTo>
                    <a:pt x="631501" y="1696141"/>
                    <a:pt x="596945" y="1589209"/>
                    <a:pt x="558900" y="1485205"/>
                  </a:cubicBezTo>
                  <a:lnTo>
                    <a:pt x="439758" y="1192042"/>
                  </a:lnTo>
                  <a:lnTo>
                    <a:pt x="434032" y="1191174"/>
                  </a:lnTo>
                  <a:cubicBezTo>
                    <a:pt x="402871" y="1181460"/>
                    <a:pt x="377577" y="1158311"/>
                    <a:pt x="364961" y="1128537"/>
                  </a:cubicBezTo>
                  <a:lnTo>
                    <a:pt x="359692" y="1102508"/>
                  </a:lnTo>
                  <a:lnTo>
                    <a:pt x="93874" y="1102508"/>
                  </a:lnTo>
                  <a:cubicBezTo>
                    <a:pt x="42096" y="1102508"/>
                    <a:pt x="0" y="1060411"/>
                    <a:pt x="0" y="1008634"/>
                  </a:cubicBezTo>
                  <a:lnTo>
                    <a:pt x="0" y="209246"/>
                  </a:lnTo>
                  <a:cubicBezTo>
                    <a:pt x="0" y="93873"/>
                    <a:pt x="93874" y="0"/>
                    <a:pt x="209246"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31" name="Google Shape;2431;p18"/>
            <p:cNvGrpSpPr/>
            <p:nvPr/>
          </p:nvGrpSpPr>
          <p:grpSpPr>
            <a:xfrm>
              <a:off x="561305" y="-23728"/>
              <a:ext cx="1843119" cy="1815089"/>
              <a:chOff x="578968" y="146485"/>
              <a:chExt cx="1843119" cy="1815089"/>
            </a:xfrm>
          </p:grpSpPr>
          <p:grpSp>
            <p:nvGrpSpPr>
              <p:cNvPr id="2432" name="Google Shape;2432;p18"/>
              <p:cNvGrpSpPr/>
              <p:nvPr/>
            </p:nvGrpSpPr>
            <p:grpSpPr>
              <a:xfrm>
                <a:off x="578968" y="146485"/>
                <a:ext cx="1843119" cy="1102494"/>
                <a:chOff x="9560147" y="743902"/>
                <a:chExt cx="1559718" cy="932973"/>
              </a:xfrm>
            </p:grpSpPr>
            <p:sp>
              <p:nvSpPr>
                <p:cNvPr id="2433" name="Google Shape;2433;p18"/>
                <p:cNvSpPr/>
                <p:nvPr/>
              </p:nvSpPr>
              <p:spPr>
                <a:xfrm>
                  <a:off x="9574434" y="758189"/>
                  <a:ext cx="1531238" cy="904398"/>
                </a:xfrm>
                <a:custGeom>
                  <a:rect b="b" l="l" r="r" t="t"/>
                  <a:pathLst>
                    <a:path extrusionOk="0" h="904398" w="1531238">
                      <a:moveTo>
                        <a:pt x="1531239" y="162782"/>
                      </a:moveTo>
                      <a:lnTo>
                        <a:pt x="1531239" y="839248"/>
                      </a:lnTo>
                      <a:cubicBezTo>
                        <a:pt x="1531239" y="875157"/>
                        <a:pt x="1501997" y="904399"/>
                        <a:pt x="1466088" y="904399"/>
                      </a:cubicBezTo>
                      <a:lnTo>
                        <a:pt x="1237679" y="904399"/>
                      </a:lnTo>
                      <a:cubicBezTo>
                        <a:pt x="1237679" y="860584"/>
                        <a:pt x="1202151" y="825056"/>
                        <a:pt x="1158335" y="825056"/>
                      </a:cubicBezTo>
                      <a:lnTo>
                        <a:pt x="388811" y="825056"/>
                      </a:lnTo>
                      <a:cubicBezTo>
                        <a:pt x="366903" y="825056"/>
                        <a:pt x="347091" y="833914"/>
                        <a:pt x="332708" y="848297"/>
                      </a:cubicBezTo>
                      <a:cubicBezTo>
                        <a:pt x="318325" y="862679"/>
                        <a:pt x="309467" y="882491"/>
                        <a:pt x="309467" y="904399"/>
                      </a:cubicBezTo>
                      <a:lnTo>
                        <a:pt x="65151" y="904399"/>
                      </a:lnTo>
                      <a:cubicBezTo>
                        <a:pt x="29242" y="904399"/>
                        <a:pt x="0" y="875157"/>
                        <a:pt x="0" y="839248"/>
                      </a:cubicBezTo>
                      <a:lnTo>
                        <a:pt x="0" y="162782"/>
                      </a:lnTo>
                      <a:cubicBezTo>
                        <a:pt x="0" y="72866"/>
                        <a:pt x="72866" y="0"/>
                        <a:pt x="162783" y="0"/>
                      </a:cubicBezTo>
                      <a:lnTo>
                        <a:pt x="1368361" y="0"/>
                      </a:lnTo>
                      <a:cubicBezTo>
                        <a:pt x="1458278" y="-95"/>
                        <a:pt x="1531239" y="72866"/>
                        <a:pt x="1531239" y="16278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34" name="Google Shape;2434;p18"/>
                <p:cNvSpPr/>
                <p:nvPr/>
              </p:nvSpPr>
              <p:spPr>
                <a:xfrm>
                  <a:off x="9560147" y="743902"/>
                  <a:ext cx="1559718" cy="932973"/>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35" name="Google Shape;2435;p18"/>
              <p:cNvGrpSpPr/>
              <p:nvPr/>
            </p:nvGrpSpPr>
            <p:grpSpPr>
              <a:xfrm>
                <a:off x="1085199" y="605828"/>
                <a:ext cx="830669" cy="549390"/>
                <a:chOff x="9996582" y="1132617"/>
                <a:chExt cx="702944" cy="464915"/>
              </a:xfrm>
            </p:grpSpPr>
            <p:sp>
              <p:nvSpPr>
                <p:cNvPr id="2436" name="Google Shape;2436;p18"/>
                <p:cNvSpPr/>
                <p:nvPr/>
              </p:nvSpPr>
              <p:spPr>
                <a:xfrm>
                  <a:off x="10010870" y="1146904"/>
                  <a:ext cx="674369" cy="436340"/>
                </a:xfrm>
                <a:custGeom>
                  <a:rect b="b" l="l" r="r" t="t"/>
                  <a:pathLst>
                    <a:path extrusionOk="0" h="436340" w="674369">
                      <a:moveTo>
                        <a:pt x="0" y="0"/>
                      </a:moveTo>
                      <a:lnTo>
                        <a:pt x="674370" y="0"/>
                      </a:lnTo>
                      <a:lnTo>
                        <a:pt x="674370" y="436340"/>
                      </a:lnTo>
                      <a:lnTo>
                        <a:pt x="0" y="43634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37" name="Google Shape;2437;p18"/>
                <p:cNvSpPr/>
                <p:nvPr/>
              </p:nvSpPr>
              <p:spPr>
                <a:xfrm>
                  <a:off x="9996582" y="1132617"/>
                  <a:ext cx="702944" cy="464915"/>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38" name="Google Shape;2438;p18"/>
              <p:cNvGrpSpPr/>
              <p:nvPr/>
            </p:nvGrpSpPr>
            <p:grpSpPr>
              <a:xfrm>
                <a:off x="935207" y="1121340"/>
                <a:ext cx="1130634" cy="221286"/>
                <a:chOff x="9869610" y="1568860"/>
                <a:chExt cx="956786" cy="187261"/>
              </a:xfrm>
            </p:grpSpPr>
            <p:sp>
              <p:nvSpPr>
                <p:cNvPr id="2439" name="Google Shape;2439;p18"/>
                <p:cNvSpPr/>
                <p:nvPr/>
              </p:nvSpPr>
              <p:spPr>
                <a:xfrm>
                  <a:off x="9883901" y="1583245"/>
                  <a:ext cx="928211" cy="158686"/>
                </a:xfrm>
                <a:custGeom>
                  <a:rect b="b" l="l" r="r" t="t"/>
                  <a:pathLst>
                    <a:path extrusionOk="0" h="158686" w="928211">
                      <a:moveTo>
                        <a:pt x="928211" y="79343"/>
                      </a:moveTo>
                      <a:cubicBezTo>
                        <a:pt x="928211" y="101251"/>
                        <a:pt x="919353" y="121063"/>
                        <a:pt x="904970" y="135446"/>
                      </a:cubicBezTo>
                      <a:cubicBezTo>
                        <a:pt x="890588" y="149828"/>
                        <a:pt x="870775" y="158686"/>
                        <a:pt x="848868" y="158686"/>
                      </a:cubicBezTo>
                      <a:lnTo>
                        <a:pt x="79343" y="158686"/>
                      </a:lnTo>
                      <a:cubicBezTo>
                        <a:pt x="35528" y="158686"/>
                        <a:pt x="0" y="123158"/>
                        <a:pt x="0" y="79343"/>
                      </a:cubicBezTo>
                      <a:cubicBezTo>
                        <a:pt x="0" y="57436"/>
                        <a:pt x="8858" y="37624"/>
                        <a:pt x="23241" y="23241"/>
                      </a:cubicBezTo>
                      <a:cubicBezTo>
                        <a:pt x="37624" y="8858"/>
                        <a:pt x="57436" y="0"/>
                        <a:pt x="79343" y="0"/>
                      </a:cubicBezTo>
                      <a:lnTo>
                        <a:pt x="848868" y="0"/>
                      </a:lnTo>
                      <a:cubicBezTo>
                        <a:pt x="892683" y="0"/>
                        <a:pt x="928211" y="35528"/>
                        <a:pt x="928211" y="7934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40" name="Google Shape;2440;p18"/>
                <p:cNvSpPr/>
                <p:nvPr/>
              </p:nvSpPr>
              <p:spPr>
                <a:xfrm>
                  <a:off x="9869610" y="1568860"/>
                  <a:ext cx="956786" cy="18726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41" name="Google Shape;2441;p18"/>
              <p:cNvGrpSpPr/>
              <p:nvPr/>
            </p:nvGrpSpPr>
            <p:grpSpPr>
              <a:xfrm>
                <a:off x="1014925" y="1308928"/>
                <a:ext cx="971204" cy="652646"/>
                <a:chOff x="9948938" y="1727608"/>
                <a:chExt cx="821870" cy="552294"/>
              </a:xfrm>
            </p:grpSpPr>
            <p:grpSp>
              <p:nvGrpSpPr>
                <p:cNvPr id="2442" name="Google Shape;2442;p18"/>
                <p:cNvGrpSpPr/>
                <p:nvPr/>
              </p:nvGrpSpPr>
              <p:grpSpPr>
                <a:xfrm>
                  <a:off x="9948938" y="1727608"/>
                  <a:ext cx="821870" cy="552294"/>
                  <a:chOff x="9948938" y="1727608"/>
                  <a:chExt cx="821870" cy="552294"/>
                </a:xfrm>
              </p:grpSpPr>
              <p:sp>
                <p:nvSpPr>
                  <p:cNvPr id="2443" name="Google Shape;2443;p18"/>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44" name="Google Shape;2444;p18"/>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45" name="Google Shape;2445;p18"/>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46" name="Google Shape;2446;p18"/>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447" name="Google Shape;2447;p18"/>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48" name="Google Shape;2448;p18"/>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2449" name="Google Shape;2449;p18"/>
          <p:cNvGrpSpPr/>
          <p:nvPr/>
        </p:nvGrpSpPr>
        <p:grpSpPr>
          <a:xfrm>
            <a:off x="10746290" y="5373334"/>
            <a:ext cx="1281916" cy="1281916"/>
            <a:chOff x="7956576" y="3290584"/>
            <a:chExt cx="1281916" cy="1281916"/>
          </a:xfrm>
        </p:grpSpPr>
        <p:sp>
          <p:nvSpPr>
            <p:cNvPr id="2450" name="Google Shape;2450;p18"/>
            <p:cNvSpPr/>
            <p:nvPr/>
          </p:nvSpPr>
          <p:spPr>
            <a:xfrm>
              <a:off x="7965077" y="3299166"/>
              <a:ext cx="1256904" cy="1256904"/>
            </a:xfrm>
            <a:custGeom>
              <a:rect b="b" l="l" r="r" t="t"/>
              <a:pathLst>
                <a:path extrusionOk="0" h="1432369" w="1432369">
                  <a:moveTo>
                    <a:pt x="1432369" y="716185"/>
                  </a:moveTo>
                  <a:cubicBezTo>
                    <a:pt x="1432369" y="1111723"/>
                    <a:pt x="1111723" y="1432370"/>
                    <a:pt x="716185" y="1432370"/>
                  </a:cubicBezTo>
                  <a:cubicBezTo>
                    <a:pt x="320647" y="1432370"/>
                    <a:pt x="0" y="1111723"/>
                    <a:pt x="0" y="716185"/>
                  </a:cubicBezTo>
                  <a:cubicBezTo>
                    <a:pt x="0" y="320647"/>
                    <a:pt x="320647" y="0"/>
                    <a:pt x="716185" y="0"/>
                  </a:cubicBezTo>
                  <a:cubicBezTo>
                    <a:pt x="1111723" y="0"/>
                    <a:pt x="1432369" y="320647"/>
                    <a:pt x="1432369" y="716185"/>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51" name="Google Shape;2451;p18"/>
            <p:cNvGrpSpPr/>
            <p:nvPr/>
          </p:nvGrpSpPr>
          <p:grpSpPr>
            <a:xfrm>
              <a:off x="7956576" y="3290584"/>
              <a:ext cx="1281916" cy="1281916"/>
              <a:chOff x="6792372" y="781906"/>
              <a:chExt cx="1461039" cy="1461039"/>
            </a:xfrm>
          </p:grpSpPr>
          <p:grpSp>
            <p:nvGrpSpPr>
              <p:cNvPr id="2452" name="Google Shape;2452;p18"/>
              <p:cNvGrpSpPr/>
              <p:nvPr/>
            </p:nvGrpSpPr>
            <p:grpSpPr>
              <a:xfrm>
                <a:off x="6792372" y="781906"/>
                <a:ext cx="1461039" cy="1461039"/>
                <a:chOff x="6792372" y="781906"/>
                <a:chExt cx="1461039" cy="1461039"/>
              </a:xfrm>
            </p:grpSpPr>
            <p:sp>
              <p:nvSpPr>
                <p:cNvPr id="2453" name="Google Shape;2453;p18"/>
                <p:cNvSpPr/>
                <p:nvPr/>
              </p:nvSpPr>
              <p:spPr>
                <a:xfrm>
                  <a:off x="6806660" y="796289"/>
                  <a:ext cx="1432369" cy="1432369"/>
                </a:xfrm>
                <a:custGeom>
                  <a:rect b="b" l="l" r="r" t="t"/>
                  <a:pathLst>
                    <a:path extrusionOk="0" h="1432369" w="1432369">
                      <a:moveTo>
                        <a:pt x="1432369" y="716185"/>
                      </a:moveTo>
                      <a:cubicBezTo>
                        <a:pt x="1432369" y="1111723"/>
                        <a:pt x="1111723" y="1432370"/>
                        <a:pt x="716185" y="1432370"/>
                      </a:cubicBezTo>
                      <a:cubicBezTo>
                        <a:pt x="320647" y="1432370"/>
                        <a:pt x="0" y="1111723"/>
                        <a:pt x="0" y="716185"/>
                      </a:cubicBezTo>
                      <a:cubicBezTo>
                        <a:pt x="0" y="320647"/>
                        <a:pt x="320647" y="0"/>
                        <a:pt x="716185" y="0"/>
                      </a:cubicBezTo>
                      <a:cubicBezTo>
                        <a:pt x="1111723" y="0"/>
                        <a:pt x="1432369" y="320647"/>
                        <a:pt x="1432369" y="716185"/>
                      </a:cubicBezTo>
                      <a:close/>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54" name="Google Shape;2454;p18"/>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55" name="Google Shape;2455;p18"/>
              <p:cNvGrpSpPr/>
              <p:nvPr/>
            </p:nvGrpSpPr>
            <p:grpSpPr>
              <a:xfrm>
                <a:off x="6905434" y="1813442"/>
                <a:ext cx="193929" cy="92890"/>
                <a:chOff x="6905434" y="1813442"/>
                <a:chExt cx="193929" cy="92890"/>
              </a:xfrm>
            </p:grpSpPr>
            <p:sp>
              <p:nvSpPr>
                <p:cNvPr id="2456" name="Google Shape;2456;p18"/>
                <p:cNvSpPr/>
                <p:nvPr/>
              </p:nvSpPr>
              <p:spPr>
                <a:xfrm>
                  <a:off x="6915245" y="1827800"/>
                  <a:ext cx="183356" cy="68245"/>
                </a:xfrm>
                <a:custGeom>
                  <a:rect b="b" l="l" r="r" t="t"/>
                  <a:pathLst>
                    <a:path extrusionOk="0" h="68245" w="183356">
                      <a:moveTo>
                        <a:pt x="0" y="68245"/>
                      </a:moveTo>
                      <a:cubicBezTo>
                        <a:pt x="15526" y="53386"/>
                        <a:pt x="44768" y="29288"/>
                        <a:pt x="88297" y="13953"/>
                      </a:cubicBezTo>
                      <a:cubicBezTo>
                        <a:pt x="127921" y="-49"/>
                        <a:pt x="162592" y="-716"/>
                        <a:pt x="183356" y="332"/>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57" name="Google Shape;2457;p18"/>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58" name="Google Shape;2458;p18"/>
              <p:cNvGrpSpPr/>
              <p:nvPr/>
            </p:nvGrpSpPr>
            <p:grpSpPr>
              <a:xfrm>
                <a:off x="7029531" y="806004"/>
                <a:ext cx="336531" cy="1412843"/>
                <a:chOff x="7029531" y="806004"/>
                <a:chExt cx="336531" cy="1412843"/>
              </a:xfrm>
            </p:grpSpPr>
            <p:sp>
              <p:nvSpPr>
                <p:cNvPr id="2459" name="Google Shape;2459;p18"/>
                <p:cNvSpPr/>
                <p:nvPr/>
              </p:nvSpPr>
              <p:spPr>
                <a:xfrm>
                  <a:off x="7043825" y="816577"/>
                  <a:ext cx="312713" cy="1391697"/>
                </a:xfrm>
                <a:custGeom>
                  <a:rect b="b" l="l" r="r" t="t"/>
                  <a:pathLst>
                    <a:path extrusionOk="0" h="1391697" w="312713">
                      <a:moveTo>
                        <a:pt x="312714" y="0"/>
                      </a:moveTo>
                      <a:cubicBezTo>
                        <a:pt x="271089" y="37624"/>
                        <a:pt x="-11899" y="302419"/>
                        <a:pt x="388" y="726377"/>
                      </a:cubicBezTo>
                      <a:cubicBezTo>
                        <a:pt x="11628" y="1112711"/>
                        <a:pt x="259849" y="1349312"/>
                        <a:pt x="305855" y="1391698"/>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60" name="Google Shape;2460;p18"/>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61" name="Google Shape;2461;p18"/>
              <p:cNvGrpSpPr/>
              <p:nvPr/>
            </p:nvGrpSpPr>
            <p:grpSpPr>
              <a:xfrm>
                <a:off x="7050214" y="999267"/>
                <a:ext cx="986695" cy="442626"/>
                <a:chOff x="7050214" y="999267"/>
                <a:chExt cx="986695" cy="442626"/>
              </a:xfrm>
            </p:grpSpPr>
            <p:sp>
              <p:nvSpPr>
                <p:cNvPr id="2462" name="Google Shape;2462;p18"/>
                <p:cNvSpPr/>
                <p:nvPr/>
              </p:nvSpPr>
              <p:spPr>
                <a:xfrm>
                  <a:off x="7051071" y="1013459"/>
                  <a:ext cx="984408" cy="414146"/>
                </a:xfrm>
                <a:custGeom>
                  <a:rect b="b" l="l" r="r" t="t"/>
                  <a:pathLst>
                    <a:path extrusionOk="0" h="414146" w="984408">
                      <a:moveTo>
                        <a:pt x="984409" y="0"/>
                      </a:moveTo>
                      <a:cubicBezTo>
                        <a:pt x="912209" y="7620"/>
                        <a:pt x="706088" y="34004"/>
                        <a:pt x="556736" y="122206"/>
                      </a:cubicBezTo>
                      <a:cubicBezTo>
                        <a:pt x="538734" y="132874"/>
                        <a:pt x="478821" y="169640"/>
                        <a:pt x="407384" y="224028"/>
                      </a:cubicBezTo>
                      <a:cubicBezTo>
                        <a:pt x="344424" y="272034"/>
                        <a:pt x="321373" y="296513"/>
                        <a:pt x="291941" y="319088"/>
                      </a:cubicBezTo>
                      <a:cubicBezTo>
                        <a:pt x="238315" y="360236"/>
                        <a:pt x="149828" y="405765"/>
                        <a:pt x="0" y="414147"/>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63" name="Google Shape;2463;p18"/>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64" name="Google Shape;2464;p18"/>
              <p:cNvGrpSpPr/>
              <p:nvPr/>
            </p:nvGrpSpPr>
            <p:grpSpPr>
              <a:xfrm>
                <a:off x="6827996" y="1278254"/>
                <a:ext cx="224695" cy="163544"/>
                <a:chOff x="6827996" y="1278254"/>
                <a:chExt cx="224695" cy="163544"/>
              </a:xfrm>
            </p:grpSpPr>
            <p:sp>
              <p:nvSpPr>
                <p:cNvPr id="2465" name="Google Shape;2465;p18"/>
                <p:cNvSpPr/>
                <p:nvPr/>
              </p:nvSpPr>
              <p:spPr>
                <a:xfrm>
                  <a:off x="6840569" y="1285017"/>
                  <a:ext cx="210502" cy="142589"/>
                </a:xfrm>
                <a:custGeom>
                  <a:rect b="b" l="l" r="r" t="t"/>
                  <a:pathLst>
                    <a:path extrusionOk="0" h="142589" w="210502">
                      <a:moveTo>
                        <a:pt x="210503" y="142589"/>
                      </a:moveTo>
                      <a:cubicBezTo>
                        <a:pt x="185928" y="139732"/>
                        <a:pt x="141542" y="131255"/>
                        <a:pt x="95060" y="101822"/>
                      </a:cubicBezTo>
                      <a:cubicBezTo>
                        <a:pt x="40386" y="67247"/>
                        <a:pt x="12097" y="22289"/>
                        <a:pt x="0" y="0"/>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66" name="Google Shape;2466;p18"/>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67" name="Google Shape;2467;p18"/>
              <p:cNvGrpSpPr/>
              <p:nvPr/>
            </p:nvGrpSpPr>
            <p:grpSpPr>
              <a:xfrm>
                <a:off x="6801992" y="1563337"/>
                <a:ext cx="251269" cy="88772"/>
                <a:chOff x="6801992" y="1563337"/>
                <a:chExt cx="251269" cy="88772"/>
              </a:xfrm>
            </p:grpSpPr>
            <p:sp>
              <p:nvSpPr>
                <p:cNvPr id="2468" name="Google Shape;2468;p18"/>
                <p:cNvSpPr/>
                <p:nvPr/>
              </p:nvSpPr>
              <p:spPr>
                <a:xfrm>
                  <a:off x="6806660" y="1576958"/>
                  <a:ext cx="244411" cy="61150"/>
                </a:xfrm>
                <a:custGeom>
                  <a:rect b="b" l="l" r="r" t="t"/>
                  <a:pathLst>
                    <a:path extrusionOk="0" h="61150" w="244411">
                      <a:moveTo>
                        <a:pt x="0" y="0"/>
                      </a:moveTo>
                      <a:cubicBezTo>
                        <a:pt x="43339" y="14669"/>
                        <a:pt x="90964" y="28575"/>
                        <a:pt x="142590" y="40767"/>
                      </a:cubicBezTo>
                      <a:cubicBezTo>
                        <a:pt x="178022" y="49054"/>
                        <a:pt x="212027" y="55817"/>
                        <a:pt x="244412" y="61151"/>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69" name="Google Shape;2469;p18"/>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70" name="Google Shape;2470;p18"/>
              <p:cNvGrpSpPr/>
              <p:nvPr/>
            </p:nvGrpSpPr>
            <p:grpSpPr>
              <a:xfrm>
                <a:off x="7049452" y="1529333"/>
                <a:ext cx="1193482" cy="142589"/>
                <a:chOff x="7049452" y="1529333"/>
                <a:chExt cx="1193482" cy="142589"/>
              </a:xfrm>
            </p:grpSpPr>
            <p:sp>
              <p:nvSpPr>
                <p:cNvPr id="2471" name="Google Shape;2471;p18"/>
                <p:cNvSpPr/>
                <p:nvPr/>
              </p:nvSpPr>
              <p:spPr>
                <a:xfrm>
                  <a:off x="7051071" y="1543144"/>
                  <a:ext cx="1188053" cy="114561"/>
                </a:xfrm>
                <a:custGeom>
                  <a:rect b="b" l="l" r="r" t="t"/>
                  <a:pathLst>
                    <a:path extrusionOk="0" h="114561" w="1188053">
                      <a:moveTo>
                        <a:pt x="0" y="94964"/>
                      </a:moveTo>
                      <a:cubicBezTo>
                        <a:pt x="153733" y="112204"/>
                        <a:pt x="337185" y="121348"/>
                        <a:pt x="543115" y="108585"/>
                      </a:cubicBezTo>
                      <a:cubicBezTo>
                        <a:pt x="796957" y="92773"/>
                        <a:pt x="1014984" y="48101"/>
                        <a:pt x="1188053" y="0"/>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72" name="Google Shape;2472;p18"/>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73" name="Google Shape;2473;p18"/>
              <p:cNvGrpSpPr/>
              <p:nvPr/>
            </p:nvGrpSpPr>
            <p:grpSpPr>
              <a:xfrm>
                <a:off x="7097172" y="1814035"/>
                <a:ext cx="664273" cy="387572"/>
                <a:chOff x="7097172" y="1814035"/>
                <a:chExt cx="664273" cy="387572"/>
              </a:xfrm>
            </p:grpSpPr>
            <p:sp>
              <p:nvSpPr>
                <p:cNvPr id="2474" name="Google Shape;2474;p18"/>
                <p:cNvSpPr/>
                <p:nvPr/>
              </p:nvSpPr>
              <p:spPr>
                <a:xfrm>
                  <a:off x="7098601" y="1828132"/>
                  <a:ext cx="658463" cy="359854"/>
                </a:xfrm>
                <a:custGeom>
                  <a:rect b="b" l="l" r="r" t="t"/>
                  <a:pathLst>
                    <a:path extrusionOk="0" h="359854" w="658463">
                      <a:moveTo>
                        <a:pt x="0" y="0"/>
                      </a:moveTo>
                      <a:cubicBezTo>
                        <a:pt x="44862" y="4858"/>
                        <a:pt x="112109" y="17335"/>
                        <a:pt x="183261" y="54292"/>
                      </a:cubicBezTo>
                      <a:cubicBezTo>
                        <a:pt x="266224" y="97346"/>
                        <a:pt x="304514" y="147542"/>
                        <a:pt x="359759" y="196882"/>
                      </a:cubicBezTo>
                      <a:cubicBezTo>
                        <a:pt x="417481" y="248317"/>
                        <a:pt x="510540" y="313753"/>
                        <a:pt x="658463" y="359855"/>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75" name="Google Shape;2475;p18"/>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2476" name="Google Shape;2476;p18"/>
          <p:cNvGrpSpPr/>
          <p:nvPr/>
        </p:nvGrpSpPr>
        <p:grpSpPr>
          <a:xfrm>
            <a:off x="10102259" y="0"/>
            <a:ext cx="1334548" cy="3560540"/>
            <a:chOff x="12941152" y="2238153"/>
            <a:chExt cx="1334548" cy="3560540"/>
          </a:xfrm>
        </p:grpSpPr>
        <p:sp>
          <p:nvSpPr>
            <p:cNvPr id="2477" name="Google Shape;2477;p18"/>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1"/>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478" name="Google Shape;2478;p18"/>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79" name="Google Shape;2479;p18"/>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0" name="Google Shape;2480;p18"/>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1" name="Google Shape;2481;p18"/>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2" name="Google Shape;2482;p18"/>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3" name="Google Shape;2483;p18"/>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4" name="Google Shape;2484;p18"/>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5" name="Google Shape;2485;p18"/>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6" name="Google Shape;2486;p18"/>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7" name="Google Shape;2487;p18"/>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8" name="Google Shape;2488;p18"/>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9" name="Google Shape;2489;p18"/>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90" name="Google Shape;2490;p18"/>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91" name="Google Shape;2491;p18"/>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2492" name="Google Shape;2492;p18"/>
          <p:cNvSpPr/>
          <p:nvPr/>
        </p:nvSpPr>
        <p:spPr>
          <a:xfrm>
            <a:off x="10167800" y="111425"/>
            <a:ext cx="1194420" cy="3320204"/>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noFill/>
          <a:ln cap="flat" cmpd="sng" w="19050">
            <a:solidFill>
              <a:schemeClr val="lt2"/>
            </a:solidFill>
            <a:prstDash val="dash"/>
            <a:miter lim="8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496" name="Shape 2496"/>
        <p:cNvGrpSpPr/>
        <p:nvPr/>
      </p:nvGrpSpPr>
      <p:grpSpPr>
        <a:xfrm>
          <a:off x="0" y="0"/>
          <a:ext cx="0" cy="0"/>
          <a:chOff x="0" y="0"/>
          <a:chExt cx="0" cy="0"/>
        </a:xfrm>
      </p:grpSpPr>
      <p:grpSp>
        <p:nvGrpSpPr>
          <p:cNvPr id="2497" name="Google Shape;2497;p19"/>
          <p:cNvGrpSpPr/>
          <p:nvPr/>
        </p:nvGrpSpPr>
        <p:grpSpPr>
          <a:xfrm>
            <a:off x="-368135" y="3015075"/>
            <a:ext cx="2980550" cy="3756480"/>
            <a:chOff x="2736025" y="1080877"/>
            <a:chExt cx="3759997" cy="4738842"/>
          </a:xfrm>
        </p:grpSpPr>
        <p:sp>
          <p:nvSpPr>
            <p:cNvPr id="2498" name="Google Shape;2498;p19"/>
            <p:cNvSpPr/>
            <p:nvPr/>
          </p:nvSpPr>
          <p:spPr>
            <a:xfrm rot="754528">
              <a:off x="3158857" y="1347698"/>
              <a:ext cx="2914333" cy="4205200"/>
            </a:xfrm>
            <a:custGeom>
              <a:rect b="b" l="l" r="r" t="t"/>
              <a:pathLst>
                <a:path extrusionOk="0" h="4209557" w="2917352">
                  <a:moveTo>
                    <a:pt x="1708370" y="889477"/>
                  </a:moveTo>
                  <a:lnTo>
                    <a:pt x="1653930" y="926780"/>
                  </a:lnTo>
                  <a:lnTo>
                    <a:pt x="1633008" y="931774"/>
                  </a:lnTo>
                  <a:lnTo>
                    <a:pt x="1646323" y="1139917"/>
                  </a:lnTo>
                  <a:lnTo>
                    <a:pt x="1649037" y="1139743"/>
                  </a:lnTo>
                  <a:lnTo>
                    <a:pt x="1674864" y="1430533"/>
                  </a:lnTo>
                  <a:lnTo>
                    <a:pt x="1708367" y="1425944"/>
                  </a:lnTo>
                  <a:lnTo>
                    <a:pt x="1708353" y="1200150"/>
                  </a:lnTo>
                  <a:lnTo>
                    <a:pt x="1708344" y="1194881"/>
                  </a:lnTo>
                  <a:lnTo>
                    <a:pt x="1708370" y="1194881"/>
                  </a:lnTo>
                  <a:close/>
                  <a:moveTo>
                    <a:pt x="585812" y="0"/>
                  </a:moveTo>
                  <a:lnTo>
                    <a:pt x="1091794" y="1044006"/>
                  </a:lnTo>
                  <a:lnTo>
                    <a:pt x="1050838" y="861229"/>
                  </a:lnTo>
                  <a:lnTo>
                    <a:pt x="1045272" y="860261"/>
                  </a:lnTo>
                  <a:cubicBezTo>
                    <a:pt x="1034854" y="853657"/>
                    <a:pt x="1026955" y="843079"/>
                    <a:pt x="1024045" y="830092"/>
                  </a:cubicBezTo>
                  <a:lnTo>
                    <a:pt x="1020046" y="812247"/>
                  </a:lnTo>
                  <a:lnTo>
                    <a:pt x="1003905" y="740213"/>
                  </a:lnTo>
                  <a:lnTo>
                    <a:pt x="1000823" y="726458"/>
                  </a:lnTo>
                  <a:cubicBezTo>
                    <a:pt x="997913" y="713471"/>
                    <a:pt x="1000542" y="700534"/>
                    <a:pt x="1007146" y="690116"/>
                  </a:cubicBezTo>
                  <a:lnTo>
                    <a:pt x="1010164" y="687992"/>
                  </a:lnTo>
                  <a:lnTo>
                    <a:pt x="990996" y="602448"/>
                  </a:lnTo>
                  <a:cubicBezTo>
                    <a:pt x="985176" y="576474"/>
                    <a:pt x="1001514" y="550700"/>
                    <a:pt x="1027488" y="544880"/>
                  </a:cubicBezTo>
                  <a:lnTo>
                    <a:pt x="1250742" y="494854"/>
                  </a:lnTo>
                  <a:cubicBezTo>
                    <a:pt x="1276716" y="489034"/>
                    <a:pt x="1302491" y="505371"/>
                    <a:pt x="1308311" y="531345"/>
                  </a:cubicBezTo>
                  <a:lnTo>
                    <a:pt x="1327488" y="616928"/>
                  </a:lnTo>
                  <a:lnTo>
                    <a:pt x="1331022" y="617543"/>
                  </a:lnTo>
                  <a:cubicBezTo>
                    <a:pt x="1341440" y="624147"/>
                    <a:pt x="1349338" y="634725"/>
                    <a:pt x="1352248" y="647712"/>
                  </a:cubicBezTo>
                  <a:lnTo>
                    <a:pt x="1355331" y="661467"/>
                  </a:lnTo>
                  <a:lnTo>
                    <a:pt x="1371472" y="733501"/>
                  </a:lnTo>
                  <a:lnTo>
                    <a:pt x="1375470" y="751346"/>
                  </a:lnTo>
                  <a:cubicBezTo>
                    <a:pt x="1378381" y="764333"/>
                    <a:pt x="1375751" y="777270"/>
                    <a:pt x="1369148" y="787688"/>
                  </a:cubicBezTo>
                  <a:lnTo>
                    <a:pt x="1364528" y="790938"/>
                  </a:lnTo>
                  <a:lnTo>
                    <a:pt x="1514268" y="1459192"/>
                  </a:lnTo>
                  <a:lnTo>
                    <a:pt x="1552457" y="1451778"/>
                  </a:lnTo>
                  <a:lnTo>
                    <a:pt x="1545974" y="1146341"/>
                  </a:lnTo>
                  <a:lnTo>
                    <a:pt x="1593220" y="1143317"/>
                  </a:lnTo>
                  <a:lnTo>
                    <a:pt x="1545944" y="1146341"/>
                  </a:lnTo>
                  <a:lnTo>
                    <a:pt x="1532859" y="941786"/>
                  </a:lnTo>
                  <a:lnTo>
                    <a:pt x="1480777" y="932929"/>
                  </a:lnTo>
                  <a:cubicBezTo>
                    <a:pt x="1432732" y="912361"/>
                    <a:pt x="1396933" y="865427"/>
                    <a:pt x="1389930" y="813701"/>
                  </a:cubicBezTo>
                  <a:cubicBezTo>
                    <a:pt x="1384007" y="770711"/>
                    <a:pt x="1396568" y="728755"/>
                    <a:pt x="1411310" y="687383"/>
                  </a:cubicBezTo>
                  <a:cubicBezTo>
                    <a:pt x="1417438" y="670294"/>
                    <a:pt x="1423906" y="653423"/>
                    <a:pt x="1429589" y="636531"/>
                  </a:cubicBezTo>
                  <a:cubicBezTo>
                    <a:pt x="1468522" y="521898"/>
                    <a:pt x="1474861" y="396413"/>
                    <a:pt x="1447461" y="278487"/>
                  </a:cubicBezTo>
                  <a:cubicBezTo>
                    <a:pt x="1551983" y="354631"/>
                    <a:pt x="1641870" y="450843"/>
                    <a:pt x="1710612" y="560286"/>
                  </a:cubicBezTo>
                  <a:cubicBezTo>
                    <a:pt x="1730038" y="591219"/>
                    <a:pt x="1748001" y="624116"/>
                    <a:pt x="1760623" y="658392"/>
                  </a:cubicBezTo>
                  <a:lnTo>
                    <a:pt x="1774468" y="708601"/>
                  </a:lnTo>
                  <a:lnTo>
                    <a:pt x="1797979" y="692744"/>
                  </a:lnTo>
                  <a:cubicBezTo>
                    <a:pt x="1815526" y="685318"/>
                    <a:pt x="1834815" y="681210"/>
                    <a:pt x="1855055" y="681210"/>
                  </a:cubicBezTo>
                  <a:lnTo>
                    <a:pt x="1884842" y="681210"/>
                  </a:lnTo>
                  <a:lnTo>
                    <a:pt x="1884842" y="671898"/>
                  </a:lnTo>
                  <a:cubicBezTo>
                    <a:pt x="1884842" y="647015"/>
                    <a:pt x="1905013" y="626844"/>
                    <a:pt x="1929895" y="626844"/>
                  </a:cubicBezTo>
                  <a:lnTo>
                    <a:pt x="2005714" y="626845"/>
                  </a:lnTo>
                  <a:cubicBezTo>
                    <a:pt x="2030596" y="626844"/>
                    <a:pt x="2050767" y="647015"/>
                    <a:pt x="2050767" y="671897"/>
                  </a:cubicBezTo>
                  <a:lnTo>
                    <a:pt x="2050767" y="681210"/>
                  </a:lnTo>
                  <a:lnTo>
                    <a:pt x="2080702" y="681210"/>
                  </a:lnTo>
                  <a:cubicBezTo>
                    <a:pt x="2161665" y="681210"/>
                    <a:pt x="2227387" y="746932"/>
                    <a:pt x="2227387" y="827895"/>
                  </a:cubicBezTo>
                  <a:lnTo>
                    <a:pt x="2227388" y="1200227"/>
                  </a:lnTo>
                  <a:lnTo>
                    <a:pt x="2227368" y="1200227"/>
                  </a:lnTo>
                  <a:lnTo>
                    <a:pt x="2227391" y="1405437"/>
                  </a:lnTo>
                  <a:lnTo>
                    <a:pt x="2296504" y="1413651"/>
                  </a:lnTo>
                  <a:cubicBezTo>
                    <a:pt x="2422301" y="1435127"/>
                    <a:pt x="2502670" y="1477416"/>
                    <a:pt x="2516543" y="1539326"/>
                  </a:cubicBezTo>
                  <a:cubicBezTo>
                    <a:pt x="2525602" y="1579757"/>
                    <a:pt x="2505504" y="1624672"/>
                    <a:pt x="2461286" y="1671283"/>
                  </a:cubicBezTo>
                  <a:lnTo>
                    <a:pt x="2910832" y="3677504"/>
                  </a:lnTo>
                  <a:cubicBezTo>
                    <a:pt x="2913268" y="3681839"/>
                    <a:pt x="2915002" y="3686527"/>
                    <a:pt x="2916064" y="3691266"/>
                  </a:cubicBezTo>
                  <a:cubicBezTo>
                    <a:pt x="2943160" y="3812189"/>
                    <a:pt x="2539722" y="4005569"/>
                    <a:pt x="2015046" y="4123137"/>
                  </a:cubicBezTo>
                  <a:cubicBezTo>
                    <a:pt x="1490371" y="4240704"/>
                    <a:pt x="1042989" y="4237972"/>
                    <a:pt x="1015893" y="4117050"/>
                  </a:cubicBezTo>
                  <a:cubicBezTo>
                    <a:pt x="1014831" y="4112310"/>
                    <a:pt x="1014398" y="4107331"/>
                    <a:pt x="1014751" y="4102371"/>
                  </a:cubicBezTo>
                  <a:lnTo>
                    <a:pt x="565204" y="2096150"/>
                  </a:lnTo>
                  <a:cubicBezTo>
                    <a:pt x="505324" y="2072865"/>
                    <a:pt x="467981" y="2040821"/>
                    <a:pt x="458922" y="2000391"/>
                  </a:cubicBezTo>
                  <a:cubicBezTo>
                    <a:pt x="443067" y="1929636"/>
                    <a:pt x="516697" y="1844995"/>
                    <a:pt x="652126" y="1761501"/>
                  </a:cubicBezTo>
                  <a:lnTo>
                    <a:pt x="702104" y="1732629"/>
                  </a:lnTo>
                  <a:lnTo>
                    <a:pt x="0" y="283834"/>
                  </a:lnTo>
                  <a:lnTo>
                    <a:pt x="0" y="283834"/>
                  </a:lnTo>
                  <a:lnTo>
                    <a:pt x="0" y="283834"/>
                  </a:lnTo>
                  <a:lnTo>
                    <a:pt x="128814" y="221390"/>
                  </a:lnTo>
                  <a:lnTo>
                    <a:pt x="128815" y="221392"/>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99" name="Google Shape;2499;p19"/>
            <p:cNvGrpSpPr/>
            <p:nvPr/>
          </p:nvGrpSpPr>
          <p:grpSpPr>
            <a:xfrm>
              <a:off x="3589542" y="1191270"/>
              <a:ext cx="2181129" cy="4335875"/>
              <a:chOff x="5005387" y="1262062"/>
              <a:chExt cx="2181129" cy="4335875"/>
            </a:xfrm>
          </p:grpSpPr>
          <p:sp>
            <p:nvSpPr>
              <p:cNvPr id="2500" name="Google Shape;2500;p19"/>
              <p:cNvSpPr/>
              <p:nvPr/>
            </p:nvSpPr>
            <p:spPr>
              <a:xfrm>
                <a:off x="5077872" y="2886265"/>
                <a:ext cx="2108644" cy="2711672"/>
              </a:xfrm>
              <a:custGeom>
                <a:rect b="b" l="l" r="r" t="t"/>
                <a:pathLst>
                  <a:path extrusionOk="0" h="2711672" w="2108644">
                    <a:moveTo>
                      <a:pt x="2025872" y="416719"/>
                    </a:moveTo>
                    <a:lnTo>
                      <a:pt x="2025872" y="2472690"/>
                    </a:lnTo>
                    <a:cubicBezTo>
                      <a:pt x="2027301" y="2477453"/>
                      <a:pt x="2027968" y="2482406"/>
                      <a:pt x="2027968" y="2487263"/>
                    </a:cubicBezTo>
                    <a:cubicBezTo>
                      <a:pt x="2027968" y="2611184"/>
                      <a:pt x="1592009" y="2711672"/>
                      <a:pt x="1054322" y="2711672"/>
                    </a:cubicBezTo>
                    <a:cubicBezTo>
                      <a:pt x="516636" y="2711672"/>
                      <a:pt x="80677" y="2611184"/>
                      <a:pt x="80677" y="2487263"/>
                    </a:cubicBezTo>
                    <a:cubicBezTo>
                      <a:pt x="80677" y="2482406"/>
                      <a:pt x="81343" y="2477453"/>
                      <a:pt x="82772" y="2472690"/>
                    </a:cubicBezTo>
                    <a:lnTo>
                      <a:pt x="82772" y="416719"/>
                    </a:lnTo>
                    <a:cubicBezTo>
                      <a:pt x="29432" y="380905"/>
                      <a:pt x="0" y="341471"/>
                      <a:pt x="0" y="300038"/>
                    </a:cubicBezTo>
                    <a:cubicBezTo>
                      <a:pt x="0" y="134302"/>
                      <a:pt x="472059" y="0"/>
                      <a:pt x="1054322" y="0"/>
                    </a:cubicBezTo>
                    <a:cubicBezTo>
                      <a:pt x="1636585" y="0"/>
                      <a:pt x="2108645" y="134302"/>
                      <a:pt x="2108645" y="300038"/>
                    </a:cubicBezTo>
                    <a:cubicBezTo>
                      <a:pt x="2108645" y="341471"/>
                      <a:pt x="2079212" y="380905"/>
                      <a:pt x="2025872" y="41671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1" name="Google Shape;2501;p19"/>
              <p:cNvSpPr/>
              <p:nvPr/>
            </p:nvSpPr>
            <p:spPr>
              <a:xfrm>
                <a:off x="5209126" y="2965036"/>
                <a:ext cx="1846135" cy="390334"/>
              </a:xfrm>
              <a:custGeom>
                <a:rect b="b" l="l" r="r" t="t"/>
                <a:pathLst>
                  <a:path extrusionOk="0" h="390334" w="1846135">
                    <a:moveTo>
                      <a:pt x="1846136" y="195167"/>
                    </a:moveTo>
                    <a:cubicBezTo>
                      <a:pt x="1846136" y="302955"/>
                      <a:pt x="1432864" y="390335"/>
                      <a:pt x="923068" y="390335"/>
                    </a:cubicBezTo>
                    <a:cubicBezTo>
                      <a:pt x="413272" y="390335"/>
                      <a:pt x="0" y="302955"/>
                      <a:pt x="0" y="195167"/>
                    </a:cubicBezTo>
                    <a:cubicBezTo>
                      <a:pt x="0" y="87379"/>
                      <a:pt x="413272" y="0"/>
                      <a:pt x="923068" y="0"/>
                    </a:cubicBezTo>
                    <a:cubicBezTo>
                      <a:pt x="1432864" y="0"/>
                      <a:pt x="1846136" y="87379"/>
                      <a:pt x="1846136" y="195167"/>
                    </a:cubicBezTo>
                    <a:close/>
                  </a:path>
                </a:pathLst>
              </a:custGeom>
              <a:solidFill>
                <a:srgbClr val="2A1F1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502" name="Google Shape;2502;p19"/>
              <p:cNvGrpSpPr/>
              <p:nvPr/>
            </p:nvGrpSpPr>
            <p:grpSpPr>
              <a:xfrm>
                <a:off x="5005387" y="1262062"/>
                <a:ext cx="1126807" cy="2097881"/>
                <a:chOff x="5005387" y="1262062"/>
                <a:chExt cx="1126807" cy="2097881"/>
              </a:xfrm>
            </p:grpSpPr>
            <p:sp>
              <p:nvSpPr>
                <p:cNvPr id="2503" name="Google Shape;2503;p19"/>
                <p:cNvSpPr/>
                <p:nvPr/>
              </p:nvSpPr>
              <p:spPr>
                <a:xfrm>
                  <a:off x="5005387" y="1262062"/>
                  <a:ext cx="1126807" cy="2097881"/>
                </a:xfrm>
                <a:custGeom>
                  <a:rect b="b" l="l" r="r" t="t"/>
                  <a:pathLst>
                    <a:path extrusionOk="0" h="2097881" w="1126807">
                      <a:moveTo>
                        <a:pt x="1126808" y="2097881"/>
                      </a:moveTo>
                      <a:lnTo>
                        <a:pt x="1116616" y="2097881"/>
                      </a:lnTo>
                      <a:cubicBezTo>
                        <a:pt x="1089184" y="2097881"/>
                        <a:pt x="1061942" y="2097596"/>
                        <a:pt x="1035082" y="2097119"/>
                      </a:cubicBezTo>
                      <a:cubicBezTo>
                        <a:pt x="1025462" y="2096929"/>
                        <a:pt x="1015937" y="2096738"/>
                        <a:pt x="1006412" y="2096548"/>
                      </a:cubicBezTo>
                      <a:cubicBezTo>
                        <a:pt x="969931" y="2095595"/>
                        <a:pt x="934117" y="2094262"/>
                        <a:pt x="899160" y="2092452"/>
                      </a:cubicBezTo>
                      <a:cubicBezTo>
                        <a:pt x="789527" y="2086832"/>
                        <a:pt x="687610" y="2077117"/>
                        <a:pt x="597218" y="2064068"/>
                      </a:cubicBezTo>
                      <a:cubicBezTo>
                        <a:pt x="541306" y="2055971"/>
                        <a:pt x="489775" y="2046637"/>
                        <a:pt x="443579" y="2036255"/>
                      </a:cubicBezTo>
                      <a:lnTo>
                        <a:pt x="384334" y="1783937"/>
                      </a:lnTo>
                      <a:lnTo>
                        <a:pt x="368618" y="1717358"/>
                      </a:lnTo>
                      <a:lnTo>
                        <a:pt x="0" y="148876"/>
                      </a:lnTo>
                      <a:lnTo>
                        <a:pt x="139351" y="116110"/>
                      </a:lnTo>
                      <a:lnTo>
                        <a:pt x="633698" y="0"/>
                      </a:lnTo>
                      <a:lnTo>
                        <a:pt x="899160" y="1129379"/>
                      </a:lnTo>
                      <a:lnTo>
                        <a:pt x="1016794" y="1630109"/>
                      </a:lnTo>
                      <a:lnTo>
                        <a:pt x="1035272" y="1708309"/>
                      </a:lnTo>
                      <a:lnTo>
                        <a:pt x="1126808" y="2097881"/>
                      </a:lnTo>
                      <a:close/>
                    </a:path>
                  </a:pathLst>
                </a:custGeom>
                <a:solidFill>
                  <a:srgbClr val="F1C2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4" name="Google Shape;2504;p19"/>
                <p:cNvSpPr/>
                <p:nvPr/>
              </p:nvSpPr>
              <p:spPr>
                <a:xfrm>
                  <a:off x="5005387" y="1378171"/>
                  <a:ext cx="597217" cy="1947957"/>
                </a:xfrm>
                <a:custGeom>
                  <a:rect b="b" l="l" r="r" t="t"/>
                  <a:pathLst>
                    <a:path extrusionOk="0" h="1947957" w="597217">
                      <a:moveTo>
                        <a:pt x="524066" y="1636967"/>
                      </a:moveTo>
                      <a:lnTo>
                        <a:pt x="597218" y="1947958"/>
                      </a:lnTo>
                      <a:cubicBezTo>
                        <a:pt x="541306" y="1939862"/>
                        <a:pt x="489775" y="1930527"/>
                        <a:pt x="443579" y="1920145"/>
                      </a:cubicBezTo>
                      <a:lnTo>
                        <a:pt x="384334" y="1667828"/>
                      </a:lnTo>
                      <a:lnTo>
                        <a:pt x="368618" y="1601248"/>
                      </a:lnTo>
                      <a:lnTo>
                        <a:pt x="0" y="32766"/>
                      </a:lnTo>
                      <a:lnTo>
                        <a:pt x="139351" y="0"/>
                      </a:lnTo>
                      <a:lnTo>
                        <a:pt x="507778" y="1567720"/>
                      </a:lnTo>
                      <a:lnTo>
                        <a:pt x="524066" y="1636967"/>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5" name="Google Shape;2505;p19"/>
                <p:cNvSpPr/>
                <p:nvPr/>
              </p:nvSpPr>
              <p:spPr>
                <a:xfrm>
                  <a:off x="5547169" y="1940337"/>
                  <a:ext cx="230505" cy="69437"/>
                </a:xfrm>
                <a:custGeom>
                  <a:rect b="b" l="l" r="r" t="t"/>
                  <a:pathLst>
                    <a:path extrusionOk="0" h="69437" w="230505">
                      <a:moveTo>
                        <a:pt x="3429" y="69437"/>
                      </a:moveTo>
                      <a:lnTo>
                        <a:pt x="230505" y="14097"/>
                      </a:lnTo>
                      <a:lnTo>
                        <a:pt x="226981"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6" name="Google Shape;2506;p19"/>
                <p:cNvSpPr/>
                <p:nvPr/>
              </p:nvSpPr>
              <p:spPr>
                <a:xfrm>
                  <a:off x="5649276" y="2096356"/>
                  <a:ext cx="164972" cy="46958"/>
                </a:xfrm>
                <a:custGeom>
                  <a:rect b="b" l="l" r="r" t="t"/>
                  <a:pathLst>
                    <a:path extrusionOk="0" h="46958" w="164972">
                      <a:moveTo>
                        <a:pt x="1715" y="46958"/>
                      </a:moveTo>
                      <a:lnTo>
                        <a:pt x="164973"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7" name="Google Shape;2507;p19"/>
                <p:cNvSpPr/>
                <p:nvPr/>
              </p:nvSpPr>
              <p:spPr>
                <a:xfrm>
                  <a:off x="5669565" y="197567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8" name="Google Shape;2508;p19"/>
                <p:cNvSpPr/>
                <p:nvPr/>
              </p:nvSpPr>
              <p:spPr>
                <a:xfrm>
                  <a:off x="5676232" y="2004059"/>
                  <a:ext cx="115443" cy="34861"/>
                </a:xfrm>
                <a:custGeom>
                  <a:rect b="b" l="l" r="r" t="t"/>
                  <a:pathLst>
                    <a:path extrusionOk="0" h="34861" w="115443">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9" name="Google Shape;2509;p19"/>
                <p:cNvSpPr/>
                <p:nvPr/>
              </p:nvSpPr>
              <p:spPr>
                <a:xfrm>
                  <a:off x="5683376" y="2032443"/>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0" name="Google Shape;2510;p19"/>
                <p:cNvSpPr/>
                <p:nvPr/>
              </p:nvSpPr>
              <p:spPr>
                <a:xfrm>
                  <a:off x="5691949" y="2068067"/>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1" name="Google Shape;2511;p19"/>
                <p:cNvSpPr/>
                <p:nvPr/>
              </p:nvSpPr>
              <p:spPr>
                <a:xfrm>
                  <a:off x="5728524" y="2217419"/>
                  <a:ext cx="115347" cy="34861"/>
                </a:xfrm>
                <a:custGeom>
                  <a:rect b="b" l="l" r="r" t="t"/>
                  <a:pathLst>
                    <a:path extrusionOk="0" h="34861" w="115347">
                      <a:moveTo>
                        <a:pt x="1715" y="34861"/>
                      </a:moveTo>
                      <a:lnTo>
                        <a:pt x="115348" y="7144"/>
                      </a:lnTo>
                      <a:lnTo>
                        <a:pt x="113633" y="0"/>
                      </a:lnTo>
                      <a:lnTo>
                        <a:pt x="0" y="27622"/>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2" name="Google Shape;2512;p19"/>
                <p:cNvSpPr/>
                <p:nvPr/>
              </p:nvSpPr>
              <p:spPr>
                <a:xfrm>
                  <a:off x="5721381" y="2188844"/>
                  <a:ext cx="115443" cy="34861"/>
                </a:xfrm>
                <a:custGeom>
                  <a:rect b="b" l="l" r="r" t="t"/>
                  <a:pathLst>
                    <a:path extrusionOk="0" h="34861" w="115443">
                      <a:moveTo>
                        <a:pt x="1715" y="34861"/>
                      </a:moveTo>
                      <a:lnTo>
                        <a:pt x="115443"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3" name="Google Shape;2513;p19"/>
                <p:cNvSpPr/>
                <p:nvPr/>
              </p:nvSpPr>
              <p:spPr>
                <a:xfrm>
                  <a:off x="5712618" y="2153506"/>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4" name="Google Shape;2514;p19"/>
                <p:cNvSpPr/>
                <p:nvPr/>
              </p:nvSpPr>
              <p:spPr>
                <a:xfrm>
                  <a:off x="5705664" y="2124741"/>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5" name="Google Shape;2515;p19"/>
                <p:cNvSpPr/>
                <p:nvPr/>
              </p:nvSpPr>
              <p:spPr>
                <a:xfrm>
                  <a:off x="5623178" y="2253043"/>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6" name="Google Shape;2516;p19"/>
                <p:cNvSpPr/>
                <p:nvPr/>
              </p:nvSpPr>
              <p:spPr>
                <a:xfrm>
                  <a:off x="5725381" y="2409253"/>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7" name="Google Shape;2517;p19"/>
                <p:cNvSpPr/>
                <p:nvPr/>
              </p:nvSpPr>
              <p:spPr>
                <a:xfrm>
                  <a:off x="5745860" y="228828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8" name="Google Shape;2518;p19"/>
                <p:cNvSpPr/>
                <p:nvPr/>
              </p:nvSpPr>
              <p:spPr>
                <a:xfrm>
                  <a:off x="5752528" y="2316670"/>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9" name="Google Shape;2519;p19"/>
                <p:cNvSpPr/>
                <p:nvPr/>
              </p:nvSpPr>
              <p:spPr>
                <a:xfrm>
                  <a:off x="5759481" y="2345340"/>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0" name="Google Shape;2520;p19"/>
                <p:cNvSpPr/>
                <p:nvPr/>
              </p:nvSpPr>
              <p:spPr>
                <a:xfrm>
                  <a:off x="5766529" y="2373724"/>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1" name="Google Shape;2521;p19"/>
                <p:cNvSpPr/>
                <p:nvPr/>
              </p:nvSpPr>
              <p:spPr>
                <a:xfrm>
                  <a:off x="5804534" y="253002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2" name="Google Shape;2522;p19"/>
                <p:cNvSpPr/>
                <p:nvPr/>
              </p:nvSpPr>
              <p:spPr>
                <a:xfrm>
                  <a:off x="5797486" y="2501740"/>
                  <a:ext cx="115442" cy="34861"/>
                </a:xfrm>
                <a:custGeom>
                  <a:rect b="b" l="l" r="r" t="t"/>
                  <a:pathLst>
                    <a:path extrusionOk="0" h="34861" w="115442">
                      <a:moveTo>
                        <a:pt x="1810" y="34862"/>
                      </a:moveTo>
                      <a:lnTo>
                        <a:pt x="115443" y="7144"/>
                      </a:lnTo>
                      <a:lnTo>
                        <a:pt x="113633" y="0"/>
                      </a:lnTo>
                      <a:lnTo>
                        <a:pt x="0" y="27623"/>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3" name="Google Shape;2523;p19"/>
                <p:cNvSpPr/>
                <p:nvPr/>
              </p:nvSpPr>
              <p:spPr>
                <a:xfrm>
                  <a:off x="5788913" y="2466117"/>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4" name="Google Shape;2524;p19"/>
                <p:cNvSpPr/>
                <p:nvPr/>
              </p:nvSpPr>
              <p:spPr>
                <a:xfrm>
                  <a:off x="5781864" y="243763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5" name="Google Shape;2525;p19"/>
                <p:cNvSpPr/>
                <p:nvPr/>
              </p:nvSpPr>
              <p:spPr>
                <a:xfrm>
                  <a:off x="5699283" y="2565939"/>
                  <a:ext cx="230505" cy="69437"/>
                </a:xfrm>
                <a:custGeom>
                  <a:rect b="b" l="l" r="r" t="t"/>
                  <a:pathLst>
                    <a:path extrusionOk="0" h="69437" w="230505">
                      <a:moveTo>
                        <a:pt x="3524" y="69437"/>
                      </a:moveTo>
                      <a:lnTo>
                        <a:pt x="230505" y="14097"/>
                      </a:lnTo>
                      <a:lnTo>
                        <a:pt x="227076" y="0"/>
                      </a:lnTo>
                      <a:lnTo>
                        <a:pt x="0" y="55340"/>
                      </a:lnTo>
                      <a:lnTo>
                        <a:pt x="3524" y="69437"/>
                      </a:lnTo>
                      <a:lnTo>
                        <a:pt x="3524"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6" name="Google Shape;2526;p19"/>
                <p:cNvSpPr/>
                <p:nvPr/>
              </p:nvSpPr>
              <p:spPr>
                <a:xfrm>
                  <a:off x="5799772" y="2715005"/>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7" name="Google Shape;2527;p19"/>
                <p:cNvSpPr/>
                <p:nvPr/>
              </p:nvSpPr>
              <p:spPr>
                <a:xfrm>
                  <a:off x="5820060" y="2593942"/>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8" name="Google Shape;2528;p19"/>
                <p:cNvSpPr/>
                <p:nvPr/>
              </p:nvSpPr>
              <p:spPr>
                <a:xfrm>
                  <a:off x="5828632" y="2629566"/>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9" name="Google Shape;2529;p19"/>
                <p:cNvSpPr/>
                <p:nvPr/>
              </p:nvSpPr>
              <p:spPr>
                <a:xfrm>
                  <a:off x="5835586" y="2658045"/>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0" name="Google Shape;2530;p19"/>
                <p:cNvSpPr/>
                <p:nvPr/>
              </p:nvSpPr>
              <p:spPr>
                <a:xfrm>
                  <a:off x="5842634" y="2686620"/>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1" name="Google Shape;2531;p19"/>
                <p:cNvSpPr/>
                <p:nvPr/>
              </p:nvSpPr>
              <p:spPr>
                <a:xfrm>
                  <a:off x="5880734" y="284292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2" name="Google Shape;2532;p19"/>
                <p:cNvSpPr/>
                <p:nvPr/>
              </p:nvSpPr>
              <p:spPr>
                <a:xfrm>
                  <a:off x="5872066" y="2807302"/>
                  <a:ext cx="115443" cy="34956"/>
                </a:xfrm>
                <a:custGeom>
                  <a:rect b="b" l="l" r="r" t="t"/>
                  <a:pathLst>
                    <a:path extrusionOk="0" h="34956" w="115443">
                      <a:moveTo>
                        <a:pt x="1810" y="34957"/>
                      </a:moveTo>
                      <a:lnTo>
                        <a:pt x="115443" y="7239"/>
                      </a:lnTo>
                      <a:lnTo>
                        <a:pt x="113729" y="0"/>
                      </a:lnTo>
                      <a:lnTo>
                        <a:pt x="0" y="27718"/>
                      </a:lnTo>
                      <a:lnTo>
                        <a:pt x="1810" y="34957"/>
                      </a:lnTo>
                      <a:lnTo>
                        <a:pt x="1810"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3" name="Google Shape;2533;p19"/>
                <p:cNvSpPr/>
                <p:nvPr/>
              </p:nvSpPr>
              <p:spPr>
                <a:xfrm>
                  <a:off x="5865018" y="2779013"/>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4" name="Google Shape;2534;p19"/>
                <p:cNvSpPr/>
                <p:nvPr/>
              </p:nvSpPr>
              <p:spPr>
                <a:xfrm>
                  <a:off x="5858160" y="2750533"/>
                  <a:ext cx="115443" cy="34861"/>
                </a:xfrm>
                <a:custGeom>
                  <a:rect b="b" l="l" r="r" t="t"/>
                  <a:pathLst>
                    <a:path extrusionOk="0" h="34861" w="115443">
                      <a:moveTo>
                        <a:pt x="1810" y="34861"/>
                      </a:moveTo>
                      <a:lnTo>
                        <a:pt x="115443" y="7144"/>
                      </a:lnTo>
                      <a:lnTo>
                        <a:pt x="113633" y="0"/>
                      </a:lnTo>
                      <a:lnTo>
                        <a:pt x="0" y="27622"/>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5" name="Google Shape;2535;p19"/>
                <p:cNvSpPr/>
                <p:nvPr/>
              </p:nvSpPr>
              <p:spPr>
                <a:xfrm>
                  <a:off x="5773768" y="2871691"/>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6" name="Google Shape;2536;p19"/>
                <p:cNvSpPr/>
                <p:nvPr/>
              </p:nvSpPr>
              <p:spPr>
                <a:xfrm>
                  <a:off x="5875876" y="3027711"/>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7" name="Google Shape;2537;p19"/>
                <p:cNvSpPr/>
                <p:nvPr/>
              </p:nvSpPr>
              <p:spPr>
                <a:xfrm>
                  <a:off x="5896260" y="290683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8" name="Google Shape;2538;p19"/>
                <p:cNvSpPr/>
                <p:nvPr/>
              </p:nvSpPr>
              <p:spPr>
                <a:xfrm>
                  <a:off x="5903118" y="293531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9" name="Google Shape;2539;p19"/>
                <p:cNvSpPr/>
                <p:nvPr/>
              </p:nvSpPr>
              <p:spPr>
                <a:xfrm>
                  <a:off x="5911690" y="297094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0" name="Google Shape;2540;p19"/>
                <p:cNvSpPr/>
                <p:nvPr/>
              </p:nvSpPr>
              <p:spPr>
                <a:xfrm>
                  <a:off x="5918929" y="2999231"/>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1" name="Google Shape;2541;p19"/>
                <p:cNvSpPr/>
                <p:nvPr/>
              </p:nvSpPr>
              <p:spPr>
                <a:xfrm>
                  <a:off x="5954934" y="3148583"/>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2" name="Google Shape;2542;p19"/>
                <p:cNvSpPr/>
                <p:nvPr/>
              </p:nvSpPr>
              <p:spPr>
                <a:xfrm>
                  <a:off x="5948266" y="3120199"/>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3" name="Google Shape;2543;p19"/>
                <p:cNvSpPr/>
                <p:nvPr/>
              </p:nvSpPr>
              <p:spPr>
                <a:xfrm>
                  <a:off x="5941122" y="3091624"/>
                  <a:ext cx="115443" cy="34956"/>
                </a:xfrm>
                <a:custGeom>
                  <a:rect b="b" l="l" r="r" t="t"/>
                  <a:pathLst>
                    <a:path extrusionOk="0" h="34956" w="115443">
                      <a:moveTo>
                        <a:pt x="1715" y="34957"/>
                      </a:moveTo>
                      <a:lnTo>
                        <a:pt x="115443" y="7239"/>
                      </a:lnTo>
                      <a:lnTo>
                        <a:pt x="113633" y="0"/>
                      </a:lnTo>
                      <a:lnTo>
                        <a:pt x="0" y="27718"/>
                      </a:lnTo>
                      <a:lnTo>
                        <a:pt x="1715" y="34957"/>
                      </a:lnTo>
                      <a:lnTo>
                        <a:pt x="1715"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4" name="Google Shape;2544;p19"/>
                <p:cNvSpPr/>
                <p:nvPr/>
              </p:nvSpPr>
              <p:spPr>
                <a:xfrm>
                  <a:off x="5934264" y="306314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5" name="Google Shape;2545;p19"/>
                <p:cNvSpPr/>
                <p:nvPr/>
              </p:nvSpPr>
              <p:spPr>
                <a:xfrm>
                  <a:off x="5848159" y="3177158"/>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6" name="Google Shape;2546;p19"/>
                <p:cNvSpPr/>
                <p:nvPr/>
              </p:nvSpPr>
              <p:spPr>
                <a:xfrm>
                  <a:off x="6011798" y="3333749"/>
                  <a:ext cx="103631" cy="25431"/>
                </a:xfrm>
                <a:custGeom>
                  <a:rect b="b" l="l" r="r" t="t"/>
                  <a:pathLst>
                    <a:path extrusionOk="0" h="25431" w="103631">
                      <a:moveTo>
                        <a:pt x="103632" y="7144"/>
                      </a:moveTo>
                      <a:lnTo>
                        <a:pt x="28670" y="25432"/>
                      </a:lnTo>
                      <a:cubicBezTo>
                        <a:pt x="19050" y="25241"/>
                        <a:pt x="9525" y="25051"/>
                        <a:pt x="0" y="24860"/>
                      </a:cubicBezTo>
                      <a:lnTo>
                        <a:pt x="101822" y="0"/>
                      </a:lnTo>
                      <a:lnTo>
                        <a:pt x="103632" y="714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7" name="Google Shape;2547;p19"/>
                <p:cNvSpPr/>
                <p:nvPr/>
              </p:nvSpPr>
              <p:spPr>
                <a:xfrm>
                  <a:off x="5970650" y="3212591"/>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8" name="Google Shape;2548;p19"/>
                <p:cNvSpPr/>
                <p:nvPr/>
              </p:nvSpPr>
              <p:spPr>
                <a:xfrm>
                  <a:off x="5977699" y="324097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9" name="Google Shape;2549;p19"/>
                <p:cNvSpPr/>
                <p:nvPr/>
              </p:nvSpPr>
              <p:spPr>
                <a:xfrm>
                  <a:off x="5986462" y="3276504"/>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0" name="Google Shape;2550;p19"/>
                <p:cNvSpPr/>
                <p:nvPr/>
              </p:nvSpPr>
              <p:spPr>
                <a:xfrm>
                  <a:off x="5993224" y="330488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1" name="Google Shape;2551;p19"/>
                <p:cNvSpPr/>
                <p:nvPr/>
              </p:nvSpPr>
              <p:spPr>
                <a:xfrm>
                  <a:off x="5401722" y="1321879"/>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2" name="Google Shape;2552;p19"/>
                <p:cNvSpPr/>
                <p:nvPr/>
              </p:nvSpPr>
              <p:spPr>
                <a:xfrm>
                  <a:off x="5503830" y="1477898"/>
                  <a:ext cx="165068" cy="46958"/>
                </a:xfrm>
                <a:custGeom>
                  <a:rect b="b" l="l" r="r" t="t"/>
                  <a:pathLst>
                    <a:path extrusionOk="0" h="46958" w="165068">
                      <a:moveTo>
                        <a:pt x="1714" y="46958"/>
                      </a:moveTo>
                      <a:lnTo>
                        <a:pt x="165068" y="7144"/>
                      </a:lnTo>
                      <a:lnTo>
                        <a:pt x="163259" y="0"/>
                      </a:lnTo>
                      <a:lnTo>
                        <a:pt x="0" y="39815"/>
                      </a:lnTo>
                      <a:lnTo>
                        <a:pt x="1714" y="46958"/>
                      </a:lnTo>
                      <a:lnTo>
                        <a:pt x="1714"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3" name="Google Shape;2553;p19"/>
                <p:cNvSpPr/>
                <p:nvPr/>
              </p:nvSpPr>
              <p:spPr>
                <a:xfrm>
                  <a:off x="5524118" y="135721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4" name="Google Shape;2554;p19"/>
                <p:cNvSpPr/>
                <p:nvPr/>
              </p:nvSpPr>
              <p:spPr>
                <a:xfrm>
                  <a:off x="5530881" y="138560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5" name="Google Shape;2555;p19"/>
                <p:cNvSpPr/>
                <p:nvPr/>
              </p:nvSpPr>
              <p:spPr>
                <a:xfrm>
                  <a:off x="5537929" y="1413985"/>
                  <a:ext cx="115442" cy="34861"/>
                </a:xfrm>
                <a:custGeom>
                  <a:rect b="b" l="l" r="r" t="t"/>
                  <a:pathLst>
                    <a:path extrusionOk="0" h="34861" w="115442">
                      <a:moveTo>
                        <a:pt x="1810" y="34862"/>
                      </a:moveTo>
                      <a:lnTo>
                        <a:pt x="115443" y="7239"/>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6" name="Google Shape;2556;p19"/>
                <p:cNvSpPr/>
                <p:nvPr/>
              </p:nvSpPr>
              <p:spPr>
                <a:xfrm>
                  <a:off x="5546502" y="144960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7" name="Google Shape;2557;p19"/>
                <p:cNvSpPr/>
                <p:nvPr/>
              </p:nvSpPr>
              <p:spPr>
                <a:xfrm>
                  <a:off x="5583078" y="1598961"/>
                  <a:ext cx="115442" cy="34861"/>
                </a:xfrm>
                <a:custGeom>
                  <a:rect b="b" l="l" r="r" t="t"/>
                  <a:pathLst>
                    <a:path extrusionOk="0" h="34861" w="115442">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8" name="Google Shape;2558;p19"/>
                <p:cNvSpPr/>
                <p:nvPr/>
              </p:nvSpPr>
              <p:spPr>
                <a:xfrm>
                  <a:off x="5576029" y="157038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9" name="Google Shape;2559;p19"/>
                <p:cNvSpPr/>
                <p:nvPr/>
              </p:nvSpPr>
              <p:spPr>
                <a:xfrm>
                  <a:off x="5567266" y="1535048"/>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0" name="Google Shape;2560;p19"/>
                <p:cNvSpPr/>
                <p:nvPr/>
              </p:nvSpPr>
              <p:spPr>
                <a:xfrm>
                  <a:off x="5560313" y="150628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1" name="Google Shape;2561;p19"/>
                <p:cNvSpPr/>
                <p:nvPr/>
              </p:nvSpPr>
              <p:spPr>
                <a:xfrm>
                  <a:off x="5477826" y="1634584"/>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2" name="Google Shape;2562;p19"/>
                <p:cNvSpPr/>
                <p:nvPr/>
              </p:nvSpPr>
              <p:spPr>
                <a:xfrm>
                  <a:off x="5579934" y="1790794"/>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3" name="Google Shape;2563;p19"/>
                <p:cNvSpPr/>
                <p:nvPr/>
              </p:nvSpPr>
              <p:spPr>
                <a:xfrm>
                  <a:off x="5600413" y="166982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4" name="Google Shape;2564;p19"/>
                <p:cNvSpPr/>
                <p:nvPr/>
              </p:nvSpPr>
              <p:spPr>
                <a:xfrm>
                  <a:off x="5607176" y="1698211"/>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5" name="Google Shape;2565;p19"/>
                <p:cNvSpPr/>
                <p:nvPr/>
              </p:nvSpPr>
              <p:spPr>
                <a:xfrm>
                  <a:off x="5614034" y="1726881"/>
                  <a:ext cx="115442" cy="34861"/>
                </a:xfrm>
                <a:custGeom>
                  <a:rect b="b" l="l" r="r" t="t"/>
                  <a:pathLst>
                    <a:path extrusionOk="0" h="34861" w="115442">
                      <a:moveTo>
                        <a:pt x="1810" y="34862"/>
                      </a:moveTo>
                      <a:lnTo>
                        <a:pt x="115443" y="7144"/>
                      </a:lnTo>
                      <a:lnTo>
                        <a:pt x="113728"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6" name="Google Shape;2566;p19"/>
                <p:cNvSpPr/>
                <p:nvPr/>
              </p:nvSpPr>
              <p:spPr>
                <a:xfrm>
                  <a:off x="5621082" y="1755266"/>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7" name="Google Shape;2567;p19"/>
                <p:cNvSpPr/>
                <p:nvPr/>
              </p:nvSpPr>
              <p:spPr>
                <a:xfrm>
                  <a:off x="5659182" y="191157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8" name="Google Shape;2568;p19"/>
                <p:cNvSpPr/>
                <p:nvPr/>
              </p:nvSpPr>
              <p:spPr>
                <a:xfrm>
                  <a:off x="5652134" y="1883282"/>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9" name="Google Shape;2569;p19"/>
                <p:cNvSpPr/>
                <p:nvPr/>
              </p:nvSpPr>
              <p:spPr>
                <a:xfrm>
                  <a:off x="5643562" y="184765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0" name="Google Shape;2570;p19"/>
                <p:cNvSpPr/>
                <p:nvPr/>
              </p:nvSpPr>
              <p:spPr>
                <a:xfrm>
                  <a:off x="5636418" y="1819179"/>
                  <a:ext cx="115443" cy="34861"/>
                </a:xfrm>
                <a:custGeom>
                  <a:rect b="b" l="l" r="r" t="t"/>
                  <a:pathLst>
                    <a:path extrusionOk="0" h="34861" w="115443">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71" name="Google Shape;2571;p19"/>
              <p:cNvGrpSpPr/>
              <p:nvPr/>
            </p:nvGrpSpPr>
            <p:grpSpPr>
              <a:xfrm>
                <a:off x="5885211" y="1890331"/>
                <a:ext cx="360140" cy="1469611"/>
                <a:chOff x="5885211" y="1890331"/>
                <a:chExt cx="360140" cy="1469611"/>
              </a:xfrm>
            </p:grpSpPr>
            <p:sp>
              <p:nvSpPr>
                <p:cNvPr id="2572" name="Google Shape;2572;p19"/>
                <p:cNvSpPr/>
                <p:nvPr/>
              </p:nvSpPr>
              <p:spPr>
                <a:xfrm>
                  <a:off x="5904547" y="2186558"/>
                  <a:ext cx="321468" cy="1173384"/>
                </a:xfrm>
                <a:custGeom>
                  <a:rect b="b" l="l" r="r" t="t"/>
                  <a:pathLst>
                    <a:path extrusionOk="0" h="1173384" w="321468">
                      <a:moveTo>
                        <a:pt x="321469" y="0"/>
                      </a:moveTo>
                      <a:lnTo>
                        <a:pt x="321469" y="1172147"/>
                      </a:lnTo>
                      <a:cubicBezTo>
                        <a:pt x="302990" y="1172623"/>
                        <a:pt x="284226" y="1172909"/>
                        <a:pt x="265462" y="1173099"/>
                      </a:cubicBezTo>
                      <a:cubicBezTo>
                        <a:pt x="252889" y="1173290"/>
                        <a:pt x="240316" y="1173385"/>
                        <a:pt x="227648" y="1173385"/>
                      </a:cubicBezTo>
                      <a:lnTo>
                        <a:pt x="217456" y="1173385"/>
                      </a:lnTo>
                      <a:cubicBezTo>
                        <a:pt x="190024" y="1173385"/>
                        <a:pt x="162782" y="1173099"/>
                        <a:pt x="135922" y="1172623"/>
                      </a:cubicBezTo>
                      <a:cubicBezTo>
                        <a:pt x="126302" y="1172432"/>
                        <a:pt x="116777" y="1172242"/>
                        <a:pt x="107252" y="1172051"/>
                      </a:cubicBezTo>
                      <a:cubicBezTo>
                        <a:pt x="70771" y="1171099"/>
                        <a:pt x="34957" y="1169765"/>
                        <a:pt x="0" y="1167956"/>
                      </a:cubicBezTo>
                      <a:lnTo>
                        <a:pt x="0" y="0"/>
                      </a:lnTo>
                      <a:lnTo>
                        <a:pt x="321469"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3" name="Google Shape;2573;p19"/>
                <p:cNvSpPr/>
                <p:nvPr/>
              </p:nvSpPr>
              <p:spPr>
                <a:xfrm>
                  <a:off x="5902737" y="1890331"/>
                  <a:ext cx="325183" cy="189071"/>
                </a:xfrm>
                <a:custGeom>
                  <a:rect b="b" l="l" r="r" t="t"/>
                  <a:pathLst>
                    <a:path extrusionOk="0" h="189071" w="325183">
                      <a:moveTo>
                        <a:pt x="276987" y="0"/>
                      </a:moveTo>
                      <a:cubicBezTo>
                        <a:pt x="303605" y="0"/>
                        <a:pt x="325184" y="21578"/>
                        <a:pt x="325184" y="48196"/>
                      </a:cubicBezTo>
                      <a:lnTo>
                        <a:pt x="325184" y="140875"/>
                      </a:lnTo>
                      <a:cubicBezTo>
                        <a:pt x="325184" y="167493"/>
                        <a:pt x="303605" y="189071"/>
                        <a:pt x="276987" y="189071"/>
                      </a:cubicBezTo>
                      <a:lnTo>
                        <a:pt x="48197" y="189071"/>
                      </a:lnTo>
                      <a:cubicBezTo>
                        <a:pt x="21578" y="189071"/>
                        <a:pt x="0" y="167493"/>
                        <a:pt x="0" y="140875"/>
                      </a:cubicBezTo>
                      <a:lnTo>
                        <a:pt x="0" y="48196"/>
                      </a:lnTo>
                      <a:cubicBezTo>
                        <a:pt x="0" y="21578"/>
                        <a:pt x="21578" y="0"/>
                        <a:pt x="48197" y="0"/>
                      </a:cubicBezTo>
                      <a:close/>
                    </a:path>
                  </a:pathLst>
                </a:custGeom>
                <a:solidFill>
                  <a:srgbClr val="CF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4" name="Google Shape;2574;p19"/>
                <p:cNvSpPr/>
                <p:nvPr/>
              </p:nvSpPr>
              <p:spPr>
                <a:xfrm>
                  <a:off x="5885211" y="2013489"/>
                  <a:ext cx="360140" cy="202596"/>
                </a:xfrm>
                <a:custGeom>
                  <a:rect b="b" l="l" r="r" t="t"/>
                  <a:pathLst>
                    <a:path extrusionOk="0" h="202596" w="360140">
                      <a:moveTo>
                        <a:pt x="311944" y="0"/>
                      </a:moveTo>
                      <a:cubicBezTo>
                        <a:pt x="338562" y="0"/>
                        <a:pt x="360140" y="21578"/>
                        <a:pt x="360140" y="48196"/>
                      </a:cubicBezTo>
                      <a:lnTo>
                        <a:pt x="360140" y="154400"/>
                      </a:lnTo>
                      <a:cubicBezTo>
                        <a:pt x="360140" y="181018"/>
                        <a:pt x="338562" y="202597"/>
                        <a:pt x="311944" y="202597"/>
                      </a:cubicBezTo>
                      <a:lnTo>
                        <a:pt x="48197" y="202597"/>
                      </a:lnTo>
                      <a:cubicBezTo>
                        <a:pt x="21578" y="202597"/>
                        <a:pt x="0" y="181018"/>
                        <a:pt x="0" y="154400"/>
                      </a:cubicBezTo>
                      <a:lnTo>
                        <a:pt x="0" y="48196"/>
                      </a:lnTo>
                      <a:cubicBezTo>
                        <a:pt x="0" y="21578"/>
                        <a:pt x="21578" y="0"/>
                        <a:pt x="48197" y="0"/>
                      </a:cubicBezTo>
                      <a:close/>
                    </a:path>
                  </a:pathLst>
                </a:custGeom>
                <a:solidFill>
                  <a:srgbClr val="B7B7B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5" name="Google Shape;2575;p19"/>
                <p:cNvSpPr/>
                <p:nvPr/>
              </p:nvSpPr>
              <p:spPr>
                <a:xfrm>
                  <a:off x="5885211" y="2075782"/>
                  <a:ext cx="360140" cy="73818"/>
                </a:xfrm>
                <a:custGeom>
                  <a:rect b="b" l="l" r="r" t="t"/>
                  <a:pathLst>
                    <a:path extrusionOk="0" h="73818" w="360140">
                      <a:moveTo>
                        <a:pt x="0" y="0"/>
                      </a:moveTo>
                      <a:lnTo>
                        <a:pt x="360140" y="0"/>
                      </a:lnTo>
                      <a:lnTo>
                        <a:pt x="360140" y="73819"/>
                      </a:lnTo>
                      <a:lnTo>
                        <a:pt x="0" y="7381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76" name="Google Shape;2576;p19"/>
              <p:cNvGrpSpPr/>
              <p:nvPr/>
            </p:nvGrpSpPr>
            <p:grpSpPr>
              <a:xfrm>
                <a:off x="6170008" y="1722214"/>
                <a:ext cx="474409" cy="1637442"/>
                <a:chOff x="6170008" y="1722214"/>
                <a:chExt cx="474409" cy="1637442"/>
              </a:xfrm>
            </p:grpSpPr>
            <p:grpSp>
              <p:nvGrpSpPr>
                <p:cNvPr id="2577" name="Google Shape;2577;p19"/>
                <p:cNvGrpSpPr/>
                <p:nvPr/>
              </p:nvGrpSpPr>
              <p:grpSpPr>
                <a:xfrm>
                  <a:off x="6170008" y="2373546"/>
                  <a:ext cx="288911" cy="986110"/>
                  <a:chOff x="6170008" y="2373546"/>
                  <a:chExt cx="288911" cy="986110"/>
                </a:xfrm>
              </p:grpSpPr>
              <p:sp>
                <p:nvSpPr>
                  <p:cNvPr id="2578" name="Google Shape;2578;p19"/>
                  <p:cNvSpPr/>
                  <p:nvPr/>
                </p:nvSpPr>
                <p:spPr>
                  <a:xfrm>
                    <a:off x="6170008" y="2590608"/>
                    <a:ext cx="257365" cy="769048"/>
                  </a:xfrm>
                  <a:custGeom>
                    <a:rect b="b" l="l" r="r" t="t"/>
                    <a:pathLst>
                      <a:path extrusionOk="0" h="769048" w="257365">
                        <a:moveTo>
                          <a:pt x="257365" y="16097"/>
                        </a:moveTo>
                        <a:lnTo>
                          <a:pt x="218408" y="309848"/>
                        </a:lnTo>
                        <a:lnTo>
                          <a:pt x="208217" y="386620"/>
                        </a:lnTo>
                        <a:lnTo>
                          <a:pt x="169355" y="680180"/>
                        </a:lnTo>
                        <a:lnTo>
                          <a:pt x="158210" y="764477"/>
                        </a:lnTo>
                        <a:cubicBezTo>
                          <a:pt x="155639" y="764572"/>
                          <a:pt x="152972" y="764667"/>
                          <a:pt x="150400" y="764762"/>
                        </a:cubicBezTo>
                        <a:cubicBezTo>
                          <a:pt x="119539" y="766286"/>
                          <a:pt x="88011" y="767334"/>
                          <a:pt x="56007" y="768096"/>
                        </a:cubicBezTo>
                        <a:cubicBezTo>
                          <a:pt x="37529" y="768572"/>
                          <a:pt x="18764" y="768858"/>
                          <a:pt x="0" y="769049"/>
                        </a:cubicBezTo>
                        <a:lnTo>
                          <a:pt x="56007" y="491871"/>
                        </a:lnTo>
                        <a:lnTo>
                          <a:pt x="78391" y="380810"/>
                        </a:lnTo>
                        <a:lnTo>
                          <a:pt x="94202" y="302895"/>
                        </a:lnTo>
                        <a:lnTo>
                          <a:pt x="155353" y="0"/>
                        </a:lnTo>
                        <a:lnTo>
                          <a:pt x="257365" y="16097"/>
                        </a:lnTo>
                        <a:close/>
                      </a:path>
                    </a:pathLst>
                  </a:custGeom>
                  <a:solidFill>
                    <a:srgbClr val="572B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9" name="Google Shape;2579;p19"/>
                  <p:cNvSpPr/>
                  <p:nvPr/>
                </p:nvSpPr>
                <p:spPr>
                  <a:xfrm rot="535229">
                    <a:off x="6341956" y="2380013"/>
                    <a:ext cx="100542" cy="219651"/>
                  </a:xfrm>
                  <a:custGeom>
                    <a:rect b="b" l="l" r="r" t="t"/>
                    <a:pathLst>
                      <a:path extrusionOk="0" h="219741" w="100583">
                        <a:moveTo>
                          <a:pt x="0" y="0"/>
                        </a:moveTo>
                        <a:lnTo>
                          <a:pt x="100584" y="0"/>
                        </a:lnTo>
                        <a:lnTo>
                          <a:pt x="100584" y="219742"/>
                        </a:lnTo>
                        <a:lnTo>
                          <a:pt x="0" y="219742"/>
                        </a:lnTo>
                        <a:close/>
                      </a:path>
                    </a:pathLst>
                  </a:custGeom>
                  <a:solidFill>
                    <a:srgbClr val="D0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80" name="Google Shape;2580;p19"/>
                <p:cNvGrpSpPr/>
                <p:nvPr/>
              </p:nvGrpSpPr>
              <p:grpSpPr>
                <a:xfrm>
                  <a:off x="6245306" y="1722214"/>
                  <a:ext cx="399111" cy="682528"/>
                  <a:chOff x="6245306" y="1722214"/>
                  <a:chExt cx="399111" cy="682528"/>
                </a:xfrm>
              </p:grpSpPr>
              <p:sp>
                <p:nvSpPr>
                  <p:cNvPr id="2581" name="Google Shape;2581;p19"/>
                  <p:cNvSpPr/>
                  <p:nvPr/>
                </p:nvSpPr>
                <p:spPr>
                  <a:xfrm>
                    <a:off x="6245306" y="1722214"/>
                    <a:ext cx="399111" cy="682528"/>
                  </a:xfrm>
                  <a:custGeom>
                    <a:rect b="b" l="l" r="r" t="t"/>
                    <a:pathLst>
                      <a:path extrusionOk="0" h="682528" w="399111">
                        <a:moveTo>
                          <a:pt x="390475" y="546926"/>
                        </a:moveTo>
                        <a:cubicBezTo>
                          <a:pt x="386855" y="559689"/>
                          <a:pt x="381807" y="571595"/>
                          <a:pt x="375425" y="582739"/>
                        </a:cubicBezTo>
                        <a:cubicBezTo>
                          <a:pt x="318275" y="683704"/>
                          <a:pt x="157969" y="714089"/>
                          <a:pt x="63100" y="645890"/>
                        </a:cubicBezTo>
                        <a:cubicBezTo>
                          <a:pt x="20714" y="615315"/>
                          <a:pt x="-3956" y="561689"/>
                          <a:pt x="521" y="509683"/>
                        </a:cubicBezTo>
                        <a:cubicBezTo>
                          <a:pt x="4141" y="466439"/>
                          <a:pt x="25572" y="428244"/>
                          <a:pt x="49003" y="391097"/>
                        </a:cubicBezTo>
                        <a:cubicBezTo>
                          <a:pt x="58719" y="375761"/>
                          <a:pt x="68720" y="360712"/>
                          <a:pt x="77959" y="345472"/>
                        </a:cubicBezTo>
                        <a:cubicBezTo>
                          <a:pt x="141015" y="242126"/>
                          <a:pt x="174638" y="121063"/>
                          <a:pt x="173686" y="0"/>
                        </a:cubicBezTo>
                        <a:cubicBezTo>
                          <a:pt x="259030" y="97155"/>
                          <a:pt x="325705" y="210693"/>
                          <a:pt x="368853" y="332518"/>
                        </a:cubicBezTo>
                        <a:cubicBezTo>
                          <a:pt x="393237" y="401383"/>
                          <a:pt x="410191" y="476631"/>
                          <a:pt x="390475" y="546926"/>
                        </a:cubicBezTo>
                        <a:close/>
                      </a:path>
                    </a:pathLst>
                  </a:custGeom>
                  <a:solidFill>
                    <a:srgbClr val="D7B0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2" name="Google Shape;2582;p19"/>
                  <p:cNvSpPr/>
                  <p:nvPr/>
                </p:nvSpPr>
                <p:spPr>
                  <a:xfrm>
                    <a:off x="6294310" y="1722214"/>
                    <a:ext cx="350107" cy="583888"/>
                  </a:xfrm>
                  <a:custGeom>
                    <a:rect b="b" l="l" r="r" t="t"/>
                    <a:pathLst>
                      <a:path extrusionOk="0" h="583888" w="350107">
                        <a:moveTo>
                          <a:pt x="341471" y="546926"/>
                        </a:moveTo>
                        <a:cubicBezTo>
                          <a:pt x="337852" y="559689"/>
                          <a:pt x="332803" y="571595"/>
                          <a:pt x="326422" y="582739"/>
                        </a:cubicBezTo>
                        <a:cubicBezTo>
                          <a:pt x="315659" y="584835"/>
                          <a:pt x="304609" y="584168"/>
                          <a:pt x="294227" y="579882"/>
                        </a:cubicBezTo>
                        <a:cubicBezTo>
                          <a:pt x="267843" y="569024"/>
                          <a:pt x="253746" y="540258"/>
                          <a:pt x="245745" y="512921"/>
                        </a:cubicBezTo>
                        <a:cubicBezTo>
                          <a:pt x="237839" y="485585"/>
                          <a:pt x="233077" y="456152"/>
                          <a:pt x="215932" y="433292"/>
                        </a:cubicBezTo>
                        <a:cubicBezTo>
                          <a:pt x="151162" y="346996"/>
                          <a:pt x="122206" y="502920"/>
                          <a:pt x="52292" y="457105"/>
                        </a:cubicBezTo>
                        <a:cubicBezTo>
                          <a:pt x="34290" y="445389"/>
                          <a:pt x="15907" y="419957"/>
                          <a:pt x="0" y="391097"/>
                        </a:cubicBezTo>
                        <a:cubicBezTo>
                          <a:pt x="9715" y="375761"/>
                          <a:pt x="19717" y="360712"/>
                          <a:pt x="28956" y="345472"/>
                        </a:cubicBezTo>
                        <a:cubicBezTo>
                          <a:pt x="92011" y="242126"/>
                          <a:pt x="125635" y="121063"/>
                          <a:pt x="124682" y="0"/>
                        </a:cubicBezTo>
                        <a:cubicBezTo>
                          <a:pt x="210026" y="97155"/>
                          <a:pt x="276701" y="210693"/>
                          <a:pt x="319849" y="332518"/>
                        </a:cubicBezTo>
                        <a:cubicBezTo>
                          <a:pt x="344234" y="401383"/>
                          <a:pt x="361188" y="476631"/>
                          <a:pt x="341471" y="54692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583" name="Google Shape;2583;p19"/>
              <p:cNvGrpSpPr/>
              <p:nvPr/>
            </p:nvGrpSpPr>
            <p:grpSpPr>
              <a:xfrm>
                <a:off x="6320408" y="2157776"/>
                <a:ext cx="771165" cy="1197594"/>
                <a:chOff x="6320408" y="2157776"/>
                <a:chExt cx="771165" cy="1197594"/>
              </a:xfrm>
            </p:grpSpPr>
            <p:sp>
              <p:nvSpPr>
                <p:cNvPr id="2584" name="Google Shape;2584;p19"/>
                <p:cNvSpPr/>
                <p:nvPr/>
              </p:nvSpPr>
              <p:spPr>
                <a:xfrm>
                  <a:off x="6320408" y="2673476"/>
                  <a:ext cx="659225" cy="681894"/>
                </a:xfrm>
                <a:custGeom>
                  <a:rect b="b" l="l" r="r" t="t"/>
                  <a:pathLst>
                    <a:path extrusionOk="0" h="681894" w="659225">
                      <a:moveTo>
                        <a:pt x="659225" y="113443"/>
                      </a:moveTo>
                      <a:lnTo>
                        <a:pt x="658082" y="118682"/>
                      </a:lnTo>
                      <a:lnTo>
                        <a:pt x="611791" y="325374"/>
                      </a:lnTo>
                      <a:lnTo>
                        <a:pt x="596741" y="392144"/>
                      </a:lnTo>
                      <a:lnTo>
                        <a:pt x="548926" y="605885"/>
                      </a:lnTo>
                      <a:cubicBezTo>
                        <a:pt x="419957" y="643414"/>
                        <a:pt x="228981" y="670941"/>
                        <a:pt x="7811" y="681609"/>
                      </a:cubicBezTo>
                      <a:cubicBezTo>
                        <a:pt x="5239" y="681704"/>
                        <a:pt x="2572" y="681800"/>
                        <a:pt x="0" y="681895"/>
                      </a:cubicBezTo>
                      <a:lnTo>
                        <a:pt x="18955" y="597313"/>
                      </a:lnTo>
                      <a:lnTo>
                        <a:pt x="84296" y="305467"/>
                      </a:lnTo>
                      <a:lnTo>
                        <a:pt x="101346" y="229648"/>
                      </a:lnTo>
                      <a:lnTo>
                        <a:pt x="151638" y="5144"/>
                      </a:lnTo>
                      <a:lnTo>
                        <a:pt x="152781" y="0"/>
                      </a:lnTo>
                      <a:lnTo>
                        <a:pt x="659225" y="11344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5" name="Google Shape;2585;p19"/>
                <p:cNvSpPr/>
                <p:nvPr/>
              </p:nvSpPr>
              <p:spPr>
                <a:xfrm rot="754528">
                  <a:off x="6522869" y="2222465"/>
                  <a:ext cx="518480" cy="518479"/>
                </a:xfrm>
                <a:custGeom>
                  <a:rect b="b" l="l" r="r" t="t"/>
                  <a:pathLst>
                    <a:path extrusionOk="0" h="519016" w="519017">
                      <a:moveTo>
                        <a:pt x="146685" y="0"/>
                      </a:moveTo>
                      <a:lnTo>
                        <a:pt x="372332" y="0"/>
                      </a:lnTo>
                      <a:cubicBezTo>
                        <a:pt x="453295" y="0"/>
                        <a:pt x="519017" y="65722"/>
                        <a:pt x="519017" y="146685"/>
                      </a:cubicBezTo>
                      <a:lnTo>
                        <a:pt x="519017" y="519017"/>
                      </a:lnTo>
                      <a:lnTo>
                        <a:pt x="0" y="519017"/>
                      </a:lnTo>
                      <a:lnTo>
                        <a:pt x="0" y="146685"/>
                      </a:lnTo>
                      <a:cubicBezTo>
                        <a:pt x="0" y="65722"/>
                        <a:pt x="65722" y="0"/>
                        <a:pt x="146685" y="0"/>
                      </a:cubicBezTo>
                      <a:close/>
                    </a:path>
                  </a:pathLst>
                </a:custGeom>
                <a:solidFill>
                  <a:srgbClr val="2C2A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6" name="Google Shape;2586;p19"/>
                <p:cNvSpPr/>
                <p:nvPr/>
              </p:nvSpPr>
              <p:spPr>
                <a:xfrm rot="754528">
                  <a:off x="6713499" y="2169856"/>
                  <a:ext cx="165753" cy="497261"/>
                </a:xfrm>
                <a:custGeom>
                  <a:rect b="b" l="l" r="r" t="t"/>
                  <a:pathLst>
                    <a:path extrusionOk="0" h="497776" w="165925">
                      <a:moveTo>
                        <a:pt x="120872" y="0"/>
                      </a:moveTo>
                      <a:cubicBezTo>
                        <a:pt x="145754" y="0"/>
                        <a:pt x="165925" y="20171"/>
                        <a:pt x="165925" y="45053"/>
                      </a:cubicBezTo>
                      <a:lnTo>
                        <a:pt x="165925" y="452723"/>
                      </a:lnTo>
                      <a:cubicBezTo>
                        <a:pt x="165925" y="477605"/>
                        <a:pt x="145754" y="497776"/>
                        <a:pt x="120872" y="497776"/>
                      </a:cubicBezTo>
                      <a:lnTo>
                        <a:pt x="45053" y="497776"/>
                      </a:lnTo>
                      <a:cubicBezTo>
                        <a:pt x="20171" y="497776"/>
                        <a:pt x="0" y="477605"/>
                        <a:pt x="0" y="452723"/>
                      </a:cubicBezTo>
                      <a:lnTo>
                        <a:pt x="0" y="45053"/>
                      </a:lnTo>
                      <a:cubicBezTo>
                        <a:pt x="0" y="20171"/>
                        <a:pt x="20171" y="0"/>
                        <a:pt x="45053"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sp>
        <p:nvSpPr>
          <p:cNvPr id="2587" name="Google Shape;2587;p19"/>
          <p:cNvSpPr txBox="1"/>
          <p:nvPr>
            <p:ph type="title"/>
          </p:nvPr>
        </p:nvSpPr>
        <p:spPr>
          <a:xfrm>
            <a:off x="5143573" y="696038"/>
            <a:ext cx="6266100" cy="14106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Favorite moment</a:t>
            </a:r>
            <a:endParaRPr/>
          </a:p>
        </p:txBody>
      </p:sp>
      <p:sp>
        <p:nvSpPr>
          <p:cNvPr id="2588" name="Google Shape;2588;p19"/>
          <p:cNvSpPr txBox="1"/>
          <p:nvPr>
            <p:ph idx="1" type="body"/>
          </p:nvPr>
        </p:nvSpPr>
        <p:spPr>
          <a:xfrm>
            <a:off x="3065000" y="2024925"/>
            <a:ext cx="7719600" cy="3949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Far far away, behind the word mountains, far from the countries Vokalia and Consonantia, there live the blind texts. </a:t>
            </a:r>
            <a:endParaRPr/>
          </a:p>
          <a:p>
            <a:pPr indent="0" lvl="0" marL="0" rtl="0" algn="l">
              <a:spcBef>
                <a:spcPts val="2100"/>
              </a:spcBef>
              <a:spcAft>
                <a:spcPts val="2100"/>
              </a:spcAft>
              <a:buNone/>
            </a:pPr>
            <a:r>
              <a:rPr lang="en"/>
              <a:t>Separated they live in Bookmarksgrove right at the coast of the Semantics, a large language ocean. A small river named Duden flows by their place and supplies it with the necessary regelialia.</a:t>
            </a:r>
            <a:endParaRPr/>
          </a:p>
        </p:txBody>
      </p:sp>
      <p:grpSp>
        <p:nvGrpSpPr>
          <p:cNvPr id="2589" name="Google Shape;2589;p19"/>
          <p:cNvGrpSpPr/>
          <p:nvPr/>
        </p:nvGrpSpPr>
        <p:grpSpPr>
          <a:xfrm>
            <a:off x="1824416" y="5109379"/>
            <a:ext cx="1292670" cy="1345125"/>
            <a:chOff x="5631684" y="2960997"/>
            <a:chExt cx="918481" cy="955752"/>
          </a:xfrm>
        </p:grpSpPr>
        <p:sp>
          <p:nvSpPr>
            <p:cNvPr id="2590" name="Google Shape;2590;p19"/>
            <p:cNvSpPr/>
            <p:nvPr/>
          </p:nvSpPr>
          <p:spPr>
            <a:xfrm>
              <a:off x="5631684" y="2960997"/>
              <a:ext cx="918481" cy="955752"/>
            </a:xfrm>
            <a:custGeom>
              <a:rect b="b" l="l" r="r" t="t"/>
              <a:pathLst>
                <a:path extrusionOk="0" h="955752" w="918481">
                  <a:moveTo>
                    <a:pt x="239547" y="48"/>
                  </a:moveTo>
                  <a:cubicBezTo>
                    <a:pt x="285277" y="865"/>
                    <a:pt x="364304" y="12705"/>
                    <a:pt x="417882" y="77642"/>
                  </a:cubicBezTo>
                  <a:cubicBezTo>
                    <a:pt x="427931" y="89810"/>
                    <a:pt x="437503" y="104610"/>
                    <a:pt x="445613" y="120549"/>
                  </a:cubicBezTo>
                  <a:lnTo>
                    <a:pt x="462876" y="165858"/>
                  </a:lnTo>
                  <a:lnTo>
                    <a:pt x="467412" y="143841"/>
                  </a:lnTo>
                  <a:cubicBezTo>
                    <a:pt x="491987" y="78976"/>
                    <a:pt x="544374" y="47257"/>
                    <a:pt x="565615" y="36589"/>
                  </a:cubicBezTo>
                  <a:cubicBezTo>
                    <a:pt x="569140" y="34827"/>
                    <a:pt x="573045" y="34660"/>
                    <a:pt x="576510" y="35816"/>
                  </a:cubicBezTo>
                  <a:cubicBezTo>
                    <a:pt x="579974" y="36971"/>
                    <a:pt x="582998" y="39447"/>
                    <a:pt x="584760" y="42971"/>
                  </a:cubicBezTo>
                  <a:cubicBezTo>
                    <a:pt x="588285" y="50020"/>
                    <a:pt x="585427" y="58592"/>
                    <a:pt x="578379" y="62116"/>
                  </a:cubicBezTo>
                  <a:cubicBezTo>
                    <a:pt x="559995" y="71260"/>
                    <a:pt x="515133" y="98597"/>
                    <a:pt x="494082" y="154033"/>
                  </a:cubicBezTo>
                  <a:cubicBezTo>
                    <a:pt x="487129" y="172273"/>
                    <a:pt x="484176" y="189799"/>
                    <a:pt x="483486" y="205480"/>
                  </a:cubicBezTo>
                  <a:lnTo>
                    <a:pt x="484338" y="217046"/>
                  </a:lnTo>
                  <a:lnTo>
                    <a:pt x="496995" y="208926"/>
                  </a:lnTo>
                  <a:cubicBezTo>
                    <a:pt x="539934" y="185030"/>
                    <a:pt x="607478" y="160009"/>
                    <a:pt x="686487" y="175654"/>
                  </a:cubicBezTo>
                  <a:cubicBezTo>
                    <a:pt x="771546" y="192513"/>
                    <a:pt x="842983" y="252711"/>
                    <a:pt x="887560" y="345009"/>
                  </a:cubicBezTo>
                  <a:cubicBezTo>
                    <a:pt x="987001" y="550844"/>
                    <a:pt x="817837" y="773157"/>
                    <a:pt x="782881" y="815639"/>
                  </a:cubicBezTo>
                  <a:cubicBezTo>
                    <a:pt x="742209" y="865169"/>
                    <a:pt x="657627" y="968229"/>
                    <a:pt x="549518" y="952894"/>
                  </a:cubicBezTo>
                  <a:cubicBezTo>
                    <a:pt x="521419" y="948894"/>
                    <a:pt x="494368" y="937178"/>
                    <a:pt x="469222" y="918033"/>
                  </a:cubicBezTo>
                  <a:cubicBezTo>
                    <a:pt x="463698" y="913842"/>
                    <a:pt x="456268" y="913842"/>
                    <a:pt x="450744" y="918033"/>
                  </a:cubicBezTo>
                  <a:cubicBezTo>
                    <a:pt x="425121" y="937845"/>
                    <a:pt x="397594" y="950037"/>
                    <a:pt x="368924" y="954037"/>
                  </a:cubicBezTo>
                  <a:cubicBezTo>
                    <a:pt x="361590" y="955085"/>
                    <a:pt x="354351" y="955561"/>
                    <a:pt x="347207" y="955561"/>
                  </a:cubicBezTo>
                  <a:lnTo>
                    <a:pt x="347302" y="955752"/>
                  </a:lnTo>
                  <a:cubicBezTo>
                    <a:pt x="249671" y="955752"/>
                    <a:pt x="173566" y="863073"/>
                    <a:pt x="135561" y="816972"/>
                  </a:cubicBezTo>
                  <a:cubicBezTo>
                    <a:pt x="100605" y="774491"/>
                    <a:pt x="-68464" y="552082"/>
                    <a:pt x="30882" y="346247"/>
                  </a:cubicBezTo>
                  <a:cubicBezTo>
                    <a:pt x="64315" y="276952"/>
                    <a:pt x="112856" y="225821"/>
                    <a:pt x="170921" y="197474"/>
                  </a:cubicBezTo>
                  <a:lnTo>
                    <a:pt x="231484" y="177051"/>
                  </a:lnTo>
                  <a:lnTo>
                    <a:pt x="221953" y="165558"/>
                  </a:lnTo>
                  <a:cubicBezTo>
                    <a:pt x="186139" y="108313"/>
                    <a:pt x="189378" y="45638"/>
                    <a:pt x="194521" y="13349"/>
                  </a:cubicBezTo>
                  <a:cubicBezTo>
                    <a:pt x="195569" y="6967"/>
                    <a:pt x="200712" y="2109"/>
                    <a:pt x="207094" y="1347"/>
                  </a:cubicBezTo>
                  <a:cubicBezTo>
                    <a:pt x="212761" y="728"/>
                    <a:pt x="224304" y="-225"/>
                    <a:pt x="239547" y="48"/>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591" name="Google Shape;2591;p19"/>
            <p:cNvGrpSpPr/>
            <p:nvPr/>
          </p:nvGrpSpPr>
          <p:grpSpPr>
            <a:xfrm>
              <a:off x="5642106" y="2975433"/>
              <a:ext cx="889535" cy="927072"/>
              <a:chOff x="5648498" y="2967076"/>
              <a:chExt cx="889535" cy="927072"/>
            </a:xfrm>
          </p:grpSpPr>
          <p:sp>
            <p:nvSpPr>
              <p:cNvPr id="2592" name="Google Shape;2592;p19"/>
              <p:cNvSpPr/>
              <p:nvPr/>
            </p:nvSpPr>
            <p:spPr>
              <a:xfrm>
                <a:off x="5648498" y="3137816"/>
                <a:ext cx="889535" cy="756332"/>
              </a:xfrm>
              <a:custGeom>
                <a:rect b="b" l="l" r="r" t="t"/>
                <a:pathLst>
                  <a:path extrusionOk="0" h="756332" w="889535">
                    <a:moveTo>
                      <a:pt x="860220" y="166120"/>
                    </a:moveTo>
                    <a:cubicBezTo>
                      <a:pt x="849075" y="142974"/>
                      <a:pt x="794116" y="29341"/>
                      <a:pt x="669243" y="4576"/>
                    </a:cubicBezTo>
                    <a:cubicBezTo>
                      <a:pt x="553515" y="-18379"/>
                      <a:pt x="463122" y="51915"/>
                      <a:pt x="448930" y="63345"/>
                    </a:cubicBezTo>
                    <a:cubicBezTo>
                      <a:pt x="448930" y="63345"/>
                      <a:pt x="335964" y="-17141"/>
                      <a:pt x="220330" y="5814"/>
                    </a:cubicBezTo>
                    <a:cubicBezTo>
                      <a:pt x="95457" y="30579"/>
                      <a:pt x="40498" y="144308"/>
                      <a:pt x="29354" y="167358"/>
                    </a:cubicBezTo>
                    <a:cubicBezTo>
                      <a:pt x="-69135" y="371193"/>
                      <a:pt x="109935" y="595602"/>
                      <a:pt x="132224" y="622748"/>
                    </a:cubicBezTo>
                    <a:cubicBezTo>
                      <a:pt x="171086" y="670088"/>
                      <a:pt x="252525" y="769148"/>
                      <a:pt x="352537" y="754955"/>
                    </a:cubicBezTo>
                    <a:cubicBezTo>
                      <a:pt x="383017" y="750669"/>
                      <a:pt x="408163" y="736763"/>
                      <a:pt x="427594" y="721808"/>
                    </a:cubicBezTo>
                    <a:cubicBezTo>
                      <a:pt x="438167" y="713617"/>
                      <a:pt x="452740" y="713522"/>
                      <a:pt x="463408" y="721713"/>
                    </a:cubicBezTo>
                    <a:cubicBezTo>
                      <a:pt x="482649" y="736382"/>
                      <a:pt x="507223" y="749621"/>
                      <a:pt x="537036" y="753812"/>
                    </a:cubicBezTo>
                    <a:cubicBezTo>
                      <a:pt x="637144" y="768005"/>
                      <a:pt x="718488" y="668945"/>
                      <a:pt x="757350" y="621605"/>
                    </a:cubicBezTo>
                    <a:cubicBezTo>
                      <a:pt x="779638" y="594459"/>
                      <a:pt x="958613" y="370050"/>
                      <a:pt x="860220" y="166215"/>
                    </a:cubicBezTo>
                    <a:close/>
                  </a:path>
                </a:pathLst>
              </a:custGeom>
              <a:solidFill>
                <a:srgbClr val="B42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3" name="Google Shape;2593;p19"/>
              <p:cNvSpPr/>
              <p:nvPr/>
            </p:nvSpPr>
            <p:spPr>
              <a:xfrm>
                <a:off x="5839617" y="2967076"/>
                <a:ext cx="249516" cy="242919"/>
              </a:xfrm>
              <a:custGeom>
                <a:rect b="b" l="l" r="r" t="t"/>
                <a:pathLst>
                  <a:path extrusionOk="0" h="242919" w="249516">
                    <a:moveTo>
                      <a:pt x="236856" y="229990"/>
                    </a:moveTo>
                    <a:cubicBezTo>
                      <a:pt x="265907" y="201510"/>
                      <a:pt x="241142" y="120643"/>
                      <a:pt x="201232" y="72351"/>
                    </a:cubicBezTo>
                    <a:cubicBezTo>
                      <a:pt x="132462" y="-10897"/>
                      <a:pt x="16161" y="-229"/>
                      <a:pt x="3017" y="1200"/>
                    </a:cubicBezTo>
                    <a:cubicBezTo>
                      <a:pt x="-698" y="24536"/>
                      <a:pt x="-7270" y="86448"/>
                      <a:pt x="28449" y="143598"/>
                    </a:cubicBezTo>
                    <a:cubicBezTo>
                      <a:pt x="80741" y="227228"/>
                      <a:pt x="201518" y="264756"/>
                      <a:pt x="236856" y="229990"/>
                    </a:cubicBezTo>
                    <a:close/>
                  </a:path>
                </a:pathLst>
              </a:custGeom>
              <a:solidFill>
                <a:srgbClr val="498D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4" name="Google Shape;2594;p19"/>
              <p:cNvSpPr/>
              <p:nvPr/>
            </p:nvSpPr>
            <p:spPr>
              <a:xfrm>
                <a:off x="5726082" y="3239374"/>
                <a:ext cx="134917" cy="234297"/>
              </a:xfrm>
              <a:custGeom>
                <a:rect b="b" l="l" r="r" t="t"/>
                <a:pathLst>
                  <a:path extrusionOk="0" h="234297" w="134917">
                    <a:moveTo>
                      <a:pt x="17778" y="234298"/>
                    </a:moveTo>
                    <a:cubicBezTo>
                      <a:pt x="11110" y="234298"/>
                      <a:pt x="5109" y="229630"/>
                      <a:pt x="3776" y="222772"/>
                    </a:cubicBezTo>
                    <a:cubicBezTo>
                      <a:pt x="-1082" y="198103"/>
                      <a:pt x="-5559" y="148858"/>
                      <a:pt x="19587" y="96280"/>
                    </a:cubicBezTo>
                    <a:cubicBezTo>
                      <a:pt x="46257" y="40559"/>
                      <a:pt x="90453" y="12937"/>
                      <a:pt x="114456" y="1411"/>
                    </a:cubicBezTo>
                    <a:cubicBezTo>
                      <a:pt x="121600" y="-2018"/>
                      <a:pt x="130077" y="1030"/>
                      <a:pt x="133506" y="8079"/>
                    </a:cubicBezTo>
                    <a:cubicBezTo>
                      <a:pt x="136935" y="15223"/>
                      <a:pt x="133887" y="23700"/>
                      <a:pt x="126839" y="27129"/>
                    </a:cubicBezTo>
                    <a:cubicBezTo>
                      <a:pt x="106265" y="37035"/>
                      <a:pt x="68260" y="60752"/>
                      <a:pt x="45400" y="108568"/>
                    </a:cubicBezTo>
                    <a:cubicBezTo>
                      <a:pt x="23778" y="153716"/>
                      <a:pt x="27588" y="196007"/>
                      <a:pt x="31875" y="217153"/>
                    </a:cubicBezTo>
                    <a:cubicBezTo>
                      <a:pt x="33399" y="224868"/>
                      <a:pt x="28350" y="232393"/>
                      <a:pt x="20635" y="233917"/>
                    </a:cubicBezTo>
                    <a:cubicBezTo>
                      <a:pt x="19683" y="234107"/>
                      <a:pt x="18730" y="234202"/>
                      <a:pt x="17873" y="23420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5" name="Google Shape;2595;p19"/>
              <p:cNvSpPr/>
              <p:nvPr/>
            </p:nvSpPr>
            <p:spPr>
              <a:xfrm>
                <a:off x="6072063" y="2979338"/>
                <a:ext cx="131457" cy="227823"/>
              </a:xfrm>
              <a:custGeom>
                <a:rect b="b" l="l" r="r" t="t"/>
                <a:pathLst>
                  <a:path extrusionOk="0" h="227823" w="131457">
                    <a:moveTo>
                      <a:pt x="17649" y="227728"/>
                    </a:moveTo>
                    <a:cubicBezTo>
                      <a:pt x="10981" y="227728"/>
                      <a:pt x="4980" y="222966"/>
                      <a:pt x="3647" y="216108"/>
                    </a:cubicBezTo>
                    <a:cubicBezTo>
                      <a:pt x="-1211" y="190771"/>
                      <a:pt x="-3687" y="151528"/>
                      <a:pt x="12600" y="108761"/>
                    </a:cubicBezTo>
                    <a:cubicBezTo>
                      <a:pt x="37175" y="43896"/>
                      <a:pt x="89562" y="12177"/>
                      <a:pt x="110803" y="1509"/>
                    </a:cubicBezTo>
                    <a:cubicBezTo>
                      <a:pt x="117852" y="-2015"/>
                      <a:pt x="126424" y="843"/>
                      <a:pt x="129948" y="7891"/>
                    </a:cubicBezTo>
                    <a:cubicBezTo>
                      <a:pt x="133473" y="14940"/>
                      <a:pt x="130615" y="23512"/>
                      <a:pt x="123567" y="27036"/>
                    </a:cubicBezTo>
                    <a:cubicBezTo>
                      <a:pt x="105183" y="36180"/>
                      <a:pt x="60321" y="63517"/>
                      <a:pt x="39270" y="118953"/>
                    </a:cubicBezTo>
                    <a:cubicBezTo>
                      <a:pt x="25364" y="155433"/>
                      <a:pt x="27459" y="189057"/>
                      <a:pt x="31650" y="210774"/>
                    </a:cubicBezTo>
                    <a:cubicBezTo>
                      <a:pt x="33174" y="218489"/>
                      <a:pt x="28031" y="226014"/>
                      <a:pt x="20316" y="227538"/>
                    </a:cubicBezTo>
                    <a:cubicBezTo>
                      <a:pt x="19363" y="227728"/>
                      <a:pt x="18506" y="227823"/>
                      <a:pt x="17553" y="22782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596" name="Google Shape;2596;p19"/>
          <p:cNvGrpSpPr/>
          <p:nvPr/>
        </p:nvGrpSpPr>
        <p:grpSpPr>
          <a:xfrm rot="-1378824">
            <a:off x="9837198" y="5017244"/>
            <a:ext cx="2122934" cy="1619284"/>
            <a:chOff x="7887333" y="4818208"/>
            <a:chExt cx="2123022" cy="1619352"/>
          </a:xfrm>
        </p:grpSpPr>
        <p:sp>
          <p:nvSpPr>
            <p:cNvPr id="2597" name="Google Shape;2597;p19"/>
            <p:cNvSpPr/>
            <p:nvPr/>
          </p:nvSpPr>
          <p:spPr>
            <a:xfrm>
              <a:off x="7887438" y="4818266"/>
              <a:ext cx="2121981" cy="1618557"/>
            </a:xfrm>
            <a:custGeom>
              <a:rect b="b" l="l" r="r" t="t"/>
              <a:pathLst>
                <a:path extrusionOk="0" h="794384" w="1041463">
                  <a:moveTo>
                    <a:pt x="577215" y="0"/>
                  </a:moveTo>
                  <a:lnTo>
                    <a:pt x="794384" y="323087"/>
                  </a:lnTo>
                  <a:lnTo>
                    <a:pt x="794385" y="323087"/>
                  </a:lnTo>
                  <a:lnTo>
                    <a:pt x="794385" y="323088"/>
                  </a:lnTo>
                  <a:lnTo>
                    <a:pt x="794385" y="368082"/>
                  </a:lnTo>
                  <a:lnTo>
                    <a:pt x="840295" y="370712"/>
                  </a:lnTo>
                  <a:lnTo>
                    <a:pt x="1041463" y="794384"/>
                  </a:lnTo>
                  <a:lnTo>
                    <a:pt x="776144" y="673288"/>
                  </a:lnTo>
                  <a:lnTo>
                    <a:pt x="737235" y="757332"/>
                  </a:lnTo>
                  <a:lnTo>
                    <a:pt x="2" y="323088"/>
                  </a:lnTo>
                  <a:lnTo>
                    <a:pt x="0" y="323088"/>
                  </a:lnTo>
                  <a:lnTo>
                    <a:pt x="1" y="323088"/>
                  </a:lnTo>
                  <a:lnTo>
                    <a:pt x="0" y="323087"/>
                  </a:lnTo>
                  <a:lnTo>
                    <a:pt x="2" y="323087"/>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598" name="Google Shape;2598;p19"/>
            <p:cNvGrpSpPr/>
            <p:nvPr/>
          </p:nvGrpSpPr>
          <p:grpSpPr>
            <a:xfrm>
              <a:off x="7887333" y="4818208"/>
              <a:ext cx="2123022" cy="1619352"/>
              <a:chOff x="5576887" y="3033712"/>
              <a:chExt cx="1041463" cy="794384"/>
            </a:xfrm>
          </p:grpSpPr>
          <p:sp>
            <p:nvSpPr>
              <p:cNvPr id="2599" name="Google Shape;2599;p19"/>
              <p:cNvSpPr/>
              <p:nvPr/>
            </p:nvSpPr>
            <p:spPr>
              <a:xfrm>
                <a:off x="5576887" y="3356799"/>
                <a:ext cx="794385" cy="434244"/>
              </a:xfrm>
              <a:custGeom>
                <a:rect b="b" l="l" r="r" t="t"/>
                <a:pathLst>
                  <a:path extrusionOk="0" h="434244" w="794385">
                    <a:moveTo>
                      <a:pt x="0" y="0"/>
                    </a:moveTo>
                    <a:lnTo>
                      <a:pt x="794385" y="0"/>
                    </a:lnTo>
                    <a:lnTo>
                      <a:pt x="794385" y="310801"/>
                    </a:lnTo>
                    <a:lnTo>
                      <a:pt x="737235" y="434245"/>
                    </a:lnTo>
                    <a:lnTo>
                      <a:pt x="0" y="0"/>
                    </a:lnTo>
                    <a:close/>
                  </a:path>
                </a:pathLst>
              </a:custGeom>
              <a:solidFill>
                <a:srgbClr val="9DBF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0" name="Google Shape;2600;p19"/>
              <p:cNvSpPr/>
              <p:nvPr/>
            </p:nvSpPr>
            <p:spPr>
              <a:xfrm>
                <a:off x="5576887" y="3033712"/>
                <a:ext cx="794385" cy="323087"/>
              </a:xfrm>
              <a:custGeom>
                <a:rect b="b" l="l" r="r" t="t"/>
                <a:pathLst>
                  <a:path extrusionOk="0" h="323087" w="794385">
                    <a:moveTo>
                      <a:pt x="0" y="323088"/>
                    </a:moveTo>
                    <a:lnTo>
                      <a:pt x="577215" y="0"/>
                    </a:lnTo>
                    <a:lnTo>
                      <a:pt x="794385" y="323088"/>
                    </a:lnTo>
                    <a:lnTo>
                      <a:pt x="0" y="323088"/>
                    </a:lnTo>
                    <a:close/>
                  </a:path>
                </a:pathLst>
              </a:custGeom>
              <a:solidFill>
                <a:srgbClr val="CEDFD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1" name="Google Shape;2601;p19"/>
              <p:cNvSpPr/>
              <p:nvPr/>
            </p:nvSpPr>
            <p:spPr>
              <a:xfrm>
                <a:off x="5585745" y="3356799"/>
                <a:ext cx="1032605" cy="471297"/>
              </a:xfrm>
              <a:custGeom>
                <a:rect b="b" l="l" r="r" t="t"/>
                <a:pathLst>
                  <a:path extrusionOk="0" h="471297" w="1032605">
                    <a:moveTo>
                      <a:pt x="0" y="0"/>
                    </a:moveTo>
                    <a:lnTo>
                      <a:pt x="831437" y="47625"/>
                    </a:lnTo>
                    <a:lnTo>
                      <a:pt x="1032605" y="471297"/>
                    </a:lnTo>
                    <a:lnTo>
                      <a:pt x="0" y="0"/>
                    </a:lnTo>
                    <a:close/>
                  </a:path>
                </a:pathLst>
              </a:custGeom>
              <a:solidFill>
                <a:srgbClr val="CEDFD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602" name="Google Shape;2602;p19"/>
          <p:cNvGrpSpPr/>
          <p:nvPr/>
        </p:nvGrpSpPr>
        <p:grpSpPr>
          <a:xfrm>
            <a:off x="562100" y="0"/>
            <a:ext cx="1262318" cy="3015240"/>
            <a:chOff x="562100" y="0"/>
            <a:chExt cx="1262318" cy="3015240"/>
          </a:xfrm>
        </p:grpSpPr>
        <p:sp>
          <p:nvSpPr>
            <p:cNvPr id="2603" name="Google Shape;2603;p19"/>
            <p:cNvSpPr/>
            <p:nvPr/>
          </p:nvSpPr>
          <p:spPr>
            <a:xfrm>
              <a:off x="562100" y="0"/>
              <a:ext cx="1255889" cy="3011261"/>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604" name="Google Shape;2604;p19"/>
            <p:cNvSpPr/>
            <p:nvPr/>
          </p:nvSpPr>
          <p:spPr>
            <a:xfrm>
              <a:off x="624189" y="87688"/>
              <a:ext cx="1142542" cy="2718499"/>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noFill/>
            <a:ln cap="flat" cmpd="sng" w="19050">
              <a:solidFill>
                <a:srgbClr val="F2F2F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605" name="Google Shape;2605;p19"/>
            <p:cNvGrpSpPr/>
            <p:nvPr/>
          </p:nvGrpSpPr>
          <p:grpSpPr>
            <a:xfrm>
              <a:off x="568745" y="47"/>
              <a:ext cx="1255672" cy="3015192"/>
              <a:chOff x="-3239482" y="1459747"/>
              <a:chExt cx="1883414" cy="3784602"/>
            </a:xfrm>
          </p:grpSpPr>
          <p:sp>
            <p:nvSpPr>
              <p:cNvPr id="2606" name="Google Shape;2606;p19"/>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07" name="Google Shape;2607;p19"/>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08" name="Google Shape;2608;p19"/>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09" name="Google Shape;2609;p19"/>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0" name="Google Shape;2610;p19"/>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1" name="Google Shape;2611;p19"/>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2" name="Google Shape;2612;p19"/>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3" name="Google Shape;2613;p19"/>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4" name="Google Shape;2614;p19"/>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5" name="Google Shape;2615;p19"/>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6" name="Google Shape;2616;p19"/>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7" name="Google Shape;2617;p19"/>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8" name="Google Shape;2618;p19"/>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9" name="Google Shape;2619;p19"/>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0" name="Google Shape;2620;p19"/>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1" name="Google Shape;2621;p19"/>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2" name="Google Shape;2622;p19"/>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3" name="Google Shape;2623;p19"/>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4" name="Google Shape;2624;p19"/>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5" name="Google Shape;2625;p19"/>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6" name="Google Shape;2626;p19"/>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7" name="Google Shape;2627;p19"/>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8" name="Google Shape;2628;p19"/>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9" name="Google Shape;2629;p19"/>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30" name="Google Shape;2630;p19"/>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31" name="Google Shape;2631;p19"/>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32" name="Google Shape;2632;p19"/>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sp>
        <p:nvSpPr>
          <p:cNvPr id="2633" name="Google Shape;2633;p19"/>
          <p:cNvSpPr/>
          <p:nvPr/>
        </p:nvSpPr>
        <p:spPr>
          <a:xfrm>
            <a:off x="2814700" y="290575"/>
            <a:ext cx="2214600" cy="13248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2634" name="Google Shape;2634;p19"/>
          <p:cNvSpPr/>
          <p:nvPr/>
        </p:nvSpPr>
        <p:spPr>
          <a:xfrm>
            <a:off x="3064999" y="490924"/>
            <a:ext cx="1019704" cy="903529"/>
          </a:xfrm>
          <a:prstGeom prst="rect">
            <a:avLst/>
          </a:prstGeom>
        </p:spPr>
        <p:txBody>
          <a:bodyPr>
            <a:prstTxWarp prst="textPlain"/>
          </a:bodyPr>
          <a:lstStyle/>
          <a:p>
            <a:pPr lvl="0" algn="ctr"/>
            <a:r>
              <a:rPr b="0" i="0">
                <a:ln>
                  <a:noFill/>
                </a:ln>
                <a:solidFill>
                  <a:schemeClr val="dk1"/>
                </a:solidFill>
                <a:latin typeface="Abril Fatface"/>
              </a:rPr>
              <a:t>M</a:t>
            </a:r>
          </a:p>
        </p:txBody>
      </p:sp>
      <p:sp>
        <p:nvSpPr>
          <p:cNvPr id="2635" name="Google Shape;2635;p19"/>
          <p:cNvSpPr/>
          <p:nvPr/>
        </p:nvSpPr>
        <p:spPr>
          <a:xfrm>
            <a:off x="4084699" y="509095"/>
            <a:ext cx="631179" cy="867179"/>
          </a:xfrm>
          <a:prstGeom prst="rect">
            <a:avLst/>
          </a:prstGeom>
        </p:spPr>
        <p:txBody>
          <a:bodyPr>
            <a:prstTxWarp prst="textPlain"/>
          </a:bodyPr>
          <a:lstStyle/>
          <a:p>
            <a:pPr lvl="0" algn="ctr"/>
            <a:r>
              <a:rPr b="1" i="0">
                <a:ln>
                  <a:noFill/>
                </a:ln>
                <a:solidFill>
                  <a:schemeClr val="dk1"/>
                </a:solidFill>
                <a:latin typeface="Anton"/>
              </a:rPr>
              <a:t>Y</a:t>
            </a:r>
          </a:p>
        </p:txBody>
      </p:sp>
      <p:sp>
        <p:nvSpPr>
          <p:cNvPr id="2636" name="Google Shape;2636;p19"/>
          <p:cNvSpPr/>
          <p:nvPr/>
        </p:nvSpPr>
        <p:spPr>
          <a:xfrm rot="-1913833">
            <a:off x="2366740" y="380364"/>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637" name="Google Shape;2637;p19"/>
          <p:cNvSpPr/>
          <p:nvPr/>
        </p:nvSpPr>
        <p:spPr>
          <a:xfrm rot="-1913833">
            <a:off x="4077790" y="1191364"/>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2641" name="Shape 2641"/>
        <p:cNvGrpSpPr/>
        <p:nvPr/>
      </p:nvGrpSpPr>
      <p:grpSpPr>
        <a:xfrm>
          <a:off x="0" y="0"/>
          <a:ext cx="0" cy="0"/>
          <a:chOff x="0" y="0"/>
          <a:chExt cx="0" cy="0"/>
        </a:xfrm>
      </p:grpSpPr>
      <p:sp>
        <p:nvSpPr>
          <p:cNvPr id="2642" name="Google Shape;2642;p20"/>
          <p:cNvSpPr txBox="1"/>
          <p:nvPr>
            <p:ph type="title"/>
          </p:nvPr>
        </p:nvSpPr>
        <p:spPr>
          <a:xfrm>
            <a:off x="2701225" y="599850"/>
            <a:ext cx="8826000" cy="1180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Type something here.</a:t>
            </a:r>
            <a:endParaRPr/>
          </a:p>
        </p:txBody>
      </p:sp>
      <p:sp>
        <p:nvSpPr>
          <p:cNvPr id="2643" name="Google Shape;2643;p20"/>
          <p:cNvSpPr txBox="1"/>
          <p:nvPr>
            <p:ph idx="1" type="body"/>
          </p:nvPr>
        </p:nvSpPr>
        <p:spPr>
          <a:xfrm>
            <a:off x="3432875" y="1928050"/>
            <a:ext cx="8094300" cy="268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Far far away, behind the word mountains, far from the countries Vokalia and Consonantia, there live the blind texts. </a:t>
            </a:r>
            <a:endParaRPr/>
          </a:p>
          <a:p>
            <a:pPr indent="0" lvl="0" marL="0" rtl="0" algn="l">
              <a:spcBef>
                <a:spcPts val="2100"/>
              </a:spcBef>
              <a:spcAft>
                <a:spcPts val="2100"/>
              </a:spcAft>
              <a:buNone/>
            </a:pPr>
            <a:r>
              <a:rPr lang="en"/>
              <a:t>Separated they live in Bookmarksgrove right at the coast of the Semantics, a large language ocean. A small river named Duden flows by their place and supplies it with the necessary regelialia.</a:t>
            </a:r>
            <a:endParaRPr/>
          </a:p>
        </p:txBody>
      </p:sp>
      <p:grpSp>
        <p:nvGrpSpPr>
          <p:cNvPr id="2644" name="Google Shape;2644;p20"/>
          <p:cNvGrpSpPr/>
          <p:nvPr/>
        </p:nvGrpSpPr>
        <p:grpSpPr>
          <a:xfrm>
            <a:off x="180318" y="2739315"/>
            <a:ext cx="2813708" cy="3866876"/>
            <a:chOff x="1894036" y="1714530"/>
            <a:chExt cx="2583042" cy="3549872"/>
          </a:xfrm>
        </p:grpSpPr>
        <p:sp>
          <p:nvSpPr>
            <p:cNvPr id="2645" name="Google Shape;2645;p20"/>
            <p:cNvSpPr/>
            <p:nvPr/>
          </p:nvSpPr>
          <p:spPr>
            <a:xfrm>
              <a:off x="1894037" y="1714530"/>
              <a:ext cx="2583041" cy="3549872"/>
            </a:xfrm>
            <a:custGeom>
              <a:rect b="b" l="l" r="r" t="t"/>
              <a:pathLst>
                <a:path extrusionOk="0" h="3549872" w="2583041">
                  <a:moveTo>
                    <a:pt x="910092" y="325752"/>
                  </a:moveTo>
                  <a:lnTo>
                    <a:pt x="899207" y="330345"/>
                  </a:lnTo>
                  <a:cubicBezTo>
                    <a:pt x="290657" y="624341"/>
                    <a:pt x="-8276" y="1337125"/>
                    <a:pt x="227735" y="1985867"/>
                  </a:cubicBezTo>
                  <a:cubicBezTo>
                    <a:pt x="463658" y="2634609"/>
                    <a:pt x="1150642" y="2988838"/>
                    <a:pt x="1805854" y="2823308"/>
                  </a:cubicBezTo>
                  <a:lnTo>
                    <a:pt x="1817968" y="2819584"/>
                  </a:lnTo>
                  <a:lnTo>
                    <a:pt x="1820094" y="2798494"/>
                  </a:lnTo>
                  <a:cubicBezTo>
                    <a:pt x="1828985" y="2755047"/>
                    <a:pt x="1852651" y="2716982"/>
                    <a:pt x="1885614" y="2689779"/>
                  </a:cubicBezTo>
                  <a:lnTo>
                    <a:pt x="1907341" y="2677314"/>
                  </a:lnTo>
                  <a:lnTo>
                    <a:pt x="1862994" y="2553252"/>
                  </a:lnTo>
                  <a:lnTo>
                    <a:pt x="1756974" y="2591085"/>
                  </a:lnTo>
                  <a:cubicBezTo>
                    <a:pt x="1172615" y="2737484"/>
                    <a:pt x="580065" y="2382487"/>
                    <a:pt x="433665" y="1798033"/>
                  </a:cubicBezTo>
                  <a:cubicBezTo>
                    <a:pt x="402019" y="1671660"/>
                    <a:pt x="393839" y="1544859"/>
                    <a:pt x="406354" y="1422290"/>
                  </a:cubicBezTo>
                  <a:lnTo>
                    <a:pt x="425656" y="1301353"/>
                  </a:lnTo>
                  <a:lnTo>
                    <a:pt x="425570" y="1301305"/>
                  </a:lnTo>
                  <a:cubicBezTo>
                    <a:pt x="500818" y="955738"/>
                    <a:pt x="742276" y="658653"/>
                    <a:pt x="1082890" y="521398"/>
                  </a:cubicBezTo>
                  <a:lnTo>
                    <a:pt x="1082894" y="521442"/>
                  </a:lnTo>
                  <a:lnTo>
                    <a:pt x="1082985" y="521398"/>
                  </a:lnTo>
                  <a:lnTo>
                    <a:pt x="1131100" y="505774"/>
                  </a:lnTo>
                  <a:lnTo>
                    <a:pt x="1083805" y="373466"/>
                  </a:lnTo>
                  <a:lnTo>
                    <a:pt x="1044600" y="381381"/>
                  </a:lnTo>
                  <a:cubicBezTo>
                    <a:pt x="1018271" y="381381"/>
                    <a:pt x="993188" y="376045"/>
                    <a:pt x="970375" y="366396"/>
                  </a:cubicBezTo>
                  <a:close/>
                  <a:moveTo>
                    <a:pt x="1044600" y="0"/>
                  </a:moveTo>
                  <a:cubicBezTo>
                    <a:pt x="1149915" y="0"/>
                    <a:pt x="1235290" y="85375"/>
                    <a:pt x="1235290" y="190691"/>
                  </a:cubicBezTo>
                  <a:cubicBezTo>
                    <a:pt x="1235290" y="269677"/>
                    <a:pt x="1187267" y="337447"/>
                    <a:pt x="1118825" y="366396"/>
                  </a:cubicBezTo>
                  <a:lnTo>
                    <a:pt x="1109373" y="368304"/>
                  </a:lnTo>
                  <a:lnTo>
                    <a:pt x="1155662" y="497798"/>
                  </a:lnTo>
                  <a:lnTo>
                    <a:pt x="1226717" y="474725"/>
                  </a:lnTo>
                  <a:cubicBezTo>
                    <a:pt x="1440553" y="421195"/>
                    <a:pt x="1655532" y="434720"/>
                    <a:pt x="1849271" y="502157"/>
                  </a:cubicBezTo>
                  <a:lnTo>
                    <a:pt x="1849339" y="502188"/>
                  </a:lnTo>
                  <a:lnTo>
                    <a:pt x="1849367" y="502062"/>
                  </a:lnTo>
                  <a:cubicBezTo>
                    <a:pt x="2122829" y="597217"/>
                    <a:pt x="2354287" y="799528"/>
                    <a:pt x="2480684" y="1071752"/>
                  </a:cubicBezTo>
                  <a:lnTo>
                    <a:pt x="2480522" y="1071722"/>
                  </a:lnTo>
                  <a:lnTo>
                    <a:pt x="2480588" y="1071847"/>
                  </a:lnTo>
                  <a:lnTo>
                    <a:pt x="2528554" y="1193475"/>
                  </a:lnTo>
                  <a:lnTo>
                    <a:pt x="2528690" y="1193577"/>
                  </a:lnTo>
                  <a:lnTo>
                    <a:pt x="2528599" y="1193592"/>
                  </a:lnTo>
                  <a:lnTo>
                    <a:pt x="2550025" y="1267777"/>
                  </a:lnTo>
                  <a:lnTo>
                    <a:pt x="2550121" y="1267681"/>
                  </a:lnTo>
                  <a:cubicBezTo>
                    <a:pt x="2560503" y="1309020"/>
                    <a:pt x="2568313" y="1350358"/>
                    <a:pt x="2573647" y="1391506"/>
                  </a:cubicBezTo>
                  <a:cubicBezTo>
                    <a:pt x="2599746" y="1588483"/>
                    <a:pt x="2570599" y="1782793"/>
                    <a:pt x="2496971" y="1956910"/>
                  </a:cubicBezTo>
                  <a:cubicBezTo>
                    <a:pt x="2473349" y="2012917"/>
                    <a:pt x="2445060" y="2066829"/>
                    <a:pt x="2412484" y="2117978"/>
                  </a:cubicBezTo>
                  <a:cubicBezTo>
                    <a:pt x="2304042" y="2288714"/>
                    <a:pt x="2148237" y="2429660"/>
                    <a:pt x="1958088" y="2519318"/>
                  </a:cubicBezTo>
                  <a:lnTo>
                    <a:pt x="1887305" y="2544577"/>
                  </a:lnTo>
                  <a:lnTo>
                    <a:pt x="1930089" y="2664263"/>
                  </a:lnTo>
                  <a:lnTo>
                    <a:pt x="1941345" y="2657806"/>
                  </a:lnTo>
                  <a:cubicBezTo>
                    <a:pt x="1961789" y="2650320"/>
                    <a:pt x="1983872" y="2646235"/>
                    <a:pt x="2006910" y="2646235"/>
                  </a:cubicBezTo>
                  <a:cubicBezTo>
                    <a:pt x="2112226" y="2646235"/>
                    <a:pt x="2197601" y="2731610"/>
                    <a:pt x="2197601" y="2836925"/>
                  </a:cubicBezTo>
                  <a:cubicBezTo>
                    <a:pt x="2197601" y="2942241"/>
                    <a:pt x="2112226" y="3027616"/>
                    <a:pt x="2006910" y="3027616"/>
                  </a:cubicBezTo>
                  <a:cubicBezTo>
                    <a:pt x="1954253" y="3027616"/>
                    <a:pt x="1906580" y="3006272"/>
                    <a:pt x="1872072" y="2971764"/>
                  </a:cubicBezTo>
                  <a:lnTo>
                    <a:pt x="1863551" y="2959126"/>
                  </a:lnTo>
                  <a:lnTo>
                    <a:pt x="1841667" y="2965854"/>
                  </a:lnTo>
                  <a:cubicBezTo>
                    <a:pt x="1750735" y="2988834"/>
                    <a:pt x="1659252" y="3002795"/>
                    <a:pt x="1568264" y="3008226"/>
                  </a:cubicBezTo>
                  <a:lnTo>
                    <a:pt x="1567998" y="3008229"/>
                  </a:lnTo>
                  <a:lnTo>
                    <a:pt x="1567998" y="3211541"/>
                  </a:lnTo>
                  <a:lnTo>
                    <a:pt x="1674304" y="3229850"/>
                  </a:lnTo>
                  <a:cubicBezTo>
                    <a:pt x="1887723" y="3279463"/>
                    <a:pt x="2060370" y="3397710"/>
                    <a:pt x="2145309" y="3549872"/>
                  </a:cubicBezTo>
                  <a:lnTo>
                    <a:pt x="752849" y="3549872"/>
                  </a:lnTo>
                  <a:cubicBezTo>
                    <a:pt x="837788" y="3397710"/>
                    <a:pt x="1010382" y="3279463"/>
                    <a:pt x="1223774" y="3229850"/>
                  </a:cubicBezTo>
                  <a:lnTo>
                    <a:pt x="1330064" y="3211542"/>
                  </a:lnTo>
                  <a:lnTo>
                    <a:pt x="1330064" y="3001964"/>
                  </a:lnTo>
                  <a:lnTo>
                    <a:pt x="1297832" y="2999418"/>
                  </a:lnTo>
                  <a:cubicBezTo>
                    <a:pt x="764130" y="2932580"/>
                    <a:pt x="285959" y="2576265"/>
                    <a:pt x="89528" y="2036064"/>
                  </a:cubicBezTo>
                  <a:cubicBezTo>
                    <a:pt x="-172380" y="1315795"/>
                    <a:pt x="159509" y="524452"/>
                    <a:pt x="835145" y="198077"/>
                  </a:cubicBezTo>
                  <a:lnTo>
                    <a:pt x="853965" y="190136"/>
                  </a:lnTo>
                  <a:lnTo>
                    <a:pt x="857783" y="152260"/>
                  </a:lnTo>
                  <a:cubicBezTo>
                    <a:pt x="875564" y="65365"/>
                    <a:pt x="952449" y="0"/>
                    <a:pt x="1044600"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46" name="Google Shape;2646;p20"/>
            <p:cNvGrpSpPr/>
            <p:nvPr/>
          </p:nvGrpSpPr>
          <p:grpSpPr>
            <a:xfrm>
              <a:off x="1894036" y="1714531"/>
              <a:ext cx="2583042" cy="3549871"/>
              <a:chOff x="4805368" y="1652587"/>
              <a:chExt cx="2583042" cy="3549871"/>
            </a:xfrm>
          </p:grpSpPr>
          <p:grpSp>
            <p:nvGrpSpPr>
              <p:cNvPr id="2647" name="Google Shape;2647;p20"/>
              <p:cNvGrpSpPr/>
              <p:nvPr/>
            </p:nvGrpSpPr>
            <p:grpSpPr>
              <a:xfrm>
                <a:off x="4805368" y="1652587"/>
                <a:ext cx="2197602" cy="3027615"/>
                <a:chOff x="4805368" y="1652587"/>
                <a:chExt cx="2197602" cy="3027615"/>
              </a:xfrm>
            </p:grpSpPr>
            <p:sp>
              <p:nvSpPr>
                <p:cNvPr id="2648" name="Google Shape;2648;p20"/>
                <p:cNvSpPr/>
                <p:nvPr/>
              </p:nvSpPr>
              <p:spPr>
                <a:xfrm>
                  <a:off x="4805368" y="1791747"/>
                  <a:ext cx="1986527" cy="2871675"/>
                </a:xfrm>
                <a:custGeom>
                  <a:rect b="b" l="l" r="r" t="t"/>
                  <a:pathLst>
                    <a:path extrusionOk="0" h="2871675" w="1986527">
                      <a:moveTo>
                        <a:pt x="1024979" y="138113"/>
                      </a:moveTo>
                      <a:lnTo>
                        <a:pt x="974782" y="0"/>
                      </a:lnTo>
                      <a:cubicBezTo>
                        <a:pt x="206401" y="279464"/>
                        <a:pt x="-189840" y="1128617"/>
                        <a:pt x="89529" y="1896904"/>
                      </a:cubicBezTo>
                      <a:cubicBezTo>
                        <a:pt x="368897" y="2665191"/>
                        <a:pt x="1218146" y="3061526"/>
                        <a:pt x="1986528" y="2782157"/>
                      </a:cubicBezTo>
                      <a:lnTo>
                        <a:pt x="1936331" y="2644045"/>
                      </a:lnTo>
                      <a:cubicBezTo>
                        <a:pt x="1244245" y="2895600"/>
                        <a:pt x="479387" y="2538699"/>
                        <a:pt x="227736" y="1846707"/>
                      </a:cubicBezTo>
                      <a:cubicBezTo>
                        <a:pt x="-24009" y="1154716"/>
                        <a:pt x="332893" y="389858"/>
                        <a:pt x="1024979" y="138113"/>
                      </a:cubicBez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9" name="Google Shape;2649;p20"/>
                <p:cNvSpPr/>
                <p:nvPr/>
              </p:nvSpPr>
              <p:spPr>
                <a:xfrm>
                  <a:off x="5659278" y="1652587"/>
                  <a:ext cx="381380" cy="381381"/>
                </a:xfrm>
                <a:custGeom>
                  <a:rect b="b" l="l" r="r" t="t"/>
                  <a:pathLst>
                    <a:path extrusionOk="0" h="381381" w="381380">
                      <a:moveTo>
                        <a:pt x="381381" y="190691"/>
                      </a:moveTo>
                      <a:cubicBezTo>
                        <a:pt x="381381" y="296006"/>
                        <a:pt x="296006" y="381381"/>
                        <a:pt x="190691" y="381381"/>
                      </a:cubicBezTo>
                      <a:cubicBezTo>
                        <a:pt x="85375" y="381381"/>
                        <a:pt x="0" y="296006"/>
                        <a:pt x="0" y="190691"/>
                      </a:cubicBezTo>
                      <a:cubicBezTo>
                        <a:pt x="0" y="85375"/>
                        <a:pt x="85375" y="0"/>
                        <a:pt x="190691" y="0"/>
                      </a:cubicBezTo>
                      <a:cubicBezTo>
                        <a:pt x="296006" y="0"/>
                        <a:pt x="381381" y="85375"/>
                        <a:pt x="381381" y="190691"/>
                      </a:cubicBez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0" name="Google Shape;2650;p20"/>
                <p:cNvSpPr/>
                <p:nvPr/>
              </p:nvSpPr>
              <p:spPr>
                <a:xfrm>
                  <a:off x="6621589" y="4298822"/>
                  <a:ext cx="381381" cy="381380"/>
                </a:xfrm>
                <a:custGeom>
                  <a:rect b="b" l="l" r="r" t="t"/>
                  <a:pathLst>
                    <a:path extrusionOk="0" h="381380" w="381381">
                      <a:moveTo>
                        <a:pt x="381381" y="190690"/>
                      </a:moveTo>
                      <a:cubicBezTo>
                        <a:pt x="381381" y="296006"/>
                        <a:pt x="296006" y="381381"/>
                        <a:pt x="190690" y="381381"/>
                      </a:cubicBezTo>
                      <a:cubicBezTo>
                        <a:pt x="85375" y="381381"/>
                        <a:pt x="0" y="296006"/>
                        <a:pt x="0" y="190690"/>
                      </a:cubicBezTo>
                      <a:cubicBezTo>
                        <a:pt x="0" y="85375"/>
                        <a:pt x="85375" y="0"/>
                        <a:pt x="190690" y="0"/>
                      </a:cubicBezTo>
                      <a:cubicBezTo>
                        <a:pt x="296006" y="0"/>
                        <a:pt x="381381" y="85375"/>
                        <a:pt x="381381" y="190690"/>
                      </a:cubicBez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651" name="Google Shape;2651;p20"/>
              <p:cNvSpPr/>
              <p:nvPr/>
            </p:nvSpPr>
            <p:spPr>
              <a:xfrm rot="9617883">
                <a:off x="6303026" y="1751216"/>
                <a:ext cx="25841" cy="2865617"/>
              </a:xfrm>
              <a:custGeom>
                <a:rect b="b" l="l" r="r" t="t"/>
                <a:pathLst>
                  <a:path extrusionOk="0" h="2862452" w="25812">
                    <a:moveTo>
                      <a:pt x="0" y="0"/>
                    </a:moveTo>
                    <a:lnTo>
                      <a:pt x="25813" y="0"/>
                    </a:lnTo>
                    <a:lnTo>
                      <a:pt x="25813" y="2862453"/>
                    </a:lnTo>
                    <a:lnTo>
                      <a:pt x="0" y="2862453"/>
                    </a:ln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52" name="Google Shape;2652;p20"/>
              <p:cNvGrpSpPr/>
              <p:nvPr/>
            </p:nvGrpSpPr>
            <p:grpSpPr>
              <a:xfrm>
                <a:off x="5206121" y="2094373"/>
                <a:ext cx="2182289" cy="2182259"/>
                <a:chOff x="5206121" y="2094373"/>
                <a:chExt cx="2182289" cy="2182259"/>
              </a:xfrm>
            </p:grpSpPr>
            <p:sp>
              <p:nvSpPr>
                <p:cNvPr id="2653" name="Google Shape;2653;p20"/>
                <p:cNvSpPr/>
                <p:nvPr/>
              </p:nvSpPr>
              <p:spPr>
                <a:xfrm>
                  <a:off x="5206121" y="2094373"/>
                  <a:ext cx="2182289" cy="2182259"/>
                </a:xfrm>
                <a:custGeom>
                  <a:rect b="b" l="l" r="r" t="t"/>
                  <a:pathLst>
                    <a:path extrusionOk="0" h="2182259" w="2182289">
                      <a:moveTo>
                        <a:pt x="2149369" y="825895"/>
                      </a:moveTo>
                      <a:cubicBezTo>
                        <a:pt x="2159751" y="867234"/>
                        <a:pt x="2167561" y="908572"/>
                        <a:pt x="2172895" y="949720"/>
                      </a:cubicBezTo>
                      <a:cubicBezTo>
                        <a:pt x="2198994" y="1146697"/>
                        <a:pt x="2169847" y="1341007"/>
                        <a:pt x="2096219" y="1515124"/>
                      </a:cubicBezTo>
                      <a:cubicBezTo>
                        <a:pt x="2072597" y="1571131"/>
                        <a:pt x="2044308" y="1625043"/>
                        <a:pt x="2011732" y="1676192"/>
                      </a:cubicBezTo>
                      <a:cubicBezTo>
                        <a:pt x="1867143" y="1903840"/>
                        <a:pt x="1638352" y="2078528"/>
                        <a:pt x="1356222" y="2149299"/>
                      </a:cubicBezTo>
                      <a:cubicBezTo>
                        <a:pt x="771863" y="2295698"/>
                        <a:pt x="179313" y="1940701"/>
                        <a:pt x="32913" y="1356247"/>
                      </a:cubicBezTo>
                      <a:cubicBezTo>
                        <a:pt x="-9282" y="1187750"/>
                        <a:pt x="-9759" y="1018491"/>
                        <a:pt x="24912" y="859519"/>
                      </a:cubicBezTo>
                      <a:cubicBezTo>
                        <a:pt x="100160" y="513952"/>
                        <a:pt x="341619" y="216867"/>
                        <a:pt x="682233" y="79612"/>
                      </a:cubicBezTo>
                      <a:cubicBezTo>
                        <a:pt x="728334" y="61038"/>
                        <a:pt x="776340" y="45322"/>
                        <a:pt x="825965" y="32939"/>
                      </a:cubicBezTo>
                      <a:cubicBezTo>
                        <a:pt x="1039801" y="-20591"/>
                        <a:pt x="1254780" y="-7066"/>
                        <a:pt x="1448519" y="60371"/>
                      </a:cubicBezTo>
                      <a:cubicBezTo>
                        <a:pt x="1722077" y="155526"/>
                        <a:pt x="1953439" y="357837"/>
                        <a:pt x="2079836" y="630061"/>
                      </a:cubicBezTo>
                      <a:cubicBezTo>
                        <a:pt x="2098219" y="669209"/>
                        <a:pt x="2114221" y="709690"/>
                        <a:pt x="2127842" y="751791"/>
                      </a:cubicBezTo>
                      <a:lnTo>
                        <a:pt x="2127842" y="751791"/>
                      </a:lnTo>
                      <a:cubicBezTo>
                        <a:pt x="2135843" y="776080"/>
                        <a:pt x="2142987" y="800845"/>
                        <a:pt x="2149273" y="825991"/>
                      </a:cubicBezTo>
                      <a:close/>
                    </a:path>
                  </a:pathLst>
                </a:custGeom>
                <a:solidFill>
                  <a:srgbClr val="4688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4" name="Google Shape;2654;p20"/>
                <p:cNvSpPr/>
                <p:nvPr/>
              </p:nvSpPr>
              <p:spPr>
                <a:xfrm>
                  <a:off x="5230939" y="2173985"/>
                  <a:ext cx="904352" cy="1960487"/>
                </a:xfrm>
                <a:custGeom>
                  <a:rect b="b" l="l" r="r" t="t"/>
                  <a:pathLst>
                    <a:path extrusionOk="0" h="1960487" w="904352">
                      <a:moveTo>
                        <a:pt x="694658" y="279654"/>
                      </a:moveTo>
                      <a:cubicBezTo>
                        <a:pt x="664083" y="293656"/>
                        <a:pt x="639890" y="250698"/>
                        <a:pt x="610934" y="274320"/>
                      </a:cubicBezTo>
                      <a:cubicBezTo>
                        <a:pt x="598456" y="284416"/>
                        <a:pt x="604838" y="314039"/>
                        <a:pt x="591122" y="327184"/>
                      </a:cubicBezTo>
                      <a:cubicBezTo>
                        <a:pt x="555212" y="361474"/>
                        <a:pt x="495110" y="309943"/>
                        <a:pt x="463106" y="358616"/>
                      </a:cubicBezTo>
                      <a:cubicBezTo>
                        <a:pt x="450913" y="377190"/>
                        <a:pt x="450056" y="406432"/>
                        <a:pt x="439103" y="427006"/>
                      </a:cubicBezTo>
                      <a:cubicBezTo>
                        <a:pt x="423482" y="456343"/>
                        <a:pt x="400812" y="468535"/>
                        <a:pt x="378523" y="491490"/>
                      </a:cubicBezTo>
                      <a:cubicBezTo>
                        <a:pt x="348234" y="522732"/>
                        <a:pt x="311182" y="560165"/>
                        <a:pt x="315087" y="604837"/>
                      </a:cubicBezTo>
                      <a:cubicBezTo>
                        <a:pt x="320326" y="663035"/>
                        <a:pt x="323660" y="682085"/>
                        <a:pt x="264795" y="635127"/>
                      </a:cubicBezTo>
                      <a:cubicBezTo>
                        <a:pt x="221742" y="600837"/>
                        <a:pt x="150495" y="555117"/>
                        <a:pt x="112014" y="619030"/>
                      </a:cubicBezTo>
                      <a:cubicBezTo>
                        <a:pt x="89630" y="656082"/>
                        <a:pt x="98584" y="699040"/>
                        <a:pt x="129254" y="723328"/>
                      </a:cubicBezTo>
                      <a:cubicBezTo>
                        <a:pt x="159448" y="746951"/>
                        <a:pt x="206597" y="753332"/>
                        <a:pt x="234601" y="777050"/>
                      </a:cubicBezTo>
                      <a:cubicBezTo>
                        <a:pt x="261366" y="799528"/>
                        <a:pt x="261175" y="839438"/>
                        <a:pt x="280607" y="865251"/>
                      </a:cubicBezTo>
                      <a:cubicBezTo>
                        <a:pt x="302895" y="894683"/>
                        <a:pt x="324898" y="892016"/>
                        <a:pt x="357759" y="880015"/>
                      </a:cubicBezTo>
                      <a:cubicBezTo>
                        <a:pt x="404432" y="863156"/>
                        <a:pt x="430530" y="848201"/>
                        <a:pt x="471869" y="880015"/>
                      </a:cubicBezTo>
                      <a:cubicBezTo>
                        <a:pt x="524828" y="920782"/>
                        <a:pt x="572167" y="907828"/>
                        <a:pt x="631698" y="933069"/>
                      </a:cubicBezTo>
                      <a:cubicBezTo>
                        <a:pt x="679704" y="953452"/>
                        <a:pt x="697230" y="1008221"/>
                        <a:pt x="719804" y="1052036"/>
                      </a:cubicBezTo>
                      <a:cubicBezTo>
                        <a:pt x="737426" y="1086231"/>
                        <a:pt x="748570" y="1111282"/>
                        <a:pt x="784479" y="1129189"/>
                      </a:cubicBezTo>
                      <a:cubicBezTo>
                        <a:pt x="829247" y="1151573"/>
                        <a:pt x="882872" y="1166717"/>
                        <a:pt x="900017" y="1220438"/>
                      </a:cubicBezTo>
                      <a:cubicBezTo>
                        <a:pt x="912019" y="1258253"/>
                        <a:pt x="897255" y="1286923"/>
                        <a:pt x="878300" y="1318832"/>
                      </a:cubicBezTo>
                      <a:cubicBezTo>
                        <a:pt x="857917" y="1353312"/>
                        <a:pt x="863727" y="1382459"/>
                        <a:pt x="855821" y="1422082"/>
                      </a:cubicBezTo>
                      <a:cubicBezTo>
                        <a:pt x="839248" y="1505522"/>
                        <a:pt x="769525" y="1565529"/>
                        <a:pt x="732377" y="1639157"/>
                      </a:cubicBezTo>
                      <a:cubicBezTo>
                        <a:pt x="713899" y="1675924"/>
                        <a:pt x="677513" y="1724597"/>
                        <a:pt x="674084" y="1765935"/>
                      </a:cubicBezTo>
                      <a:cubicBezTo>
                        <a:pt x="671513" y="1798130"/>
                        <a:pt x="683133" y="1835944"/>
                        <a:pt x="688658" y="1866900"/>
                      </a:cubicBezTo>
                      <a:cubicBezTo>
                        <a:pt x="692182" y="1886522"/>
                        <a:pt x="705326" y="1928432"/>
                        <a:pt x="699135" y="1946053"/>
                      </a:cubicBezTo>
                      <a:cubicBezTo>
                        <a:pt x="685610" y="1984915"/>
                        <a:pt x="654368" y="1935099"/>
                        <a:pt x="640461" y="1915954"/>
                      </a:cubicBezTo>
                      <a:cubicBezTo>
                        <a:pt x="610553" y="1875092"/>
                        <a:pt x="609124" y="1829467"/>
                        <a:pt x="585121" y="1787557"/>
                      </a:cubicBezTo>
                      <a:cubicBezTo>
                        <a:pt x="547021" y="1721453"/>
                        <a:pt x="500348" y="1671542"/>
                        <a:pt x="501586" y="1590865"/>
                      </a:cubicBezTo>
                      <a:cubicBezTo>
                        <a:pt x="502539" y="1525048"/>
                        <a:pt x="523494" y="1442466"/>
                        <a:pt x="482536" y="1383602"/>
                      </a:cubicBezTo>
                      <a:cubicBezTo>
                        <a:pt x="460438" y="1351883"/>
                        <a:pt x="421005" y="1334262"/>
                        <a:pt x="395859" y="1303211"/>
                      </a:cubicBezTo>
                      <a:cubicBezTo>
                        <a:pt x="356330" y="1254347"/>
                        <a:pt x="311086" y="1215676"/>
                        <a:pt x="286893" y="1156430"/>
                      </a:cubicBezTo>
                      <a:cubicBezTo>
                        <a:pt x="272891" y="1122045"/>
                        <a:pt x="270319" y="1083659"/>
                        <a:pt x="291656" y="1051655"/>
                      </a:cubicBezTo>
                      <a:cubicBezTo>
                        <a:pt x="313277" y="1019270"/>
                        <a:pt x="336042" y="1018413"/>
                        <a:pt x="328517" y="973550"/>
                      </a:cubicBezTo>
                      <a:cubicBezTo>
                        <a:pt x="321564" y="931735"/>
                        <a:pt x="304990" y="934212"/>
                        <a:pt x="273367" y="924115"/>
                      </a:cubicBezTo>
                      <a:cubicBezTo>
                        <a:pt x="236220" y="912305"/>
                        <a:pt x="231362" y="886206"/>
                        <a:pt x="202692" y="862203"/>
                      </a:cubicBezTo>
                      <a:cubicBezTo>
                        <a:pt x="174974" y="838962"/>
                        <a:pt x="124492" y="830866"/>
                        <a:pt x="90773" y="820674"/>
                      </a:cubicBezTo>
                      <a:cubicBezTo>
                        <a:pt x="55531" y="810101"/>
                        <a:pt x="25718" y="798671"/>
                        <a:pt x="0" y="779907"/>
                      </a:cubicBezTo>
                      <a:cubicBezTo>
                        <a:pt x="75248" y="434340"/>
                        <a:pt x="316706" y="137255"/>
                        <a:pt x="657320" y="0"/>
                      </a:cubicBezTo>
                      <a:cubicBezTo>
                        <a:pt x="661226" y="31337"/>
                        <a:pt x="660559" y="64675"/>
                        <a:pt x="665036" y="88773"/>
                      </a:cubicBezTo>
                      <a:cubicBezTo>
                        <a:pt x="673036" y="131350"/>
                        <a:pt x="768382" y="245650"/>
                        <a:pt x="694468" y="279654"/>
                      </a:cubicBezTo>
                      <a:close/>
                    </a:path>
                  </a:pathLst>
                </a:custGeom>
                <a:solidFill>
                  <a:srgbClr val="9FC3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5" name="Google Shape;2655;p20"/>
                <p:cNvSpPr/>
                <p:nvPr/>
              </p:nvSpPr>
              <p:spPr>
                <a:xfrm>
                  <a:off x="6277163" y="2154649"/>
                  <a:ext cx="1101282" cy="1733406"/>
                </a:xfrm>
                <a:custGeom>
                  <a:rect b="b" l="l" r="r" t="t"/>
                  <a:pathLst>
                    <a:path extrusionOk="0" h="1733406" w="1101282">
                      <a:moveTo>
                        <a:pt x="1056896" y="691515"/>
                      </a:moveTo>
                      <a:lnTo>
                        <a:pt x="1056896" y="691515"/>
                      </a:lnTo>
                      <a:cubicBezTo>
                        <a:pt x="1008699" y="660845"/>
                        <a:pt x="982124" y="627317"/>
                        <a:pt x="992411" y="566642"/>
                      </a:cubicBezTo>
                      <a:cubicBezTo>
                        <a:pt x="997745" y="567023"/>
                        <a:pt x="1003270" y="568071"/>
                        <a:pt x="1008890" y="569690"/>
                      </a:cubicBezTo>
                      <a:cubicBezTo>
                        <a:pt x="882493" y="297466"/>
                        <a:pt x="651035" y="95155"/>
                        <a:pt x="377573" y="0"/>
                      </a:cubicBezTo>
                      <a:cubicBezTo>
                        <a:pt x="373858" y="10192"/>
                        <a:pt x="371286" y="20955"/>
                        <a:pt x="370429" y="32099"/>
                      </a:cubicBezTo>
                      <a:cubicBezTo>
                        <a:pt x="366333" y="80105"/>
                        <a:pt x="379382" y="105632"/>
                        <a:pt x="339092" y="137541"/>
                      </a:cubicBezTo>
                      <a:cubicBezTo>
                        <a:pt x="294038" y="173260"/>
                        <a:pt x="281180" y="187166"/>
                        <a:pt x="278417" y="247079"/>
                      </a:cubicBezTo>
                      <a:cubicBezTo>
                        <a:pt x="276703" y="283464"/>
                        <a:pt x="272607" y="296228"/>
                        <a:pt x="239460" y="319469"/>
                      </a:cubicBezTo>
                      <a:cubicBezTo>
                        <a:pt x="220791" y="332518"/>
                        <a:pt x="177833" y="368998"/>
                        <a:pt x="156497" y="376238"/>
                      </a:cubicBezTo>
                      <a:cubicBezTo>
                        <a:pt x="130970" y="385000"/>
                        <a:pt x="75916" y="371856"/>
                        <a:pt x="78107" y="422624"/>
                      </a:cubicBezTo>
                      <a:cubicBezTo>
                        <a:pt x="79821" y="463201"/>
                        <a:pt x="149068" y="529876"/>
                        <a:pt x="189359" y="494919"/>
                      </a:cubicBezTo>
                      <a:cubicBezTo>
                        <a:pt x="204884" y="481489"/>
                        <a:pt x="201932" y="455105"/>
                        <a:pt x="214028" y="439960"/>
                      </a:cubicBezTo>
                      <a:cubicBezTo>
                        <a:pt x="231554" y="417671"/>
                        <a:pt x="262034" y="409956"/>
                        <a:pt x="286323" y="402622"/>
                      </a:cubicBezTo>
                      <a:cubicBezTo>
                        <a:pt x="311374" y="395097"/>
                        <a:pt x="309088" y="397383"/>
                        <a:pt x="323756" y="380238"/>
                      </a:cubicBezTo>
                      <a:cubicBezTo>
                        <a:pt x="340520" y="360521"/>
                        <a:pt x="341949" y="331946"/>
                        <a:pt x="377477" y="340995"/>
                      </a:cubicBezTo>
                      <a:cubicBezTo>
                        <a:pt x="411863" y="349758"/>
                        <a:pt x="413672" y="396145"/>
                        <a:pt x="448915" y="406718"/>
                      </a:cubicBezTo>
                      <a:cubicBezTo>
                        <a:pt x="474728" y="414528"/>
                        <a:pt x="495968" y="398431"/>
                        <a:pt x="517971" y="423482"/>
                      </a:cubicBezTo>
                      <a:cubicBezTo>
                        <a:pt x="534449" y="442246"/>
                        <a:pt x="532354" y="464725"/>
                        <a:pt x="551404" y="482918"/>
                      </a:cubicBezTo>
                      <a:cubicBezTo>
                        <a:pt x="574740" y="505016"/>
                        <a:pt x="596457" y="505016"/>
                        <a:pt x="624746" y="513493"/>
                      </a:cubicBezTo>
                      <a:cubicBezTo>
                        <a:pt x="647321" y="520351"/>
                        <a:pt x="755334" y="559499"/>
                        <a:pt x="712567" y="602742"/>
                      </a:cubicBezTo>
                      <a:cubicBezTo>
                        <a:pt x="699804" y="615696"/>
                        <a:pt x="648845" y="605409"/>
                        <a:pt x="632747" y="605695"/>
                      </a:cubicBezTo>
                      <a:cubicBezTo>
                        <a:pt x="586551" y="606362"/>
                        <a:pt x="526067" y="604266"/>
                        <a:pt x="483205" y="584549"/>
                      </a:cubicBezTo>
                      <a:cubicBezTo>
                        <a:pt x="449201" y="568928"/>
                        <a:pt x="452820" y="529781"/>
                        <a:pt x="421578" y="508730"/>
                      </a:cubicBezTo>
                      <a:cubicBezTo>
                        <a:pt x="396242" y="491585"/>
                        <a:pt x="376716" y="502920"/>
                        <a:pt x="349474" y="502444"/>
                      </a:cubicBezTo>
                      <a:cubicBezTo>
                        <a:pt x="327852" y="502158"/>
                        <a:pt x="309755" y="492157"/>
                        <a:pt x="288704" y="494252"/>
                      </a:cubicBezTo>
                      <a:cubicBezTo>
                        <a:pt x="269369" y="496157"/>
                        <a:pt x="249271" y="504825"/>
                        <a:pt x="234126" y="521589"/>
                      </a:cubicBezTo>
                      <a:cubicBezTo>
                        <a:pt x="201360" y="540925"/>
                        <a:pt x="164213" y="553307"/>
                        <a:pt x="128970" y="567690"/>
                      </a:cubicBezTo>
                      <a:cubicBezTo>
                        <a:pt x="101919" y="578549"/>
                        <a:pt x="105443" y="580073"/>
                        <a:pt x="90775" y="598551"/>
                      </a:cubicBezTo>
                      <a:cubicBezTo>
                        <a:pt x="66677" y="628841"/>
                        <a:pt x="40769" y="664940"/>
                        <a:pt x="23147" y="701612"/>
                      </a:cubicBezTo>
                      <a:cubicBezTo>
                        <a:pt x="287" y="749236"/>
                        <a:pt x="3526" y="802577"/>
                        <a:pt x="3050" y="853059"/>
                      </a:cubicBezTo>
                      <a:cubicBezTo>
                        <a:pt x="2383" y="909638"/>
                        <a:pt x="-12857" y="950690"/>
                        <a:pt x="31625" y="999173"/>
                      </a:cubicBezTo>
                      <a:cubicBezTo>
                        <a:pt x="62009" y="1032224"/>
                        <a:pt x="122684" y="1056704"/>
                        <a:pt x="166689" y="1064800"/>
                      </a:cubicBezTo>
                      <a:cubicBezTo>
                        <a:pt x="209456" y="1072706"/>
                        <a:pt x="245270" y="1045940"/>
                        <a:pt x="283275" y="1030605"/>
                      </a:cubicBezTo>
                      <a:cubicBezTo>
                        <a:pt x="325662" y="1013651"/>
                        <a:pt x="374810" y="1051941"/>
                        <a:pt x="405195" y="1085088"/>
                      </a:cubicBezTo>
                      <a:cubicBezTo>
                        <a:pt x="443200" y="1126331"/>
                        <a:pt x="439676" y="1187863"/>
                        <a:pt x="447867" y="1239107"/>
                      </a:cubicBezTo>
                      <a:cubicBezTo>
                        <a:pt x="455678" y="1287304"/>
                        <a:pt x="470251" y="1340263"/>
                        <a:pt x="481586" y="1387983"/>
                      </a:cubicBezTo>
                      <a:cubicBezTo>
                        <a:pt x="495968" y="1448562"/>
                        <a:pt x="527210" y="1492949"/>
                        <a:pt x="528734" y="1558671"/>
                      </a:cubicBezTo>
                      <a:cubicBezTo>
                        <a:pt x="529687" y="1602105"/>
                        <a:pt x="521876" y="1660684"/>
                        <a:pt x="551880" y="1696022"/>
                      </a:cubicBezTo>
                      <a:cubicBezTo>
                        <a:pt x="597886" y="1750219"/>
                        <a:pt x="657893" y="1743456"/>
                        <a:pt x="696565" y="1688878"/>
                      </a:cubicBezTo>
                      <a:cubicBezTo>
                        <a:pt x="752762" y="1609344"/>
                        <a:pt x="863348" y="1505998"/>
                        <a:pt x="834868" y="1396841"/>
                      </a:cubicBezTo>
                      <a:cubicBezTo>
                        <a:pt x="828962" y="1373981"/>
                        <a:pt x="815913" y="1366838"/>
                        <a:pt x="824676" y="1343787"/>
                      </a:cubicBezTo>
                      <a:cubicBezTo>
                        <a:pt x="828867" y="1332929"/>
                        <a:pt x="847155" y="1321118"/>
                        <a:pt x="852966" y="1306259"/>
                      </a:cubicBezTo>
                      <a:cubicBezTo>
                        <a:pt x="873825" y="1252442"/>
                        <a:pt x="883731" y="1197578"/>
                        <a:pt x="915164" y="1147286"/>
                      </a:cubicBezTo>
                      <a:cubicBezTo>
                        <a:pt x="943929" y="1101185"/>
                        <a:pt x="1007461" y="1085469"/>
                        <a:pt x="1021749" y="1029653"/>
                      </a:cubicBezTo>
                      <a:cubicBezTo>
                        <a:pt x="1039274" y="960215"/>
                        <a:pt x="962217" y="962025"/>
                        <a:pt x="921736" y="938974"/>
                      </a:cubicBezTo>
                      <a:cubicBezTo>
                        <a:pt x="875444" y="912686"/>
                        <a:pt x="839440" y="850106"/>
                        <a:pt x="820009" y="802291"/>
                      </a:cubicBezTo>
                      <a:cubicBezTo>
                        <a:pt x="802578" y="759238"/>
                        <a:pt x="764573" y="692753"/>
                        <a:pt x="785243" y="644366"/>
                      </a:cubicBezTo>
                      <a:cubicBezTo>
                        <a:pt x="798673" y="683609"/>
                        <a:pt x="824200" y="722757"/>
                        <a:pt x="845441" y="758952"/>
                      </a:cubicBezTo>
                      <a:cubicBezTo>
                        <a:pt x="867062" y="795814"/>
                        <a:pt x="875254" y="826008"/>
                        <a:pt x="888970" y="866108"/>
                      </a:cubicBezTo>
                      <a:cubicBezTo>
                        <a:pt x="917450" y="948214"/>
                        <a:pt x="989459" y="932878"/>
                        <a:pt x="1057182" y="911733"/>
                      </a:cubicBezTo>
                      <a:cubicBezTo>
                        <a:pt x="1070802" y="907447"/>
                        <a:pt x="1086328" y="899827"/>
                        <a:pt x="1101282" y="889540"/>
                      </a:cubicBezTo>
                      <a:lnTo>
                        <a:pt x="1056324" y="691610"/>
                      </a:lnTo>
                      <a:close/>
                    </a:path>
                  </a:pathLst>
                </a:custGeom>
                <a:solidFill>
                  <a:srgbClr val="A0C2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6" name="Google Shape;2656;p20"/>
                <p:cNvSpPr/>
                <p:nvPr/>
              </p:nvSpPr>
              <p:spPr>
                <a:xfrm>
                  <a:off x="6373272" y="2272474"/>
                  <a:ext cx="126567" cy="155617"/>
                </a:xfrm>
                <a:custGeom>
                  <a:rect b="b" l="l" r="r" t="t"/>
                  <a:pathLst>
                    <a:path extrusionOk="0" h="155617" w="126567">
                      <a:moveTo>
                        <a:pt x="95" y="43053"/>
                      </a:moveTo>
                      <a:cubicBezTo>
                        <a:pt x="15812" y="70199"/>
                        <a:pt x="13430" y="112871"/>
                        <a:pt x="30385" y="137636"/>
                      </a:cubicBezTo>
                      <a:cubicBezTo>
                        <a:pt x="52388" y="169736"/>
                        <a:pt x="57150" y="138494"/>
                        <a:pt x="83820" y="140017"/>
                      </a:cubicBezTo>
                      <a:cubicBezTo>
                        <a:pt x="104204" y="141161"/>
                        <a:pt x="92488" y="169354"/>
                        <a:pt x="116491" y="147066"/>
                      </a:cubicBezTo>
                      <a:cubicBezTo>
                        <a:pt x="140494" y="124777"/>
                        <a:pt x="116776" y="74200"/>
                        <a:pt x="95631" y="57340"/>
                      </a:cubicBezTo>
                      <a:cubicBezTo>
                        <a:pt x="85249" y="49054"/>
                        <a:pt x="68008" y="49149"/>
                        <a:pt x="61627" y="44767"/>
                      </a:cubicBezTo>
                      <a:cubicBezTo>
                        <a:pt x="45910" y="33909"/>
                        <a:pt x="46482" y="15430"/>
                        <a:pt x="29242" y="0"/>
                      </a:cubicBezTo>
                      <a:cubicBezTo>
                        <a:pt x="11430" y="5429"/>
                        <a:pt x="6667" y="23146"/>
                        <a:pt x="0" y="43053"/>
                      </a:cubicBezTo>
                      <a:close/>
                    </a:path>
                  </a:pathLst>
                </a:custGeom>
                <a:solidFill>
                  <a:srgbClr val="9FC3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7" name="Google Shape;2657;p20"/>
                <p:cNvSpPr/>
                <p:nvPr/>
              </p:nvSpPr>
              <p:spPr>
                <a:xfrm>
                  <a:off x="7212214" y="3538253"/>
                  <a:ext cx="90126" cy="232217"/>
                </a:xfrm>
                <a:custGeom>
                  <a:rect b="b" l="l" r="r" t="t"/>
                  <a:pathLst>
                    <a:path extrusionOk="0" h="232217" w="90126">
                      <a:moveTo>
                        <a:pt x="90127" y="71149"/>
                      </a:moveTo>
                      <a:cubicBezTo>
                        <a:pt x="66505" y="127156"/>
                        <a:pt x="38215" y="181068"/>
                        <a:pt x="5640" y="232217"/>
                      </a:cubicBezTo>
                      <a:cubicBezTo>
                        <a:pt x="-13791" y="179449"/>
                        <a:pt x="22499" y="166304"/>
                        <a:pt x="31548" y="115726"/>
                      </a:cubicBezTo>
                      <a:cubicBezTo>
                        <a:pt x="37072" y="85056"/>
                        <a:pt x="20975" y="68006"/>
                        <a:pt x="41549" y="40765"/>
                      </a:cubicBezTo>
                      <a:cubicBezTo>
                        <a:pt x="52312" y="26572"/>
                        <a:pt x="70600" y="24191"/>
                        <a:pt x="71553" y="4093"/>
                      </a:cubicBezTo>
                      <a:cubicBezTo>
                        <a:pt x="86031" y="-14957"/>
                        <a:pt x="88984" y="36764"/>
                        <a:pt x="90127" y="71149"/>
                      </a:cubicBezTo>
                      <a:close/>
                    </a:path>
                  </a:pathLst>
                </a:custGeom>
                <a:solidFill>
                  <a:srgbClr val="9FC3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658" name="Google Shape;2658;p20"/>
              <p:cNvSpPr/>
              <p:nvPr/>
            </p:nvSpPr>
            <p:spPr>
              <a:xfrm>
                <a:off x="6135433" y="4600003"/>
                <a:ext cx="237934" cy="433197"/>
              </a:xfrm>
              <a:custGeom>
                <a:rect b="b" l="l" r="r" t="t"/>
                <a:pathLst>
                  <a:path extrusionOk="0" h="433197" w="237934">
                    <a:moveTo>
                      <a:pt x="0" y="0"/>
                    </a:moveTo>
                    <a:lnTo>
                      <a:pt x="237934" y="0"/>
                    </a:lnTo>
                    <a:lnTo>
                      <a:pt x="237934" y="433197"/>
                    </a:lnTo>
                    <a:lnTo>
                      <a:pt x="0" y="433197"/>
                    </a:ln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9" name="Google Shape;2659;p20"/>
              <p:cNvSpPr/>
              <p:nvPr/>
            </p:nvSpPr>
            <p:spPr>
              <a:xfrm>
                <a:off x="5558218" y="4856987"/>
                <a:ext cx="1392459" cy="345471"/>
              </a:xfrm>
              <a:custGeom>
                <a:rect b="b" l="l" r="r" t="t"/>
                <a:pathLst>
                  <a:path extrusionOk="0" h="345471" w="1392459">
                    <a:moveTo>
                      <a:pt x="1392460" y="345472"/>
                    </a:moveTo>
                    <a:lnTo>
                      <a:pt x="0" y="345472"/>
                    </a:lnTo>
                    <a:cubicBezTo>
                      <a:pt x="113252" y="142589"/>
                      <a:pt x="382334" y="0"/>
                      <a:pt x="696182" y="0"/>
                    </a:cubicBezTo>
                    <a:cubicBezTo>
                      <a:pt x="1010031" y="0"/>
                      <a:pt x="1279208" y="142589"/>
                      <a:pt x="1392460" y="345472"/>
                    </a:cubicBez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660" name="Google Shape;2660;p20"/>
          <p:cNvSpPr/>
          <p:nvPr/>
        </p:nvSpPr>
        <p:spPr>
          <a:xfrm rot="-1913833">
            <a:off x="1949915" y="463039"/>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2661" name="Google Shape;2661;p20"/>
          <p:cNvGrpSpPr/>
          <p:nvPr/>
        </p:nvGrpSpPr>
        <p:grpSpPr>
          <a:xfrm flipH="1" rot="-1529633">
            <a:off x="7028711" y="5127608"/>
            <a:ext cx="5146894" cy="582930"/>
            <a:chOff x="144798" y="5923499"/>
            <a:chExt cx="5147072" cy="582950"/>
          </a:xfrm>
        </p:grpSpPr>
        <p:sp>
          <p:nvSpPr>
            <p:cNvPr id="2662" name="Google Shape;2662;p20"/>
            <p:cNvSpPr/>
            <p:nvPr/>
          </p:nvSpPr>
          <p:spPr>
            <a:xfrm>
              <a:off x="144798" y="5923499"/>
              <a:ext cx="5147072" cy="582950"/>
            </a:xfrm>
            <a:custGeom>
              <a:rect b="b" l="l" r="r" t="t"/>
              <a:pathLst>
                <a:path extrusionOk="0" h="582950" w="5147072">
                  <a:moveTo>
                    <a:pt x="66783" y="0"/>
                  </a:moveTo>
                  <a:lnTo>
                    <a:pt x="244670" y="0"/>
                  </a:lnTo>
                  <a:lnTo>
                    <a:pt x="363742" y="0"/>
                  </a:lnTo>
                  <a:lnTo>
                    <a:pt x="425330" y="0"/>
                  </a:lnTo>
                  <a:lnTo>
                    <a:pt x="486722" y="0"/>
                  </a:lnTo>
                  <a:lnTo>
                    <a:pt x="4570484" y="0"/>
                  </a:lnTo>
                  <a:lnTo>
                    <a:pt x="4570484" y="13410"/>
                  </a:lnTo>
                  <a:lnTo>
                    <a:pt x="4954518" y="178985"/>
                  </a:lnTo>
                  <a:lnTo>
                    <a:pt x="4954518" y="178983"/>
                  </a:lnTo>
                  <a:lnTo>
                    <a:pt x="5081913" y="233859"/>
                  </a:lnTo>
                  <a:lnTo>
                    <a:pt x="5118492" y="249615"/>
                  </a:lnTo>
                  <a:lnTo>
                    <a:pt x="5124113" y="254613"/>
                  </a:lnTo>
                  <a:lnTo>
                    <a:pt x="5139927" y="268671"/>
                  </a:lnTo>
                  <a:cubicBezTo>
                    <a:pt x="5149454" y="284916"/>
                    <a:pt x="5149454" y="306465"/>
                    <a:pt x="5139927" y="322661"/>
                  </a:cubicBezTo>
                  <a:lnTo>
                    <a:pt x="5135211" y="326830"/>
                  </a:lnTo>
                  <a:lnTo>
                    <a:pt x="5118492" y="341610"/>
                  </a:lnTo>
                  <a:lnTo>
                    <a:pt x="4954518" y="412434"/>
                  </a:lnTo>
                  <a:lnTo>
                    <a:pt x="4559019" y="582950"/>
                  </a:lnTo>
                  <a:lnTo>
                    <a:pt x="4559019" y="574677"/>
                  </a:lnTo>
                  <a:lnTo>
                    <a:pt x="486722" y="574677"/>
                  </a:lnTo>
                  <a:lnTo>
                    <a:pt x="425330" y="574677"/>
                  </a:lnTo>
                  <a:lnTo>
                    <a:pt x="363742" y="574677"/>
                  </a:lnTo>
                  <a:lnTo>
                    <a:pt x="244670" y="574677"/>
                  </a:lnTo>
                  <a:lnTo>
                    <a:pt x="66783" y="574677"/>
                  </a:lnTo>
                  <a:cubicBezTo>
                    <a:pt x="29831" y="574677"/>
                    <a:pt x="0" y="544654"/>
                    <a:pt x="0" y="507894"/>
                  </a:cubicBezTo>
                  <a:lnTo>
                    <a:pt x="0" y="66783"/>
                  </a:lnTo>
                  <a:cubicBezTo>
                    <a:pt x="0" y="30023"/>
                    <a:pt x="30023" y="0"/>
                    <a:pt x="6678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63" name="Google Shape;2663;p20"/>
            <p:cNvGrpSpPr/>
            <p:nvPr/>
          </p:nvGrpSpPr>
          <p:grpSpPr>
            <a:xfrm>
              <a:off x="144798" y="5923499"/>
              <a:ext cx="5147018" cy="582795"/>
              <a:chOff x="229464" y="216964"/>
              <a:chExt cx="5147018" cy="582795"/>
            </a:xfrm>
          </p:grpSpPr>
          <p:grpSp>
            <p:nvGrpSpPr>
              <p:cNvPr id="2664" name="Google Shape;2664;p20"/>
              <p:cNvGrpSpPr/>
              <p:nvPr/>
            </p:nvGrpSpPr>
            <p:grpSpPr>
              <a:xfrm>
                <a:off x="474106" y="216964"/>
                <a:ext cx="4325286" cy="574520"/>
                <a:chOff x="678849" y="216964"/>
                <a:chExt cx="1273154" cy="574520"/>
              </a:xfrm>
            </p:grpSpPr>
            <p:sp>
              <p:nvSpPr>
                <p:cNvPr id="2665" name="Google Shape;2665;p20"/>
                <p:cNvSpPr/>
                <p:nvPr/>
              </p:nvSpPr>
              <p:spPr>
                <a:xfrm>
                  <a:off x="678849" y="216964"/>
                  <a:ext cx="1272951" cy="574520"/>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6" name="Google Shape;2666;p20"/>
                <p:cNvSpPr/>
                <p:nvPr/>
              </p:nvSpPr>
              <p:spPr>
                <a:xfrm>
                  <a:off x="716379" y="252760"/>
                  <a:ext cx="1235624" cy="57722"/>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7" name="Google Shape;2667;p20"/>
                <p:cNvSpPr/>
                <p:nvPr/>
              </p:nvSpPr>
              <p:spPr>
                <a:xfrm>
                  <a:off x="716379" y="407687"/>
                  <a:ext cx="1235624" cy="57722"/>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8" name="Google Shape;2668;p20"/>
                <p:cNvSpPr/>
                <p:nvPr/>
              </p:nvSpPr>
              <p:spPr>
                <a:xfrm>
                  <a:off x="716379" y="562422"/>
                  <a:ext cx="1235624" cy="57722"/>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9" name="Google Shape;2669;p20"/>
                <p:cNvSpPr/>
                <p:nvPr/>
              </p:nvSpPr>
              <p:spPr>
                <a:xfrm>
                  <a:off x="716379" y="717158"/>
                  <a:ext cx="1235624" cy="57722"/>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670" name="Google Shape;2670;p20"/>
              <p:cNvSpPr/>
              <p:nvPr/>
            </p:nvSpPr>
            <p:spPr>
              <a:xfrm>
                <a:off x="4788483" y="225431"/>
                <a:ext cx="587893" cy="574328"/>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1" name="Google Shape;2671;p20"/>
              <p:cNvSpPr/>
              <p:nvPr/>
            </p:nvSpPr>
            <p:spPr>
              <a:xfrm>
                <a:off x="229464" y="216964"/>
                <a:ext cx="425214" cy="574520"/>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2" name="Google Shape;2672;p20"/>
              <p:cNvSpPr/>
              <p:nvPr/>
            </p:nvSpPr>
            <p:spPr>
              <a:xfrm>
                <a:off x="593206" y="216964"/>
                <a:ext cx="122945" cy="574520"/>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3" name="Google Shape;2673;p20"/>
              <p:cNvSpPr/>
              <p:nvPr/>
            </p:nvSpPr>
            <p:spPr>
              <a:xfrm>
                <a:off x="5183982" y="395947"/>
                <a:ext cx="192500" cy="233387"/>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674" name="Google Shape;2674;p20"/>
          <p:cNvGrpSpPr/>
          <p:nvPr/>
        </p:nvGrpSpPr>
        <p:grpSpPr>
          <a:xfrm flipH="1" rot="1378824">
            <a:off x="231848" y="542294"/>
            <a:ext cx="2122934" cy="1619284"/>
            <a:chOff x="7887333" y="4818208"/>
            <a:chExt cx="2123022" cy="1619352"/>
          </a:xfrm>
        </p:grpSpPr>
        <p:sp>
          <p:nvSpPr>
            <p:cNvPr id="2675" name="Google Shape;2675;p20"/>
            <p:cNvSpPr/>
            <p:nvPr/>
          </p:nvSpPr>
          <p:spPr>
            <a:xfrm>
              <a:off x="7887438" y="4818266"/>
              <a:ext cx="2121981" cy="1618557"/>
            </a:xfrm>
            <a:custGeom>
              <a:rect b="b" l="l" r="r" t="t"/>
              <a:pathLst>
                <a:path extrusionOk="0" h="794384" w="1041463">
                  <a:moveTo>
                    <a:pt x="577215" y="0"/>
                  </a:moveTo>
                  <a:lnTo>
                    <a:pt x="794384" y="323087"/>
                  </a:lnTo>
                  <a:lnTo>
                    <a:pt x="794385" y="323087"/>
                  </a:lnTo>
                  <a:lnTo>
                    <a:pt x="794385" y="323088"/>
                  </a:lnTo>
                  <a:lnTo>
                    <a:pt x="794385" y="368082"/>
                  </a:lnTo>
                  <a:lnTo>
                    <a:pt x="840295" y="370712"/>
                  </a:lnTo>
                  <a:lnTo>
                    <a:pt x="1041463" y="794384"/>
                  </a:lnTo>
                  <a:lnTo>
                    <a:pt x="776144" y="673288"/>
                  </a:lnTo>
                  <a:lnTo>
                    <a:pt x="737235" y="757332"/>
                  </a:lnTo>
                  <a:lnTo>
                    <a:pt x="2" y="323088"/>
                  </a:lnTo>
                  <a:lnTo>
                    <a:pt x="0" y="323088"/>
                  </a:lnTo>
                  <a:lnTo>
                    <a:pt x="1" y="323088"/>
                  </a:lnTo>
                  <a:lnTo>
                    <a:pt x="0" y="323087"/>
                  </a:lnTo>
                  <a:lnTo>
                    <a:pt x="2" y="323087"/>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76" name="Google Shape;2676;p20"/>
            <p:cNvGrpSpPr/>
            <p:nvPr/>
          </p:nvGrpSpPr>
          <p:grpSpPr>
            <a:xfrm>
              <a:off x="7887333" y="4818208"/>
              <a:ext cx="2123022" cy="1619352"/>
              <a:chOff x="5576887" y="3033712"/>
              <a:chExt cx="1041463" cy="794384"/>
            </a:xfrm>
          </p:grpSpPr>
          <p:sp>
            <p:nvSpPr>
              <p:cNvPr id="2677" name="Google Shape;2677;p20"/>
              <p:cNvSpPr/>
              <p:nvPr/>
            </p:nvSpPr>
            <p:spPr>
              <a:xfrm>
                <a:off x="5576887" y="3356799"/>
                <a:ext cx="794385" cy="434244"/>
              </a:xfrm>
              <a:custGeom>
                <a:rect b="b" l="l" r="r" t="t"/>
                <a:pathLst>
                  <a:path extrusionOk="0" h="434244" w="794385">
                    <a:moveTo>
                      <a:pt x="0" y="0"/>
                    </a:moveTo>
                    <a:lnTo>
                      <a:pt x="794385" y="0"/>
                    </a:lnTo>
                    <a:lnTo>
                      <a:pt x="794385" y="310801"/>
                    </a:lnTo>
                    <a:lnTo>
                      <a:pt x="737235" y="434245"/>
                    </a:lnTo>
                    <a:lnTo>
                      <a:pt x="0" y="0"/>
                    </a:lnTo>
                    <a:close/>
                  </a:path>
                </a:pathLst>
              </a:custGeom>
              <a:solidFill>
                <a:srgbClr val="9DBF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8" name="Google Shape;2678;p20"/>
              <p:cNvSpPr/>
              <p:nvPr/>
            </p:nvSpPr>
            <p:spPr>
              <a:xfrm>
                <a:off x="5576887" y="3033712"/>
                <a:ext cx="794385" cy="323087"/>
              </a:xfrm>
              <a:custGeom>
                <a:rect b="b" l="l" r="r" t="t"/>
                <a:pathLst>
                  <a:path extrusionOk="0" h="323087" w="794385">
                    <a:moveTo>
                      <a:pt x="0" y="323088"/>
                    </a:moveTo>
                    <a:lnTo>
                      <a:pt x="577215" y="0"/>
                    </a:lnTo>
                    <a:lnTo>
                      <a:pt x="794385" y="323088"/>
                    </a:lnTo>
                    <a:lnTo>
                      <a:pt x="0" y="323088"/>
                    </a:lnTo>
                    <a:close/>
                  </a:path>
                </a:pathLst>
              </a:custGeom>
              <a:solidFill>
                <a:srgbClr val="CEDFD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9" name="Google Shape;2679;p20"/>
              <p:cNvSpPr/>
              <p:nvPr/>
            </p:nvSpPr>
            <p:spPr>
              <a:xfrm>
                <a:off x="5585745" y="3356799"/>
                <a:ext cx="1032605" cy="471297"/>
              </a:xfrm>
              <a:custGeom>
                <a:rect b="b" l="l" r="r" t="t"/>
                <a:pathLst>
                  <a:path extrusionOk="0" h="471297" w="1032605">
                    <a:moveTo>
                      <a:pt x="0" y="0"/>
                    </a:moveTo>
                    <a:lnTo>
                      <a:pt x="831437" y="47625"/>
                    </a:lnTo>
                    <a:lnTo>
                      <a:pt x="1032605" y="471297"/>
                    </a:lnTo>
                    <a:lnTo>
                      <a:pt x="0" y="0"/>
                    </a:lnTo>
                    <a:close/>
                  </a:path>
                </a:pathLst>
              </a:custGeom>
              <a:solidFill>
                <a:srgbClr val="CEDFD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3" name="Shape 2683"/>
        <p:cNvGrpSpPr/>
        <p:nvPr/>
      </p:nvGrpSpPr>
      <p:grpSpPr>
        <a:xfrm>
          <a:off x="0" y="0"/>
          <a:ext cx="0" cy="0"/>
          <a:chOff x="0" y="0"/>
          <a:chExt cx="0" cy="0"/>
        </a:xfrm>
      </p:grpSpPr>
      <p:sp>
        <p:nvSpPr>
          <p:cNvPr id="2684" name="Google Shape;2684;p21"/>
          <p:cNvSpPr txBox="1"/>
          <p:nvPr>
            <p:ph idx="1" type="body"/>
          </p:nvPr>
        </p:nvSpPr>
        <p:spPr>
          <a:xfrm>
            <a:off x="2380300" y="1809576"/>
            <a:ext cx="7153200" cy="3601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Far far away, behind the word mountains, far from the countries Vokalia and Consonantia, there live the blind texts. </a:t>
            </a:r>
            <a:endParaRPr/>
          </a:p>
          <a:p>
            <a:pPr indent="0" lvl="0" marL="0" rtl="0" algn="l">
              <a:spcBef>
                <a:spcPts val="2100"/>
              </a:spcBef>
              <a:spcAft>
                <a:spcPts val="2100"/>
              </a:spcAft>
              <a:buNone/>
            </a:pPr>
            <a:r>
              <a:rPr lang="en"/>
              <a:t>Separated they live in Bookmarksgrove right at the coast of the Semantics, a large language ocean. A small river named Duden flows by their place and supplies it with the necessary regelialia.</a:t>
            </a:r>
            <a:endParaRPr/>
          </a:p>
        </p:txBody>
      </p:sp>
      <p:sp>
        <p:nvSpPr>
          <p:cNvPr id="2685" name="Google Shape;2685;p21"/>
          <p:cNvSpPr txBox="1"/>
          <p:nvPr>
            <p:ph type="title"/>
          </p:nvPr>
        </p:nvSpPr>
        <p:spPr>
          <a:xfrm>
            <a:off x="4981263" y="467450"/>
            <a:ext cx="4580700" cy="14106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Favorite lesson</a:t>
            </a:r>
            <a:endParaRPr/>
          </a:p>
        </p:txBody>
      </p:sp>
      <p:grpSp>
        <p:nvGrpSpPr>
          <p:cNvPr id="2686" name="Google Shape;2686;p21"/>
          <p:cNvGrpSpPr/>
          <p:nvPr/>
        </p:nvGrpSpPr>
        <p:grpSpPr>
          <a:xfrm rot="-694641">
            <a:off x="10385039" y="3535275"/>
            <a:ext cx="1591306" cy="2310406"/>
            <a:chOff x="10144555" y="2273768"/>
            <a:chExt cx="1591233" cy="2310299"/>
          </a:xfrm>
        </p:grpSpPr>
        <p:grpSp>
          <p:nvGrpSpPr>
            <p:cNvPr id="2687" name="Google Shape;2687;p21"/>
            <p:cNvGrpSpPr/>
            <p:nvPr/>
          </p:nvGrpSpPr>
          <p:grpSpPr>
            <a:xfrm flipH="1" rot="-3721856">
              <a:off x="9784836" y="3141588"/>
              <a:ext cx="2310670" cy="574660"/>
              <a:chOff x="5524500" y="3286125"/>
              <a:chExt cx="1143618" cy="284416"/>
            </a:xfrm>
          </p:grpSpPr>
          <p:sp>
            <p:nvSpPr>
              <p:cNvPr id="2688" name="Google Shape;2688;p21"/>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9" name="Google Shape;2689;p21"/>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0" name="Google Shape;2690;p21"/>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691" name="Google Shape;2691;p21"/>
            <p:cNvGrpSpPr/>
            <p:nvPr/>
          </p:nvGrpSpPr>
          <p:grpSpPr>
            <a:xfrm flipH="1" rot="-3721856">
              <a:off x="9784836" y="3141588"/>
              <a:ext cx="2310670" cy="574660"/>
              <a:chOff x="5524500" y="3286125"/>
              <a:chExt cx="1143618" cy="284416"/>
            </a:xfrm>
          </p:grpSpPr>
          <p:sp>
            <p:nvSpPr>
              <p:cNvPr id="2692" name="Google Shape;2692;p21"/>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3" name="Google Shape;2693;p21"/>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4" name="Google Shape;2694;p21"/>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5" name="Google Shape;2695;p21"/>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6" name="Google Shape;2696;p21"/>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7" name="Google Shape;2697;p21"/>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8" name="Google Shape;2698;p21"/>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9" name="Google Shape;2699;p21"/>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0" name="Google Shape;2700;p21"/>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701" name="Google Shape;2701;p21"/>
          <p:cNvGrpSpPr/>
          <p:nvPr/>
        </p:nvGrpSpPr>
        <p:grpSpPr>
          <a:xfrm flipH="1" rot="1999188">
            <a:off x="9578141" y="2056723"/>
            <a:ext cx="1591199" cy="2310250"/>
            <a:chOff x="10144555" y="2273768"/>
            <a:chExt cx="1591233" cy="2310299"/>
          </a:xfrm>
        </p:grpSpPr>
        <p:grpSp>
          <p:nvGrpSpPr>
            <p:cNvPr id="2702" name="Google Shape;2702;p21"/>
            <p:cNvGrpSpPr/>
            <p:nvPr/>
          </p:nvGrpSpPr>
          <p:grpSpPr>
            <a:xfrm flipH="1" rot="-3721856">
              <a:off x="9784836" y="3141588"/>
              <a:ext cx="2310670" cy="574660"/>
              <a:chOff x="5524500" y="3286125"/>
              <a:chExt cx="1143618" cy="284416"/>
            </a:xfrm>
          </p:grpSpPr>
          <p:sp>
            <p:nvSpPr>
              <p:cNvPr id="2703" name="Google Shape;2703;p21"/>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4" name="Google Shape;2704;p21"/>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5" name="Google Shape;2705;p21"/>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706" name="Google Shape;2706;p21"/>
            <p:cNvGrpSpPr/>
            <p:nvPr/>
          </p:nvGrpSpPr>
          <p:grpSpPr>
            <a:xfrm flipH="1" rot="-3721856">
              <a:off x="9784836" y="3141588"/>
              <a:ext cx="2310670" cy="574660"/>
              <a:chOff x="5524500" y="3286125"/>
              <a:chExt cx="1143618" cy="284416"/>
            </a:xfrm>
          </p:grpSpPr>
          <p:sp>
            <p:nvSpPr>
              <p:cNvPr id="2707" name="Google Shape;2707;p21"/>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8" name="Google Shape;2708;p21"/>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9" name="Google Shape;2709;p21"/>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0" name="Google Shape;2710;p21"/>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1" name="Google Shape;2711;p21"/>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2" name="Google Shape;2712;p21"/>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3" name="Google Shape;2713;p21"/>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4" name="Google Shape;2714;p21"/>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5" name="Google Shape;2715;p21"/>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716" name="Google Shape;2716;p21"/>
          <p:cNvGrpSpPr/>
          <p:nvPr/>
        </p:nvGrpSpPr>
        <p:grpSpPr>
          <a:xfrm rot="-2872897">
            <a:off x="10425700" y="424689"/>
            <a:ext cx="1591317" cy="2310421"/>
            <a:chOff x="10144555" y="2273768"/>
            <a:chExt cx="1591233" cy="2310299"/>
          </a:xfrm>
        </p:grpSpPr>
        <p:grpSp>
          <p:nvGrpSpPr>
            <p:cNvPr id="2717" name="Google Shape;2717;p21"/>
            <p:cNvGrpSpPr/>
            <p:nvPr/>
          </p:nvGrpSpPr>
          <p:grpSpPr>
            <a:xfrm flipH="1" rot="-3721856">
              <a:off x="9784836" y="3141588"/>
              <a:ext cx="2310670" cy="574660"/>
              <a:chOff x="5524500" y="3286125"/>
              <a:chExt cx="1143618" cy="284416"/>
            </a:xfrm>
          </p:grpSpPr>
          <p:sp>
            <p:nvSpPr>
              <p:cNvPr id="2718" name="Google Shape;2718;p21"/>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9" name="Google Shape;2719;p21"/>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0" name="Google Shape;2720;p21"/>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721" name="Google Shape;2721;p21"/>
            <p:cNvGrpSpPr/>
            <p:nvPr/>
          </p:nvGrpSpPr>
          <p:grpSpPr>
            <a:xfrm flipH="1" rot="-3721856">
              <a:off x="9784836" y="3141588"/>
              <a:ext cx="2310670" cy="574660"/>
              <a:chOff x="5524500" y="3286125"/>
              <a:chExt cx="1143618" cy="284416"/>
            </a:xfrm>
          </p:grpSpPr>
          <p:sp>
            <p:nvSpPr>
              <p:cNvPr id="2722" name="Google Shape;2722;p21"/>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3" name="Google Shape;2723;p21"/>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4" name="Google Shape;2724;p21"/>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5" name="Google Shape;2725;p21"/>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6" name="Google Shape;2726;p21"/>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7" name="Google Shape;2727;p21"/>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8" name="Google Shape;2728;p21"/>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9" name="Google Shape;2729;p21"/>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0" name="Google Shape;2730;p21"/>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731" name="Google Shape;2731;p21"/>
          <p:cNvGrpSpPr/>
          <p:nvPr/>
        </p:nvGrpSpPr>
        <p:grpSpPr>
          <a:xfrm>
            <a:off x="866900" y="0"/>
            <a:ext cx="1262318" cy="3015240"/>
            <a:chOff x="562100" y="0"/>
            <a:chExt cx="1262318" cy="3015240"/>
          </a:xfrm>
        </p:grpSpPr>
        <p:sp>
          <p:nvSpPr>
            <p:cNvPr id="2732" name="Google Shape;2732;p21"/>
            <p:cNvSpPr/>
            <p:nvPr/>
          </p:nvSpPr>
          <p:spPr>
            <a:xfrm>
              <a:off x="562100" y="0"/>
              <a:ext cx="1255889" cy="3011261"/>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5"/>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733" name="Google Shape;2733;p21"/>
            <p:cNvSpPr/>
            <p:nvPr/>
          </p:nvSpPr>
          <p:spPr>
            <a:xfrm>
              <a:off x="624189" y="87688"/>
              <a:ext cx="1142542" cy="2718499"/>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noFill/>
            <a:ln cap="flat" cmpd="sng" w="19050">
              <a:solidFill>
                <a:srgbClr val="F2F2F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734" name="Google Shape;2734;p21"/>
            <p:cNvGrpSpPr/>
            <p:nvPr/>
          </p:nvGrpSpPr>
          <p:grpSpPr>
            <a:xfrm>
              <a:off x="568745" y="47"/>
              <a:ext cx="1255672" cy="3015192"/>
              <a:chOff x="-3239482" y="1459747"/>
              <a:chExt cx="1883414" cy="3784602"/>
            </a:xfrm>
          </p:grpSpPr>
          <p:sp>
            <p:nvSpPr>
              <p:cNvPr id="2735" name="Google Shape;2735;p21"/>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36" name="Google Shape;2736;p21"/>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37" name="Google Shape;2737;p21"/>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38" name="Google Shape;2738;p21"/>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39" name="Google Shape;2739;p21"/>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0" name="Google Shape;2740;p21"/>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1" name="Google Shape;2741;p21"/>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2" name="Google Shape;2742;p21"/>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3" name="Google Shape;2743;p21"/>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4" name="Google Shape;2744;p21"/>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5" name="Google Shape;2745;p21"/>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6" name="Google Shape;2746;p21"/>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7" name="Google Shape;2747;p21"/>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8" name="Google Shape;2748;p21"/>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9" name="Google Shape;2749;p21"/>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0" name="Google Shape;2750;p21"/>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1" name="Google Shape;2751;p21"/>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2" name="Google Shape;2752;p21"/>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3" name="Google Shape;2753;p21"/>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4" name="Google Shape;2754;p21"/>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5" name="Google Shape;2755;p21"/>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6" name="Google Shape;2756;p21"/>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7" name="Google Shape;2757;p21"/>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8" name="Google Shape;2758;p21"/>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9" name="Google Shape;2759;p21"/>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60" name="Google Shape;2760;p21"/>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61" name="Google Shape;2761;p21"/>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grpSp>
        <p:nvGrpSpPr>
          <p:cNvPr id="2762" name="Google Shape;2762;p21"/>
          <p:cNvGrpSpPr/>
          <p:nvPr/>
        </p:nvGrpSpPr>
        <p:grpSpPr>
          <a:xfrm>
            <a:off x="181970" y="4771913"/>
            <a:ext cx="2022583" cy="1878136"/>
            <a:chOff x="11388467" y="958258"/>
            <a:chExt cx="1109663" cy="1030414"/>
          </a:xfrm>
        </p:grpSpPr>
        <p:sp>
          <p:nvSpPr>
            <p:cNvPr id="2763" name="Google Shape;2763;p21"/>
            <p:cNvSpPr/>
            <p:nvPr/>
          </p:nvSpPr>
          <p:spPr>
            <a:xfrm>
              <a:off x="11388467" y="958258"/>
              <a:ext cx="1109663" cy="1030414"/>
            </a:xfrm>
            <a:custGeom>
              <a:rect b="b" l="l" r="r" t="t"/>
              <a:pathLst>
                <a:path extrusionOk="0" h="1030414" w="1109663">
                  <a:moveTo>
                    <a:pt x="145923" y="681608"/>
                  </a:moveTo>
                  <a:lnTo>
                    <a:pt x="1109663" y="681608"/>
                  </a:lnTo>
                  <a:lnTo>
                    <a:pt x="1109663" y="734472"/>
                  </a:lnTo>
                  <a:lnTo>
                    <a:pt x="1049560" y="734472"/>
                  </a:lnTo>
                  <a:lnTo>
                    <a:pt x="1049560" y="776763"/>
                  </a:lnTo>
                  <a:lnTo>
                    <a:pt x="1035654" y="776763"/>
                  </a:lnTo>
                  <a:lnTo>
                    <a:pt x="1035654" y="977550"/>
                  </a:lnTo>
                  <a:lnTo>
                    <a:pt x="1109663" y="977550"/>
                  </a:lnTo>
                  <a:lnTo>
                    <a:pt x="1109663" y="1030414"/>
                  </a:lnTo>
                  <a:lnTo>
                    <a:pt x="145923" y="1030414"/>
                  </a:lnTo>
                  <a:cubicBezTo>
                    <a:pt x="65246" y="1030414"/>
                    <a:pt x="0" y="973549"/>
                    <a:pt x="0" y="903350"/>
                  </a:cubicBezTo>
                  <a:lnTo>
                    <a:pt x="0" y="808672"/>
                  </a:lnTo>
                  <a:cubicBezTo>
                    <a:pt x="0" y="738472"/>
                    <a:pt x="65341" y="681608"/>
                    <a:pt x="145923" y="681608"/>
                  </a:cubicBezTo>
                  <a:close/>
                  <a:moveTo>
                    <a:pt x="432530" y="199739"/>
                  </a:moveTo>
                  <a:lnTo>
                    <a:pt x="454602" y="201419"/>
                  </a:lnTo>
                  <a:lnTo>
                    <a:pt x="473524" y="201965"/>
                  </a:lnTo>
                  <a:lnTo>
                    <a:pt x="478687" y="203252"/>
                  </a:lnTo>
                  <a:lnTo>
                    <a:pt x="493847" y="204406"/>
                  </a:lnTo>
                  <a:cubicBezTo>
                    <a:pt x="511397" y="208716"/>
                    <a:pt x="525733" y="214836"/>
                    <a:pt x="535877" y="219932"/>
                  </a:cubicBezTo>
                  <a:cubicBezTo>
                    <a:pt x="542354" y="223170"/>
                    <a:pt x="549497" y="224694"/>
                    <a:pt x="556736" y="224694"/>
                  </a:cubicBezTo>
                  <a:cubicBezTo>
                    <a:pt x="563975" y="224694"/>
                    <a:pt x="571119" y="223170"/>
                    <a:pt x="577596" y="219932"/>
                  </a:cubicBezTo>
                  <a:cubicBezTo>
                    <a:pt x="597884" y="209740"/>
                    <a:pt x="634937" y="195453"/>
                    <a:pt x="680942" y="199739"/>
                  </a:cubicBezTo>
                  <a:cubicBezTo>
                    <a:pt x="778574" y="208978"/>
                    <a:pt x="827342" y="293465"/>
                    <a:pt x="830771" y="299656"/>
                  </a:cubicBezTo>
                  <a:lnTo>
                    <a:pt x="830961" y="299656"/>
                  </a:lnTo>
                  <a:cubicBezTo>
                    <a:pt x="871633" y="372999"/>
                    <a:pt x="847439" y="448056"/>
                    <a:pt x="830961" y="499395"/>
                  </a:cubicBezTo>
                  <a:cubicBezTo>
                    <a:pt x="814673" y="549878"/>
                    <a:pt x="782288" y="650652"/>
                    <a:pt x="693611" y="674179"/>
                  </a:cubicBezTo>
                  <a:cubicBezTo>
                    <a:pt x="640175" y="688371"/>
                    <a:pt x="590931" y="667988"/>
                    <a:pt x="565880" y="654653"/>
                  </a:cubicBezTo>
                  <a:cubicBezTo>
                    <a:pt x="560165" y="651605"/>
                    <a:pt x="553498" y="651605"/>
                    <a:pt x="547783" y="654653"/>
                  </a:cubicBezTo>
                  <a:cubicBezTo>
                    <a:pt x="541497" y="657987"/>
                    <a:pt x="533710" y="661761"/>
                    <a:pt x="524731" y="665325"/>
                  </a:cubicBezTo>
                  <a:lnTo>
                    <a:pt x="519353" y="667001"/>
                  </a:lnTo>
                  <a:lnTo>
                    <a:pt x="519399" y="667035"/>
                  </a:lnTo>
                  <a:lnTo>
                    <a:pt x="519399" y="667131"/>
                  </a:lnTo>
                  <a:lnTo>
                    <a:pt x="516948" y="667751"/>
                  </a:lnTo>
                  <a:lnTo>
                    <a:pt x="494526" y="674739"/>
                  </a:lnTo>
                  <a:lnTo>
                    <a:pt x="484642" y="675922"/>
                  </a:lnTo>
                  <a:lnTo>
                    <a:pt x="472798" y="678918"/>
                  </a:lnTo>
                  <a:lnTo>
                    <a:pt x="464384" y="678348"/>
                  </a:lnTo>
                  <a:lnTo>
                    <a:pt x="459018" y="678990"/>
                  </a:lnTo>
                  <a:lnTo>
                    <a:pt x="440969" y="676762"/>
                  </a:lnTo>
                  <a:lnTo>
                    <a:pt x="416910" y="675132"/>
                  </a:lnTo>
                  <a:cubicBezTo>
                    <a:pt x="328137" y="651700"/>
                    <a:pt x="295847" y="550926"/>
                    <a:pt x="279559" y="500348"/>
                  </a:cubicBezTo>
                  <a:cubicBezTo>
                    <a:pt x="262986" y="449008"/>
                    <a:pt x="238887" y="374046"/>
                    <a:pt x="279559" y="300609"/>
                  </a:cubicBezTo>
                  <a:cubicBezTo>
                    <a:pt x="282060" y="296037"/>
                    <a:pt x="310117" y="247317"/>
                    <a:pt x="365217" y="219344"/>
                  </a:cubicBezTo>
                  <a:lnTo>
                    <a:pt x="368228" y="218469"/>
                  </a:lnTo>
                  <a:lnTo>
                    <a:pt x="368414" y="218338"/>
                  </a:lnTo>
                  <a:cubicBezTo>
                    <a:pt x="386768" y="209026"/>
                    <a:pt x="408122" y="202025"/>
                    <a:pt x="432530" y="199739"/>
                  </a:cubicBezTo>
                  <a:close/>
                  <a:moveTo>
                    <a:pt x="669703" y="0"/>
                  </a:moveTo>
                  <a:cubicBezTo>
                    <a:pt x="674751" y="12192"/>
                    <a:pt x="696849" y="68961"/>
                    <a:pt x="669703" y="124873"/>
                  </a:cubicBezTo>
                  <a:cubicBezTo>
                    <a:pt x="644652" y="176403"/>
                    <a:pt x="583502" y="215456"/>
                    <a:pt x="557308" y="199739"/>
                  </a:cubicBezTo>
                  <a:cubicBezTo>
                    <a:pt x="533495" y="185547"/>
                    <a:pt x="539115" y="126302"/>
                    <a:pt x="557308" y="87344"/>
                  </a:cubicBezTo>
                  <a:cubicBezTo>
                    <a:pt x="587121" y="23336"/>
                    <a:pt x="655511" y="3715"/>
                    <a:pt x="66970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764" name="Google Shape;2764;p21"/>
            <p:cNvGrpSpPr/>
            <p:nvPr/>
          </p:nvGrpSpPr>
          <p:grpSpPr>
            <a:xfrm>
              <a:off x="11388467" y="958259"/>
              <a:ext cx="1109662" cy="1030413"/>
              <a:chOff x="13782564" y="1668869"/>
              <a:chExt cx="1109662" cy="1030413"/>
            </a:xfrm>
          </p:grpSpPr>
          <p:sp>
            <p:nvSpPr>
              <p:cNvPr id="2765" name="Google Shape;2765;p21"/>
              <p:cNvSpPr/>
              <p:nvPr/>
            </p:nvSpPr>
            <p:spPr>
              <a:xfrm>
                <a:off x="13803710" y="2371622"/>
                <a:ext cx="1032261" cy="295941"/>
              </a:xfrm>
              <a:custGeom>
                <a:rect b="b" l="l" r="r" t="t"/>
                <a:pathLst>
                  <a:path extrusionOk="0" h="295941" w="1014507">
                    <a:moveTo>
                      <a:pt x="68580" y="0"/>
                    </a:moveTo>
                    <a:lnTo>
                      <a:pt x="1014508" y="0"/>
                    </a:lnTo>
                    <a:lnTo>
                      <a:pt x="1014508" y="295942"/>
                    </a:lnTo>
                    <a:lnTo>
                      <a:pt x="68580" y="295942"/>
                    </a:lnTo>
                    <a:cubicBezTo>
                      <a:pt x="30671" y="295942"/>
                      <a:pt x="0" y="265176"/>
                      <a:pt x="0" y="227362"/>
                    </a:cubicBezTo>
                    <a:lnTo>
                      <a:pt x="0" y="68675"/>
                    </a:lnTo>
                    <a:cubicBezTo>
                      <a:pt x="0" y="30766"/>
                      <a:pt x="30766" y="95"/>
                      <a:pt x="68580" y="95"/>
                    </a:cubicBezTo>
                    <a:close/>
                  </a:path>
                </a:pathLst>
              </a:custGeom>
              <a:solidFill>
                <a:srgbClr val="E9EFF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6" name="Google Shape;2766;p21"/>
              <p:cNvSpPr/>
              <p:nvPr/>
            </p:nvSpPr>
            <p:spPr>
              <a:xfrm>
                <a:off x="13782564" y="2350477"/>
                <a:ext cx="1109662" cy="348805"/>
              </a:xfrm>
              <a:custGeom>
                <a:rect b="b" l="l" r="r" t="t"/>
                <a:pathLst>
                  <a:path extrusionOk="0" h="348805" w="1109662">
                    <a:moveTo>
                      <a:pt x="60770" y="128969"/>
                    </a:moveTo>
                    <a:lnTo>
                      <a:pt x="60770" y="219837"/>
                    </a:lnTo>
                    <a:cubicBezTo>
                      <a:pt x="60770" y="261938"/>
                      <a:pt x="99917" y="295942"/>
                      <a:pt x="148209" y="295942"/>
                    </a:cubicBezTo>
                    <a:lnTo>
                      <a:pt x="1109663" y="295942"/>
                    </a:lnTo>
                    <a:lnTo>
                      <a:pt x="1109663" y="348806"/>
                    </a:lnTo>
                    <a:lnTo>
                      <a:pt x="145923" y="348806"/>
                    </a:lnTo>
                    <a:cubicBezTo>
                      <a:pt x="65246" y="348806"/>
                      <a:pt x="0" y="291941"/>
                      <a:pt x="0" y="221742"/>
                    </a:cubicBezTo>
                    <a:lnTo>
                      <a:pt x="0" y="127064"/>
                    </a:lnTo>
                    <a:cubicBezTo>
                      <a:pt x="0" y="56864"/>
                      <a:pt x="65341" y="0"/>
                      <a:pt x="145923" y="0"/>
                    </a:cubicBezTo>
                    <a:lnTo>
                      <a:pt x="1109663" y="0"/>
                    </a:lnTo>
                    <a:lnTo>
                      <a:pt x="1109663" y="52864"/>
                    </a:lnTo>
                    <a:lnTo>
                      <a:pt x="148209" y="52864"/>
                    </a:lnTo>
                    <a:cubicBezTo>
                      <a:pt x="99917" y="52864"/>
                      <a:pt x="60770" y="86868"/>
                      <a:pt x="60770" y="128969"/>
                    </a:cubicBezTo>
                    <a:close/>
                  </a:path>
                </a:pathLst>
              </a:custGeom>
              <a:solidFill>
                <a:srgbClr val="D88E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7" name="Google Shape;2767;p21"/>
              <p:cNvSpPr/>
              <p:nvPr/>
            </p:nvSpPr>
            <p:spPr>
              <a:xfrm>
                <a:off x="14042947" y="1867827"/>
                <a:ext cx="592897" cy="480040"/>
              </a:xfrm>
              <a:custGeom>
                <a:rect b="b" l="l" r="r" t="t"/>
                <a:pathLst>
                  <a:path extrusionOk="0" h="480040" w="592897">
                    <a:moveTo>
                      <a:pt x="570388" y="100698"/>
                    </a:moveTo>
                    <a:cubicBezTo>
                      <a:pt x="566959" y="94507"/>
                      <a:pt x="518191" y="10020"/>
                      <a:pt x="420559" y="781"/>
                    </a:cubicBezTo>
                    <a:cubicBezTo>
                      <a:pt x="374554" y="-3505"/>
                      <a:pt x="337501" y="10782"/>
                      <a:pt x="317213" y="20974"/>
                    </a:cubicBezTo>
                    <a:cubicBezTo>
                      <a:pt x="310736" y="24212"/>
                      <a:pt x="303592" y="25736"/>
                      <a:pt x="296353" y="25736"/>
                    </a:cubicBezTo>
                    <a:lnTo>
                      <a:pt x="296353" y="25736"/>
                    </a:lnTo>
                    <a:cubicBezTo>
                      <a:pt x="289114" y="25736"/>
                      <a:pt x="281971" y="24212"/>
                      <a:pt x="275494" y="20974"/>
                    </a:cubicBezTo>
                    <a:cubicBezTo>
                      <a:pt x="255205" y="10782"/>
                      <a:pt x="218153" y="-3505"/>
                      <a:pt x="172147" y="781"/>
                    </a:cubicBezTo>
                    <a:cubicBezTo>
                      <a:pt x="74516" y="9925"/>
                      <a:pt x="25748" y="94507"/>
                      <a:pt x="22319" y="100698"/>
                    </a:cubicBezTo>
                    <a:cubicBezTo>
                      <a:pt x="-18353" y="174041"/>
                      <a:pt x="5841" y="249098"/>
                      <a:pt x="22319" y="300437"/>
                    </a:cubicBezTo>
                    <a:cubicBezTo>
                      <a:pt x="38607" y="350920"/>
                      <a:pt x="70992" y="451694"/>
                      <a:pt x="159670" y="475221"/>
                    </a:cubicBezTo>
                    <a:cubicBezTo>
                      <a:pt x="213105" y="489413"/>
                      <a:pt x="262254" y="469030"/>
                      <a:pt x="287400" y="455695"/>
                    </a:cubicBezTo>
                    <a:cubicBezTo>
                      <a:pt x="293115" y="452647"/>
                      <a:pt x="299782" y="452647"/>
                      <a:pt x="305497" y="455695"/>
                    </a:cubicBezTo>
                    <a:cubicBezTo>
                      <a:pt x="330548" y="469030"/>
                      <a:pt x="379792" y="489413"/>
                      <a:pt x="433228" y="475221"/>
                    </a:cubicBezTo>
                    <a:cubicBezTo>
                      <a:pt x="521905" y="451694"/>
                      <a:pt x="554290" y="350920"/>
                      <a:pt x="570578" y="300437"/>
                    </a:cubicBezTo>
                    <a:cubicBezTo>
                      <a:pt x="587056" y="249098"/>
                      <a:pt x="611250" y="174041"/>
                      <a:pt x="570578" y="100698"/>
                    </a:cubicBezTo>
                    <a:close/>
                  </a:path>
                </a:pathLst>
              </a:custGeom>
              <a:solidFill>
                <a:srgbClr val="B42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8" name="Google Shape;2768;p21"/>
              <p:cNvSpPr/>
              <p:nvPr/>
            </p:nvSpPr>
            <p:spPr>
              <a:xfrm>
                <a:off x="14324050" y="1668869"/>
                <a:ext cx="141484" cy="203258"/>
              </a:xfrm>
              <a:custGeom>
                <a:rect b="b" l="l" r="r" t="t"/>
                <a:pathLst>
                  <a:path extrusionOk="0" h="203258" w="141484">
                    <a:moveTo>
                      <a:pt x="15822" y="199739"/>
                    </a:moveTo>
                    <a:cubicBezTo>
                      <a:pt x="-7991" y="185547"/>
                      <a:pt x="-2371" y="126302"/>
                      <a:pt x="15822" y="87344"/>
                    </a:cubicBezTo>
                    <a:cubicBezTo>
                      <a:pt x="45635" y="23336"/>
                      <a:pt x="114025" y="3715"/>
                      <a:pt x="128217" y="0"/>
                    </a:cubicBezTo>
                    <a:cubicBezTo>
                      <a:pt x="133265" y="12192"/>
                      <a:pt x="155363" y="68961"/>
                      <a:pt x="128217" y="124873"/>
                    </a:cubicBezTo>
                    <a:cubicBezTo>
                      <a:pt x="103166" y="176403"/>
                      <a:pt x="42016" y="215456"/>
                      <a:pt x="15822" y="199739"/>
                    </a:cubicBezTo>
                    <a:close/>
                  </a:path>
                </a:pathLst>
              </a:custGeom>
              <a:solidFill>
                <a:srgbClr val="3491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9" name="Google Shape;2769;p21"/>
              <p:cNvSpPr/>
              <p:nvPr/>
            </p:nvSpPr>
            <p:spPr>
              <a:xfrm>
                <a:off x="14039776" y="1868783"/>
                <a:ext cx="262186" cy="480065"/>
              </a:xfrm>
              <a:custGeom>
                <a:rect b="b" l="l" r="r" t="t"/>
                <a:pathLst>
                  <a:path extrusionOk="0" h="480065" w="262186">
                    <a:moveTo>
                      <a:pt x="262187" y="467217"/>
                    </a:moveTo>
                    <a:cubicBezTo>
                      <a:pt x="235517" y="477599"/>
                      <a:pt x="198750" y="485600"/>
                      <a:pt x="159698" y="475218"/>
                    </a:cubicBezTo>
                    <a:cubicBezTo>
                      <a:pt x="70925" y="451786"/>
                      <a:pt x="38635" y="351012"/>
                      <a:pt x="22347" y="300434"/>
                    </a:cubicBezTo>
                    <a:cubicBezTo>
                      <a:pt x="5774" y="249094"/>
                      <a:pt x="-18325" y="174132"/>
                      <a:pt x="22347" y="100695"/>
                    </a:cubicBezTo>
                    <a:cubicBezTo>
                      <a:pt x="25681" y="94599"/>
                      <a:pt x="74449" y="10017"/>
                      <a:pt x="172175" y="777"/>
                    </a:cubicBezTo>
                    <a:cubicBezTo>
                      <a:pt x="203894" y="-2175"/>
                      <a:pt x="231516" y="3730"/>
                      <a:pt x="252090" y="10969"/>
                    </a:cubicBezTo>
                    <a:cubicBezTo>
                      <a:pt x="184272" y="36020"/>
                      <a:pt x="149982" y="95456"/>
                      <a:pt x="147220" y="100599"/>
                    </a:cubicBezTo>
                    <a:cubicBezTo>
                      <a:pt x="106548" y="174037"/>
                      <a:pt x="130646" y="248999"/>
                      <a:pt x="147220" y="300339"/>
                    </a:cubicBezTo>
                    <a:cubicBezTo>
                      <a:pt x="161984" y="346440"/>
                      <a:pt x="190178" y="434070"/>
                      <a:pt x="262187" y="46712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70" name="Google Shape;2770;p21"/>
              <p:cNvSpPr/>
              <p:nvPr/>
            </p:nvSpPr>
            <p:spPr>
              <a:xfrm>
                <a:off x="13817521" y="2381910"/>
                <a:ext cx="1014603" cy="294322"/>
              </a:xfrm>
              <a:custGeom>
                <a:rect b="b" l="l" r="r" t="t"/>
                <a:pathLst>
                  <a:path extrusionOk="0" h="294322" w="1014603">
                    <a:moveTo>
                      <a:pt x="1014603" y="0"/>
                    </a:moveTo>
                    <a:lnTo>
                      <a:pt x="1014603" y="63722"/>
                    </a:lnTo>
                    <a:lnTo>
                      <a:pt x="136208" y="63722"/>
                    </a:lnTo>
                    <a:cubicBezTo>
                      <a:pt x="94107" y="63722"/>
                      <a:pt x="60103" y="97727"/>
                      <a:pt x="60103" y="139827"/>
                    </a:cubicBezTo>
                    <a:lnTo>
                      <a:pt x="60103" y="283559"/>
                    </a:lnTo>
                    <a:cubicBezTo>
                      <a:pt x="60103" y="287274"/>
                      <a:pt x="60293" y="290894"/>
                      <a:pt x="60960" y="294323"/>
                    </a:cubicBezTo>
                    <a:cubicBezTo>
                      <a:pt x="26194" y="287369"/>
                      <a:pt x="0" y="256699"/>
                      <a:pt x="0" y="219837"/>
                    </a:cubicBezTo>
                    <a:lnTo>
                      <a:pt x="0" y="76200"/>
                    </a:lnTo>
                    <a:cubicBezTo>
                      <a:pt x="0" y="34100"/>
                      <a:pt x="34100" y="0"/>
                      <a:pt x="76200" y="0"/>
                    </a:cubicBezTo>
                    <a:lnTo>
                      <a:pt x="1014603" y="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771" name="Google Shape;2771;p21"/>
          <p:cNvSpPr/>
          <p:nvPr/>
        </p:nvSpPr>
        <p:spPr>
          <a:xfrm>
            <a:off x="2700400" y="290575"/>
            <a:ext cx="2214600" cy="13248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2772" name="Google Shape;2772;p21"/>
          <p:cNvSpPr/>
          <p:nvPr/>
        </p:nvSpPr>
        <p:spPr>
          <a:xfrm>
            <a:off x="2950699" y="490924"/>
            <a:ext cx="1019704" cy="903529"/>
          </a:xfrm>
          <a:prstGeom prst="rect">
            <a:avLst/>
          </a:prstGeom>
        </p:spPr>
        <p:txBody>
          <a:bodyPr>
            <a:prstTxWarp prst="textPlain"/>
          </a:bodyPr>
          <a:lstStyle/>
          <a:p>
            <a:pPr lvl="0" algn="ctr"/>
            <a:r>
              <a:rPr b="0" i="0">
                <a:ln>
                  <a:noFill/>
                </a:ln>
                <a:solidFill>
                  <a:schemeClr val="dk1"/>
                </a:solidFill>
                <a:latin typeface="Abril Fatface"/>
              </a:rPr>
              <a:t>M</a:t>
            </a:r>
          </a:p>
        </p:txBody>
      </p:sp>
      <p:sp>
        <p:nvSpPr>
          <p:cNvPr id="2773" name="Google Shape;2773;p21"/>
          <p:cNvSpPr/>
          <p:nvPr/>
        </p:nvSpPr>
        <p:spPr>
          <a:xfrm>
            <a:off x="3970399" y="509095"/>
            <a:ext cx="631179" cy="867179"/>
          </a:xfrm>
          <a:prstGeom prst="rect">
            <a:avLst/>
          </a:prstGeom>
        </p:spPr>
        <p:txBody>
          <a:bodyPr>
            <a:prstTxWarp prst="textPlain"/>
          </a:bodyPr>
          <a:lstStyle/>
          <a:p>
            <a:pPr lvl="0" algn="ctr"/>
            <a:r>
              <a:rPr b="1" i="0">
                <a:ln>
                  <a:noFill/>
                </a:ln>
                <a:solidFill>
                  <a:schemeClr val="dk1"/>
                </a:solidFill>
                <a:latin typeface="Anton"/>
              </a:rPr>
              <a:t>Y</a:t>
            </a:r>
          </a:p>
        </p:txBody>
      </p:sp>
      <p:sp>
        <p:nvSpPr>
          <p:cNvPr id="2774" name="Google Shape;2774;p21"/>
          <p:cNvSpPr/>
          <p:nvPr/>
        </p:nvSpPr>
        <p:spPr>
          <a:xfrm rot="-1913833">
            <a:off x="2252440" y="380364"/>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775" name="Google Shape;2775;p21"/>
          <p:cNvSpPr/>
          <p:nvPr/>
        </p:nvSpPr>
        <p:spPr>
          <a:xfrm rot="-1913833">
            <a:off x="3963490" y="1191364"/>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47362E"/>
      </a:dk2>
      <a:lt2>
        <a:srgbClr val="D9D9D9"/>
      </a:lt2>
      <a:accent1>
        <a:srgbClr val="CD3C32"/>
      </a:accent1>
      <a:accent2>
        <a:srgbClr val="FFC50D"/>
      </a:accent2>
      <a:accent3>
        <a:srgbClr val="3D74A0"/>
      </a:accent3>
      <a:accent4>
        <a:srgbClr val="9FC33D"/>
      </a:accent4>
      <a:accent5>
        <a:srgbClr val="214887"/>
      </a:accent5>
      <a:accent6>
        <a:srgbClr val="E7A437"/>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