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8" r:id="rId4"/>
    <p:sldId id="266" r:id="rId5"/>
    <p:sldId id="258" r:id="rId6"/>
    <p:sldId id="267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VINH DANH BA 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NGÔI</a:t>
            </a:r>
            <a:b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(ĐỖ VY HẠ)</a:t>
            </a:r>
            <a:endParaRPr lang="en-US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Trong tâm tình đơn sơ con tiến vào đền thánh Chúa Trời, xin dâng lời chúc tụng Ngài là Ðấng tác sinh muôn loài.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Con </a:t>
            </a:r>
            <a:r>
              <a:rPr lang="vi-VN" sz="6600" b="1" dirty="0"/>
              <a:t>tâm thành tri ân tình thương Chúa biết bao cao vời. Ngài đã hướng dẫn con vào đời, cho con được gọi Ngài là </a:t>
            </a:r>
            <a:r>
              <a:rPr lang="vi-VN" sz="6600" b="1" dirty="0" smtClean="0"/>
              <a:t>Cha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98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/>
              <a:t> </a:t>
            </a:r>
            <a:r>
              <a:rPr lang="en-US" sz="6000" b="1" dirty="0" err="1"/>
              <a:t>Vinh</a:t>
            </a:r>
            <a:r>
              <a:rPr lang="en-US" sz="6000" b="1" dirty="0"/>
              <a:t> </a:t>
            </a:r>
            <a:r>
              <a:rPr lang="en-US" sz="6000" b="1" dirty="0" err="1"/>
              <a:t>danh</a:t>
            </a:r>
            <a:r>
              <a:rPr lang="en-US" sz="6000" b="1" dirty="0"/>
              <a:t> </a:t>
            </a:r>
            <a:r>
              <a:rPr lang="en-US" sz="6000" b="1" dirty="0" err="1"/>
              <a:t>Chúa</a:t>
            </a:r>
            <a:r>
              <a:rPr lang="en-US" sz="6000" b="1" dirty="0"/>
              <a:t> Cha </a:t>
            </a:r>
            <a:r>
              <a:rPr lang="en-US" sz="6000" b="1" dirty="0" err="1"/>
              <a:t>uy</a:t>
            </a:r>
            <a:r>
              <a:rPr lang="en-US" sz="6000" b="1" dirty="0"/>
              <a:t> </a:t>
            </a:r>
            <a:r>
              <a:rPr lang="en-US" sz="6000" b="1" dirty="0" err="1"/>
              <a:t>hùng</a:t>
            </a:r>
            <a:r>
              <a:rPr lang="en-US" sz="6000" b="1" dirty="0"/>
              <a:t> </a:t>
            </a:r>
            <a:r>
              <a:rPr lang="en-US" sz="6000" b="1" dirty="0" err="1"/>
              <a:t>toàn</a:t>
            </a:r>
            <a:r>
              <a:rPr lang="en-US" sz="6000" b="1" dirty="0"/>
              <a:t> </a:t>
            </a:r>
            <a:r>
              <a:rPr lang="en-US" sz="6000" b="1" dirty="0" err="1"/>
              <a:t>năng</a:t>
            </a:r>
            <a:r>
              <a:rPr lang="en-US" sz="6000" b="1" dirty="0"/>
              <a:t>. </a:t>
            </a:r>
            <a:r>
              <a:rPr lang="en-US" sz="6000" b="1" dirty="0" err="1"/>
              <a:t>Vinh</a:t>
            </a:r>
            <a:r>
              <a:rPr lang="en-US" sz="6000" b="1" dirty="0"/>
              <a:t> </a:t>
            </a:r>
            <a:r>
              <a:rPr lang="en-US" sz="6000" b="1" dirty="0" err="1"/>
              <a:t>danh</a:t>
            </a:r>
            <a:r>
              <a:rPr lang="en-US" sz="6000" b="1" dirty="0"/>
              <a:t> </a:t>
            </a:r>
            <a:r>
              <a:rPr lang="en-US" sz="6000" b="1" dirty="0" err="1"/>
              <a:t>Chúa</a:t>
            </a:r>
            <a:r>
              <a:rPr lang="en-US" sz="6000" b="1" dirty="0"/>
              <a:t> Con </a:t>
            </a:r>
            <a:r>
              <a:rPr lang="en-US" sz="6000" b="1" dirty="0" err="1"/>
              <a:t>cứu</a:t>
            </a:r>
            <a:r>
              <a:rPr lang="en-US" sz="6000" b="1" dirty="0"/>
              <a:t> </a:t>
            </a:r>
            <a:r>
              <a:rPr lang="en-US" sz="6000" b="1" dirty="0" err="1"/>
              <a:t>độ</a:t>
            </a:r>
            <a:r>
              <a:rPr lang="en-US" sz="6000" b="1" dirty="0"/>
              <a:t> </a:t>
            </a:r>
            <a:r>
              <a:rPr lang="en-US" sz="6000" b="1" dirty="0" err="1"/>
              <a:t>nhân</a:t>
            </a:r>
            <a:r>
              <a:rPr lang="en-US" sz="6000" b="1" dirty="0"/>
              <a:t> </a:t>
            </a:r>
            <a:r>
              <a:rPr lang="en-US" sz="6000" b="1" dirty="0" err="1"/>
              <a:t>trần</a:t>
            </a:r>
            <a:r>
              <a:rPr lang="en-US" sz="6000" b="1" dirty="0"/>
              <a:t>. </a:t>
            </a:r>
            <a:r>
              <a:rPr lang="en-US" sz="6000" b="1" dirty="0" err="1"/>
              <a:t>Vinh</a:t>
            </a:r>
            <a:r>
              <a:rPr lang="en-US" sz="6000" b="1" dirty="0"/>
              <a:t> </a:t>
            </a:r>
            <a:r>
              <a:rPr lang="en-US" sz="6000" b="1" dirty="0" err="1"/>
              <a:t>danh</a:t>
            </a:r>
            <a:r>
              <a:rPr lang="en-US" sz="6000" b="1" dirty="0"/>
              <a:t> </a:t>
            </a:r>
            <a:r>
              <a:rPr lang="en-US" sz="6000" b="1" dirty="0" err="1"/>
              <a:t>Thánh</a:t>
            </a:r>
            <a:r>
              <a:rPr lang="en-US" sz="6000" b="1" dirty="0"/>
              <a:t> </a:t>
            </a:r>
            <a:r>
              <a:rPr lang="en-US" sz="6000" b="1" dirty="0" err="1"/>
              <a:t>Linh</a:t>
            </a:r>
            <a:r>
              <a:rPr lang="en-US" sz="6000" b="1" dirty="0"/>
              <a:t> </a:t>
            </a:r>
            <a:r>
              <a:rPr lang="en-US" sz="6000" b="1" dirty="0" err="1"/>
              <a:t>chính</a:t>
            </a:r>
            <a:r>
              <a:rPr lang="en-US" sz="6000" b="1" dirty="0"/>
              <a:t> </a:t>
            </a:r>
            <a:r>
              <a:rPr lang="en-US" sz="6000" b="1" dirty="0" err="1"/>
              <a:t>nguồn</a:t>
            </a:r>
            <a:r>
              <a:rPr lang="en-US" sz="6000" b="1" dirty="0"/>
              <a:t> </a:t>
            </a:r>
            <a:r>
              <a:rPr lang="en-US" sz="6000" b="1" dirty="0" err="1"/>
              <a:t>ủi</a:t>
            </a:r>
            <a:r>
              <a:rPr lang="en-US" sz="6000" b="1" dirty="0"/>
              <a:t> an. </a:t>
            </a:r>
            <a:r>
              <a:rPr lang="en-US" sz="6000" b="1" dirty="0" err="1"/>
              <a:t>Vinh</a:t>
            </a:r>
            <a:r>
              <a:rPr lang="en-US" sz="6000" b="1" dirty="0"/>
              <a:t> </a:t>
            </a:r>
            <a:r>
              <a:rPr lang="en-US" sz="6000" b="1" dirty="0" err="1"/>
              <a:t>danh</a:t>
            </a:r>
            <a:r>
              <a:rPr lang="en-US" sz="6000" b="1" dirty="0"/>
              <a:t> Ba </a:t>
            </a:r>
            <a:r>
              <a:rPr lang="en-US" sz="6000" b="1" dirty="0" err="1"/>
              <a:t>Ngôi</a:t>
            </a:r>
            <a:r>
              <a:rPr lang="en-US" sz="6000" b="1" dirty="0"/>
              <a:t> </a:t>
            </a:r>
            <a:r>
              <a:rPr lang="en-US" sz="6000" b="1" dirty="0" err="1"/>
              <a:t>đến</a:t>
            </a:r>
            <a:r>
              <a:rPr lang="en-US" sz="6000" b="1" dirty="0"/>
              <a:t> </a:t>
            </a:r>
            <a:r>
              <a:rPr lang="en-US" sz="6000" b="1" dirty="0" err="1"/>
              <a:t>tận</a:t>
            </a:r>
            <a:r>
              <a:rPr lang="en-US" sz="6000" b="1" dirty="0"/>
              <a:t> </a:t>
            </a:r>
            <a:r>
              <a:rPr lang="en-US" sz="6000" b="1" dirty="0" err="1"/>
              <a:t>ngàn</a:t>
            </a:r>
            <a:r>
              <a:rPr lang="en-US" sz="6000" b="1" dirty="0"/>
              <a:t> </a:t>
            </a:r>
            <a:r>
              <a:rPr lang="en-US" sz="6000" b="1" dirty="0" err="1" smtClean="0"/>
              <a:t>thu</a:t>
            </a:r>
            <a:r>
              <a:rPr lang="en-US" sz="6000" b="1" dirty="0" smtClean="0"/>
              <a:t>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9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Trong tâm tình tin yêu con bước vào phục bái kính thờ. Chính Chúa là sức mạnh, là nguồn sống nơi con nương nhờ.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Xin dâng trọn đời con tựa em bé nép bên tay mẹ. Tìm giòng sữa mát thơm đậm đà Chúa hãy thương hộ phù chở che.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15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/>
              <a:t> </a:t>
            </a:r>
            <a:r>
              <a:rPr lang="en-US" sz="6000" b="1" dirty="0" err="1"/>
              <a:t>Vinh</a:t>
            </a:r>
            <a:r>
              <a:rPr lang="en-US" sz="6000" b="1" dirty="0"/>
              <a:t> </a:t>
            </a:r>
            <a:r>
              <a:rPr lang="en-US" sz="6000" b="1" dirty="0" err="1"/>
              <a:t>danh</a:t>
            </a:r>
            <a:r>
              <a:rPr lang="en-US" sz="6000" b="1" dirty="0"/>
              <a:t> </a:t>
            </a:r>
            <a:r>
              <a:rPr lang="en-US" sz="6000" b="1" dirty="0" err="1"/>
              <a:t>Chúa</a:t>
            </a:r>
            <a:r>
              <a:rPr lang="en-US" sz="6000" b="1" dirty="0"/>
              <a:t> Cha </a:t>
            </a:r>
            <a:r>
              <a:rPr lang="en-US" sz="6000" b="1" dirty="0" err="1"/>
              <a:t>uy</a:t>
            </a:r>
            <a:r>
              <a:rPr lang="en-US" sz="6000" b="1" dirty="0"/>
              <a:t> </a:t>
            </a:r>
            <a:r>
              <a:rPr lang="en-US" sz="6000" b="1" dirty="0" err="1"/>
              <a:t>hùng</a:t>
            </a:r>
            <a:r>
              <a:rPr lang="en-US" sz="6000" b="1" dirty="0"/>
              <a:t> </a:t>
            </a:r>
            <a:r>
              <a:rPr lang="en-US" sz="6000" b="1" dirty="0" err="1"/>
              <a:t>toàn</a:t>
            </a:r>
            <a:r>
              <a:rPr lang="en-US" sz="6000" b="1" dirty="0"/>
              <a:t> </a:t>
            </a:r>
            <a:r>
              <a:rPr lang="en-US" sz="6000" b="1" dirty="0" err="1"/>
              <a:t>năng</a:t>
            </a:r>
            <a:r>
              <a:rPr lang="en-US" sz="6000" b="1" dirty="0"/>
              <a:t>. </a:t>
            </a:r>
            <a:r>
              <a:rPr lang="en-US" sz="6000" b="1" dirty="0" err="1"/>
              <a:t>Vinh</a:t>
            </a:r>
            <a:r>
              <a:rPr lang="en-US" sz="6000" b="1" dirty="0"/>
              <a:t> </a:t>
            </a:r>
            <a:r>
              <a:rPr lang="en-US" sz="6000" b="1" dirty="0" err="1"/>
              <a:t>danh</a:t>
            </a:r>
            <a:r>
              <a:rPr lang="en-US" sz="6000" b="1" dirty="0"/>
              <a:t> </a:t>
            </a:r>
            <a:r>
              <a:rPr lang="en-US" sz="6000" b="1" dirty="0" err="1"/>
              <a:t>Chúa</a:t>
            </a:r>
            <a:r>
              <a:rPr lang="en-US" sz="6000" b="1" dirty="0"/>
              <a:t> Con </a:t>
            </a:r>
            <a:r>
              <a:rPr lang="en-US" sz="6000" b="1" dirty="0" err="1"/>
              <a:t>cứu</a:t>
            </a:r>
            <a:r>
              <a:rPr lang="en-US" sz="6000" b="1" dirty="0"/>
              <a:t> </a:t>
            </a:r>
            <a:r>
              <a:rPr lang="en-US" sz="6000" b="1" dirty="0" err="1"/>
              <a:t>độ</a:t>
            </a:r>
            <a:r>
              <a:rPr lang="en-US" sz="6000" b="1" dirty="0"/>
              <a:t> </a:t>
            </a:r>
            <a:r>
              <a:rPr lang="en-US" sz="6000" b="1" dirty="0" err="1"/>
              <a:t>nhân</a:t>
            </a:r>
            <a:r>
              <a:rPr lang="en-US" sz="6000" b="1" dirty="0"/>
              <a:t> </a:t>
            </a:r>
            <a:r>
              <a:rPr lang="en-US" sz="6000" b="1" dirty="0" err="1"/>
              <a:t>trần</a:t>
            </a:r>
            <a:r>
              <a:rPr lang="en-US" sz="6000" b="1" dirty="0"/>
              <a:t>. </a:t>
            </a:r>
            <a:r>
              <a:rPr lang="en-US" sz="6000" b="1" dirty="0" err="1"/>
              <a:t>Vinh</a:t>
            </a:r>
            <a:r>
              <a:rPr lang="en-US" sz="6000" b="1" dirty="0"/>
              <a:t> </a:t>
            </a:r>
            <a:r>
              <a:rPr lang="en-US" sz="6000" b="1" dirty="0" err="1"/>
              <a:t>danh</a:t>
            </a:r>
            <a:r>
              <a:rPr lang="en-US" sz="6000" b="1" dirty="0"/>
              <a:t> </a:t>
            </a:r>
            <a:r>
              <a:rPr lang="en-US" sz="6000" b="1" dirty="0" err="1"/>
              <a:t>Thánh</a:t>
            </a:r>
            <a:r>
              <a:rPr lang="en-US" sz="6000" b="1" dirty="0"/>
              <a:t> </a:t>
            </a:r>
            <a:r>
              <a:rPr lang="en-US" sz="6000" b="1" dirty="0" err="1"/>
              <a:t>Linh</a:t>
            </a:r>
            <a:r>
              <a:rPr lang="en-US" sz="6000" b="1" dirty="0"/>
              <a:t> </a:t>
            </a:r>
            <a:r>
              <a:rPr lang="en-US" sz="6000" b="1" dirty="0" err="1"/>
              <a:t>chính</a:t>
            </a:r>
            <a:r>
              <a:rPr lang="en-US" sz="6000" b="1" dirty="0"/>
              <a:t> </a:t>
            </a:r>
            <a:r>
              <a:rPr lang="en-US" sz="6000" b="1" dirty="0" err="1"/>
              <a:t>nguồn</a:t>
            </a:r>
            <a:r>
              <a:rPr lang="en-US" sz="6000" b="1" dirty="0"/>
              <a:t> </a:t>
            </a:r>
            <a:r>
              <a:rPr lang="en-US" sz="6000" b="1" dirty="0" err="1"/>
              <a:t>ủi</a:t>
            </a:r>
            <a:r>
              <a:rPr lang="en-US" sz="6000" b="1" dirty="0"/>
              <a:t> an. </a:t>
            </a:r>
            <a:r>
              <a:rPr lang="en-US" sz="6000" b="1" dirty="0" err="1"/>
              <a:t>Vinh</a:t>
            </a:r>
            <a:r>
              <a:rPr lang="en-US" sz="6000" b="1" dirty="0"/>
              <a:t> </a:t>
            </a:r>
            <a:r>
              <a:rPr lang="en-US" sz="6000" b="1" dirty="0" err="1"/>
              <a:t>danh</a:t>
            </a:r>
            <a:r>
              <a:rPr lang="en-US" sz="6000" b="1" dirty="0"/>
              <a:t> Ba </a:t>
            </a:r>
            <a:r>
              <a:rPr lang="en-US" sz="6000" b="1" dirty="0" err="1"/>
              <a:t>Ngôi</a:t>
            </a:r>
            <a:r>
              <a:rPr lang="en-US" sz="6000" b="1" dirty="0"/>
              <a:t> </a:t>
            </a:r>
            <a:r>
              <a:rPr lang="en-US" sz="6000" b="1" dirty="0" err="1"/>
              <a:t>đến</a:t>
            </a:r>
            <a:r>
              <a:rPr lang="en-US" sz="6000" b="1" dirty="0"/>
              <a:t> </a:t>
            </a:r>
            <a:r>
              <a:rPr lang="en-US" sz="6000" b="1" dirty="0" err="1"/>
              <a:t>tận</a:t>
            </a:r>
            <a:r>
              <a:rPr lang="en-US" sz="6000" b="1" dirty="0"/>
              <a:t> </a:t>
            </a:r>
            <a:r>
              <a:rPr lang="en-US" sz="6000" b="1" dirty="0" err="1"/>
              <a:t>ngàn</a:t>
            </a:r>
            <a:r>
              <a:rPr lang="en-US" sz="6000" b="1" dirty="0"/>
              <a:t> </a:t>
            </a:r>
            <a:r>
              <a:rPr lang="en-US" sz="6000" b="1" dirty="0" err="1" smtClean="0"/>
              <a:t>thu</a:t>
            </a:r>
            <a:r>
              <a:rPr lang="en-US" sz="6000" b="1" dirty="0" smtClean="0"/>
              <a:t>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02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34</TotalTime>
  <Words>126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Verdana</vt:lpstr>
      <vt:lpstr>Savon</vt:lpstr>
      <vt:lpstr>VINH DANH BA NGÔI (ĐỖ VY HẠ)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23</cp:revision>
  <dcterms:created xsi:type="dcterms:W3CDTF">2024-12-09T14:38:56Z</dcterms:created>
  <dcterms:modified xsi:type="dcterms:W3CDTF">2025-05-12T05:29:46Z</dcterms:modified>
</cp:coreProperties>
</file>