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9" r:id="rId3"/>
    <p:sldId id="270" r:id="rId4"/>
    <p:sldId id="274" r:id="rId5"/>
    <p:sldId id="275" r:id="rId6"/>
    <p:sldId id="271" r:id="rId7"/>
    <p:sldId id="276" r:id="rId8"/>
    <p:sldId id="273" r:id="rId9"/>
    <p:sldId id="277" r:id="rId10"/>
    <p:sldId id="27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2F3A7E2-C490-4ACC-B7EB-7F2BE849CD08}" type="datetimeFigureOut">
              <a:rPr lang="en-US" smtClean="0"/>
              <a:t>5/12/2025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5766343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5/12/2025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4263465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5/12/2025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931128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5/12/2025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47579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2F3A7E2-C490-4ACC-B7EB-7F2BE849CD08}" type="datetimeFigureOut">
              <a:rPr lang="en-US" smtClean="0"/>
              <a:t>5/12/2025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58994687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F3A7E2-C490-4ACC-B7EB-7F2BE849CD08}" type="datetimeFigureOut">
              <a:rPr lang="en-US" smtClean="0"/>
              <a:t>5/12/2025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51844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5/12/2025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1702616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F3A7E2-C490-4ACC-B7EB-7F2BE849CD08}" type="datetimeFigureOut">
              <a:rPr lang="en-US" smtClean="0"/>
              <a:t>5/12/2025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675158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F3A7E2-C490-4ACC-B7EB-7F2BE849CD08}" type="datetimeFigureOut">
              <a:rPr lang="en-US" smtClean="0"/>
              <a:t>5/12/2025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055083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2F3A7E2-C490-4ACC-B7EB-7F2BE849CD08}" type="datetimeFigureOut">
              <a:rPr lang="en-US" smtClean="0"/>
              <a:t>5/12/2025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7326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2F3A7E2-C490-4ACC-B7EB-7F2BE849CD08}" type="datetimeFigureOut">
              <a:rPr lang="en-US" smtClean="0"/>
              <a:t>5/12/2025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52827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2F3A7E2-C490-4ACC-B7EB-7F2BE849CD08}" type="datetimeFigureOut">
              <a:rPr lang="en-US" smtClean="0"/>
              <a:t>5/12/2025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15031803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8000" b="1">
                <a:solidFill>
                  <a:srgbClr val="FF0000"/>
                </a:solidFill>
                <a:latin typeface="Arial" panose="020B0604020202020204" pitchFamily="34" charset="0"/>
                <a:cs typeface="Arial" panose="020B0604020202020204" pitchFamily="34" charset="0"/>
              </a:rPr>
              <a:t>Xin ngôi ba</a:t>
            </a:r>
            <a:endParaRPr lang="en-US" sz="8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66869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BEDDF-341B-C208-2BB0-D29F7832B4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D8C856-10E3-2032-CF94-38ED6988CFF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752E377-F83D-0AB1-F9E1-ECE2CDE818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70C7A58-3D29-F3E6-8FDC-E28C4D3A4534}"/>
              </a:ext>
            </a:extLst>
          </p:cNvPr>
          <p:cNvSpPr/>
          <p:nvPr/>
        </p:nvSpPr>
        <p:spPr>
          <a:xfrm>
            <a:off x="438727" y="605138"/>
            <a:ext cx="11314545"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Xin Ngôi Ba Thiên Chúa ngự xuống trên chúng con, ban hồng ân chan chứa thấm nhuần hồn xác chúng con, biến chúng con thành những chiến sĩ theo Chúa Ki – tô, thành nhân chứng Nước Trời cho muôn người trong khắp nơi.</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621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605138"/>
            <a:ext cx="11314545"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Xin Ngôi Ba Thiên Chúa ngự xuống trên chúng con, ban hồng ân chan chứa thấm nhuần hồn xác chúng con, biến chúng con thành những chiến sĩ theo Chúa Ki – tô, thành nhân chứng Nước Trời cho muôn người trong khắp nơi.</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83870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F2910-38D2-43E4-A26E-C6BD615E91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7D9758-F9EC-5E77-520B-9DF3B8A7463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80340CB-B3C8-F767-4FE7-94508B304B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14447EB-2CFF-96C5-B05C-2CEDEF045F86}"/>
              </a:ext>
            </a:extLst>
          </p:cNvPr>
          <p:cNvSpPr/>
          <p:nvPr/>
        </p:nvSpPr>
        <p:spPr>
          <a:xfrm>
            <a:off x="438727" y="605138"/>
            <a:ext cx="1131454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1. </a:t>
            </a:r>
            <a:r>
              <a:rPr lang="vi-VN" sz="6000" b="1">
                <a:latin typeface="Arial" panose="020B0604020202020204" pitchFamily="34" charset="0"/>
                <a:cs typeface="Arial" panose="020B0604020202020204" pitchFamily="34" charset="0"/>
              </a:rPr>
              <a:t>Nguyện Chúa Thánh Thần xin ngự đến, lòng vạn lòng đợi trông Ngài soi sáng, và luyện lọc hầu mong được xứng đáng với danh hiệu Đền Thánh Chúa cao quang.</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1863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ACA9B-5934-8489-009D-3C09F433B2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0D1855-8678-9A10-61BD-ADEF408EA7D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95D54F4-BF4C-91C0-B0F5-CE2AF6C68C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505A99F-3333-4797-2150-6EBDACABE07F}"/>
              </a:ext>
            </a:extLst>
          </p:cNvPr>
          <p:cNvSpPr/>
          <p:nvPr/>
        </p:nvSpPr>
        <p:spPr>
          <a:xfrm>
            <a:off x="438727" y="605138"/>
            <a:ext cx="11314545"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Xin Ngôi Ba Thiên Chúa ngự xuống trên chúng con, ban hồng ân chan chứa thấm nhuần hồn xác chúng con, biến chúng con thành những chiến sĩ theo Chúa Ki – tô, thành nhân chứng Nước Trời cho muôn người trong khắp nơi.</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0004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21F11-7ED6-56C9-F99A-D1D4B1F726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822168-8FA0-325B-3FA5-C9762503830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76503E3-19B5-8C27-4CB0-88F574C472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4AB41AF-BBD2-E873-1CE2-8F722ED46574}"/>
              </a:ext>
            </a:extLst>
          </p:cNvPr>
          <p:cNvSpPr/>
          <p:nvPr/>
        </p:nvSpPr>
        <p:spPr>
          <a:xfrm>
            <a:off x="438727" y="605138"/>
            <a:ext cx="11314545" cy="5632311"/>
          </a:xfrm>
          <a:prstGeom prst="rect">
            <a:avLst/>
          </a:prstGeom>
        </p:spPr>
        <p:txBody>
          <a:bodyPr wrap="square">
            <a:spAutoFit/>
          </a:bodyPr>
          <a:lstStyle/>
          <a:p>
            <a:pPr algn="just"/>
            <a:r>
              <a:rPr lang="en-US" sz="6000" b="1">
                <a:solidFill>
                  <a:srgbClr val="FF0000"/>
                </a:solidFill>
                <a:latin typeface="Arial" panose="020B0604020202020204" pitchFamily="34" charset="0"/>
                <a:cs typeface="Arial" panose="020B0604020202020204" pitchFamily="34" charset="0"/>
              </a:rPr>
              <a:t>2</a:t>
            </a:r>
            <a:r>
              <a:rPr lang="vi-VN" sz="6000" b="1">
                <a:solidFill>
                  <a:srgbClr val="FF0000"/>
                </a:solidFill>
                <a:latin typeface="Arial" panose="020B0604020202020204" pitchFamily="34" charset="0"/>
                <a:cs typeface="Arial" panose="020B0604020202020204" pitchFamily="34" charset="0"/>
              </a:rPr>
              <a:t>. </a:t>
            </a:r>
            <a:r>
              <a:rPr lang="vi-VN" sz="6000" b="1">
                <a:latin typeface="Arial" panose="020B0604020202020204" pitchFamily="34" charset="0"/>
                <a:cs typeface="Arial" panose="020B0604020202020204" pitchFamily="34" charset="0"/>
              </a:rPr>
              <a:t>Nguyện Chúa Thánh Thần xin ngự đến, Ngài là niềm ủi an kẻ than khóc, là mạch nguồn tràn lan mọi ơn phúc suối êm dịu hàn gắn những thương đau.</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654914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F45424-2D89-5CB4-A2D6-79A204F1AD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ECAE7B-93F6-0C14-8BE0-D673172D54C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ACB1EE3-CDD0-1049-D5C0-FBCC25C093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6767674-333E-C650-9E1E-47CFB92270D8}"/>
              </a:ext>
            </a:extLst>
          </p:cNvPr>
          <p:cNvSpPr/>
          <p:nvPr/>
        </p:nvSpPr>
        <p:spPr>
          <a:xfrm>
            <a:off x="438727" y="605138"/>
            <a:ext cx="11314545"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Xin Ngôi Ba Thiên Chúa ngự xuống trên chúng con, ban hồng ân chan chứa thấm nhuần hồn xác chúng con, biến chúng con thành những chiến sĩ theo Chúa Ki – tô, thành nhân chứng Nước Trời cho muôn người trong khắp nơi.</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3381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9C6FCE-AD14-AFDE-7F71-007BAD6547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A36C26-D101-BE4B-B325-618A8C1FF2D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FA61D72-3EED-E783-3774-080834748B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7F8D674-B65D-1D95-B0F9-0C5129D60B35}"/>
              </a:ext>
            </a:extLst>
          </p:cNvPr>
          <p:cNvSpPr/>
          <p:nvPr/>
        </p:nvSpPr>
        <p:spPr>
          <a:xfrm>
            <a:off x="438727" y="605138"/>
            <a:ext cx="11314545" cy="5632311"/>
          </a:xfrm>
          <a:prstGeom prst="rect">
            <a:avLst/>
          </a:prstGeom>
        </p:spPr>
        <p:txBody>
          <a:bodyPr wrap="square">
            <a:spAutoFit/>
          </a:bodyPr>
          <a:lstStyle/>
          <a:p>
            <a:pPr algn="just"/>
            <a:r>
              <a:rPr lang="en-US" sz="6000" b="1">
                <a:solidFill>
                  <a:srgbClr val="FF0000"/>
                </a:solidFill>
                <a:latin typeface="Arial" panose="020B0604020202020204" pitchFamily="34" charset="0"/>
                <a:cs typeface="Arial" panose="020B0604020202020204" pitchFamily="34" charset="0"/>
              </a:rPr>
              <a:t>3</a:t>
            </a:r>
            <a:r>
              <a:rPr lang="vi-VN" sz="6000" b="1">
                <a:solidFill>
                  <a:srgbClr val="FF0000"/>
                </a:solidFill>
                <a:latin typeface="Arial" panose="020B0604020202020204" pitchFamily="34" charset="0"/>
                <a:cs typeface="Arial" panose="020B0604020202020204" pitchFamily="34" charset="0"/>
              </a:rPr>
              <a:t>. </a:t>
            </a:r>
            <a:r>
              <a:rPr lang="vi-VN" sz="6000" b="1">
                <a:latin typeface="Arial" panose="020B0604020202020204" pitchFamily="34" charset="0"/>
                <a:cs typeface="Arial" panose="020B0604020202020204" pitchFamily="34" charset="0"/>
              </a:rPr>
              <a:t>Nguyện Chúa Thánh Thần xin ngự đến, này trần hoàn ngợp trong màn u tối, nguyện cầu Ngài dủ thương hằng soi lối, dẫn muôn người tìm đến chốn quang vinh.</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36335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70BDE8-0D3F-BEA7-CE70-1EAB6B73A4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152D57-E8F4-1F97-8D2C-FFF296B8173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7BF4113-C087-D808-2C99-331DAEB812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BC3F331-E2C9-7682-8743-A56E3988F68D}"/>
              </a:ext>
            </a:extLst>
          </p:cNvPr>
          <p:cNvSpPr/>
          <p:nvPr/>
        </p:nvSpPr>
        <p:spPr>
          <a:xfrm>
            <a:off x="438727" y="605138"/>
            <a:ext cx="11314545"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Xin Ngôi Ba Thiên Chúa ngự xuống trên chúng con, ban hồng ân chan chứa thấm nhuần hồn xác chúng con, biến chúng con thành những chiến sĩ theo Chúa Ki – tô, thành nhân chứng Nước Trời cho muôn người trong khắp nơi.</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3524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A667A-9A1A-3142-C48B-A53CC25655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8EED58-326D-198D-2F9C-8F4B5EE2847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8490ABF-6691-33F5-FD22-3B71763C9C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9AE6E02-4509-4715-FF4F-82CABA7273CE}"/>
              </a:ext>
            </a:extLst>
          </p:cNvPr>
          <p:cNvSpPr/>
          <p:nvPr/>
        </p:nvSpPr>
        <p:spPr>
          <a:xfrm>
            <a:off x="438727" y="605138"/>
            <a:ext cx="11314545" cy="5632311"/>
          </a:xfrm>
          <a:prstGeom prst="rect">
            <a:avLst/>
          </a:prstGeom>
        </p:spPr>
        <p:txBody>
          <a:bodyPr wrap="square">
            <a:spAutoFit/>
          </a:bodyPr>
          <a:lstStyle/>
          <a:p>
            <a:pPr algn="just"/>
            <a:r>
              <a:rPr lang="en-US" sz="6000" b="1">
                <a:solidFill>
                  <a:srgbClr val="FF0000"/>
                </a:solidFill>
                <a:latin typeface="Arial" panose="020B0604020202020204" pitchFamily="34" charset="0"/>
                <a:cs typeface="Arial" panose="020B0604020202020204" pitchFamily="34" charset="0"/>
              </a:rPr>
              <a:t>4</a:t>
            </a:r>
            <a:r>
              <a:rPr lang="vi-VN" sz="6000" b="1">
                <a:solidFill>
                  <a:srgbClr val="FF0000"/>
                </a:solidFill>
                <a:latin typeface="Arial" panose="020B0604020202020204" pitchFamily="34" charset="0"/>
                <a:cs typeface="Arial" panose="020B0604020202020204" pitchFamily="34" charset="0"/>
              </a:rPr>
              <a:t>. </a:t>
            </a:r>
            <a:r>
              <a:rPr lang="vi-VN" sz="6000" b="1">
                <a:latin typeface="Arial" panose="020B0604020202020204" pitchFamily="34" charset="0"/>
                <a:cs typeface="Arial" panose="020B0604020202020204" pitchFamily="34" charset="0"/>
              </a:rPr>
              <a:t>Nguyện Chúa Thánh Thần xin ngự đến, Ngài là niềm cậy trông hồi xao xuyến, nguồn trợ lực kẻ lâm vòng chinh chiến chính sức mạnh trợ giúp giáo dân liên.</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7574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174</TotalTime>
  <Words>398</Words>
  <Application>Microsoft Office PowerPoint</Application>
  <PresentationFormat>Widescreen</PresentationFormat>
  <Paragraphs>10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Garamond</vt:lpstr>
      <vt:lpstr>Savon</vt:lpstr>
      <vt:lpstr>Xin ngôi ba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Phúc Đinh</cp:lastModifiedBy>
  <cp:revision>36</cp:revision>
  <dcterms:created xsi:type="dcterms:W3CDTF">2024-12-09T02:06:03Z</dcterms:created>
  <dcterms:modified xsi:type="dcterms:W3CDTF">2025-05-12T10:51:04Z</dcterms:modified>
</cp:coreProperties>
</file>