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9" r:id="rId3"/>
    <p:sldId id="303" r:id="rId4"/>
    <p:sldId id="292" r:id="rId5"/>
    <p:sldId id="297" r:id="rId6"/>
    <p:sldId id="305" r:id="rId7"/>
    <p:sldId id="307" r:id="rId8"/>
    <p:sldId id="294" r:id="rId9"/>
    <p:sldId id="304" r:id="rId10"/>
    <p:sldId id="306" r:id="rId11"/>
    <p:sldId id="30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09/05/2025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09/05/2025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09/05/2025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09/05/2025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09/05/2025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09/05/2025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09/05/2025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09/05/2025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09/05/2025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09/05/2025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09/05/2025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09/05/2025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CA DAO TÌNH CHÚA</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0"/>
            <a:ext cx="11255290" cy="6924973"/>
          </a:xfrm>
          <a:prstGeom prst="rect">
            <a:avLst/>
          </a:prstGeom>
        </p:spPr>
        <p:txBody>
          <a:bodyPr wrap="square">
            <a:spAutoFit/>
          </a:bodyPr>
          <a:lstStyle/>
          <a:p>
            <a:pPr algn="just"/>
            <a:r>
              <a:rPr lang="en-US" sz="6600" b="1" dirty="0" smtClean="0">
                <a:solidFill>
                  <a:srgbClr val="FF0000"/>
                </a:solidFill>
              </a:rPr>
              <a:t>ĐK</a:t>
            </a:r>
            <a:r>
              <a:rPr lang="en-US" sz="5400" b="1" dirty="0" smtClean="0">
                <a:solidFill>
                  <a:srgbClr val="FF0000"/>
                </a:solidFill>
              </a:rPr>
              <a:t>. </a:t>
            </a:r>
            <a:r>
              <a:rPr lang="vi-VN" dirty="0"/>
              <a:t> </a:t>
            </a:r>
            <a:r>
              <a:rPr lang="vi-VN" sz="5400" b="1" dirty="0"/>
              <a:t>Bao la tình Chúa yêu con, bao la tình Chúa yêu con tựa như bể cả, bể cả mỏi mòn tăm hơi. Yêu con từ thưở muôn đời, yêu con từ thuở muôn đời, từ khi là khi chưa có mặt trời là mặt trăng.</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82653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0920439" cy="6093976"/>
          </a:xfrm>
          <a:prstGeom prst="rect">
            <a:avLst/>
          </a:prstGeom>
        </p:spPr>
        <p:txBody>
          <a:bodyPr wrap="square">
            <a:spAutoFit/>
          </a:bodyPr>
          <a:lstStyle/>
          <a:p>
            <a:pPr algn="just"/>
            <a:r>
              <a:rPr lang="en-US" sz="6600" b="1" dirty="0" smtClean="0">
                <a:solidFill>
                  <a:srgbClr val="FF0000"/>
                </a:solidFill>
              </a:rPr>
              <a:t>ĐK</a:t>
            </a:r>
            <a:r>
              <a:rPr lang="en-US" sz="5400" b="1" dirty="0" smtClean="0">
                <a:solidFill>
                  <a:srgbClr val="FF0000"/>
                </a:solidFill>
              </a:rPr>
              <a:t>. </a:t>
            </a:r>
            <a:r>
              <a:rPr lang="vi-VN" sz="5400" b="1" dirty="0"/>
              <a:t>Yêu con gánh chịu bao lần, bao nhiêu là nhiêu đổ vỡ, vong ân đổ vỡ, vong ân tội tình. Vì yêu, vì yêu Chúa chịu lặng thinh, mang bao nỗi khổ quên mình, là mình vì con ư ư.</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036786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0"/>
            <a:ext cx="11255290" cy="6924973"/>
          </a:xfrm>
          <a:prstGeom prst="rect">
            <a:avLst/>
          </a:prstGeom>
        </p:spPr>
        <p:txBody>
          <a:bodyPr wrap="square">
            <a:spAutoFit/>
          </a:bodyPr>
          <a:lstStyle/>
          <a:p>
            <a:pPr algn="just"/>
            <a:r>
              <a:rPr lang="en-US" sz="6600" b="1" dirty="0" smtClean="0">
                <a:solidFill>
                  <a:srgbClr val="FF0000"/>
                </a:solidFill>
              </a:rPr>
              <a:t>ĐK</a:t>
            </a:r>
            <a:r>
              <a:rPr lang="en-US" sz="5400" b="1" dirty="0" smtClean="0">
                <a:solidFill>
                  <a:srgbClr val="FF0000"/>
                </a:solidFill>
              </a:rPr>
              <a:t>. </a:t>
            </a:r>
            <a:r>
              <a:rPr lang="vi-VN" dirty="0"/>
              <a:t> </a:t>
            </a:r>
            <a:r>
              <a:rPr lang="vi-VN" sz="5400" b="1" dirty="0"/>
              <a:t>Bao la tình Chúa yêu con, bao la tình Chúa yêu con tựa như bể cả, bể cả mỏi mòn tăm hơi. Yêu con từ thưở muôn đời, yêu con từ thuở muôn đời, từ khi là khi chưa có mặt trời là mặt trăng.</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2087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0920439" cy="6093976"/>
          </a:xfrm>
          <a:prstGeom prst="rect">
            <a:avLst/>
          </a:prstGeom>
        </p:spPr>
        <p:txBody>
          <a:bodyPr wrap="square">
            <a:spAutoFit/>
          </a:bodyPr>
          <a:lstStyle/>
          <a:p>
            <a:pPr algn="just"/>
            <a:r>
              <a:rPr lang="en-US" sz="6600" b="1" dirty="0" smtClean="0">
                <a:solidFill>
                  <a:srgbClr val="FF0000"/>
                </a:solidFill>
              </a:rPr>
              <a:t>ĐK</a:t>
            </a:r>
            <a:r>
              <a:rPr lang="en-US" sz="5400" b="1" dirty="0" smtClean="0">
                <a:solidFill>
                  <a:srgbClr val="FF0000"/>
                </a:solidFill>
              </a:rPr>
              <a:t>. </a:t>
            </a:r>
            <a:r>
              <a:rPr lang="vi-VN" sz="5400" b="1" dirty="0"/>
              <a:t>Yêu con gánh chịu bao lần, bao nhiêu là nhiêu đổ vỡ, vong ân đổ vỡ, vong ân tội tình. Vì yêu, vì yêu Chúa chịu lặng thinh, mang bao nỗi khổ quên mình, là mình vì con ư ư.</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98504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25003"/>
            <a:ext cx="11139380" cy="5724644"/>
          </a:xfrm>
          <a:prstGeom prst="rect">
            <a:avLst/>
          </a:prstGeom>
        </p:spPr>
        <p:txBody>
          <a:bodyPr wrap="square">
            <a:spAutoFit/>
          </a:bodyPr>
          <a:lstStyle/>
          <a:p>
            <a:pPr algn="just"/>
            <a:r>
              <a:rPr lang="en-US" sz="6600" b="1" dirty="0" smtClean="0">
                <a:solidFill>
                  <a:srgbClr val="FF0000"/>
                </a:solidFill>
              </a:rPr>
              <a:t>1</a:t>
            </a:r>
            <a:r>
              <a:rPr lang="en-US" sz="5400" b="1" dirty="0" smtClean="0">
                <a:solidFill>
                  <a:srgbClr val="FF0000"/>
                </a:solidFill>
              </a:rPr>
              <a:t>. </a:t>
            </a:r>
            <a:r>
              <a:rPr lang="vi-VN" sz="6000" b="1" dirty="0"/>
              <a:t>Từ trong hoang sơ hoang sơ Chúa đã định dựng nên con. Từ trong hư vô hư vô Ngài đã tác nên hình hài, Ngài đã tác nên hình hài.</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599648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642594"/>
            <a:ext cx="11036348" cy="5724644"/>
          </a:xfrm>
          <a:prstGeom prst="rect">
            <a:avLst/>
          </a:prstGeom>
        </p:spPr>
        <p:txBody>
          <a:bodyPr wrap="square">
            <a:spAutoFit/>
          </a:bodyPr>
          <a:lstStyle/>
          <a:p>
            <a:pPr algn="just"/>
            <a:r>
              <a:rPr lang="en-US" sz="6600" b="1" dirty="0" smtClean="0">
                <a:solidFill>
                  <a:srgbClr val="FF0000"/>
                </a:solidFill>
              </a:rPr>
              <a:t>1. </a:t>
            </a:r>
            <a:r>
              <a:rPr lang="vi-VN" sz="6000" b="1" dirty="0"/>
              <a:t> </a:t>
            </a:r>
            <a:r>
              <a:rPr lang="vi-VN" sz="6000" b="1" dirty="0"/>
              <a:t>Ngài nuôi con, Ngài nuôi con bằng tình thương yêu, bằng thiên ân huyền nhiệm cao siêu. Con không biết lấy gì đền đáp tình yêu.</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07642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0"/>
            <a:ext cx="11255290" cy="6924973"/>
          </a:xfrm>
          <a:prstGeom prst="rect">
            <a:avLst/>
          </a:prstGeom>
        </p:spPr>
        <p:txBody>
          <a:bodyPr wrap="square">
            <a:spAutoFit/>
          </a:bodyPr>
          <a:lstStyle/>
          <a:p>
            <a:pPr algn="just"/>
            <a:r>
              <a:rPr lang="en-US" sz="6600" b="1" dirty="0" smtClean="0">
                <a:solidFill>
                  <a:srgbClr val="FF0000"/>
                </a:solidFill>
              </a:rPr>
              <a:t>ĐK</a:t>
            </a:r>
            <a:r>
              <a:rPr lang="en-US" sz="5400" b="1" dirty="0" smtClean="0">
                <a:solidFill>
                  <a:srgbClr val="FF0000"/>
                </a:solidFill>
              </a:rPr>
              <a:t>. </a:t>
            </a:r>
            <a:r>
              <a:rPr lang="vi-VN" dirty="0"/>
              <a:t> </a:t>
            </a:r>
            <a:r>
              <a:rPr lang="vi-VN" sz="5400" b="1" dirty="0"/>
              <a:t>Bao la tình Chúa yêu con, bao la tình Chúa yêu con tựa như bể cả, bể cả mỏi mòn tăm hơi. Yêu con từ thưở muôn đời, yêu con từ thuở muôn đời, từ khi là khi chưa có mặt trời là mặt trăng.</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70495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0920439" cy="6093976"/>
          </a:xfrm>
          <a:prstGeom prst="rect">
            <a:avLst/>
          </a:prstGeom>
        </p:spPr>
        <p:txBody>
          <a:bodyPr wrap="square">
            <a:spAutoFit/>
          </a:bodyPr>
          <a:lstStyle/>
          <a:p>
            <a:pPr algn="just"/>
            <a:r>
              <a:rPr lang="en-US" sz="6600" b="1" dirty="0" smtClean="0">
                <a:solidFill>
                  <a:srgbClr val="FF0000"/>
                </a:solidFill>
              </a:rPr>
              <a:t>ĐK</a:t>
            </a:r>
            <a:r>
              <a:rPr lang="en-US" sz="5400" b="1" dirty="0" smtClean="0">
                <a:solidFill>
                  <a:srgbClr val="FF0000"/>
                </a:solidFill>
              </a:rPr>
              <a:t>. </a:t>
            </a:r>
            <a:r>
              <a:rPr lang="vi-VN" sz="5400" b="1" dirty="0"/>
              <a:t>Yêu con gánh chịu bao lần, bao nhiêu là nhiêu đổ vỡ, vong ân đổ vỡ, vong ân tội tình. Vì yêu, vì yêu Chúa chịu lặng thinh, mang bao nỗi khổ quên mình, là mình vì con ư ư.</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273751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25003"/>
            <a:ext cx="11139380" cy="5724644"/>
          </a:xfrm>
          <a:prstGeom prst="rect">
            <a:avLst/>
          </a:prstGeom>
        </p:spPr>
        <p:txBody>
          <a:bodyPr wrap="square">
            <a:spAutoFit/>
          </a:bodyPr>
          <a:lstStyle/>
          <a:p>
            <a:pPr algn="just"/>
            <a:r>
              <a:rPr lang="en-US" sz="6600" b="1" dirty="0" smtClean="0">
                <a:solidFill>
                  <a:srgbClr val="FF0000"/>
                </a:solidFill>
              </a:rPr>
              <a:t>2</a:t>
            </a:r>
            <a:r>
              <a:rPr lang="en-US" sz="5400" b="1" dirty="0" smtClean="0">
                <a:solidFill>
                  <a:srgbClr val="FF0000"/>
                </a:solidFill>
              </a:rPr>
              <a:t>. </a:t>
            </a:r>
            <a:r>
              <a:rPr lang="vi-VN" sz="6000" b="1" dirty="0"/>
              <a:t>Từ trong xa xăm xa xăm Chúa đã định chọn riêng con. Từ trong vô minh vô minh ân thánh giúp con phục hồi, ơn thánh giúp con phục hồi.</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790906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25003"/>
            <a:ext cx="11139380" cy="7571303"/>
          </a:xfrm>
          <a:prstGeom prst="rect">
            <a:avLst/>
          </a:prstGeom>
        </p:spPr>
        <p:txBody>
          <a:bodyPr wrap="square">
            <a:spAutoFit/>
          </a:bodyPr>
          <a:lstStyle/>
          <a:p>
            <a:pPr algn="just"/>
            <a:r>
              <a:rPr lang="en-US" sz="6600" b="1" dirty="0" smtClean="0">
                <a:solidFill>
                  <a:srgbClr val="FF0000"/>
                </a:solidFill>
              </a:rPr>
              <a:t>2</a:t>
            </a:r>
            <a:r>
              <a:rPr lang="en-US" sz="5400" b="1" dirty="0" smtClean="0">
                <a:solidFill>
                  <a:srgbClr val="FF0000"/>
                </a:solidFill>
              </a:rPr>
              <a:t>. </a:t>
            </a:r>
            <a:r>
              <a:rPr lang="vi-VN" dirty="0"/>
              <a:t> </a:t>
            </a:r>
            <a:r>
              <a:rPr lang="vi-VN" sz="6000" b="1" dirty="0"/>
              <a:t>Ngài nâng con, Ngài nâng con bằng nguồn ân thiêng và đưa con vào hàng dân riêng. Con không biết lấy gì đền đáp tình </a:t>
            </a:r>
            <a:r>
              <a:rPr lang="vi-VN" sz="6000" b="1" dirty="0"/>
              <a:t>thương.</a:t>
            </a:r>
            <a:endParaRPr lang="en-US" sz="6000" b="1" dirty="0" smtClean="0"/>
          </a:p>
          <a:p>
            <a:pPr algn="just"/>
            <a:r>
              <a:rPr lang="vi-VN" sz="6000" b="1" dirty="0"/>
              <a:t/>
            </a:r>
            <a:br>
              <a:rPr lang="vi-VN" sz="6000" b="1" dirty="0"/>
            </a:b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984089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213</TotalTime>
  <Words>234</Words>
  <Application>Microsoft Office PowerPoint</Application>
  <PresentationFormat>Widescreen</PresentationFormat>
  <Paragraphs>12</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Century Gothic</vt:lpstr>
      <vt:lpstr>Garamond</vt:lpstr>
      <vt:lpstr>Verdana</vt:lpstr>
      <vt:lpstr>Savon</vt:lpstr>
      <vt:lpstr>CA DAO TÌNH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Windows User</cp:lastModifiedBy>
  <cp:revision>53</cp:revision>
  <dcterms:created xsi:type="dcterms:W3CDTF">2024-12-09T09:23:25Z</dcterms:created>
  <dcterms:modified xsi:type="dcterms:W3CDTF">2025-05-09T03:51:17Z</dcterms:modified>
</cp:coreProperties>
</file>