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7" name="Google Shape;5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3" name="Google Shape;8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3" name="Google Shape;82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0" y="209550"/>
            <a:ext cx="9144000" cy="371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62" y="93592"/>
            <a:ext cx="649563" cy="60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bg>
      <p:bgPr>
        <a:gradFill>
          <a:gsLst>
            <a:gs pos="0">
              <a:srgbClr val="D7D9E1"/>
            </a:gs>
            <a:gs pos="26000">
              <a:srgbClr val="EBECF0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10610802">
            <a:off x="8504736" y="316259"/>
            <a:ext cx="366581" cy="196391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fld id="{00000000-1234-1234-1234-123412341234}" type="slidenum">
              <a:rPr b="0" i="0" lang="tr-TR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28" name="Google Shape;28;p5">
              <a:hlinkClick action="ppaction://hlinkshowjump?jump=previousslide"/>
            </p:cNvPr>
            <p:cNvSpPr/>
            <p:nvPr/>
          </p:nvSpPr>
          <p:spPr>
            <a:xfrm>
              <a:off x="4520555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>
              <a:hlinkClick action="ppaction://hlinkshowjump?jump=previous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5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31" name="Google Shape;31;p5">
              <a:hlinkClick action="ppaction://hlinkshowjump?jump=nextslide"/>
            </p:cNvPr>
            <p:cNvSpPr/>
            <p:nvPr/>
          </p:nvSpPr>
          <p:spPr>
            <a:xfrm>
              <a:off x="4520556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>
              <a:hlinkClick action="ppaction://hlinkshowjump?jump=next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" name="Google Shape;33;p5"/>
          <p:cNvCxnSpPr/>
          <p:nvPr/>
        </p:nvCxnSpPr>
        <p:spPr>
          <a:xfrm>
            <a:off x="552709" y="4845350"/>
            <a:ext cx="3810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>
            <p:ph idx="2" type="pic"/>
          </p:nvPr>
        </p:nvSpPr>
        <p:spPr>
          <a:xfrm>
            <a:off x="1358687" y="1292673"/>
            <a:ext cx="1768475" cy="1766888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3686552" y="1292673"/>
            <a:ext cx="1768475" cy="1766888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6014417" y="1292673"/>
            <a:ext cx="1768475" cy="1766888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4" name="Google Shape;44;p7"/>
          <p:cNvSpPr/>
          <p:nvPr>
            <p:ph idx="5" type="pic"/>
          </p:nvPr>
        </p:nvSpPr>
        <p:spPr>
          <a:xfrm>
            <a:off x="2556116" y="2877151"/>
            <a:ext cx="1768475" cy="1766888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5" name="Google Shape;45;p7"/>
          <p:cNvSpPr/>
          <p:nvPr>
            <p:ph idx="6" type="pic"/>
          </p:nvPr>
        </p:nvSpPr>
        <p:spPr>
          <a:xfrm>
            <a:off x="4883981" y="2877151"/>
            <a:ext cx="1768475" cy="1766888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 rot="10610802">
            <a:off x="8504736" y="316259"/>
            <a:ext cx="366581" cy="196391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fld id="{00000000-1234-1234-1234-123412341234}" type="slidenum">
              <a:rPr b="0" i="0" lang="tr-TR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7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50" name="Google Shape;50;p7">
              <a:hlinkClick action="ppaction://hlinkshowjump?jump=previousslide"/>
            </p:cNvPr>
            <p:cNvSpPr/>
            <p:nvPr/>
          </p:nvSpPr>
          <p:spPr>
            <a:xfrm>
              <a:off x="4520555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>
              <a:hlinkClick action="ppaction://hlinkshowjump?jump=previous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7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53" name="Google Shape;53;p7">
              <a:hlinkClick action="ppaction://hlinkshowjump?jump=nextslide"/>
            </p:cNvPr>
            <p:cNvSpPr/>
            <p:nvPr/>
          </p:nvSpPr>
          <p:spPr>
            <a:xfrm>
              <a:off x="4520556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>
              <a:hlinkClick action="ppaction://hlinkshowjump?jump=next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7"/>
          <p:cNvCxnSpPr/>
          <p:nvPr/>
        </p:nvCxnSpPr>
        <p:spPr>
          <a:xfrm>
            <a:off x="552709" y="4845350"/>
            <a:ext cx="3810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/>
          <p:nvPr/>
        </p:nvSpPr>
        <p:spPr>
          <a:xfrm>
            <a:off x="7753728" y="4876804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slide" Target="/ppt/slides/slide9.xml"/><Relationship Id="rId11" Type="http://schemas.openxmlformats.org/officeDocument/2006/relationships/slide" Target="/ppt/slides/slide2.xml"/><Relationship Id="rId10" Type="http://schemas.openxmlformats.org/officeDocument/2006/relationships/slide" Target="/ppt/slides/slide2.xml"/><Relationship Id="rId9" Type="http://schemas.openxmlformats.org/officeDocument/2006/relationships/slide" Target="/ppt/slides/slide20.xml"/><Relationship Id="rId5" Type="http://schemas.openxmlformats.org/officeDocument/2006/relationships/slide" Target="/ppt/slides/slide9.xml"/><Relationship Id="rId6" Type="http://schemas.openxmlformats.org/officeDocument/2006/relationships/slide" Target="/ppt/slides/slide14.xml"/><Relationship Id="rId7" Type="http://schemas.openxmlformats.org/officeDocument/2006/relationships/slide" Target="/ppt/slides/slide14.xml"/><Relationship Id="rId8" Type="http://schemas.openxmlformats.org/officeDocument/2006/relationships/slide" Target="/ppt/slides/slide20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9141291" cy="46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37" y="1477978"/>
            <a:ext cx="1575819" cy="146380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166254" y="3694549"/>
            <a:ext cx="88114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FOSSIL OIL</a:t>
            </a:r>
            <a:endParaRPr b="1" sz="44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81773" y="4463990"/>
            <a:ext cx="89777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Powerpoint Template</a:t>
            </a:r>
            <a:endParaRPr sz="2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7038193" y="4819073"/>
            <a:ext cx="21439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www.freepptbackgrounds.net</a:t>
            </a:r>
            <a:endParaRPr sz="1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/>
        </p:nvSpPr>
        <p:spPr>
          <a:xfrm>
            <a:off x="854911" y="-1100658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b="0" i="0" lang="tr-TR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</p:txBody>
      </p:sp>
      <p:grpSp>
        <p:nvGrpSpPr>
          <p:cNvPr id="254" name="Google Shape;254;p19"/>
          <p:cNvGrpSpPr/>
          <p:nvPr/>
        </p:nvGrpSpPr>
        <p:grpSpPr>
          <a:xfrm>
            <a:off x="1590993" y="2105406"/>
            <a:ext cx="6228449" cy="98504"/>
            <a:chOff x="2088841" y="4786946"/>
            <a:chExt cx="8304598" cy="131338"/>
          </a:xfrm>
        </p:grpSpPr>
        <p:sp>
          <p:nvSpPr>
            <p:cNvPr id="255" name="Google Shape;255;p19"/>
            <p:cNvSpPr/>
            <p:nvPr/>
          </p:nvSpPr>
          <p:spPr>
            <a:xfrm>
              <a:off x="2088841" y="4786946"/>
              <a:ext cx="8304598" cy="121800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t/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6691937" y="4796484"/>
              <a:ext cx="2039726" cy="121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t/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57" name="Google Shape;257;p19"/>
          <p:cNvSpPr/>
          <p:nvPr/>
        </p:nvSpPr>
        <p:spPr>
          <a:xfrm>
            <a:off x="1970034" y="2045657"/>
            <a:ext cx="210850" cy="21085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14300" rotWithShape="0" algn="tl" dir="2700000" dist="50800">
              <a:schemeClr val="dk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2820349" y="2045657"/>
            <a:ext cx="210850" cy="21085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14300" rotWithShape="0" algn="tl" dir="2700000" dist="50800">
              <a:schemeClr val="dk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4909175" y="2045657"/>
            <a:ext cx="210850" cy="21085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14300" rotWithShape="0" algn="tl" dir="2700000" dist="50800">
              <a:schemeClr val="dk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6518900" y="2045657"/>
            <a:ext cx="210850" cy="21085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14300" rotWithShape="0" algn="tl" dir="2700000" dist="50800">
              <a:schemeClr val="dk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732804" y="2012581"/>
            <a:ext cx="8340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Decision</a:t>
            </a:r>
            <a:endParaRPr b="1" i="0" sz="12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62" name="Google Shape;262;p19"/>
          <p:cNvGrpSpPr/>
          <p:nvPr/>
        </p:nvGrpSpPr>
        <p:grpSpPr>
          <a:xfrm>
            <a:off x="1851542" y="2355731"/>
            <a:ext cx="1529196" cy="693145"/>
            <a:chOff x="2291100" y="4779057"/>
            <a:chExt cx="2038928" cy="924192"/>
          </a:xfrm>
        </p:grpSpPr>
        <p:sp>
          <p:nvSpPr>
            <p:cNvPr id="263" name="Google Shape;263;p19"/>
            <p:cNvSpPr txBox="1"/>
            <p:nvPr/>
          </p:nvSpPr>
          <p:spPr>
            <a:xfrm>
              <a:off x="2291100" y="4779057"/>
              <a:ext cx="1291743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Constantia"/>
                <a:buNone/>
              </a:pPr>
              <a:r>
                <a:rPr b="1" i="0" lang="tr-TR" sz="1600" u="none" cap="none" strike="noStrike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2010</a:t>
              </a:r>
              <a:endParaRPr b="1" i="0" sz="16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2291100" y="5260051"/>
              <a:ext cx="2038928" cy="443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Branding Tools</a:t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4785211" y="2355729"/>
            <a:ext cx="1529196" cy="791449"/>
            <a:chOff x="2291100" y="4779056"/>
            <a:chExt cx="2038928" cy="1055263"/>
          </a:xfrm>
        </p:grpSpPr>
        <p:sp>
          <p:nvSpPr>
            <p:cNvPr id="266" name="Google Shape;266;p19"/>
            <p:cNvSpPr txBox="1"/>
            <p:nvPr/>
          </p:nvSpPr>
          <p:spPr>
            <a:xfrm>
              <a:off x="2291100" y="4779056"/>
              <a:ext cx="1322795" cy="451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Constantia"/>
                <a:buNone/>
              </a:pPr>
              <a:r>
                <a:rPr b="1" i="0" lang="tr-TR" sz="1600" u="none" cap="none" strike="noStrike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2019</a:t>
              </a:r>
              <a:endParaRPr b="1" i="0" sz="16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2291100" y="5071035"/>
              <a:ext cx="2038928" cy="76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Digital Storytelling</a:t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2625014" y="1203606"/>
            <a:ext cx="1529196" cy="625292"/>
            <a:chOff x="2198445" y="4764335"/>
            <a:chExt cx="2038928" cy="833719"/>
          </a:xfrm>
        </p:grpSpPr>
        <p:sp>
          <p:nvSpPr>
            <p:cNvPr id="269" name="Google Shape;269;p19"/>
            <p:cNvSpPr txBox="1"/>
            <p:nvPr/>
          </p:nvSpPr>
          <p:spPr>
            <a:xfrm>
              <a:off x="2291100" y="4764335"/>
              <a:ext cx="1702139" cy="451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Constantia"/>
                <a:buNone/>
              </a:pPr>
              <a:r>
                <a:rPr b="1" i="0" lang="tr-TR" sz="1600" u="none" cap="none" strike="noStrike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2016</a:t>
              </a:r>
              <a:endParaRPr b="1" i="0" sz="16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2198445" y="5154858"/>
              <a:ext cx="2038928" cy="443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Pleasant Shopping</a:t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6372200" y="1203605"/>
            <a:ext cx="1529196" cy="653870"/>
            <a:chOff x="2291100" y="4764331"/>
            <a:chExt cx="2038928" cy="871823"/>
          </a:xfrm>
        </p:grpSpPr>
        <p:sp>
          <p:nvSpPr>
            <p:cNvPr id="272" name="Google Shape;272;p19"/>
            <p:cNvSpPr txBox="1"/>
            <p:nvPr/>
          </p:nvSpPr>
          <p:spPr>
            <a:xfrm>
              <a:off x="2291100" y="4764331"/>
              <a:ext cx="1019464" cy="451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Constantia"/>
                <a:buNone/>
              </a:pPr>
              <a:r>
                <a:rPr b="1" i="0" lang="tr-TR" sz="1600" u="none" cap="none" strike="noStrike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20</a:t>
              </a:r>
              <a:r>
                <a:rPr b="1" lang="tr-TR" sz="16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20</a:t>
              </a:r>
              <a:endParaRPr b="1" i="0" sz="16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2291100" y="5192952"/>
              <a:ext cx="2038928" cy="44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Your Vision</a:t>
              </a:r>
              <a:endParaRPr b="1" i="0" sz="12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1475656" y="3363838"/>
            <a:ext cx="6129582" cy="1041780"/>
            <a:chOff x="2207942" y="2018652"/>
            <a:chExt cx="7776116" cy="1220497"/>
          </a:xfrm>
        </p:grpSpPr>
        <p:sp>
          <p:nvSpPr>
            <p:cNvPr id="275" name="Google Shape;275;p19"/>
            <p:cNvSpPr/>
            <p:nvPr/>
          </p:nvSpPr>
          <p:spPr>
            <a:xfrm>
              <a:off x="2207942" y="2018652"/>
              <a:ext cx="7776116" cy="1220497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 cap="flat" cmpd="sng" w="317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13"/>
                <a:buFont typeface="Libre Franklin"/>
                <a:buNone/>
              </a:pPr>
              <a:r>
                <a:t/>
              </a:r>
              <a:endParaRPr b="0" i="0" sz="1013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2314903" y="2115844"/>
              <a:ext cx="7562195" cy="1026111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127000" rotWithShape="0" algn="tl" dir="2700000" dist="63500">
                <a:srgbClr val="595959">
                  <a:alpha val="6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77" name="Google Shape;277;p19"/>
          <p:cNvSpPr txBox="1"/>
          <p:nvPr/>
        </p:nvSpPr>
        <p:spPr>
          <a:xfrm>
            <a:off x="2029039" y="3731218"/>
            <a:ext cx="11193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Dispatch</a:t>
            </a:r>
            <a:endParaRPr b="0" i="0" sz="1400" u="none" cap="none" strike="noStrike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3389100" y="3731218"/>
            <a:ext cx="8340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Dismiss</a:t>
            </a:r>
            <a:endParaRPr b="0" i="0" sz="1400" u="none" cap="none" strike="noStrike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657939" y="3731218"/>
            <a:ext cx="11193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Difference</a:t>
            </a:r>
            <a:endParaRPr b="0" i="0" sz="1400" u="none" cap="none" strike="noStrike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5972389" y="3731218"/>
            <a:ext cx="11193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Develop</a:t>
            </a:r>
            <a:endParaRPr b="0" i="0" sz="1400" u="none" cap="none" strike="noStrike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81" name="Google Shape;281;p19"/>
          <p:cNvCxnSpPr/>
          <p:nvPr/>
        </p:nvCxnSpPr>
        <p:spPr>
          <a:xfrm>
            <a:off x="3143717" y="3651868"/>
            <a:ext cx="0" cy="50395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9"/>
          <p:cNvCxnSpPr/>
          <p:nvPr/>
        </p:nvCxnSpPr>
        <p:spPr>
          <a:xfrm>
            <a:off x="4463882" y="3651868"/>
            <a:ext cx="0" cy="50395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9"/>
          <p:cNvCxnSpPr/>
          <p:nvPr/>
        </p:nvCxnSpPr>
        <p:spPr>
          <a:xfrm>
            <a:off x="5784047" y="3651868"/>
            <a:ext cx="0" cy="50395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9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20"/>
          <p:cNvCxnSpPr/>
          <p:nvPr/>
        </p:nvCxnSpPr>
        <p:spPr>
          <a:xfrm>
            <a:off x="0" y="420342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20"/>
          <p:cNvSpPr/>
          <p:nvPr/>
        </p:nvSpPr>
        <p:spPr>
          <a:xfrm>
            <a:off x="1896788" y="4064650"/>
            <a:ext cx="235292" cy="23529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91" name="Google Shape;291;p20"/>
          <p:cNvGrpSpPr/>
          <p:nvPr/>
        </p:nvGrpSpPr>
        <p:grpSpPr>
          <a:xfrm>
            <a:off x="1327022" y="1131592"/>
            <a:ext cx="1333322" cy="2791051"/>
            <a:chOff x="1115616" y="1077584"/>
            <a:chExt cx="1224136" cy="2562492"/>
          </a:xfrm>
        </p:grpSpPr>
        <p:sp>
          <p:nvSpPr>
            <p:cNvPr id="292" name="Google Shape;292;p20"/>
            <p:cNvSpPr/>
            <p:nvPr/>
          </p:nvSpPr>
          <p:spPr>
            <a:xfrm flipH="1" rot="10800000">
              <a:off x="1115616" y="1077584"/>
              <a:ext cx="1224136" cy="2562492"/>
            </a:xfrm>
            <a:custGeom>
              <a:rect b="b" l="l" r="r" t="t"/>
              <a:pathLst>
                <a:path extrusionOk="0" h="2562492" w="1224136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5000">
                  <a:schemeClr val="lt1"/>
                </a:gs>
                <a:gs pos="100000">
                  <a:srgbClr val="D8D8D8"/>
                </a:gs>
              </a:gsLst>
              <a:lin ang="2400000" scaled="0"/>
            </a:gra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66700" sx="101000" rotWithShape="0" algn="tr" dir="8100000" dist="38100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fmla="val 14632" name="adj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186309" y="1851670"/>
              <a:ext cx="1080115" cy="360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Encourage</a:t>
              </a:r>
              <a:endParaRPr b="1" sz="1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1250050" y="1412308"/>
              <a:ext cx="938735" cy="27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Growth</a:t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1257000" y="2214035"/>
              <a:ext cx="938732" cy="847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Enter the comprehensive </a:t>
              </a:r>
              <a:endParaRPr sz="1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97" name="Google Shape;297;p20"/>
          <p:cNvSpPr/>
          <p:nvPr/>
        </p:nvSpPr>
        <p:spPr>
          <a:xfrm>
            <a:off x="3655339" y="4064650"/>
            <a:ext cx="235292" cy="23529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3085575" y="1131592"/>
            <a:ext cx="1333322" cy="2791051"/>
            <a:chOff x="1115616" y="1077584"/>
            <a:chExt cx="1224136" cy="2562492"/>
          </a:xfrm>
        </p:grpSpPr>
        <p:sp>
          <p:nvSpPr>
            <p:cNvPr id="299" name="Google Shape;299;p20"/>
            <p:cNvSpPr/>
            <p:nvPr/>
          </p:nvSpPr>
          <p:spPr>
            <a:xfrm flipH="1" rot="10800000">
              <a:off x="1115616" y="1077584"/>
              <a:ext cx="1224136" cy="2562492"/>
            </a:xfrm>
            <a:custGeom>
              <a:rect b="b" l="l" r="r" t="t"/>
              <a:pathLst>
                <a:path extrusionOk="0" h="2562492" w="1224136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5000">
                  <a:schemeClr val="lt1"/>
                </a:gs>
                <a:gs pos="100000">
                  <a:srgbClr val="D8D8D8"/>
                </a:gs>
              </a:gsLst>
              <a:lin ang="2400000" scaled="0"/>
            </a:gra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66700" sx="101000" rotWithShape="0" algn="tr" dir="8100000" dist="38100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fmla="val 14632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3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Employ</a:t>
              </a:r>
              <a:endParaRPr b="1" sz="14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2" name="Google Shape;302;p20"/>
            <p:cNvSpPr txBox="1"/>
            <p:nvPr/>
          </p:nvSpPr>
          <p:spPr>
            <a:xfrm>
              <a:off x="1312575" y="1370301"/>
              <a:ext cx="827581" cy="27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Goal</a:t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1257000" y="2214035"/>
              <a:ext cx="938732" cy="593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The user can demonstrate</a:t>
              </a:r>
              <a:endParaRPr sz="1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04" name="Google Shape;304;p20"/>
          <p:cNvSpPr/>
          <p:nvPr/>
        </p:nvSpPr>
        <p:spPr>
          <a:xfrm>
            <a:off x="5413893" y="4064650"/>
            <a:ext cx="235292" cy="23529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05" name="Google Shape;305;p20"/>
          <p:cNvGrpSpPr/>
          <p:nvPr/>
        </p:nvGrpSpPr>
        <p:grpSpPr>
          <a:xfrm>
            <a:off x="4844129" y="1131592"/>
            <a:ext cx="1333322" cy="2791051"/>
            <a:chOff x="1115616" y="1077584"/>
            <a:chExt cx="1224136" cy="2562492"/>
          </a:xfrm>
        </p:grpSpPr>
        <p:sp>
          <p:nvSpPr>
            <p:cNvPr id="306" name="Google Shape;306;p20"/>
            <p:cNvSpPr/>
            <p:nvPr/>
          </p:nvSpPr>
          <p:spPr>
            <a:xfrm flipH="1" rot="10800000">
              <a:off x="1115616" y="1077584"/>
              <a:ext cx="1224136" cy="2562492"/>
            </a:xfrm>
            <a:custGeom>
              <a:rect b="b" l="l" r="r" t="t"/>
              <a:pathLst>
                <a:path extrusionOk="0" h="2562492" w="1224136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5000">
                  <a:schemeClr val="lt1"/>
                </a:gs>
                <a:gs pos="100000">
                  <a:srgbClr val="D8D8D8"/>
                </a:gs>
              </a:gsLst>
              <a:lin ang="2400000" scaled="0"/>
            </a:gra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66700" sx="101000" rotWithShape="0" algn="tr" dir="8100000" dist="38100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fmla="val 14632" name="adj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206674" y="1851670"/>
              <a:ext cx="1080121" cy="360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Education</a:t>
              </a:r>
              <a:endParaRPr b="1" sz="1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1312575" y="1370301"/>
              <a:ext cx="827581" cy="27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Fund</a:t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1257000" y="2214035"/>
              <a:ext cx="938732" cy="847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Enter the comprehensive </a:t>
              </a:r>
              <a:endParaRPr sz="1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11" name="Google Shape;311;p20"/>
          <p:cNvSpPr/>
          <p:nvPr/>
        </p:nvSpPr>
        <p:spPr>
          <a:xfrm>
            <a:off x="7172448" y="4064650"/>
            <a:ext cx="235292" cy="23529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12" name="Google Shape;312;p20"/>
          <p:cNvGrpSpPr/>
          <p:nvPr/>
        </p:nvGrpSpPr>
        <p:grpSpPr>
          <a:xfrm>
            <a:off x="6602682" y="1131592"/>
            <a:ext cx="1333322" cy="2791051"/>
            <a:chOff x="1115616" y="1077584"/>
            <a:chExt cx="1224136" cy="2562492"/>
          </a:xfrm>
        </p:grpSpPr>
        <p:sp>
          <p:nvSpPr>
            <p:cNvPr id="313" name="Google Shape;313;p20"/>
            <p:cNvSpPr/>
            <p:nvPr/>
          </p:nvSpPr>
          <p:spPr>
            <a:xfrm flipH="1" rot="10800000">
              <a:off x="1115616" y="1077584"/>
              <a:ext cx="1224136" cy="2562492"/>
            </a:xfrm>
            <a:custGeom>
              <a:rect b="b" l="l" r="r" t="t"/>
              <a:pathLst>
                <a:path extrusionOk="0" h="2562492" w="1224136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5000">
                  <a:schemeClr val="lt1"/>
                </a:gs>
                <a:gs pos="100000">
                  <a:srgbClr val="D8D8D8"/>
                </a:gs>
              </a:gsLst>
              <a:lin ang="2400000" scaled="0"/>
            </a:gra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66700" sx="101000" rotWithShape="0" algn="tr" dir="8100000" dist="38100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fmla="val 1463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186308" y="1866443"/>
              <a:ext cx="1080115" cy="360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5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Distribute</a:t>
              </a:r>
              <a:endParaRPr b="1" sz="14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1312575" y="1370301"/>
              <a:ext cx="827581" cy="27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Fix</a:t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7" name="Google Shape;317;p20"/>
            <p:cNvSpPr txBox="1"/>
            <p:nvPr/>
          </p:nvSpPr>
          <p:spPr>
            <a:xfrm>
              <a:off x="1257000" y="2214035"/>
              <a:ext cx="938732" cy="593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The user can demonstrate</a:t>
              </a:r>
              <a:endParaRPr sz="1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18" name="Google Shape;318;p20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>
            <a:off x="854911" y="-1100658"/>
            <a:ext cx="22794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0" y="1960317"/>
            <a:ext cx="6038850" cy="1225494"/>
          </a:xfrm>
          <a:custGeom>
            <a:rect b="b" l="l" r="r" t="t"/>
            <a:pathLst>
              <a:path extrusionOk="0" h="1225494" w="6038850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noFill/>
          <a:ln cap="flat" cmpd="sng" w="12700">
            <a:solidFill>
              <a:srgbClr val="6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26" name="Google Shape;326;p21"/>
          <p:cNvGrpSpPr/>
          <p:nvPr/>
        </p:nvGrpSpPr>
        <p:grpSpPr>
          <a:xfrm>
            <a:off x="6033392" y="2203984"/>
            <a:ext cx="900784" cy="894365"/>
            <a:chOff x="6033392" y="2229417"/>
            <a:chExt cx="900784" cy="894365"/>
          </a:xfrm>
        </p:grpSpPr>
        <p:sp>
          <p:nvSpPr>
            <p:cNvPr id="327" name="Google Shape;327;p21"/>
            <p:cNvSpPr/>
            <p:nvPr/>
          </p:nvSpPr>
          <p:spPr>
            <a:xfrm flipH="1" rot="2700000">
              <a:off x="6116557" y="2789035"/>
              <a:ext cx="189461" cy="313703"/>
            </a:xfrm>
            <a:custGeom>
              <a:rect b="b" l="l" r="r" t="t"/>
              <a:pathLst>
                <a:path extrusionOk="0" h="659" w="397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 flipH="1" rot="2700000">
              <a:off x="6176406" y="2803550"/>
              <a:ext cx="154413" cy="197568"/>
            </a:xfrm>
            <a:custGeom>
              <a:rect b="b" l="l" r="r" t="t"/>
              <a:pathLst>
                <a:path extrusionOk="0" h="415" w="324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 flipH="1" rot="2700000">
              <a:off x="6216128" y="2815389"/>
              <a:ext cx="101140" cy="142811"/>
            </a:xfrm>
            <a:custGeom>
              <a:rect b="b" l="l" r="r" t="t"/>
              <a:pathLst>
                <a:path extrusionOk="0" h="300" w="212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 flipH="1" rot="2700000">
              <a:off x="6219230" y="2554544"/>
              <a:ext cx="183510" cy="293579"/>
            </a:xfrm>
            <a:custGeom>
              <a:rect b="b" l="l" r="r" t="t"/>
              <a:pathLst>
                <a:path extrusionOk="0"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2941"/>
              </a:scheme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 rot="2700000">
              <a:off x="6369742" y="2705056"/>
              <a:ext cx="183510" cy="293579"/>
            </a:xfrm>
            <a:custGeom>
              <a:rect b="b" l="l" r="r" t="t"/>
              <a:pathLst>
                <a:path extrusionOk="0"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2941"/>
              </a:scheme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 rot="2700000">
              <a:off x="6407803" y="2259335"/>
              <a:ext cx="350653" cy="642255"/>
            </a:xfrm>
            <a:custGeom>
              <a:rect b="b" l="l" r="r" t="t"/>
              <a:pathLst>
                <a:path extrusionOk="0" h="1092" w="596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lt1">
                <a:alpha val="76862"/>
              </a:scheme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lt1">
                <a:alpha val="76862"/>
              </a:scheme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lt1">
                <a:alpha val="76862"/>
              </a:scheme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2941"/>
              </a:srgbClr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2776458" y="1588978"/>
            <a:ext cx="958136" cy="958133"/>
            <a:chOff x="304800" y="673100"/>
            <a:chExt cx="4000500" cy="4000500"/>
          </a:xfrm>
        </p:grpSpPr>
        <p:sp>
          <p:nvSpPr>
            <p:cNvPr id="338" name="Google Shape;338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rgbClr val="FFFFFF"/>
                </a:gs>
                <a:gs pos="55000">
                  <a:srgbClr val="FFFFFF"/>
                </a:gs>
                <a:gs pos="100000">
                  <a:srgbClr val="FFFFFF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1000">
                  <a:srgbClr val="FFFFFF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4945410" y="3507854"/>
            <a:ext cx="317357" cy="278329"/>
            <a:chOff x="3175" y="-1587"/>
            <a:chExt cx="490538" cy="430212"/>
          </a:xfrm>
        </p:grpSpPr>
        <p:sp>
          <p:nvSpPr>
            <p:cNvPr id="341" name="Google Shape;341;p21"/>
            <p:cNvSpPr/>
            <p:nvPr/>
          </p:nvSpPr>
          <p:spPr>
            <a:xfrm>
              <a:off x="3175" y="-1587"/>
              <a:ext cx="490538" cy="430212"/>
            </a:xfrm>
            <a:custGeom>
              <a:rect b="b" l="l" r="r" t="t"/>
              <a:pathLst>
                <a:path extrusionOk="0" h="112" w="128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60325" y="58738"/>
              <a:ext cx="374650" cy="277812"/>
            </a:xfrm>
            <a:custGeom>
              <a:rect b="b" l="l" r="r" t="t"/>
              <a:pathLst>
                <a:path extrusionOk="0" h="72" w="98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43" name="Google Shape;343;p21"/>
          <p:cNvSpPr/>
          <p:nvPr/>
        </p:nvSpPr>
        <p:spPr>
          <a:xfrm>
            <a:off x="1055561" y="2571750"/>
            <a:ext cx="261823" cy="329775"/>
          </a:xfrm>
          <a:custGeom>
            <a:rect b="b" l="l" r="r" t="t"/>
            <a:pathLst>
              <a:path extrusionOk="0" h="330" w="262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3055628" y="2859782"/>
            <a:ext cx="242125" cy="354280"/>
          </a:xfrm>
          <a:custGeom>
            <a:rect b="b" l="l" r="r" t="t"/>
            <a:pathLst>
              <a:path extrusionOk="0" h="221" w="152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45" name="Google Shape;345;p21"/>
          <p:cNvGrpSpPr/>
          <p:nvPr/>
        </p:nvGrpSpPr>
        <p:grpSpPr>
          <a:xfrm>
            <a:off x="7001012" y="2931790"/>
            <a:ext cx="312268" cy="312268"/>
            <a:chOff x="6350" y="4763"/>
            <a:chExt cx="492125" cy="492125"/>
          </a:xfrm>
        </p:grpSpPr>
        <p:sp>
          <p:nvSpPr>
            <p:cNvPr id="346" name="Google Shape;346;p21"/>
            <p:cNvSpPr/>
            <p:nvPr/>
          </p:nvSpPr>
          <p:spPr>
            <a:xfrm>
              <a:off x="6350" y="4763"/>
              <a:ext cx="492125" cy="492125"/>
            </a:xfrm>
            <a:custGeom>
              <a:rect b="b" l="l" r="r" t="t"/>
              <a:pathLst>
                <a:path extrusionOk="0" h="128" w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46050" y="144463"/>
              <a:ext cx="214313" cy="214313"/>
            </a:xfrm>
            <a:custGeom>
              <a:rect b="b" l="l" r="r" t="t"/>
              <a:pathLst>
                <a:path extrusionOk="0" h="56" w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92088" y="190501"/>
              <a:ext cx="122238" cy="122238"/>
            </a:xfrm>
            <a:custGeom>
              <a:rect b="b" l="l" r="r" t="t"/>
              <a:pathLst>
                <a:path extrusionOk="0" h="32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4677858" y="2505656"/>
            <a:ext cx="809336" cy="809336"/>
            <a:chOff x="4677858" y="2649672"/>
            <a:chExt cx="809336" cy="809336"/>
          </a:xfrm>
        </p:grpSpPr>
        <p:sp>
          <p:nvSpPr>
            <p:cNvPr id="350" name="Google Shape;350;p21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52" name="Google Shape;352;p21"/>
          <p:cNvGrpSpPr/>
          <p:nvPr/>
        </p:nvGrpSpPr>
        <p:grpSpPr>
          <a:xfrm>
            <a:off x="639258" y="1619192"/>
            <a:ext cx="809336" cy="809336"/>
            <a:chOff x="4677858" y="2649672"/>
            <a:chExt cx="809336" cy="809336"/>
          </a:xfrm>
        </p:grpSpPr>
        <p:sp>
          <p:nvSpPr>
            <p:cNvPr id="353" name="Google Shape;353;p21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descr="C:\Users\Administrator\Desktop\微立体创业计划\001.png" id="355" name="Google Shape;3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4964" y="1059582"/>
            <a:ext cx="1789484" cy="1789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微立体创业计划\002.png" id="356" name="Google Shape;3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8615" y="851027"/>
            <a:ext cx="2028983" cy="2028983"/>
          </a:xfrm>
          <a:prstGeom prst="rect">
            <a:avLst/>
          </a:prstGeom>
          <a:noFill/>
          <a:ln>
            <a:noFill/>
          </a:ln>
          <a:effectLst>
            <a:outerShdw blurRad="292100" sx="99000" rotWithShape="0" algn="l" dir="2460000" dist="177800" sy="99000">
              <a:srgbClr val="000000">
                <a:alpha val="38823"/>
              </a:srgbClr>
            </a:outerShdw>
          </a:effectLst>
        </p:spPr>
      </p:pic>
      <p:sp>
        <p:nvSpPr>
          <p:cNvPr id="357" name="Google Shape;357;p21"/>
          <p:cNvSpPr/>
          <p:nvPr/>
        </p:nvSpPr>
        <p:spPr>
          <a:xfrm>
            <a:off x="7442963" y="1622176"/>
            <a:ext cx="1089477" cy="364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Hearing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09820" y="3123436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We certainly do not forget you as soon as you forget us. 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2426044" y="3359133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It is a very sad thing that nowadays there is so little useless information.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4318629" y="3888882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We certainly do not forget you as soon as you forget us. 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6372200" y="3348484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It is a very sad thing that nowadays there is so little useless information.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2" name="Google Shape;362;p21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/>
              <a:t>Fossil Oil</a:t>
            </a:r>
            <a:endParaRPr b="1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2"/>
          <p:cNvGrpSpPr/>
          <p:nvPr/>
        </p:nvGrpSpPr>
        <p:grpSpPr>
          <a:xfrm>
            <a:off x="1366169" y="2056229"/>
            <a:ext cx="1447442" cy="1447442"/>
            <a:chOff x="304800" y="673100"/>
            <a:chExt cx="4000500" cy="4000500"/>
          </a:xfrm>
        </p:grpSpPr>
        <p:sp>
          <p:nvSpPr>
            <p:cNvPr id="369" name="Google Shape;369;p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22"/>
          <p:cNvSpPr/>
          <p:nvPr/>
        </p:nvSpPr>
        <p:spPr>
          <a:xfrm>
            <a:off x="2470256" y="3001457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1548915" y="2626643"/>
            <a:ext cx="11644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Industry</a:t>
            </a:r>
            <a:endParaRPr b="1" i="0" sz="18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3891530" y="1459400"/>
            <a:ext cx="1447442" cy="1447442"/>
            <a:chOff x="304800" y="673100"/>
            <a:chExt cx="4000500" cy="4000500"/>
          </a:xfrm>
        </p:grpSpPr>
        <p:sp>
          <p:nvSpPr>
            <p:cNvPr id="374" name="Google Shape;374;p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2"/>
          <p:cNvGrpSpPr/>
          <p:nvPr/>
        </p:nvGrpSpPr>
        <p:grpSpPr>
          <a:xfrm>
            <a:off x="6464626" y="907793"/>
            <a:ext cx="1447442" cy="1447442"/>
            <a:chOff x="304800" y="673100"/>
            <a:chExt cx="4000500" cy="4000500"/>
          </a:xfrm>
        </p:grpSpPr>
        <p:sp>
          <p:nvSpPr>
            <p:cNvPr id="377" name="Google Shape;377;p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22"/>
          <p:cNvSpPr/>
          <p:nvPr/>
        </p:nvSpPr>
        <p:spPr>
          <a:xfrm>
            <a:off x="5048775" y="2360717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7624036" y="1853021"/>
            <a:ext cx="373310" cy="37331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4061253" y="1985903"/>
            <a:ext cx="1142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Increase</a:t>
            </a:r>
            <a:endParaRPr b="1" i="0" sz="18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6634349" y="1478207"/>
            <a:ext cx="11556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Improve</a:t>
            </a:r>
            <a:endParaRPr b="1" i="0" sz="18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1150552" y="3733592"/>
            <a:ext cx="1944216" cy="780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We live at home, quiet, confined, and our feelings prey upon us. You are forced on exertion</a:t>
            </a:r>
            <a:endParaRPr b="1" i="0" sz="16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3643143" y="3087208"/>
            <a:ext cx="1944216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All the privilege I claim for my own sex (it is not a very enviable one; you need not covet it), is that of loving longest, when existence </a:t>
            </a:r>
            <a:endParaRPr b="1" i="0" sz="16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6216239" y="2586388"/>
            <a:ext cx="1944216" cy="780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We live at home, quiet, confined, and our feelings prey upon us. You are forced on exertion</a:t>
            </a:r>
            <a:endParaRPr b="1" i="0" sz="16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p22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"/>
            <a:ext cx="9141291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3"/>
          <p:cNvSpPr/>
          <p:nvPr/>
        </p:nvSpPr>
        <p:spPr>
          <a:xfrm>
            <a:off x="92018" y="878065"/>
            <a:ext cx="434711" cy="822838"/>
          </a:xfrm>
          <a:custGeom>
            <a:rect b="b" l="l" r="r" t="t"/>
            <a:pathLst>
              <a:path extrusionOk="0" h="1553028" w="776515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-1" y="878065"/>
            <a:ext cx="64054" cy="822838"/>
          </a:xfrm>
          <a:custGeom>
            <a:rect b="b" l="l" r="r" t="t"/>
            <a:pathLst>
              <a:path extrusionOk="0" h="816033" w="63524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5" name="Google Shape;395;p23">
            <a:hlinkClick action="ppaction://hlinksldjump" r:id="rId4"/>
          </p:cNvPr>
          <p:cNvSpPr/>
          <p:nvPr/>
        </p:nvSpPr>
        <p:spPr>
          <a:xfrm rot="-1847874">
            <a:off x="3945663" y="2502606"/>
            <a:ext cx="999571" cy="873558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>
            <a:hlinkClick action="ppaction://hlinksldjump" r:id="rId5"/>
          </p:cNvPr>
          <p:cNvSpPr txBox="1"/>
          <p:nvPr/>
        </p:nvSpPr>
        <p:spPr>
          <a:xfrm>
            <a:off x="2020197" y="3935029"/>
            <a:ext cx="5155303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CALCULATE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526729" y="878065"/>
            <a:ext cx="1985723" cy="824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4"/>
          <p:cNvGrpSpPr/>
          <p:nvPr/>
        </p:nvGrpSpPr>
        <p:grpSpPr>
          <a:xfrm>
            <a:off x="3284062" y="1622261"/>
            <a:ext cx="1197175" cy="1197175"/>
            <a:chOff x="304800" y="673100"/>
            <a:chExt cx="4000500" cy="4000500"/>
          </a:xfrm>
        </p:grpSpPr>
        <p:sp>
          <p:nvSpPr>
            <p:cNvPr id="403" name="Google Shape;403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05" name="Google Shape;405;p24"/>
          <p:cNvSpPr txBox="1"/>
          <p:nvPr/>
        </p:nvSpPr>
        <p:spPr>
          <a:xfrm>
            <a:off x="3280173" y="1866752"/>
            <a:ext cx="125735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endParaRPr b="1" sz="48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06" name="Google Shape;406;p24"/>
          <p:cNvGrpSpPr/>
          <p:nvPr/>
        </p:nvGrpSpPr>
        <p:grpSpPr>
          <a:xfrm>
            <a:off x="836516" y="1627502"/>
            <a:ext cx="2286016" cy="1116779"/>
            <a:chOff x="642910" y="1778920"/>
            <a:chExt cx="2286016" cy="1116779"/>
          </a:xfrm>
        </p:grpSpPr>
        <p:sp>
          <p:nvSpPr>
            <p:cNvPr id="407" name="Google Shape;407;p24"/>
            <p:cNvSpPr/>
            <p:nvPr/>
          </p:nvSpPr>
          <p:spPr>
            <a:xfrm>
              <a:off x="642910" y="2076244"/>
              <a:ext cx="2286016" cy="819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Genius hath electric power which earth can never tame. Lydia M. Child</a:t>
              </a:r>
              <a:endParaRPr sz="105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42910" y="1778920"/>
              <a:ext cx="19288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3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Inform</a:t>
              </a:r>
              <a:endParaRPr b="1" sz="14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09" name="Google Shape;409;p24"/>
          <p:cNvGrpSpPr/>
          <p:nvPr/>
        </p:nvGrpSpPr>
        <p:grpSpPr>
          <a:xfrm>
            <a:off x="836516" y="3063274"/>
            <a:ext cx="2286016" cy="1165808"/>
            <a:chOff x="642910" y="3214692"/>
            <a:chExt cx="2286016" cy="1165808"/>
          </a:xfrm>
        </p:grpSpPr>
        <p:sp>
          <p:nvSpPr>
            <p:cNvPr id="410" name="Google Shape;410;p24"/>
            <p:cNvSpPr/>
            <p:nvPr/>
          </p:nvSpPr>
          <p:spPr>
            <a:xfrm>
              <a:off x="642910" y="3561045"/>
              <a:ext cx="2286016" cy="819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 believe that people would be alive today if there were a death penalty. Nancy Reagan</a:t>
              </a:r>
              <a:endParaRPr sz="105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42910" y="3214692"/>
              <a:ext cx="19288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3"/>
                  </a:solidFill>
                  <a:latin typeface="Constantia"/>
                  <a:ea typeface="Constantia"/>
                  <a:cs typeface="Constantia"/>
                  <a:sym typeface="Constantia"/>
                </a:rPr>
                <a:t>Knowledge</a:t>
              </a:r>
              <a:endParaRPr b="1" sz="14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12" name="Google Shape;412;p24"/>
          <p:cNvGrpSpPr/>
          <p:nvPr/>
        </p:nvGrpSpPr>
        <p:grpSpPr>
          <a:xfrm>
            <a:off x="6090250" y="3063274"/>
            <a:ext cx="2298174" cy="1165808"/>
            <a:chOff x="6202916" y="3214692"/>
            <a:chExt cx="2298174" cy="1165808"/>
          </a:xfrm>
        </p:grpSpPr>
        <p:sp>
          <p:nvSpPr>
            <p:cNvPr id="413" name="Google Shape;413;p24"/>
            <p:cNvSpPr/>
            <p:nvPr/>
          </p:nvSpPr>
          <p:spPr>
            <a:xfrm>
              <a:off x="6215074" y="3561045"/>
              <a:ext cx="2286016" cy="819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Genius hath electric power which earth can never tame. Lydia M. Child</a:t>
              </a:r>
              <a:endParaRPr sz="105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6202916" y="3214692"/>
              <a:ext cx="19288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Join</a:t>
              </a:r>
              <a:endParaRPr b="1" sz="1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15" name="Google Shape;415;p24"/>
          <p:cNvGrpSpPr/>
          <p:nvPr/>
        </p:nvGrpSpPr>
        <p:grpSpPr>
          <a:xfrm>
            <a:off x="6090250" y="1627502"/>
            <a:ext cx="2298174" cy="1112219"/>
            <a:chOff x="6202916" y="1778920"/>
            <a:chExt cx="2298174" cy="1112219"/>
          </a:xfrm>
        </p:grpSpPr>
        <p:sp>
          <p:nvSpPr>
            <p:cNvPr id="416" name="Google Shape;416;p24"/>
            <p:cNvSpPr/>
            <p:nvPr/>
          </p:nvSpPr>
          <p:spPr>
            <a:xfrm>
              <a:off x="6215074" y="2071684"/>
              <a:ext cx="2286016" cy="819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 believe that people would be alive today if there were a death penalty. Nancy Reagan</a:t>
              </a:r>
              <a:endParaRPr sz="105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202916" y="1778920"/>
              <a:ext cx="19288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Install</a:t>
              </a:r>
              <a:endParaRPr b="1" sz="1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18" name="Google Shape;418;p24"/>
          <p:cNvGrpSpPr/>
          <p:nvPr/>
        </p:nvGrpSpPr>
        <p:grpSpPr>
          <a:xfrm>
            <a:off x="4686685" y="1622261"/>
            <a:ext cx="1197175" cy="1197175"/>
            <a:chOff x="304800" y="673100"/>
            <a:chExt cx="4000500" cy="4000500"/>
          </a:xfrm>
        </p:grpSpPr>
        <p:sp>
          <p:nvSpPr>
            <p:cNvPr id="419" name="Google Shape;419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21" name="Google Shape;421;p24"/>
          <p:cNvSpPr txBox="1"/>
          <p:nvPr/>
        </p:nvSpPr>
        <p:spPr>
          <a:xfrm>
            <a:off x="4682796" y="1866752"/>
            <a:ext cx="125735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endParaRPr b="1" sz="4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22" name="Google Shape;422;p24"/>
          <p:cNvGrpSpPr/>
          <p:nvPr/>
        </p:nvGrpSpPr>
        <p:grpSpPr>
          <a:xfrm>
            <a:off x="3314076" y="3057272"/>
            <a:ext cx="1197175" cy="1197175"/>
            <a:chOff x="304800" y="673100"/>
            <a:chExt cx="4000500" cy="4000500"/>
          </a:xfrm>
        </p:grpSpPr>
        <p:sp>
          <p:nvSpPr>
            <p:cNvPr id="423" name="Google Shape;423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25" name="Google Shape;425;p24"/>
          <p:cNvSpPr txBox="1"/>
          <p:nvPr/>
        </p:nvSpPr>
        <p:spPr>
          <a:xfrm>
            <a:off x="3276031" y="3299459"/>
            <a:ext cx="125735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K</a:t>
            </a:r>
            <a:endParaRPr b="1" sz="48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26" name="Google Shape;426;p24"/>
          <p:cNvGrpSpPr/>
          <p:nvPr/>
        </p:nvGrpSpPr>
        <p:grpSpPr>
          <a:xfrm>
            <a:off x="4686685" y="3057272"/>
            <a:ext cx="1197175" cy="1197175"/>
            <a:chOff x="304800" y="673100"/>
            <a:chExt cx="4000500" cy="4000500"/>
          </a:xfrm>
        </p:grpSpPr>
        <p:sp>
          <p:nvSpPr>
            <p:cNvPr id="427" name="Google Shape;427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29" name="Google Shape;429;p24"/>
          <p:cNvSpPr txBox="1"/>
          <p:nvPr/>
        </p:nvSpPr>
        <p:spPr>
          <a:xfrm>
            <a:off x="4665969" y="3301763"/>
            <a:ext cx="125735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J</a:t>
            </a:r>
            <a:endParaRPr b="1" sz="4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0" name="Google Shape;430;p24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5"/>
          <p:cNvGrpSpPr/>
          <p:nvPr/>
        </p:nvGrpSpPr>
        <p:grpSpPr>
          <a:xfrm>
            <a:off x="3334471" y="1051607"/>
            <a:ext cx="1149740" cy="1149740"/>
            <a:chOff x="2342140" y="893355"/>
            <a:chExt cx="1149740" cy="1149740"/>
          </a:xfrm>
        </p:grpSpPr>
        <p:grpSp>
          <p:nvGrpSpPr>
            <p:cNvPr id="437" name="Google Shape;437;p2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</p:grpSpPr>
          <p:sp>
            <p:nvSpPr>
              <p:cNvPr id="438" name="Google Shape;438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>
              <a:off x="2678413" y="1165965"/>
              <a:ext cx="489748" cy="569476"/>
            </a:xfrm>
            <a:custGeom>
              <a:rect b="b" l="l" r="r" t="t"/>
              <a:pathLst>
                <a:path extrusionOk="0" h="6759" w="5822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41" name="Google Shape;441;p25"/>
          <p:cNvGrpSpPr/>
          <p:nvPr/>
        </p:nvGrpSpPr>
        <p:grpSpPr>
          <a:xfrm>
            <a:off x="3334471" y="2369960"/>
            <a:ext cx="1149740" cy="1149740"/>
            <a:chOff x="1835696" y="2211710"/>
            <a:chExt cx="1149740" cy="1149740"/>
          </a:xfrm>
        </p:grpSpPr>
        <p:grpSp>
          <p:nvGrpSpPr>
            <p:cNvPr id="442" name="Google Shape;442;p2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</p:grpSpPr>
          <p:sp>
            <p:nvSpPr>
              <p:cNvPr id="443" name="Google Shape;443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45" name="Google Shape;445;p25"/>
            <p:cNvSpPr/>
            <p:nvPr/>
          </p:nvSpPr>
          <p:spPr>
            <a:xfrm>
              <a:off x="2089100" y="2562390"/>
              <a:ext cx="649486" cy="486031"/>
            </a:xfrm>
            <a:custGeom>
              <a:rect b="b" l="l" r="r" t="t"/>
              <a:pathLst>
                <a:path extrusionOk="0" h="3880" w="5185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600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46" name="Google Shape;446;p25"/>
          <p:cNvGrpSpPr/>
          <p:nvPr/>
        </p:nvGrpSpPr>
        <p:grpSpPr>
          <a:xfrm>
            <a:off x="3334471" y="3594098"/>
            <a:ext cx="1149740" cy="1149740"/>
            <a:chOff x="2483768" y="3435846"/>
            <a:chExt cx="1149740" cy="1149740"/>
          </a:xfrm>
        </p:grpSpPr>
        <p:grpSp>
          <p:nvGrpSpPr>
            <p:cNvPr id="447" name="Google Shape;447;p2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</p:grpSpPr>
          <p:sp>
            <p:nvSpPr>
              <p:cNvPr id="448" name="Google Shape;448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49" name="Google Shape;449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50" name="Google Shape;450;p25"/>
            <p:cNvSpPr/>
            <p:nvPr/>
          </p:nvSpPr>
          <p:spPr>
            <a:xfrm>
              <a:off x="2802446" y="3812214"/>
              <a:ext cx="521267" cy="439601"/>
            </a:xfrm>
            <a:custGeom>
              <a:rect b="b" l="l" r="r" t="t"/>
              <a:pathLst>
                <a:path extrusionOk="0" h="1941513" w="2301876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51" name="Google Shape;451;p25"/>
          <p:cNvSpPr txBox="1"/>
          <p:nvPr/>
        </p:nvSpPr>
        <p:spPr>
          <a:xfrm>
            <a:off x="2003586" y="1353034"/>
            <a:ext cx="103686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Tech</a:t>
            </a:r>
            <a:endParaRPr b="1" i="0" sz="14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2" name="Google Shape;452;p25"/>
          <p:cNvSpPr txBox="1"/>
          <p:nvPr/>
        </p:nvSpPr>
        <p:spPr>
          <a:xfrm>
            <a:off x="1920361" y="1665805"/>
            <a:ext cx="120331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I feel very</a:t>
            </a:r>
            <a:endParaRPr b="0" i="0" sz="11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3" name="Google Shape;453;p25"/>
          <p:cNvSpPr txBox="1"/>
          <p:nvPr/>
        </p:nvSpPr>
        <p:spPr>
          <a:xfrm>
            <a:off x="1856360" y="2683626"/>
            <a:ext cx="13313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Public</a:t>
            </a:r>
            <a:endParaRPr b="1" i="0" sz="14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4" name="Google Shape;454;p25"/>
          <p:cNvSpPr txBox="1"/>
          <p:nvPr/>
        </p:nvSpPr>
        <p:spPr>
          <a:xfrm>
            <a:off x="1938766" y="3006071"/>
            <a:ext cx="11665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A large income is the best</a:t>
            </a:r>
            <a:endParaRPr b="0" i="0" sz="11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5" name="Google Shape;455;p25"/>
          <p:cNvSpPr txBox="1"/>
          <p:nvPr/>
        </p:nvSpPr>
        <p:spPr>
          <a:xfrm>
            <a:off x="1938766" y="4089338"/>
            <a:ext cx="116650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Education</a:t>
            </a:r>
            <a:endParaRPr b="1" i="0" sz="14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6" name="Google Shape;456;p25"/>
          <p:cNvSpPr txBox="1"/>
          <p:nvPr/>
        </p:nvSpPr>
        <p:spPr>
          <a:xfrm>
            <a:off x="1938766" y="4406062"/>
            <a:ext cx="116650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Woe be to him that reads but one book.</a:t>
            </a:r>
            <a:endParaRPr b="0" i="0" sz="1100" u="none" cap="none" strike="noStrike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57" name="Google Shape;457;p25"/>
          <p:cNvGrpSpPr/>
          <p:nvPr/>
        </p:nvGrpSpPr>
        <p:grpSpPr>
          <a:xfrm>
            <a:off x="4866258" y="1644431"/>
            <a:ext cx="2281386" cy="2281386"/>
            <a:chOff x="1403648" y="1115468"/>
            <a:chExt cx="1294414" cy="1294414"/>
          </a:xfrm>
        </p:grpSpPr>
        <p:sp>
          <p:nvSpPr>
            <p:cNvPr id="458" name="Google Shape;458;p25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459" name="Google Shape;459;p25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</p:grpSpPr>
          <p:sp>
            <p:nvSpPr>
              <p:cNvPr id="460" name="Google Shape;460;p2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61" name="Google Shape;461;p25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fmla="val 12059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62" name="Google Shape;462;p25"/>
            <p:cNvSpPr txBox="1"/>
            <p:nvPr/>
          </p:nvSpPr>
          <p:spPr>
            <a:xfrm>
              <a:off x="1613680" y="1622569"/>
              <a:ext cx="874349" cy="296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Startup</a:t>
              </a:r>
              <a:endParaRPr b="1" i="0" sz="2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63" name="Google Shape;463;p25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 txBox="1"/>
          <p:nvPr/>
        </p:nvSpPr>
        <p:spPr>
          <a:xfrm>
            <a:off x="854911" y="-1100658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b="0" i="0" lang="tr-TR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</p:txBody>
      </p:sp>
      <p:grpSp>
        <p:nvGrpSpPr>
          <p:cNvPr id="470" name="Google Shape;470;p26"/>
          <p:cNvGrpSpPr/>
          <p:nvPr/>
        </p:nvGrpSpPr>
        <p:grpSpPr>
          <a:xfrm>
            <a:off x="5723085" y="1782258"/>
            <a:ext cx="303609" cy="641747"/>
            <a:chOff x="7097769" y="2557319"/>
            <a:chExt cx="404812" cy="855663"/>
          </a:xfrm>
        </p:grpSpPr>
        <p:sp>
          <p:nvSpPr>
            <p:cNvPr id="471" name="Google Shape;471;p26"/>
            <p:cNvSpPr/>
            <p:nvPr/>
          </p:nvSpPr>
          <p:spPr>
            <a:xfrm>
              <a:off x="7097769" y="2557319"/>
              <a:ext cx="190500" cy="855663"/>
            </a:xfrm>
            <a:custGeom>
              <a:rect b="b" l="l" r="r" t="t"/>
              <a:pathLst>
                <a:path extrusionOk="0" h="916781" w="204800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cxnSp>
          <p:nvCxnSpPr>
            <p:cNvPr id="472" name="Google Shape;472;p26"/>
            <p:cNvCxnSpPr/>
            <p:nvPr/>
          </p:nvCxnSpPr>
          <p:spPr>
            <a:xfrm>
              <a:off x="7286681" y="2982769"/>
              <a:ext cx="2159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oval"/>
            </a:ln>
          </p:spPr>
        </p:cxnSp>
        <p:sp>
          <p:nvSpPr>
            <p:cNvPr id="473" name="Google Shape;473;p26"/>
            <p:cNvSpPr/>
            <p:nvPr/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74" name="Google Shape;474;p26"/>
          <p:cNvGrpSpPr/>
          <p:nvPr/>
        </p:nvGrpSpPr>
        <p:grpSpPr>
          <a:xfrm>
            <a:off x="3447503" y="1734930"/>
            <a:ext cx="303609" cy="641747"/>
            <a:chOff x="4399020" y="1508961"/>
            <a:chExt cx="404812" cy="855663"/>
          </a:xfrm>
        </p:grpSpPr>
        <p:sp>
          <p:nvSpPr>
            <p:cNvPr id="475" name="Google Shape;475;p26"/>
            <p:cNvSpPr/>
            <p:nvPr/>
          </p:nvSpPr>
          <p:spPr>
            <a:xfrm flipH="1">
              <a:off x="4611745" y="1508961"/>
              <a:ext cx="192087" cy="855663"/>
            </a:xfrm>
            <a:custGeom>
              <a:rect b="b" l="l" r="r" t="t"/>
              <a:pathLst>
                <a:path extrusionOk="0" h="916781" w="204800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cxnSp>
          <p:nvCxnSpPr>
            <p:cNvPr id="476" name="Google Shape;476;p26"/>
            <p:cNvCxnSpPr/>
            <p:nvPr/>
          </p:nvCxnSpPr>
          <p:spPr>
            <a:xfrm rot="10800000">
              <a:off x="4399020" y="1934411"/>
              <a:ext cx="2159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oval"/>
            </a:ln>
          </p:spPr>
        </p:cxnSp>
        <p:sp>
          <p:nvSpPr>
            <p:cNvPr id="477" name="Google Shape;477;p26"/>
            <p:cNvSpPr/>
            <p:nvPr/>
          </p:nvSpPr>
          <p:spPr>
            <a:xfrm flipH="1">
              <a:off x="4556182" y="1875674"/>
              <a:ext cx="117475" cy="117475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>
            <a:off x="3441508" y="3012620"/>
            <a:ext cx="303609" cy="640556"/>
            <a:chOff x="4487037" y="3709236"/>
            <a:chExt cx="404812" cy="854075"/>
          </a:xfrm>
        </p:grpSpPr>
        <p:sp>
          <p:nvSpPr>
            <p:cNvPr id="479" name="Google Shape;479;p26"/>
            <p:cNvSpPr/>
            <p:nvPr/>
          </p:nvSpPr>
          <p:spPr>
            <a:xfrm flipH="1">
              <a:off x="4699762" y="3709236"/>
              <a:ext cx="192087" cy="854075"/>
            </a:xfrm>
            <a:custGeom>
              <a:rect b="b" l="l" r="r" t="t"/>
              <a:pathLst>
                <a:path extrusionOk="0" h="916781" w="204800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cxnSp>
          <p:nvCxnSpPr>
            <p:cNvPr id="480" name="Google Shape;480;p26"/>
            <p:cNvCxnSpPr/>
            <p:nvPr/>
          </p:nvCxnSpPr>
          <p:spPr>
            <a:xfrm rot="10800000">
              <a:off x="4487037" y="4133099"/>
              <a:ext cx="2159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oval"/>
            </a:ln>
          </p:spPr>
        </p:cxnSp>
        <p:sp>
          <p:nvSpPr>
            <p:cNvPr id="481" name="Google Shape;481;p26"/>
            <p:cNvSpPr/>
            <p:nvPr/>
          </p:nvSpPr>
          <p:spPr>
            <a:xfrm flipH="1">
              <a:off x="4644199" y="4074361"/>
              <a:ext cx="117475" cy="117475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82" name="Google Shape;482;p26"/>
          <p:cNvGrpSpPr/>
          <p:nvPr/>
        </p:nvGrpSpPr>
        <p:grpSpPr>
          <a:xfrm>
            <a:off x="5670847" y="3054687"/>
            <a:ext cx="303609" cy="641747"/>
            <a:chOff x="7604182" y="4462547"/>
            <a:chExt cx="404812" cy="855663"/>
          </a:xfrm>
        </p:grpSpPr>
        <p:sp>
          <p:nvSpPr>
            <p:cNvPr id="483" name="Google Shape;483;p26"/>
            <p:cNvSpPr/>
            <p:nvPr/>
          </p:nvSpPr>
          <p:spPr>
            <a:xfrm>
              <a:off x="7604182" y="4462547"/>
              <a:ext cx="190500" cy="855663"/>
            </a:xfrm>
            <a:custGeom>
              <a:rect b="b" l="l" r="r" t="t"/>
              <a:pathLst>
                <a:path extrusionOk="0" h="916781" w="204800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cxnSp>
          <p:nvCxnSpPr>
            <p:cNvPr id="484" name="Google Shape;484;p26"/>
            <p:cNvCxnSpPr/>
            <p:nvPr/>
          </p:nvCxnSpPr>
          <p:spPr>
            <a:xfrm>
              <a:off x="7793094" y="4887997"/>
              <a:ext cx="2159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oval"/>
            </a:ln>
          </p:spPr>
        </p:cxnSp>
        <p:sp>
          <p:nvSpPr>
            <p:cNvPr id="485" name="Google Shape;485;p26"/>
            <p:cNvSpPr/>
            <p:nvPr/>
          </p:nvSpPr>
          <p:spPr>
            <a:xfrm>
              <a:off x="7734357" y="4829260"/>
              <a:ext cx="117475" cy="1174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86" name="Google Shape;486;p26"/>
          <p:cNvSpPr/>
          <p:nvPr/>
        </p:nvSpPr>
        <p:spPr>
          <a:xfrm flipH="1">
            <a:off x="1219192" y="1886684"/>
            <a:ext cx="3324876" cy="315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Be an encourager, the worl</a:t>
            </a:r>
            <a:endParaRPr b="1" sz="1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 has enough critics already.</a:t>
            </a:r>
            <a:endParaRPr b="1" i="0" sz="1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7" name="Google Shape;487;p26"/>
          <p:cNvSpPr/>
          <p:nvPr/>
        </p:nvSpPr>
        <p:spPr>
          <a:xfrm flipH="1">
            <a:off x="1578037" y="3205799"/>
            <a:ext cx="2808312" cy="31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Always give your best </a:t>
            </a:r>
            <a:endParaRPr b="1" sz="1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never worry for results.</a:t>
            </a:r>
            <a:endParaRPr b="1" i="0" sz="1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6076566" y="1765066"/>
            <a:ext cx="3209776" cy="647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Always give your best </a:t>
            </a:r>
            <a:endParaRPr b="1" sz="1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never worry for results.</a:t>
            </a:r>
            <a:endParaRPr b="1" i="0" sz="1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6008985" y="3215417"/>
            <a:ext cx="2397919" cy="31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Be an encourager, the world </a:t>
            </a:r>
            <a:endParaRPr b="1" sz="1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has enough critics already.</a:t>
            </a:r>
            <a:endParaRPr b="1" i="0" sz="1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90" name="Google Shape;490;p26"/>
          <p:cNvGrpSpPr/>
          <p:nvPr/>
        </p:nvGrpSpPr>
        <p:grpSpPr>
          <a:xfrm>
            <a:off x="3792784" y="1680161"/>
            <a:ext cx="751284" cy="751285"/>
            <a:chOff x="3737792" y="1347614"/>
            <a:chExt cx="751284" cy="751285"/>
          </a:xfrm>
        </p:grpSpPr>
        <p:grpSp>
          <p:nvGrpSpPr>
            <p:cNvPr id="491" name="Google Shape;491;p26"/>
            <p:cNvGrpSpPr/>
            <p:nvPr/>
          </p:nvGrpSpPr>
          <p:grpSpPr>
            <a:xfrm>
              <a:off x="3737792" y="1347614"/>
              <a:ext cx="751284" cy="751285"/>
              <a:chOff x="4964170" y="1531186"/>
              <a:chExt cx="1001712" cy="1001713"/>
            </a:xfrm>
          </p:grpSpPr>
          <p:sp>
            <p:nvSpPr>
              <p:cNvPr id="492" name="Google Shape;492;p26"/>
              <p:cNvSpPr/>
              <p:nvPr/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>
                <a:gsLst>
                  <a:gs pos="0">
                    <a:srgbClr val="B8BBBC"/>
                  </a:gs>
                  <a:gs pos="100000">
                    <a:srgbClr val="FFFFFF"/>
                  </a:gs>
                </a:gsLst>
                <a:lin ang="66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889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94" name="Google Shape;494;p26"/>
            <p:cNvSpPr txBox="1"/>
            <p:nvPr/>
          </p:nvSpPr>
          <p:spPr>
            <a:xfrm>
              <a:off x="3874789" y="1481063"/>
              <a:ext cx="4748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onstantia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01</a:t>
              </a:r>
              <a:endParaRPr b="1" i="0" sz="2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95" name="Google Shape;495;p26"/>
          <p:cNvGrpSpPr/>
          <p:nvPr/>
        </p:nvGrpSpPr>
        <p:grpSpPr>
          <a:xfrm>
            <a:off x="4888037" y="1689876"/>
            <a:ext cx="751284" cy="751285"/>
            <a:chOff x="3737792" y="1347614"/>
            <a:chExt cx="751284" cy="751285"/>
          </a:xfrm>
        </p:grpSpPr>
        <p:grpSp>
          <p:nvGrpSpPr>
            <p:cNvPr id="496" name="Google Shape;496;p26"/>
            <p:cNvGrpSpPr/>
            <p:nvPr/>
          </p:nvGrpSpPr>
          <p:grpSpPr>
            <a:xfrm>
              <a:off x="3737792" y="1347614"/>
              <a:ext cx="751284" cy="751285"/>
              <a:chOff x="4964170" y="1531186"/>
              <a:chExt cx="1001712" cy="1001713"/>
            </a:xfrm>
          </p:grpSpPr>
          <p:sp>
            <p:nvSpPr>
              <p:cNvPr id="497" name="Google Shape;497;p26"/>
              <p:cNvSpPr/>
              <p:nvPr/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>
                <a:gsLst>
                  <a:gs pos="0">
                    <a:srgbClr val="B8BBBC"/>
                  </a:gs>
                  <a:gs pos="100000">
                    <a:srgbClr val="FFFFFF"/>
                  </a:gs>
                </a:gsLst>
                <a:lin ang="66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889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99" name="Google Shape;499;p26"/>
            <p:cNvSpPr txBox="1"/>
            <p:nvPr/>
          </p:nvSpPr>
          <p:spPr>
            <a:xfrm>
              <a:off x="3874789" y="1481063"/>
              <a:ext cx="5069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onstantia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02</a:t>
              </a:r>
              <a:endParaRPr b="1" i="0" sz="2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>
            <a:off x="3745117" y="2957255"/>
            <a:ext cx="751284" cy="751285"/>
            <a:chOff x="3737792" y="1347614"/>
            <a:chExt cx="751284" cy="751285"/>
          </a:xfrm>
        </p:grpSpPr>
        <p:grpSp>
          <p:nvGrpSpPr>
            <p:cNvPr id="501" name="Google Shape;501;p26"/>
            <p:cNvGrpSpPr/>
            <p:nvPr/>
          </p:nvGrpSpPr>
          <p:grpSpPr>
            <a:xfrm>
              <a:off x="3737792" y="1347614"/>
              <a:ext cx="751284" cy="751285"/>
              <a:chOff x="4964170" y="1531186"/>
              <a:chExt cx="1001712" cy="1001713"/>
            </a:xfrm>
          </p:grpSpPr>
          <p:sp>
            <p:nvSpPr>
              <p:cNvPr id="502" name="Google Shape;502;p26"/>
              <p:cNvSpPr/>
              <p:nvPr/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>
                <a:gsLst>
                  <a:gs pos="0">
                    <a:srgbClr val="B8BBBC"/>
                  </a:gs>
                  <a:gs pos="100000">
                    <a:srgbClr val="FFFFFF"/>
                  </a:gs>
                </a:gsLst>
                <a:lin ang="66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889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504" name="Google Shape;504;p26"/>
            <p:cNvSpPr txBox="1"/>
            <p:nvPr/>
          </p:nvSpPr>
          <p:spPr>
            <a:xfrm>
              <a:off x="3874789" y="1481063"/>
              <a:ext cx="503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onstantia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03</a:t>
              </a:r>
              <a:endParaRPr b="1" i="0" sz="2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05" name="Google Shape;505;p26"/>
          <p:cNvGrpSpPr/>
          <p:nvPr/>
        </p:nvGrpSpPr>
        <p:grpSpPr>
          <a:xfrm>
            <a:off x="4888037" y="2966722"/>
            <a:ext cx="751284" cy="751285"/>
            <a:chOff x="3737792" y="1347614"/>
            <a:chExt cx="751284" cy="751285"/>
          </a:xfrm>
        </p:grpSpPr>
        <p:grpSp>
          <p:nvGrpSpPr>
            <p:cNvPr id="506" name="Google Shape;506;p26"/>
            <p:cNvGrpSpPr/>
            <p:nvPr/>
          </p:nvGrpSpPr>
          <p:grpSpPr>
            <a:xfrm>
              <a:off x="3737792" y="1347614"/>
              <a:ext cx="751284" cy="751285"/>
              <a:chOff x="4964170" y="1531186"/>
              <a:chExt cx="1001712" cy="1001713"/>
            </a:xfrm>
          </p:grpSpPr>
          <p:sp>
            <p:nvSpPr>
              <p:cNvPr id="507" name="Google Shape;507;p26"/>
              <p:cNvSpPr/>
              <p:nvPr/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>
                <a:gsLst>
                  <a:gs pos="0">
                    <a:srgbClr val="B8BBBC"/>
                  </a:gs>
                  <a:gs pos="100000">
                    <a:srgbClr val="FFFFFF"/>
                  </a:gs>
                </a:gsLst>
                <a:lin ang="66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88900">
                  <a:srgbClr val="000000">
                    <a:alpha val="3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509" name="Google Shape;509;p26"/>
            <p:cNvSpPr txBox="1"/>
            <p:nvPr/>
          </p:nvSpPr>
          <p:spPr>
            <a:xfrm>
              <a:off x="3874789" y="1481063"/>
              <a:ext cx="5214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onstantia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04</a:t>
              </a:r>
              <a:endParaRPr b="1" i="0" sz="2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510" name="Google Shape;510;p26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/>
          <p:nvPr/>
        </p:nvSpPr>
        <p:spPr>
          <a:xfrm>
            <a:off x="0" y="1431820"/>
            <a:ext cx="2728686" cy="2695549"/>
          </a:xfrm>
          <a:custGeom>
            <a:rect b="b" l="l" r="r" t="t"/>
            <a:pathLst>
              <a:path extrusionOk="0" h="2695549" w="4149190">
                <a:moveTo>
                  <a:pt x="0" y="0"/>
                </a:moveTo>
                <a:lnTo>
                  <a:pt x="4149190" y="9525"/>
                </a:lnTo>
                <a:lnTo>
                  <a:pt x="3881929" y="2695549"/>
                </a:lnTo>
                <a:lnTo>
                  <a:pt x="0" y="2686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3487602" y="1132953"/>
            <a:ext cx="1043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Fashion</a:t>
            </a:r>
            <a:endParaRPr b="1" sz="180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3487602" y="2126864"/>
            <a:ext cx="4517836" cy="61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Do you wonder what the difference between ignorance and genius is? A Genius has limits but an ignorant doesn’t have any.</a:t>
            </a:r>
            <a:endParaRPr sz="12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3487602" y="1848534"/>
            <a:ext cx="825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Culture</a:t>
            </a:r>
            <a:endParaRPr b="1" sz="1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3457016" y="2950784"/>
            <a:ext cx="535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Arts</a:t>
            </a:r>
            <a:endParaRPr b="1" sz="1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3457016" y="3295943"/>
            <a:ext cx="4517836" cy="61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Enjoy the little things in life, because one day you will look back and realize they were the big things.</a:t>
            </a:r>
            <a:endParaRPr sz="12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Administrator\Desktop\商务图片\图片16.jpg" id="521" name="Google Shape;5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687" y="1431819"/>
            <a:ext cx="2308641" cy="2695549"/>
          </a:xfrm>
          <a:prstGeom prst="parallelogram">
            <a:avLst>
              <a:gd fmla="val 10727" name="adj"/>
            </a:avLst>
          </a:prstGeom>
          <a:noFill/>
          <a:ln>
            <a:noFill/>
          </a:ln>
        </p:spPr>
      </p:pic>
      <p:sp>
        <p:nvSpPr>
          <p:cNvPr id="522" name="Google Shape;522;p27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/>
        </p:nvSpPr>
        <p:spPr>
          <a:xfrm>
            <a:off x="2066607" y="1709252"/>
            <a:ext cx="832074" cy="92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endParaRPr b="1" sz="540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4189424" y="1709252"/>
            <a:ext cx="832074" cy="92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endParaRPr b="1" sz="540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9" name="Google Shape;529;p28"/>
          <p:cNvSpPr txBox="1"/>
          <p:nvPr/>
        </p:nvSpPr>
        <p:spPr>
          <a:xfrm>
            <a:off x="6300449" y="1719450"/>
            <a:ext cx="832074" cy="92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=</a:t>
            </a:r>
            <a:endParaRPr b="1" sz="540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474345" y="3168832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E-commerce</a:t>
            </a:r>
            <a:endParaRPr b="1" sz="160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600949" y="3473034"/>
            <a:ext cx="1547915" cy="1146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Everyone wants, happiness. No one wants pain. But you can’t have a rainbow without a little rain.</a:t>
            </a:r>
            <a:endParaRPr sz="11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2626163" y="3166287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Energy</a:t>
            </a:r>
            <a:endParaRPr b="1" sz="16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3" name="Google Shape;533;p28"/>
          <p:cNvSpPr txBox="1"/>
          <p:nvPr/>
        </p:nvSpPr>
        <p:spPr>
          <a:xfrm>
            <a:off x="2752771" y="3470489"/>
            <a:ext cx="1547915" cy="9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Enjoy the little things in life, because one day you will look back and realize they were the big things.</a:t>
            </a:r>
            <a:endParaRPr sz="11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4" name="Google Shape;534;p28"/>
          <p:cNvSpPr txBox="1"/>
          <p:nvPr/>
        </p:nvSpPr>
        <p:spPr>
          <a:xfrm>
            <a:off x="4757584" y="3163743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4"/>
                </a:solidFill>
                <a:latin typeface="Constantia"/>
                <a:ea typeface="Constantia"/>
                <a:cs typeface="Constantia"/>
                <a:sym typeface="Constantia"/>
              </a:rPr>
              <a:t>Real</a:t>
            </a:r>
            <a:endParaRPr b="1" sz="1600">
              <a:solidFill>
                <a:schemeClr val="accent4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5" name="Google Shape;535;p28"/>
          <p:cNvSpPr txBox="1"/>
          <p:nvPr/>
        </p:nvSpPr>
        <p:spPr>
          <a:xfrm>
            <a:off x="4884192" y="3467945"/>
            <a:ext cx="1547915" cy="1146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Everyone wants, happiness. No one wants pain. But you can’t have a rainbow without a little rain.</a:t>
            </a:r>
            <a:endParaRPr sz="11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6" name="Google Shape;536;p28"/>
          <p:cNvSpPr txBox="1"/>
          <p:nvPr/>
        </p:nvSpPr>
        <p:spPr>
          <a:xfrm>
            <a:off x="6881977" y="3168832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5"/>
                </a:solidFill>
                <a:latin typeface="Constantia"/>
                <a:ea typeface="Constantia"/>
                <a:cs typeface="Constantia"/>
                <a:sym typeface="Constantia"/>
              </a:rPr>
              <a:t>Estate</a:t>
            </a:r>
            <a:endParaRPr b="1" sz="1600">
              <a:solidFill>
                <a:schemeClr val="accent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7" name="Google Shape;537;p28"/>
          <p:cNvSpPr txBox="1"/>
          <p:nvPr/>
        </p:nvSpPr>
        <p:spPr>
          <a:xfrm>
            <a:off x="7008585" y="3473034"/>
            <a:ext cx="1547915" cy="9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Enjoy the little things in life, because one day you will look back and realize they were the big things.</a:t>
            </a:r>
            <a:endParaRPr sz="1100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38" name="Google Shape;538;p28"/>
          <p:cNvGrpSpPr/>
          <p:nvPr/>
        </p:nvGrpSpPr>
        <p:grpSpPr>
          <a:xfrm>
            <a:off x="4932599" y="1491631"/>
            <a:ext cx="1479184" cy="1479182"/>
            <a:chOff x="4932599" y="1491630"/>
            <a:chExt cx="1479184" cy="1479182"/>
          </a:xfrm>
        </p:grpSpPr>
        <p:grpSp>
          <p:nvGrpSpPr>
            <p:cNvPr id="539" name="Google Shape;539;p28"/>
            <p:cNvGrpSpPr/>
            <p:nvPr/>
          </p:nvGrpSpPr>
          <p:grpSpPr>
            <a:xfrm>
              <a:off x="4932599" y="1491630"/>
              <a:ext cx="1479184" cy="1479182"/>
              <a:chOff x="304800" y="673100"/>
              <a:chExt cx="4000500" cy="4000500"/>
            </a:xfrm>
          </p:grpSpPr>
          <p:sp>
            <p:nvSpPr>
              <p:cNvPr id="540" name="Google Shape;540;p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542" name="Google Shape;542;p28"/>
            <p:cNvSpPr/>
            <p:nvPr/>
          </p:nvSpPr>
          <p:spPr>
            <a:xfrm>
              <a:off x="5257077" y="1846703"/>
              <a:ext cx="852040" cy="777949"/>
            </a:xfrm>
            <a:custGeom>
              <a:rect b="b" l="l" r="r" t="t"/>
              <a:pathLst>
                <a:path extrusionOk="0" h="2941" w="3221">
                  <a:moveTo>
                    <a:pt x="668" y="0"/>
                  </a:moveTo>
                  <a:lnTo>
                    <a:pt x="702" y="1"/>
                  </a:lnTo>
                  <a:lnTo>
                    <a:pt x="737" y="3"/>
                  </a:lnTo>
                  <a:lnTo>
                    <a:pt x="770" y="7"/>
                  </a:lnTo>
                  <a:lnTo>
                    <a:pt x="803" y="13"/>
                  </a:lnTo>
                  <a:lnTo>
                    <a:pt x="835" y="21"/>
                  </a:lnTo>
                  <a:lnTo>
                    <a:pt x="867" y="30"/>
                  </a:lnTo>
                  <a:lnTo>
                    <a:pt x="899" y="40"/>
                  </a:lnTo>
                  <a:lnTo>
                    <a:pt x="929" y="53"/>
                  </a:lnTo>
                  <a:lnTo>
                    <a:pt x="958" y="65"/>
                  </a:lnTo>
                  <a:lnTo>
                    <a:pt x="987" y="81"/>
                  </a:lnTo>
                  <a:lnTo>
                    <a:pt x="1015" y="96"/>
                  </a:lnTo>
                  <a:lnTo>
                    <a:pt x="1042" y="114"/>
                  </a:lnTo>
                  <a:lnTo>
                    <a:pt x="1068" y="132"/>
                  </a:lnTo>
                  <a:lnTo>
                    <a:pt x="1094" y="152"/>
                  </a:lnTo>
                  <a:lnTo>
                    <a:pt x="1117" y="173"/>
                  </a:lnTo>
                  <a:lnTo>
                    <a:pt x="1141" y="195"/>
                  </a:lnTo>
                  <a:lnTo>
                    <a:pt x="1163" y="218"/>
                  </a:lnTo>
                  <a:lnTo>
                    <a:pt x="1184" y="242"/>
                  </a:lnTo>
                  <a:lnTo>
                    <a:pt x="1204" y="268"/>
                  </a:lnTo>
                  <a:lnTo>
                    <a:pt x="1222" y="294"/>
                  </a:lnTo>
                  <a:lnTo>
                    <a:pt x="1240" y="321"/>
                  </a:lnTo>
                  <a:lnTo>
                    <a:pt x="1255" y="349"/>
                  </a:lnTo>
                  <a:lnTo>
                    <a:pt x="1271" y="378"/>
                  </a:lnTo>
                  <a:lnTo>
                    <a:pt x="1284" y="407"/>
                  </a:lnTo>
                  <a:lnTo>
                    <a:pt x="1296" y="438"/>
                  </a:lnTo>
                  <a:lnTo>
                    <a:pt x="1306" y="469"/>
                  </a:lnTo>
                  <a:lnTo>
                    <a:pt x="1316" y="500"/>
                  </a:lnTo>
                  <a:lnTo>
                    <a:pt x="1323" y="532"/>
                  </a:lnTo>
                  <a:lnTo>
                    <a:pt x="1329" y="565"/>
                  </a:lnTo>
                  <a:lnTo>
                    <a:pt x="1333" y="598"/>
                  </a:lnTo>
                  <a:lnTo>
                    <a:pt x="1335" y="632"/>
                  </a:lnTo>
                  <a:lnTo>
                    <a:pt x="1336" y="666"/>
                  </a:lnTo>
                  <a:lnTo>
                    <a:pt x="1336" y="699"/>
                  </a:lnTo>
                  <a:lnTo>
                    <a:pt x="1333" y="730"/>
                  </a:lnTo>
                  <a:lnTo>
                    <a:pt x="1330" y="760"/>
                  </a:lnTo>
                  <a:lnTo>
                    <a:pt x="1325" y="790"/>
                  </a:lnTo>
                  <a:lnTo>
                    <a:pt x="1319" y="820"/>
                  </a:lnTo>
                  <a:lnTo>
                    <a:pt x="1311" y="849"/>
                  </a:lnTo>
                  <a:lnTo>
                    <a:pt x="1302" y="878"/>
                  </a:lnTo>
                  <a:lnTo>
                    <a:pt x="1293" y="906"/>
                  </a:lnTo>
                  <a:lnTo>
                    <a:pt x="1281" y="934"/>
                  </a:lnTo>
                  <a:lnTo>
                    <a:pt x="1269" y="960"/>
                  </a:lnTo>
                  <a:lnTo>
                    <a:pt x="1254" y="986"/>
                  </a:lnTo>
                  <a:lnTo>
                    <a:pt x="1240" y="1012"/>
                  </a:lnTo>
                  <a:lnTo>
                    <a:pt x="1224" y="1037"/>
                  </a:lnTo>
                  <a:lnTo>
                    <a:pt x="1208" y="1061"/>
                  </a:lnTo>
                  <a:lnTo>
                    <a:pt x="1189" y="1084"/>
                  </a:lnTo>
                  <a:lnTo>
                    <a:pt x="1170" y="1106"/>
                  </a:lnTo>
                  <a:lnTo>
                    <a:pt x="1203" y="1128"/>
                  </a:lnTo>
                  <a:lnTo>
                    <a:pt x="1235" y="1149"/>
                  </a:lnTo>
                  <a:lnTo>
                    <a:pt x="1269" y="1171"/>
                  </a:lnTo>
                  <a:lnTo>
                    <a:pt x="1304" y="1192"/>
                  </a:lnTo>
                  <a:lnTo>
                    <a:pt x="1338" y="1212"/>
                  </a:lnTo>
                  <a:lnTo>
                    <a:pt x="1373" y="1231"/>
                  </a:lnTo>
                  <a:lnTo>
                    <a:pt x="1406" y="1248"/>
                  </a:lnTo>
                  <a:lnTo>
                    <a:pt x="1438" y="1263"/>
                  </a:lnTo>
                  <a:lnTo>
                    <a:pt x="1466" y="1274"/>
                  </a:lnTo>
                  <a:lnTo>
                    <a:pt x="1493" y="1283"/>
                  </a:lnTo>
                  <a:lnTo>
                    <a:pt x="1518" y="1291"/>
                  </a:lnTo>
                  <a:lnTo>
                    <a:pt x="1543" y="1297"/>
                  </a:lnTo>
                  <a:lnTo>
                    <a:pt x="1568" y="1302"/>
                  </a:lnTo>
                  <a:lnTo>
                    <a:pt x="1593" y="1306"/>
                  </a:lnTo>
                  <a:lnTo>
                    <a:pt x="1618" y="1309"/>
                  </a:lnTo>
                  <a:lnTo>
                    <a:pt x="1643" y="1312"/>
                  </a:lnTo>
                  <a:lnTo>
                    <a:pt x="1643" y="1312"/>
                  </a:lnTo>
                  <a:lnTo>
                    <a:pt x="1646" y="1312"/>
                  </a:lnTo>
                  <a:lnTo>
                    <a:pt x="1648" y="1312"/>
                  </a:lnTo>
                  <a:lnTo>
                    <a:pt x="1648" y="1312"/>
                  </a:lnTo>
                  <a:lnTo>
                    <a:pt x="1650" y="1312"/>
                  </a:lnTo>
                  <a:lnTo>
                    <a:pt x="1651" y="1313"/>
                  </a:lnTo>
                  <a:lnTo>
                    <a:pt x="1653" y="1313"/>
                  </a:lnTo>
                  <a:lnTo>
                    <a:pt x="1655" y="1313"/>
                  </a:lnTo>
                  <a:lnTo>
                    <a:pt x="1655" y="1313"/>
                  </a:lnTo>
                  <a:lnTo>
                    <a:pt x="1657" y="1313"/>
                  </a:lnTo>
                  <a:lnTo>
                    <a:pt x="1658" y="1313"/>
                  </a:lnTo>
                  <a:lnTo>
                    <a:pt x="1659" y="1313"/>
                  </a:lnTo>
                  <a:lnTo>
                    <a:pt x="1661" y="1314"/>
                  </a:lnTo>
                  <a:lnTo>
                    <a:pt x="1662" y="1314"/>
                  </a:lnTo>
                  <a:lnTo>
                    <a:pt x="1663" y="1314"/>
                  </a:lnTo>
                  <a:lnTo>
                    <a:pt x="1665" y="1314"/>
                  </a:lnTo>
                  <a:lnTo>
                    <a:pt x="1666" y="1314"/>
                  </a:lnTo>
                  <a:lnTo>
                    <a:pt x="1666" y="1314"/>
                  </a:lnTo>
                  <a:lnTo>
                    <a:pt x="1668" y="1314"/>
                  </a:lnTo>
                  <a:lnTo>
                    <a:pt x="1669" y="1314"/>
                  </a:lnTo>
                  <a:lnTo>
                    <a:pt x="1670" y="1315"/>
                  </a:lnTo>
                  <a:lnTo>
                    <a:pt x="1673" y="1315"/>
                  </a:lnTo>
                  <a:lnTo>
                    <a:pt x="1681" y="1317"/>
                  </a:lnTo>
                  <a:lnTo>
                    <a:pt x="1681" y="1317"/>
                  </a:lnTo>
                  <a:lnTo>
                    <a:pt x="1683" y="1317"/>
                  </a:lnTo>
                  <a:lnTo>
                    <a:pt x="1712" y="1320"/>
                  </a:lnTo>
                  <a:lnTo>
                    <a:pt x="1742" y="1322"/>
                  </a:lnTo>
                  <a:lnTo>
                    <a:pt x="1773" y="1324"/>
                  </a:lnTo>
                  <a:lnTo>
                    <a:pt x="1804" y="1326"/>
                  </a:lnTo>
                  <a:lnTo>
                    <a:pt x="1837" y="1327"/>
                  </a:lnTo>
                  <a:lnTo>
                    <a:pt x="1870" y="1327"/>
                  </a:lnTo>
                  <a:lnTo>
                    <a:pt x="1903" y="1325"/>
                  </a:lnTo>
                  <a:lnTo>
                    <a:pt x="1937" y="1322"/>
                  </a:lnTo>
                  <a:lnTo>
                    <a:pt x="1973" y="1317"/>
                  </a:lnTo>
                  <a:lnTo>
                    <a:pt x="2010" y="1310"/>
                  </a:lnTo>
                  <a:lnTo>
                    <a:pt x="2046" y="1301"/>
                  </a:lnTo>
                  <a:lnTo>
                    <a:pt x="2081" y="1291"/>
                  </a:lnTo>
                  <a:lnTo>
                    <a:pt x="2118" y="1279"/>
                  </a:lnTo>
                  <a:lnTo>
                    <a:pt x="2153" y="1266"/>
                  </a:lnTo>
                  <a:lnTo>
                    <a:pt x="2188" y="1251"/>
                  </a:lnTo>
                  <a:lnTo>
                    <a:pt x="2222" y="1235"/>
                  </a:lnTo>
                  <a:lnTo>
                    <a:pt x="2241" y="1226"/>
                  </a:lnTo>
                  <a:lnTo>
                    <a:pt x="2260" y="1217"/>
                  </a:lnTo>
                  <a:lnTo>
                    <a:pt x="2278" y="1207"/>
                  </a:lnTo>
                  <a:lnTo>
                    <a:pt x="2297" y="1197"/>
                  </a:lnTo>
                  <a:lnTo>
                    <a:pt x="2296" y="1186"/>
                  </a:lnTo>
                  <a:lnTo>
                    <a:pt x="2295" y="1174"/>
                  </a:lnTo>
                  <a:lnTo>
                    <a:pt x="2294" y="1161"/>
                  </a:lnTo>
                  <a:lnTo>
                    <a:pt x="2294" y="1150"/>
                  </a:lnTo>
                  <a:lnTo>
                    <a:pt x="2295" y="1126"/>
                  </a:lnTo>
                  <a:lnTo>
                    <a:pt x="2297" y="1102"/>
                  </a:lnTo>
                  <a:lnTo>
                    <a:pt x="2299" y="1078"/>
                  </a:lnTo>
                  <a:lnTo>
                    <a:pt x="2303" y="1056"/>
                  </a:lnTo>
                  <a:lnTo>
                    <a:pt x="2308" y="1034"/>
                  </a:lnTo>
                  <a:lnTo>
                    <a:pt x="2315" y="1012"/>
                  </a:lnTo>
                  <a:lnTo>
                    <a:pt x="2322" y="990"/>
                  </a:lnTo>
                  <a:lnTo>
                    <a:pt x="2330" y="969"/>
                  </a:lnTo>
                  <a:lnTo>
                    <a:pt x="2340" y="949"/>
                  </a:lnTo>
                  <a:lnTo>
                    <a:pt x="2350" y="928"/>
                  </a:lnTo>
                  <a:lnTo>
                    <a:pt x="2361" y="910"/>
                  </a:lnTo>
                  <a:lnTo>
                    <a:pt x="2374" y="891"/>
                  </a:lnTo>
                  <a:lnTo>
                    <a:pt x="2386" y="872"/>
                  </a:lnTo>
                  <a:lnTo>
                    <a:pt x="2400" y="855"/>
                  </a:lnTo>
                  <a:lnTo>
                    <a:pt x="2414" y="838"/>
                  </a:lnTo>
                  <a:lnTo>
                    <a:pt x="2430" y="822"/>
                  </a:lnTo>
                  <a:lnTo>
                    <a:pt x="2446" y="807"/>
                  </a:lnTo>
                  <a:lnTo>
                    <a:pt x="2463" y="793"/>
                  </a:lnTo>
                  <a:lnTo>
                    <a:pt x="2481" y="778"/>
                  </a:lnTo>
                  <a:lnTo>
                    <a:pt x="2498" y="766"/>
                  </a:lnTo>
                  <a:lnTo>
                    <a:pt x="2517" y="753"/>
                  </a:lnTo>
                  <a:lnTo>
                    <a:pt x="2537" y="742"/>
                  </a:lnTo>
                  <a:lnTo>
                    <a:pt x="2556" y="733"/>
                  </a:lnTo>
                  <a:lnTo>
                    <a:pt x="2577" y="723"/>
                  </a:lnTo>
                  <a:lnTo>
                    <a:pt x="2599" y="715"/>
                  </a:lnTo>
                  <a:lnTo>
                    <a:pt x="2620" y="708"/>
                  </a:lnTo>
                  <a:lnTo>
                    <a:pt x="2643" y="702"/>
                  </a:lnTo>
                  <a:lnTo>
                    <a:pt x="2664" y="696"/>
                  </a:lnTo>
                  <a:lnTo>
                    <a:pt x="2687" y="692"/>
                  </a:lnTo>
                  <a:lnTo>
                    <a:pt x="2711" y="689"/>
                  </a:lnTo>
                  <a:lnTo>
                    <a:pt x="2734" y="687"/>
                  </a:lnTo>
                  <a:lnTo>
                    <a:pt x="2758" y="686"/>
                  </a:lnTo>
                  <a:lnTo>
                    <a:pt x="2782" y="687"/>
                  </a:lnTo>
                  <a:lnTo>
                    <a:pt x="2805" y="689"/>
                  </a:lnTo>
                  <a:lnTo>
                    <a:pt x="2828" y="692"/>
                  </a:lnTo>
                  <a:lnTo>
                    <a:pt x="2851" y="696"/>
                  </a:lnTo>
                  <a:lnTo>
                    <a:pt x="2874" y="702"/>
                  </a:lnTo>
                  <a:lnTo>
                    <a:pt x="2896" y="708"/>
                  </a:lnTo>
                  <a:lnTo>
                    <a:pt x="2917" y="715"/>
                  </a:lnTo>
                  <a:lnTo>
                    <a:pt x="2938" y="723"/>
                  </a:lnTo>
                  <a:lnTo>
                    <a:pt x="2959" y="733"/>
                  </a:lnTo>
                  <a:lnTo>
                    <a:pt x="2979" y="742"/>
                  </a:lnTo>
                  <a:lnTo>
                    <a:pt x="2998" y="753"/>
                  </a:lnTo>
                  <a:lnTo>
                    <a:pt x="3017" y="766"/>
                  </a:lnTo>
                  <a:lnTo>
                    <a:pt x="3036" y="778"/>
                  </a:lnTo>
                  <a:lnTo>
                    <a:pt x="3053" y="793"/>
                  </a:lnTo>
                  <a:lnTo>
                    <a:pt x="3070" y="807"/>
                  </a:lnTo>
                  <a:lnTo>
                    <a:pt x="3086" y="822"/>
                  </a:lnTo>
                  <a:lnTo>
                    <a:pt x="3101" y="838"/>
                  </a:lnTo>
                  <a:lnTo>
                    <a:pt x="3116" y="855"/>
                  </a:lnTo>
                  <a:lnTo>
                    <a:pt x="3130" y="872"/>
                  </a:lnTo>
                  <a:lnTo>
                    <a:pt x="3143" y="891"/>
                  </a:lnTo>
                  <a:lnTo>
                    <a:pt x="3155" y="910"/>
                  </a:lnTo>
                  <a:lnTo>
                    <a:pt x="3165" y="928"/>
                  </a:lnTo>
                  <a:lnTo>
                    <a:pt x="3176" y="949"/>
                  </a:lnTo>
                  <a:lnTo>
                    <a:pt x="3185" y="969"/>
                  </a:lnTo>
                  <a:lnTo>
                    <a:pt x="3193" y="990"/>
                  </a:lnTo>
                  <a:lnTo>
                    <a:pt x="3201" y="1012"/>
                  </a:lnTo>
                  <a:lnTo>
                    <a:pt x="3207" y="1034"/>
                  </a:lnTo>
                  <a:lnTo>
                    <a:pt x="3212" y="1056"/>
                  </a:lnTo>
                  <a:lnTo>
                    <a:pt x="3216" y="1078"/>
                  </a:lnTo>
                  <a:lnTo>
                    <a:pt x="3219" y="1102"/>
                  </a:lnTo>
                  <a:lnTo>
                    <a:pt x="3221" y="1126"/>
                  </a:lnTo>
                  <a:lnTo>
                    <a:pt x="3221" y="1150"/>
                  </a:lnTo>
                  <a:lnTo>
                    <a:pt x="3221" y="1174"/>
                  </a:lnTo>
                  <a:lnTo>
                    <a:pt x="3219" y="1196"/>
                  </a:lnTo>
                  <a:lnTo>
                    <a:pt x="3216" y="1220"/>
                  </a:lnTo>
                  <a:lnTo>
                    <a:pt x="3212" y="1243"/>
                  </a:lnTo>
                  <a:lnTo>
                    <a:pt x="3207" y="1265"/>
                  </a:lnTo>
                  <a:lnTo>
                    <a:pt x="3201" y="1288"/>
                  </a:lnTo>
                  <a:lnTo>
                    <a:pt x="3193" y="1308"/>
                  </a:lnTo>
                  <a:lnTo>
                    <a:pt x="3185" y="1330"/>
                  </a:lnTo>
                  <a:lnTo>
                    <a:pt x="3176" y="1350"/>
                  </a:lnTo>
                  <a:lnTo>
                    <a:pt x="3165" y="1370"/>
                  </a:lnTo>
                  <a:lnTo>
                    <a:pt x="3155" y="1389"/>
                  </a:lnTo>
                  <a:lnTo>
                    <a:pt x="3143" y="1409"/>
                  </a:lnTo>
                  <a:lnTo>
                    <a:pt x="3130" y="1426"/>
                  </a:lnTo>
                  <a:lnTo>
                    <a:pt x="3116" y="1444"/>
                  </a:lnTo>
                  <a:lnTo>
                    <a:pt x="3101" y="1460"/>
                  </a:lnTo>
                  <a:lnTo>
                    <a:pt x="3086" y="1477"/>
                  </a:lnTo>
                  <a:lnTo>
                    <a:pt x="3070" y="1492"/>
                  </a:lnTo>
                  <a:lnTo>
                    <a:pt x="3053" y="1507"/>
                  </a:lnTo>
                  <a:lnTo>
                    <a:pt x="3036" y="1520"/>
                  </a:lnTo>
                  <a:lnTo>
                    <a:pt x="3017" y="1533"/>
                  </a:lnTo>
                  <a:lnTo>
                    <a:pt x="2998" y="1545"/>
                  </a:lnTo>
                  <a:lnTo>
                    <a:pt x="2979" y="1557"/>
                  </a:lnTo>
                  <a:lnTo>
                    <a:pt x="2959" y="1567"/>
                  </a:lnTo>
                  <a:lnTo>
                    <a:pt x="2938" y="1576"/>
                  </a:lnTo>
                  <a:lnTo>
                    <a:pt x="2917" y="1585"/>
                  </a:lnTo>
                  <a:lnTo>
                    <a:pt x="2896" y="1592"/>
                  </a:lnTo>
                  <a:lnTo>
                    <a:pt x="2874" y="1598"/>
                  </a:lnTo>
                  <a:lnTo>
                    <a:pt x="2851" y="1603"/>
                  </a:lnTo>
                  <a:lnTo>
                    <a:pt x="2828" y="1607"/>
                  </a:lnTo>
                  <a:lnTo>
                    <a:pt x="2805" y="1609"/>
                  </a:lnTo>
                  <a:lnTo>
                    <a:pt x="2782" y="1612"/>
                  </a:lnTo>
                  <a:lnTo>
                    <a:pt x="2758" y="1613"/>
                  </a:lnTo>
                  <a:lnTo>
                    <a:pt x="2737" y="1612"/>
                  </a:lnTo>
                  <a:lnTo>
                    <a:pt x="2716" y="1610"/>
                  </a:lnTo>
                  <a:lnTo>
                    <a:pt x="2695" y="1608"/>
                  </a:lnTo>
                  <a:lnTo>
                    <a:pt x="2676" y="1605"/>
                  </a:lnTo>
                  <a:lnTo>
                    <a:pt x="2655" y="1601"/>
                  </a:lnTo>
                  <a:lnTo>
                    <a:pt x="2635" y="1596"/>
                  </a:lnTo>
                  <a:lnTo>
                    <a:pt x="2617" y="1590"/>
                  </a:lnTo>
                  <a:lnTo>
                    <a:pt x="2597" y="1584"/>
                  </a:lnTo>
                  <a:lnTo>
                    <a:pt x="2579" y="1576"/>
                  </a:lnTo>
                  <a:lnTo>
                    <a:pt x="2561" y="1568"/>
                  </a:lnTo>
                  <a:lnTo>
                    <a:pt x="2543" y="1560"/>
                  </a:lnTo>
                  <a:lnTo>
                    <a:pt x="2525" y="1550"/>
                  </a:lnTo>
                  <a:lnTo>
                    <a:pt x="2509" y="1540"/>
                  </a:lnTo>
                  <a:lnTo>
                    <a:pt x="2492" y="1529"/>
                  </a:lnTo>
                  <a:lnTo>
                    <a:pt x="2477" y="1517"/>
                  </a:lnTo>
                  <a:lnTo>
                    <a:pt x="2461" y="1505"/>
                  </a:lnTo>
                  <a:lnTo>
                    <a:pt x="2446" y="1492"/>
                  </a:lnTo>
                  <a:lnTo>
                    <a:pt x="2432" y="1479"/>
                  </a:lnTo>
                  <a:lnTo>
                    <a:pt x="2418" y="1465"/>
                  </a:lnTo>
                  <a:lnTo>
                    <a:pt x="2405" y="1450"/>
                  </a:lnTo>
                  <a:lnTo>
                    <a:pt x="2393" y="1435"/>
                  </a:lnTo>
                  <a:lnTo>
                    <a:pt x="2381" y="1419"/>
                  </a:lnTo>
                  <a:lnTo>
                    <a:pt x="2370" y="1402"/>
                  </a:lnTo>
                  <a:lnTo>
                    <a:pt x="2359" y="1386"/>
                  </a:lnTo>
                  <a:lnTo>
                    <a:pt x="2350" y="1369"/>
                  </a:lnTo>
                  <a:lnTo>
                    <a:pt x="2341" y="1352"/>
                  </a:lnTo>
                  <a:lnTo>
                    <a:pt x="2332" y="1333"/>
                  </a:lnTo>
                  <a:lnTo>
                    <a:pt x="2325" y="1315"/>
                  </a:lnTo>
                  <a:lnTo>
                    <a:pt x="2318" y="1296"/>
                  </a:lnTo>
                  <a:lnTo>
                    <a:pt x="2312" y="1277"/>
                  </a:lnTo>
                  <a:lnTo>
                    <a:pt x="2306" y="1258"/>
                  </a:lnTo>
                  <a:lnTo>
                    <a:pt x="2302" y="1238"/>
                  </a:lnTo>
                  <a:lnTo>
                    <a:pt x="2274" y="1253"/>
                  </a:lnTo>
                  <a:lnTo>
                    <a:pt x="2246" y="1271"/>
                  </a:lnTo>
                  <a:lnTo>
                    <a:pt x="2217" y="1288"/>
                  </a:lnTo>
                  <a:lnTo>
                    <a:pt x="2188" y="1306"/>
                  </a:lnTo>
                  <a:lnTo>
                    <a:pt x="2160" y="1325"/>
                  </a:lnTo>
                  <a:lnTo>
                    <a:pt x="2132" y="1343"/>
                  </a:lnTo>
                  <a:lnTo>
                    <a:pt x="2105" y="1362"/>
                  </a:lnTo>
                  <a:lnTo>
                    <a:pt x="2080" y="1382"/>
                  </a:lnTo>
                  <a:lnTo>
                    <a:pt x="2061" y="1397"/>
                  </a:lnTo>
                  <a:lnTo>
                    <a:pt x="2041" y="1413"/>
                  </a:lnTo>
                  <a:lnTo>
                    <a:pt x="2023" y="1429"/>
                  </a:lnTo>
                  <a:lnTo>
                    <a:pt x="2007" y="1445"/>
                  </a:lnTo>
                  <a:lnTo>
                    <a:pt x="1990" y="1461"/>
                  </a:lnTo>
                  <a:lnTo>
                    <a:pt x="1974" y="1478"/>
                  </a:lnTo>
                  <a:lnTo>
                    <a:pt x="1960" y="1495"/>
                  </a:lnTo>
                  <a:lnTo>
                    <a:pt x="1945" y="1511"/>
                  </a:lnTo>
                  <a:lnTo>
                    <a:pt x="1917" y="1545"/>
                  </a:lnTo>
                  <a:lnTo>
                    <a:pt x="1889" y="1581"/>
                  </a:lnTo>
                  <a:lnTo>
                    <a:pt x="1862" y="1619"/>
                  </a:lnTo>
                  <a:lnTo>
                    <a:pt x="1834" y="1658"/>
                  </a:lnTo>
                  <a:lnTo>
                    <a:pt x="1804" y="1701"/>
                  </a:lnTo>
                  <a:lnTo>
                    <a:pt x="1774" y="1744"/>
                  </a:lnTo>
                  <a:lnTo>
                    <a:pt x="1743" y="1787"/>
                  </a:lnTo>
                  <a:lnTo>
                    <a:pt x="1712" y="1833"/>
                  </a:lnTo>
                  <a:lnTo>
                    <a:pt x="1682" y="1878"/>
                  </a:lnTo>
                  <a:lnTo>
                    <a:pt x="1653" y="1921"/>
                  </a:lnTo>
                  <a:lnTo>
                    <a:pt x="1626" y="1964"/>
                  </a:lnTo>
                  <a:lnTo>
                    <a:pt x="1601" y="2005"/>
                  </a:lnTo>
                  <a:lnTo>
                    <a:pt x="1579" y="2043"/>
                  </a:lnTo>
                  <a:lnTo>
                    <a:pt x="1560" y="2079"/>
                  </a:lnTo>
                  <a:lnTo>
                    <a:pt x="1543" y="2114"/>
                  </a:lnTo>
                  <a:lnTo>
                    <a:pt x="1528" y="2146"/>
                  </a:lnTo>
                  <a:lnTo>
                    <a:pt x="1515" y="2178"/>
                  </a:lnTo>
                  <a:lnTo>
                    <a:pt x="1503" y="2208"/>
                  </a:lnTo>
                  <a:lnTo>
                    <a:pt x="1492" y="2238"/>
                  </a:lnTo>
                  <a:lnTo>
                    <a:pt x="1482" y="2268"/>
                  </a:lnTo>
                  <a:lnTo>
                    <a:pt x="1471" y="2299"/>
                  </a:lnTo>
                  <a:lnTo>
                    <a:pt x="1461" y="2329"/>
                  </a:lnTo>
                  <a:lnTo>
                    <a:pt x="1452" y="2359"/>
                  </a:lnTo>
                  <a:lnTo>
                    <a:pt x="1442" y="2387"/>
                  </a:lnTo>
                  <a:lnTo>
                    <a:pt x="1463" y="2394"/>
                  </a:lnTo>
                  <a:lnTo>
                    <a:pt x="1484" y="2403"/>
                  </a:lnTo>
                  <a:lnTo>
                    <a:pt x="1503" y="2415"/>
                  </a:lnTo>
                  <a:lnTo>
                    <a:pt x="1522" y="2426"/>
                  </a:lnTo>
                  <a:lnTo>
                    <a:pt x="1540" y="2440"/>
                  </a:lnTo>
                  <a:lnTo>
                    <a:pt x="1555" y="2455"/>
                  </a:lnTo>
                  <a:lnTo>
                    <a:pt x="1571" y="2471"/>
                  </a:lnTo>
                  <a:lnTo>
                    <a:pt x="1584" y="2488"/>
                  </a:lnTo>
                  <a:lnTo>
                    <a:pt x="1597" y="2506"/>
                  </a:lnTo>
                  <a:lnTo>
                    <a:pt x="1608" y="2526"/>
                  </a:lnTo>
                  <a:lnTo>
                    <a:pt x="1618" y="2545"/>
                  </a:lnTo>
                  <a:lnTo>
                    <a:pt x="1626" y="2567"/>
                  </a:lnTo>
                  <a:lnTo>
                    <a:pt x="1632" y="2589"/>
                  </a:lnTo>
                  <a:lnTo>
                    <a:pt x="1637" y="2610"/>
                  </a:lnTo>
                  <a:lnTo>
                    <a:pt x="1640" y="2634"/>
                  </a:lnTo>
                  <a:lnTo>
                    <a:pt x="1640" y="2657"/>
                  </a:lnTo>
                  <a:lnTo>
                    <a:pt x="1640" y="2671"/>
                  </a:lnTo>
                  <a:lnTo>
                    <a:pt x="1639" y="2686"/>
                  </a:lnTo>
                  <a:lnTo>
                    <a:pt x="1637" y="2700"/>
                  </a:lnTo>
                  <a:lnTo>
                    <a:pt x="1635" y="2715"/>
                  </a:lnTo>
                  <a:lnTo>
                    <a:pt x="1632" y="2728"/>
                  </a:lnTo>
                  <a:lnTo>
                    <a:pt x="1628" y="2742"/>
                  </a:lnTo>
                  <a:lnTo>
                    <a:pt x="1624" y="2754"/>
                  </a:lnTo>
                  <a:lnTo>
                    <a:pt x="1619" y="2768"/>
                  </a:lnTo>
                  <a:lnTo>
                    <a:pt x="1612" y="2780"/>
                  </a:lnTo>
                  <a:lnTo>
                    <a:pt x="1606" y="2793"/>
                  </a:lnTo>
                  <a:lnTo>
                    <a:pt x="1600" y="2804"/>
                  </a:lnTo>
                  <a:lnTo>
                    <a:pt x="1593" y="2816"/>
                  </a:lnTo>
                  <a:lnTo>
                    <a:pt x="1584" y="2827"/>
                  </a:lnTo>
                  <a:lnTo>
                    <a:pt x="1576" y="2838"/>
                  </a:lnTo>
                  <a:lnTo>
                    <a:pt x="1567" y="2848"/>
                  </a:lnTo>
                  <a:lnTo>
                    <a:pt x="1557" y="2858"/>
                  </a:lnTo>
                  <a:lnTo>
                    <a:pt x="1548" y="2867"/>
                  </a:lnTo>
                  <a:lnTo>
                    <a:pt x="1538" y="2876"/>
                  </a:lnTo>
                  <a:lnTo>
                    <a:pt x="1526" y="2885"/>
                  </a:lnTo>
                  <a:lnTo>
                    <a:pt x="1516" y="2893"/>
                  </a:lnTo>
                  <a:lnTo>
                    <a:pt x="1504" y="2900"/>
                  </a:lnTo>
                  <a:lnTo>
                    <a:pt x="1492" y="2906"/>
                  </a:lnTo>
                  <a:lnTo>
                    <a:pt x="1480" y="2913"/>
                  </a:lnTo>
                  <a:lnTo>
                    <a:pt x="1467" y="2919"/>
                  </a:lnTo>
                  <a:lnTo>
                    <a:pt x="1455" y="2924"/>
                  </a:lnTo>
                  <a:lnTo>
                    <a:pt x="1441" y="2928"/>
                  </a:lnTo>
                  <a:lnTo>
                    <a:pt x="1428" y="2932"/>
                  </a:lnTo>
                  <a:lnTo>
                    <a:pt x="1414" y="2935"/>
                  </a:lnTo>
                  <a:lnTo>
                    <a:pt x="1400" y="2938"/>
                  </a:lnTo>
                  <a:lnTo>
                    <a:pt x="1385" y="2940"/>
                  </a:lnTo>
                  <a:lnTo>
                    <a:pt x="1372" y="2941"/>
                  </a:lnTo>
                  <a:lnTo>
                    <a:pt x="1356" y="2941"/>
                  </a:lnTo>
                  <a:lnTo>
                    <a:pt x="1342" y="2941"/>
                  </a:lnTo>
                  <a:lnTo>
                    <a:pt x="1327" y="2940"/>
                  </a:lnTo>
                  <a:lnTo>
                    <a:pt x="1314" y="2938"/>
                  </a:lnTo>
                  <a:lnTo>
                    <a:pt x="1299" y="2935"/>
                  </a:lnTo>
                  <a:lnTo>
                    <a:pt x="1286" y="2932"/>
                  </a:lnTo>
                  <a:lnTo>
                    <a:pt x="1272" y="2928"/>
                  </a:lnTo>
                  <a:lnTo>
                    <a:pt x="1259" y="2924"/>
                  </a:lnTo>
                  <a:lnTo>
                    <a:pt x="1246" y="2919"/>
                  </a:lnTo>
                  <a:lnTo>
                    <a:pt x="1234" y="2913"/>
                  </a:lnTo>
                  <a:lnTo>
                    <a:pt x="1221" y="2906"/>
                  </a:lnTo>
                  <a:lnTo>
                    <a:pt x="1209" y="2900"/>
                  </a:lnTo>
                  <a:lnTo>
                    <a:pt x="1197" y="2893"/>
                  </a:lnTo>
                  <a:lnTo>
                    <a:pt x="1186" y="2885"/>
                  </a:lnTo>
                  <a:lnTo>
                    <a:pt x="1176" y="2876"/>
                  </a:lnTo>
                  <a:lnTo>
                    <a:pt x="1165" y="2867"/>
                  </a:lnTo>
                  <a:lnTo>
                    <a:pt x="1156" y="2858"/>
                  </a:lnTo>
                  <a:lnTo>
                    <a:pt x="1146" y="2848"/>
                  </a:lnTo>
                  <a:lnTo>
                    <a:pt x="1137" y="2838"/>
                  </a:lnTo>
                  <a:lnTo>
                    <a:pt x="1129" y="2827"/>
                  </a:lnTo>
                  <a:lnTo>
                    <a:pt x="1121" y="2816"/>
                  </a:lnTo>
                  <a:lnTo>
                    <a:pt x="1113" y="2804"/>
                  </a:lnTo>
                  <a:lnTo>
                    <a:pt x="1106" y="2793"/>
                  </a:lnTo>
                  <a:lnTo>
                    <a:pt x="1100" y="2780"/>
                  </a:lnTo>
                  <a:lnTo>
                    <a:pt x="1095" y="2768"/>
                  </a:lnTo>
                  <a:lnTo>
                    <a:pt x="1089" y="2754"/>
                  </a:lnTo>
                  <a:lnTo>
                    <a:pt x="1085" y="2742"/>
                  </a:lnTo>
                  <a:lnTo>
                    <a:pt x="1081" y="2728"/>
                  </a:lnTo>
                  <a:lnTo>
                    <a:pt x="1078" y="2715"/>
                  </a:lnTo>
                  <a:lnTo>
                    <a:pt x="1076" y="2700"/>
                  </a:lnTo>
                  <a:lnTo>
                    <a:pt x="1074" y="2686"/>
                  </a:lnTo>
                  <a:lnTo>
                    <a:pt x="1073" y="2671"/>
                  </a:lnTo>
                  <a:lnTo>
                    <a:pt x="1072" y="2657"/>
                  </a:lnTo>
                  <a:lnTo>
                    <a:pt x="1073" y="2643"/>
                  </a:lnTo>
                  <a:lnTo>
                    <a:pt x="1074" y="2628"/>
                  </a:lnTo>
                  <a:lnTo>
                    <a:pt x="1076" y="2615"/>
                  </a:lnTo>
                  <a:lnTo>
                    <a:pt x="1078" y="2600"/>
                  </a:lnTo>
                  <a:lnTo>
                    <a:pt x="1081" y="2587"/>
                  </a:lnTo>
                  <a:lnTo>
                    <a:pt x="1085" y="2573"/>
                  </a:lnTo>
                  <a:lnTo>
                    <a:pt x="1089" y="2560"/>
                  </a:lnTo>
                  <a:lnTo>
                    <a:pt x="1095" y="2547"/>
                  </a:lnTo>
                  <a:lnTo>
                    <a:pt x="1100" y="2534"/>
                  </a:lnTo>
                  <a:lnTo>
                    <a:pt x="1106" y="2522"/>
                  </a:lnTo>
                  <a:lnTo>
                    <a:pt x="1113" y="2510"/>
                  </a:lnTo>
                  <a:lnTo>
                    <a:pt x="1121" y="2499"/>
                  </a:lnTo>
                  <a:lnTo>
                    <a:pt x="1129" y="2487"/>
                  </a:lnTo>
                  <a:lnTo>
                    <a:pt x="1137" y="2477"/>
                  </a:lnTo>
                  <a:lnTo>
                    <a:pt x="1146" y="2467"/>
                  </a:lnTo>
                  <a:lnTo>
                    <a:pt x="1156" y="2457"/>
                  </a:lnTo>
                  <a:lnTo>
                    <a:pt x="1165" y="2447"/>
                  </a:lnTo>
                  <a:lnTo>
                    <a:pt x="1176" y="2439"/>
                  </a:lnTo>
                  <a:lnTo>
                    <a:pt x="1186" y="2430"/>
                  </a:lnTo>
                  <a:lnTo>
                    <a:pt x="1197" y="2422"/>
                  </a:lnTo>
                  <a:lnTo>
                    <a:pt x="1209" y="2415"/>
                  </a:lnTo>
                  <a:lnTo>
                    <a:pt x="1221" y="2408"/>
                  </a:lnTo>
                  <a:lnTo>
                    <a:pt x="1234" y="2401"/>
                  </a:lnTo>
                  <a:lnTo>
                    <a:pt x="1246" y="2396"/>
                  </a:lnTo>
                  <a:lnTo>
                    <a:pt x="1259" y="2391"/>
                  </a:lnTo>
                  <a:lnTo>
                    <a:pt x="1272" y="2387"/>
                  </a:lnTo>
                  <a:lnTo>
                    <a:pt x="1286" y="2383"/>
                  </a:lnTo>
                  <a:lnTo>
                    <a:pt x="1299" y="2380"/>
                  </a:lnTo>
                  <a:lnTo>
                    <a:pt x="1314" y="2376"/>
                  </a:lnTo>
                  <a:lnTo>
                    <a:pt x="1327" y="2375"/>
                  </a:lnTo>
                  <a:lnTo>
                    <a:pt x="1342" y="2374"/>
                  </a:lnTo>
                  <a:lnTo>
                    <a:pt x="1356" y="2373"/>
                  </a:lnTo>
                  <a:lnTo>
                    <a:pt x="1366" y="2373"/>
                  </a:lnTo>
                  <a:lnTo>
                    <a:pt x="1377" y="2374"/>
                  </a:lnTo>
                  <a:lnTo>
                    <a:pt x="1387" y="2375"/>
                  </a:lnTo>
                  <a:lnTo>
                    <a:pt x="1398" y="2376"/>
                  </a:lnTo>
                  <a:lnTo>
                    <a:pt x="1406" y="2350"/>
                  </a:lnTo>
                  <a:lnTo>
                    <a:pt x="1413" y="2321"/>
                  </a:lnTo>
                  <a:lnTo>
                    <a:pt x="1421" y="2291"/>
                  </a:lnTo>
                  <a:lnTo>
                    <a:pt x="1430" y="2260"/>
                  </a:lnTo>
                  <a:lnTo>
                    <a:pt x="1438" y="2228"/>
                  </a:lnTo>
                  <a:lnTo>
                    <a:pt x="1445" y="2197"/>
                  </a:lnTo>
                  <a:lnTo>
                    <a:pt x="1452" y="2166"/>
                  </a:lnTo>
                  <a:lnTo>
                    <a:pt x="1458" y="2133"/>
                  </a:lnTo>
                  <a:lnTo>
                    <a:pt x="1462" y="2100"/>
                  </a:lnTo>
                  <a:lnTo>
                    <a:pt x="1466" y="2065"/>
                  </a:lnTo>
                  <a:lnTo>
                    <a:pt x="1468" y="2030"/>
                  </a:lnTo>
                  <a:lnTo>
                    <a:pt x="1469" y="1991"/>
                  </a:lnTo>
                  <a:lnTo>
                    <a:pt x="1469" y="1953"/>
                  </a:lnTo>
                  <a:lnTo>
                    <a:pt x="1467" y="1913"/>
                  </a:lnTo>
                  <a:lnTo>
                    <a:pt x="1464" y="1871"/>
                  </a:lnTo>
                  <a:lnTo>
                    <a:pt x="1461" y="1830"/>
                  </a:lnTo>
                  <a:lnTo>
                    <a:pt x="1457" y="1789"/>
                  </a:lnTo>
                  <a:lnTo>
                    <a:pt x="1452" y="1747"/>
                  </a:lnTo>
                  <a:lnTo>
                    <a:pt x="1446" y="1708"/>
                  </a:lnTo>
                  <a:lnTo>
                    <a:pt x="1442" y="1671"/>
                  </a:lnTo>
                  <a:lnTo>
                    <a:pt x="1441" y="1666"/>
                  </a:lnTo>
                  <a:lnTo>
                    <a:pt x="1441" y="1665"/>
                  </a:lnTo>
                  <a:lnTo>
                    <a:pt x="1441" y="1664"/>
                  </a:lnTo>
                  <a:lnTo>
                    <a:pt x="1439" y="1652"/>
                  </a:lnTo>
                  <a:lnTo>
                    <a:pt x="1439" y="1651"/>
                  </a:lnTo>
                  <a:lnTo>
                    <a:pt x="1435" y="1618"/>
                  </a:lnTo>
                  <a:lnTo>
                    <a:pt x="1431" y="1587"/>
                  </a:lnTo>
                  <a:lnTo>
                    <a:pt x="1427" y="1558"/>
                  </a:lnTo>
                  <a:lnTo>
                    <a:pt x="1421" y="1531"/>
                  </a:lnTo>
                  <a:lnTo>
                    <a:pt x="1416" y="1505"/>
                  </a:lnTo>
                  <a:lnTo>
                    <a:pt x="1411" y="1480"/>
                  </a:lnTo>
                  <a:lnTo>
                    <a:pt x="1405" y="1457"/>
                  </a:lnTo>
                  <a:lnTo>
                    <a:pt x="1398" y="1436"/>
                  </a:lnTo>
                  <a:lnTo>
                    <a:pt x="1389" y="1413"/>
                  </a:lnTo>
                  <a:lnTo>
                    <a:pt x="1379" y="1392"/>
                  </a:lnTo>
                  <a:lnTo>
                    <a:pt x="1366" y="1371"/>
                  </a:lnTo>
                  <a:lnTo>
                    <a:pt x="1353" y="1352"/>
                  </a:lnTo>
                  <a:lnTo>
                    <a:pt x="1335" y="1331"/>
                  </a:lnTo>
                  <a:lnTo>
                    <a:pt x="1317" y="1309"/>
                  </a:lnTo>
                  <a:lnTo>
                    <a:pt x="1293" y="1285"/>
                  </a:lnTo>
                  <a:lnTo>
                    <a:pt x="1267" y="1261"/>
                  </a:lnTo>
                  <a:lnTo>
                    <a:pt x="1237" y="1233"/>
                  </a:lnTo>
                  <a:lnTo>
                    <a:pt x="1204" y="1204"/>
                  </a:lnTo>
                  <a:lnTo>
                    <a:pt x="1169" y="1175"/>
                  </a:lnTo>
                  <a:lnTo>
                    <a:pt x="1134" y="1145"/>
                  </a:lnTo>
                  <a:lnTo>
                    <a:pt x="1111" y="1166"/>
                  </a:lnTo>
                  <a:lnTo>
                    <a:pt x="1087" y="1186"/>
                  </a:lnTo>
                  <a:lnTo>
                    <a:pt x="1062" y="1206"/>
                  </a:lnTo>
                  <a:lnTo>
                    <a:pt x="1037" y="1223"/>
                  </a:lnTo>
                  <a:lnTo>
                    <a:pt x="1010" y="1240"/>
                  </a:lnTo>
                  <a:lnTo>
                    <a:pt x="982" y="1255"/>
                  </a:lnTo>
                  <a:lnTo>
                    <a:pt x="954" y="1270"/>
                  </a:lnTo>
                  <a:lnTo>
                    <a:pt x="924" y="1283"/>
                  </a:lnTo>
                  <a:lnTo>
                    <a:pt x="894" y="1295"/>
                  </a:lnTo>
                  <a:lnTo>
                    <a:pt x="863" y="1304"/>
                  </a:lnTo>
                  <a:lnTo>
                    <a:pt x="832" y="1313"/>
                  </a:lnTo>
                  <a:lnTo>
                    <a:pt x="801" y="1321"/>
                  </a:lnTo>
                  <a:lnTo>
                    <a:pt x="768" y="1326"/>
                  </a:lnTo>
                  <a:lnTo>
                    <a:pt x="736" y="1330"/>
                  </a:lnTo>
                  <a:lnTo>
                    <a:pt x="702" y="1333"/>
                  </a:lnTo>
                  <a:lnTo>
                    <a:pt x="668" y="1333"/>
                  </a:lnTo>
                  <a:lnTo>
                    <a:pt x="634" y="1333"/>
                  </a:lnTo>
                  <a:lnTo>
                    <a:pt x="600" y="1330"/>
                  </a:lnTo>
                  <a:lnTo>
                    <a:pt x="567" y="1326"/>
                  </a:lnTo>
                  <a:lnTo>
                    <a:pt x="533" y="1320"/>
                  </a:lnTo>
                  <a:lnTo>
                    <a:pt x="501" y="1312"/>
                  </a:lnTo>
                  <a:lnTo>
                    <a:pt x="469" y="1303"/>
                  </a:lnTo>
                  <a:lnTo>
                    <a:pt x="439" y="1293"/>
                  </a:lnTo>
                  <a:lnTo>
                    <a:pt x="408" y="1281"/>
                  </a:lnTo>
                  <a:lnTo>
                    <a:pt x="379" y="1268"/>
                  </a:lnTo>
                  <a:lnTo>
                    <a:pt x="350" y="1253"/>
                  </a:lnTo>
                  <a:lnTo>
                    <a:pt x="322" y="1237"/>
                  </a:lnTo>
                  <a:lnTo>
                    <a:pt x="295" y="1219"/>
                  </a:lnTo>
                  <a:lnTo>
                    <a:pt x="269" y="1201"/>
                  </a:lnTo>
                  <a:lnTo>
                    <a:pt x="243" y="1181"/>
                  </a:lnTo>
                  <a:lnTo>
                    <a:pt x="219" y="1160"/>
                  </a:lnTo>
                  <a:lnTo>
                    <a:pt x="196" y="1138"/>
                  </a:lnTo>
                  <a:lnTo>
                    <a:pt x="173" y="1115"/>
                  </a:lnTo>
                  <a:lnTo>
                    <a:pt x="153" y="1091"/>
                  </a:lnTo>
                  <a:lnTo>
                    <a:pt x="133" y="1066"/>
                  </a:lnTo>
                  <a:lnTo>
                    <a:pt x="114" y="1039"/>
                  </a:lnTo>
                  <a:lnTo>
                    <a:pt x="97" y="1012"/>
                  </a:lnTo>
                  <a:lnTo>
                    <a:pt x="81" y="984"/>
                  </a:lnTo>
                  <a:lnTo>
                    <a:pt x="65" y="956"/>
                  </a:lnTo>
                  <a:lnTo>
                    <a:pt x="52" y="926"/>
                  </a:lnTo>
                  <a:lnTo>
                    <a:pt x="41" y="896"/>
                  </a:lnTo>
                  <a:lnTo>
                    <a:pt x="30" y="865"/>
                  </a:lnTo>
                  <a:lnTo>
                    <a:pt x="21" y="833"/>
                  </a:lnTo>
                  <a:lnTo>
                    <a:pt x="14" y="801"/>
                  </a:lnTo>
                  <a:lnTo>
                    <a:pt x="7" y="768"/>
                  </a:lnTo>
                  <a:lnTo>
                    <a:pt x="3" y="735"/>
                  </a:lnTo>
                  <a:lnTo>
                    <a:pt x="1" y="701"/>
                  </a:lnTo>
                  <a:lnTo>
                    <a:pt x="0" y="666"/>
                  </a:lnTo>
                  <a:lnTo>
                    <a:pt x="1" y="632"/>
                  </a:lnTo>
                  <a:lnTo>
                    <a:pt x="3" y="598"/>
                  </a:lnTo>
                  <a:lnTo>
                    <a:pt x="7" y="565"/>
                  </a:lnTo>
                  <a:lnTo>
                    <a:pt x="14" y="532"/>
                  </a:lnTo>
                  <a:lnTo>
                    <a:pt x="21" y="500"/>
                  </a:lnTo>
                  <a:lnTo>
                    <a:pt x="30" y="469"/>
                  </a:lnTo>
                  <a:lnTo>
                    <a:pt x="41" y="438"/>
                  </a:lnTo>
                  <a:lnTo>
                    <a:pt x="52" y="407"/>
                  </a:lnTo>
                  <a:lnTo>
                    <a:pt x="65" y="378"/>
                  </a:lnTo>
                  <a:lnTo>
                    <a:pt x="81" y="349"/>
                  </a:lnTo>
                  <a:lnTo>
                    <a:pt x="97" y="321"/>
                  </a:lnTo>
                  <a:lnTo>
                    <a:pt x="114" y="294"/>
                  </a:lnTo>
                  <a:lnTo>
                    <a:pt x="133" y="268"/>
                  </a:lnTo>
                  <a:lnTo>
                    <a:pt x="153" y="242"/>
                  </a:lnTo>
                  <a:lnTo>
                    <a:pt x="173" y="218"/>
                  </a:lnTo>
                  <a:lnTo>
                    <a:pt x="196" y="195"/>
                  </a:lnTo>
                  <a:lnTo>
                    <a:pt x="219" y="173"/>
                  </a:lnTo>
                  <a:lnTo>
                    <a:pt x="243" y="152"/>
                  </a:lnTo>
                  <a:lnTo>
                    <a:pt x="269" y="132"/>
                  </a:lnTo>
                  <a:lnTo>
                    <a:pt x="295" y="114"/>
                  </a:lnTo>
                  <a:lnTo>
                    <a:pt x="322" y="96"/>
                  </a:lnTo>
                  <a:lnTo>
                    <a:pt x="350" y="81"/>
                  </a:lnTo>
                  <a:lnTo>
                    <a:pt x="379" y="65"/>
                  </a:lnTo>
                  <a:lnTo>
                    <a:pt x="408" y="53"/>
                  </a:lnTo>
                  <a:lnTo>
                    <a:pt x="439" y="40"/>
                  </a:lnTo>
                  <a:lnTo>
                    <a:pt x="469" y="30"/>
                  </a:lnTo>
                  <a:lnTo>
                    <a:pt x="501" y="21"/>
                  </a:lnTo>
                  <a:lnTo>
                    <a:pt x="533" y="13"/>
                  </a:lnTo>
                  <a:lnTo>
                    <a:pt x="567" y="7"/>
                  </a:lnTo>
                  <a:lnTo>
                    <a:pt x="600" y="3"/>
                  </a:lnTo>
                  <a:lnTo>
                    <a:pt x="634" y="1"/>
                  </a:lnTo>
                  <a:lnTo>
                    <a:pt x="668" y="0"/>
                  </a:lnTo>
                  <a:close/>
                  <a:moveTo>
                    <a:pt x="1524" y="1176"/>
                  </a:moveTo>
                  <a:lnTo>
                    <a:pt x="1533" y="1182"/>
                  </a:lnTo>
                  <a:lnTo>
                    <a:pt x="1543" y="1187"/>
                  </a:lnTo>
                  <a:lnTo>
                    <a:pt x="1553" y="1192"/>
                  </a:lnTo>
                  <a:lnTo>
                    <a:pt x="1565" y="1197"/>
                  </a:lnTo>
                  <a:lnTo>
                    <a:pt x="1576" y="1201"/>
                  </a:lnTo>
                  <a:lnTo>
                    <a:pt x="1587" y="1205"/>
                  </a:lnTo>
                  <a:lnTo>
                    <a:pt x="1599" y="1207"/>
                  </a:lnTo>
                  <a:lnTo>
                    <a:pt x="1611" y="1210"/>
                  </a:lnTo>
                  <a:lnTo>
                    <a:pt x="1637" y="1213"/>
                  </a:lnTo>
                  <a:lnTo>
                    <a:pt x="1663" y="1214"/>
                  </a:lnTo>
                  <a:lnTo>
                    <a:pt x="1689" y="1214"/>
                  </a:lnTo>
                  <a:lnTo>
                    <a:pt x="1716" y="1213"/>
                  </a:lnTo>
                  <a:lnTo>
                    <a:pt x="1742" y="1211"/>
                  </a:lnTo>
                  <a:lnTo>
                    <a:pt x="1768" y="1208"/>
                  </a:lnTo>
                  <a:lnTo>
                    <a:pt x="1792" y="1204"/>
                  </a:lnTo>
                  <a:lnTo>
                    <a:pt x="1815" y="1200"/>
                  </a:lnTo>
                  <a:lnTo>
                    <a:pt x="1836" y="1194"/>
                  </a:lnTo>
                  <a:lnTo>
                    <a:pt x="1856" y="1190"/>
                  </a:lnTo>
                  <a:lnTo>
                    <a:pt x="1873" y="1186"/>
                  </a:lnTo>
                  <a:lnTo>
                    <a:pt x="1886" y="1183"/>
                  </a:lnTo>
                  <a:lnTo>
                    <a:pt x="1906" y="1178"/>
                  </a:lnTo>
                  <a:lnTo>
                    <a:pt x="1916" y="1177"/>
                  </a:lnTo>
                  <a:lnTo>
                    <a:pt x="1919" y="1178"/>
                  </a:lnTo>
                  <a:lnTo>
                    <a:pt x="1922" y="1179"/>
                  </a:lnTo>
                  <a:lnTo>
                    <a:pt x="1924" y="1182"/>
                  </a:lnTo>
                  <a:lnTo>
                    <a:pt x="1925" y="1186"/>
                  </a:lnTo>
                  <a:lnTo>
                    <a:pt x="1930" y="1197"/>
                  </a:lnTo>
                  <a:lnTo>
                    <a:pt x="1935" y="1212"/>
                  </a:lnTo>
                  <a:lnTo>
                    <a:pt x="1940" y="1225"/>
                  </a:lnTo>
                  <a:lnTo>
                    <a:pt x="1945" y="1237"/>
                  </a:lnTo>
                  <a:lnTo>
                    <a:pt x="1950" y="1248"/>
                  </a:lnTo>
                  <a:lnTo>
                    <a:pt x="1950" y="1249"/>
                  </a:lnTo>
                  <a:lnTo>
                    <a:pt x="1953" y="1247"/>
                  </a:lnTo>
                  <a:lnTo>
                    <a:pt x="1972" y="1231"/>
                  </a:lnTo>
                  <a:lnTo>
                    <a:pt x="1993" y="1214"/>
                  </a:lnTo>
                  <a:lnTo>
                    <a:pt x="2020" y="1190"/>
                  </a:lnTo>
                  <a:lnTo>
                    <a:pt x="2035" y="1177"/>
                  </a:lnTo>
                  <a:lnTo>
                    <a:pt x="2048" y="1161"/>
                  </a:lnTo>
                  <a:lnTo>
                    <a:pt x="2063" y="1145"/>
                  </a:lnTo>
                  <a:lnTo>
                    <a:pt x="2076" y="1127"/>
                  </a:lnTo>
                  <a:lnTo>
                    <a:pt x="2090" y="1109"/>
                  </a:lnTo>
                  <a:lnTo>
                    <a:pt x="2101" y="1090"/>
                  </a:lnTo>
                  <a:lnTo>
                    <a:pt x="2112" y="1071"/>
                  </a:lnTo>
                  <a:lnTo>
                    <a:pt x="2122" y="1053"/>
                  </a:lnTo>
                  <a:lnTo>
                    <a:pt x="2138" y="1017"/>
                  </a:lnTo>
                  <a:lnTo>
                    <a:pt x="2150" y="990"/>
                  </a:lnTo>
                  <a:lnTo>
                    <a:pt x="2161" y="965"/>
                  </a:lnTo>
                  <a:lnTo>
                    <a:pt x="2162" y="961"/>
                  </a:lnTo>
                  <a:lnTo>
                    <a:pt x="2159" y="961"/>
                  </a:lnTo>
                  <a:lnTo>
                    <a:pt x="2137" y="967"/>
                  </a:lnTo>
                  <a:lnTo>
                    <a:pt x="2114" y="972"/>
                  </a:lnTo>
                  <a:lnTo>
                    <a:pt x="2084" y="979"/>
                  </a:lnTo>
                  <a:lnTo>
                    <a:pt x="2050" y="985"/>
                  </a:lnTo>
                  <a:lnTo>
                    <a:pt x="2013" y="990"/>
                  </a:lnTo>
                  <a:lnTo>
                    <a:pt x="1974" y="994"/>
                  </a:lnTo>
                  <a:lnTo>
                    <a:pt x="1938" y="996"/>
                  </a:lnTo>
                  <a:lnTo>
                    <a:pt x="1907" y="996"/>
                  </a:lnTo>
                  <a:lnTo>
                    <a:pt x="1883" y="996"/>
                  </a:lnTo>
                  <a:lnTo>
                    <a:pt x="1860" y="996"/>
                  </a:lnTo>
                  <a:lnTo>
                    <a:pt x="1857" y="996"/>
                  </a:lnTo>
                  <a:lnTo>
                    <a:pt x="1857" y="998"/>
                  </a:lnTo>
                  <a:lnTo>
                    <a:pt x="1862" y="1011"/>
                  </a:lnTo>
                  <a:lnTo>
                    <a:pt x="1868" y="1025"/>
                  </a:lnTo>
                  <a:lnTo>
                    <a:pt x="1874" y="1041"/>
                  </a:lnTo>
                  <a:lnTo>
                    <a:pt x="1880" y="1058"/>
                  </a:lnTo>
                  <a:lnTo>
                    <a:pt x="1884" y="1072"/>
                  </a:lnTo>
                  <a:lnTo>
                    <a:pt x="1889" y="1085"/>
                  </a:lnTo>
                  <a:lnTo>
                    <a:pt x="1890" y="1087"/>
                  </a:lnTo>
                  <a:lnTo>
                    <a:pt x="1887" y="1088"/>
                  </a:lnTo>
                  <a:lnTo>
                    <a:pt x="1870" y="1089"/>
                  </a:lnTo>
                  <a:lnTo>
                    <a:pt x="1850" y="1091"/>
                  </a:lnTo>
                  <a:lnTo>
                    <a:pt x="1822" y="1092"/>
                  </a:lnTo>
                  <a:lnTo>
                    <a:pt x="1803" y="1092"/>
                  </a:lnTo>
                  <a:lnTo>
                    <a:pt x="1782" y="1091"/>
                  </a:lnTo>
                  <a:lnTo>
                    <a:pt x="1759" y="1088"/>
                  </a:lnTo>
                  <a:lnTo>
                    <a:pt x="1732" y="1085"/>
                  </a:lnTo>
                  <a:lnTo>
                    <a:pt x="1702" y="1079"/>
                  </a:lnTo>
                  <a:lnTo>
                    <a:pt x="1669" y="1073"/>
                  </a:lnTo>
                  <a:lnTo>
                    <a:pt x="1636" y="1066"/>
                  </a:lnTo>
                  <a:lnTo>
                    <a:pt x="1602" y="1058"/>
                  </a:lnTo>
                  <a:lnTo>
                    <a:pt x="1570" y="1050"/>
                  </a:lnTo>
                  <a:lnTo>
                    <a:pt x="1539" y="1043"/>
                  </a:lnTo>
                  <a:lnTo>
                    <a:pt x="1512" y="1036"/>
                  </a:lnTo>
                  <a:lnTo>
                    <a:pt x="1488" y="1030"/>
                  </a:lnTo>
                  <a:lnTo>
                    <a:pt x="1456" y="1023"/>
                  </a:lnTo>
                  <a:lnTo>
                    <a:pt x="1439" y="1018"/>
                  </a:lnTo>
                  <a:lnTo>
                    <a:pt x="1433" y="1016"/>
                  </a:lnTo>
                  <a:lnTo>
                    <a:pt x="1433" y="1016"/>
                  </a:lnTo>
                  <a:lnTo>
                    <a:pt x="1434" y="1020"/>
                  </a:lnTo>
                  <a:lnTo>
                    <a:pt x="1443" y="1047"/>
                  </a:lnTo>
                  <a:lnTo>
                    <a:pt x="1448" y="1061"/>
                  </a:lnTo>
                  <a:lnTo>
                    <a:pt x="1454" y="1075"/>
                  </a:lnTo>
                  <a:lnTo>
                    <a:pt x="1461" y="1093"/>
                  </a:lnTo>
                  <a:lnTo>
                    <a:pt x="1470" y="1111"/>
                  </a:lnTo>
                  <a:lnTo>
                    <a:pt x="1481" y="1128"/>
                  </a:lnTo>
                  <a:lnTo>
                    <a:pt x="1493" y="1146"/>
                  </a:lnTo>
                  <a:lnTo>
                    <a:pt x="1500" y="1154"/>
                  </a:lnTo>
                  <a:lnTo>
                    <a:pt x="1508" y="1161"/>
                  </a:lnTo>
                  <a:lnTo>
                    <a:pt x="1516" y="1168"/>
                  </a:lnTo>
                  <a:lnTo>
                    <a:pt x="1524" y="1176"/>
                  </a:lnTo>
                  <a:close/>
                  <a:moveTo>
                    <a:pt x="2147" y="1514"/>
                  </a:moveTo>
                  <a:lnTo>
                    <a:pt x="2136" y="1518"/>
                  </a:lnTo>
                  <a:lnTo>
                    <a:pt x="2126" y="1524"/>
                  </a:lnTo>
                  <a:lnTo>
                    <a:pt x="2117" y="1529"/>
                  </a:lnTo>
                  <a:lnTo>
                    <a:pt x="2106" y="1536"/>
                  </a:lnTo>
                  <a:lnTo>
                    <a:pt x="2097" y="1543"/>
                  </a:lnTo>
                  <a:lnTo>
                    <a:pt x="2087" y="1550"/>
                  </a:lnTo>
                  <a:lnTo>
                    <a:pt x="2078" y="1559"/>
                  </a:lnTo>
                  <a:lnTo>
                    <a:pt x="2070" y="1568"/>
                  </a:lnTo>
                  <a:lnTo>
                    <a:pt x="2053" y="1587"/>
                  </a:lnTo>
                  <a:lnTo>
                    <a:pt x="2037" y="1607"/>
                  </a:lnTo>
                  <a:lnTo>
                    <a:pt x="2022" y="1629"/>
                  </a:lnTo>
                  <a:lnTo>
                    <a:pt x="2009" y="1652"/>
                  </a:lnTo>
                  <a:lnTo>
                    <a:pt x="1996" y="1675"/>
                  </a:lnTo>
                  <a:lnTo>
                    <a:pt x="1985" y="1698"/>
                  </a:lnTo>
                  <a:lnTo>
                    <a:pt x="1974" y="1720"/>
                  </a:lnTo>
                  <a:lnTo>
                    <a:pt x="1965" y="1742"/>
                  </a:lnTo>
                  <a:lnTo>
                    <a:pt x="1957" y="1763"/>
                  </a:lnTo>
                  <a:lnTo>
                    <a:pt x="1950" y="1781"/>
                  </a:lnTo>
                  <a:lnTo>
                    <a:pt x="1944" y="1797"/>
                  </a:lnTo>
                  <a:lnTo>
                    <a:pt x="1939" y="1810"/>
                  </a:lnTo>
                  <a:lnTo>
                    <a:pt x="1932" y="1830"/>
                  </a:lnTo>
                  <a:lnTo>
                    <a:pt x="1928" y="1839"/>
                  </a:lnTo>
                  <a:lnTo>
                    <a:pt x="1925" y="1841"/>
                  </a:lnTo>
                  <a:lnTo>
                    <a:pt x="1923" y="1841"/>
                  </a:lnTo>
                  <a:lnTo>
                    <a:pt x="1918" y="1841"/>
                  </a:lnTo>
                  <a:lnTo>
                    <a:pt x="1914" y="1840"/>
                  </a:lnTo>
                  <a:lnTo>
                    <a:pt x="1903" y="1838"/>
                  </a:lnTo>
                  <a:lnTo>
                    <a:pt x="1888" y="1835"/>
                  </a:lnTo>
                  <a:lnTo>
                    <a:pt x="1874" y="1831"/>
                  </a:lnTo>
                  <a:lnTo>
                    <a:pt x="1861" y="1829"/>
                  </a:lnTo>
                  <a:lnTo>
                    <a:pt x="1850" y="1826"/>
                  </a:lnTo>
                  <a:lnTo>
                    <a:pt x="1848" y="1826"/>
                  </a:lnTo>
                  <a:lnTo>
                    <a:pt x="1849" y="1830"/>
                  </a:lnTo>
                  <a:lnTo>
                    <a:pt x="1851" y="1855"/>
                  </a:lnTo>
                  <a:lnTo>
                    <a:pt x="1853" y="1882"/>
                  </a:lnTo>
                  <a:lnTo>
                    <a:pt x="1858" y="1917"/>
                  </a:lnTo>
                  <a:lnTo>
                    <a:pt x="1862" y="1937"/>
                  </a:lnTo>
                  <a:lnTo>
                    <a:pt x="1867" y="1957"/>
                  </a:lnTo>
                  <a:lnTo>
                    <a:pt x="1873" y="1978"/>
                  </a:lnTo>
                  <a:lnTo>
                    <a:pt x="1879" y="1999"/>
                  </a:lnTo>
                  <a:lnTo>
                    <a:pt x="1887" y="2019"/>
                  </a:lnTo>
                  <a:lnTo>
                    <a:pt x="1897" y="2040"/>
                  </a:lnTo>
                  <a:lnTo>
                    <a:pt x="1907" y="2060"/>
                  </a:lnTo>
                  <a:lnTo>
                    <a:pt x="1916" y="2078"/>
                  </a:lnTo>
                  <a:lnTo>
                    <a:pt x="1936" y="2110"/>
                  </a:lnTo>
                  <a:lnTo>
                    <a:pt x="1952" y="2136"/>
                  </a:lnTo>
                  <a:lnTo>
                    <a:pt x="1967" y="2159"/>
                  </a:lnTo>
                  <a:lnTo>
                    <a:pt x="1969" y="2163"/>
                  </a:lnTo>
                  <a:lnTo>
                    <a:pt x="1970" y="2160"/>
                  </a:lnTo>
                  <a:lnTo>
                    <a:pt x="1979" y="2139"/>
                  </a:lnTo>
                  <a:lnTo>
                    <a:pt x="1987" y="2117"/>
                  </a:lnTo>
                  <a:lnTo>
                    <a:pt x="1998" y="2089"/>
                  </a:lnTo>
                  <a:lnTo>
                    <a:pt x="2013" y="2057"/>
                  </a:lnTo>
                  <a:lnTo>
                    <a:pt x="2029" y="2022"/>
                  </a:lnTo>
                  <a:lnTo>
                    <a:pt x="2048" y="1988"/>
                  </a:lnTo>
                  <a:lnTo>
                    <a:pt x="2066" y="1958"/>
                  </a:lnTo>
                  <a:lnTo>
                    <a:pt x="2083" y="1931"/>
                  </a:lnTo>
                  <a:lnTo>
                    <a:pt x="2096" y="1912"/>
                  </a:lnTo>
                  <a:lnTo>
                    <a:pt x="2109" y="1893"/>
                  </a:lnTo>
                  <a:lnTo>
                    <a:pt x="2110" y="1890"/>
                  </a:lnTo>
                  <a:lnTo>
                    <a:pt x="2109" y="1890"/>
                  </a:lnTo>
                  <a:lnTo>
                    <a:pt x="2095" y="1886"/>
                  </a:lnTo>
                  <a:lnTo>
                    <a:pt x="2081" y="1883"/>
                  </a:lnTo>
                  <a:lnTo>
                    <a:pt x="2064" y="1879"/>
                  </a:lnTo>
                  <a:lnTo>
                    <a:pt x="2046" y="1874"/>
                  </a:lnTo>
                  <a:lnTo>
                    <a:pt x="2033" y="1870"/>
                  </a:lnTo>
                  <a:lnTo>
                    <a:pt x="2019" y="1867"/>
                  </a:lnTo>
                  <a:lnTo>
                    <a:pt x="2017" y="1867"/>
                  </a:lnTo>
                  <a:lnTo>
                    <a:pt x="2018" y="1865"/>
                  </a:lnTo>
                  <a:lnTo>
                    <a:pt x="2026" y="1849"/>
                  </a:lnTo>
                  <a:lnTo>
                    <a:pt x="2036" y="1832"/>
                  </a:lnTo>
                  <a:lnTo>
                    <a:pt x="2050" y="1807"/>
                  </a:lnTo>
                  <a:lnTo>
                    <a:pt x="2061" y="1793"/>
                  </a:lnTo>
                  <a:lnTo>
                    <a:pt x="2074" y="1776"/>
                  </a:lnTo>
                  <a:lnTo>
                    <a:pt x="2089" y="1757"/>
                  </a:lnTo>
                  <a:lnTo>
                    <a:pt x="2107" y="1737"/>
                  </a:lnTo>
                  <a:lnTo>
                    <a:pt x="2128" y="1715"/>
                  </a:lnTo>
                  <a:lnTo>
                    <a:pt x="2151" y="1692"/>
                  </a:lnTo>
                  <a:lnTo>
                    <a:pt x="2176" y="1668"/>
                  </a:lnTo>
                  <a:lnTo>
                    <a:pt x="2201" y="1645"/>
                  </a:lnTo>
                  <a:lnTo>
                    <a:pt x="2225" y="1622"/>
                  </a:lnTo>
                  <a:lnTo>
                    <a:pt x="2248" y="1600"/>
                  </a:lnTo>
                  <a:lnTo>
                    <a:pt x="2270" y="1581"/>
                  </a:lnTo>
                  <a:lnTo>
                    <a:pt x="2288" y="1565"/>
                  </a:lnTo>
                  <a:lnTo>
                    <a:pt x="2313" y="1543"/>
                  </a:lnTo>
                  <a:lnTo>
                    <a:pt x="2325" y="1532"/>
                  </a:lnTo>
                  <a:lnTo>
                    <a:pt x="2329" y="1528"/>
                  </a:lnTo>
                  <a:lnTo>
                    <a:pt x="2330" y="1527"/>
                  </a:lnTo>
                  <a:lnTo>
                    <a:pt x="2330" y="1527"/>
                  </a:lnTo>
                  <a:lnTo>
                    <a:pt x="2326" y="1526"/>
                  </a:lnTo>
                  <a:lnTo>
                    <a:pt x="2317" y="1524"/>
                  </a:lnTo>
                  <a:lnTo>
                    <a:pt x="2298" y="1518"/>
                  </a:lnTo>
                  <a:lnTo>
                    <a:pt x="2285" y="1515"/>
                  </a:lnTo>
                  <a:lnTo>
                    <a:pt x="2269" y="1512"/>
                  </a:lnTo>
                  <a:lnTo>
                    <a:pt x="2251" y="1508"/>
                  </a:lnTo>
                  <a:lnTo>
                    <a:pt x="2232" y="1506"/>
                  </a:lnTo>
                  <a:lnTo>
                    <a:pt x="2211" y="1505"/>
                  </a:lnTo>
                  <a:lnTo>
                    <a:pt x="2189" y="1505"/>
                  </a:lnTo>
                  <a:lnTo>
                    <a:pt x="2179" y="1506"/>
                  </a:lnTo>
                  <a:lnTo>
                    <a:pt x="2167" y="1508"/>
                  </a:lnTo>
                  <a:lnTo>
                    <a:pt x="2157" y="1511"/>
                  </a:lnTo>
                  <a:lnTo>
                    <a:pt x="2147" y="1514"/>
                  </a:lnTo>
                  <a:close/>
                  <a:moveTo>
                    <a:pt x="1312" y="2009"/>
                  </a:moveTo>
                  <a:lnTo>
                    <a:pt x="1318" y="1999"/>
                  </a:lnTo>
                  <a:lnTo>
                    <a:pt x="1323" y="1988"/>
                  </a:lnTo>
                  <a:lnTo>
                    <a:pt x="1327" y="1978"/>
                  </a:lnTo>
                  <a:lnTo>
                    <a:pt x="1330" y="1967"/>
                  </a:lnTo>
                  <a:lnTo>
                    <a:pt x="1332" y="1955"/>
                  </a:lnTo>
                  <a:lnTo>
                    <a:pt x="1335" y="1943"/>
                  </a:lnTo>
                  <a:lnTo>
                    <a:pt x="1336" y="1931"/>
                  </a:lnTo>
                  <a:lnTo>
                    <a:pt x="1337" y="1919"/>
                  </a:lnTo>
                  <a:lnTo>
                    <a:pt x="1338" y="1893"/>
                  </a:lnTo>
                  <a:lnTo>
                    <a:pt x="1337" y="1867"/>
                  </a:lnTo>
                  <a:lnTo>
                    <a:pt x="1334" y="1840"/>
                  </a:lnTo>
                  <a:lnTo>
                    <a:pt x="1331" y="1814"/>
                  </a:lnTo>
                  <a:lnTo>
                    <a:pt x="1326" y="1789"/>
                  </a:lnTo>
                  <a:lnTo>
                    <a:pt x="1320" y="1764"/>
                  </a:lnTo>
                  <a:lnTo>
                    <a:pt x="1314" y="1740"/>
                  </a:lnTo>
                  <a:lnTo>
                    <a:pt x="1306" y="1717"/>
                  </a:lnTo>
                  <a:lnTo>
                    <a:pt x="1300" y="1696"/>
                  </a:lnTo>
                  <a:lnTo>
                    <a:pt x="1294" y="1678"/>
                  </a:lnTo>
                  <a:lnTo>
                    <a:pt x="1288" y="1662"/>
                  </a:lnTo>
                  <a:lnTo>
                    <a:pt x="1282" y="1649"/>
                  </a:lnTo>
                  <a:lnTo>
                    <a:pt x="1276" y="1629"/>
                  </a:lnTo>
                  <a:lnTo>
                    <a:pt x="1273" y="1619"/>
                  </a:lnTo>
                  <a:lnTo>
                    <a:pt x="1274" y="1616"/>
                  </a:lnTo>
                  <a:lnTo>
                    <a:pt x="1276" y="1614"/>
                  </a:lnTo>
                  <a:lnTo>
                    <a:pt x="1278" y="1612"/>
                  </a:lnTo>
                  <a:lnTo>
                    <a:pt x="1282" y="1609"/>
                  </a:lnTo>
                  <a:lnTo>
                    <a:pt x="1294" y="1604"/>
                  </a:lnTo>
                  <a:lnTo>
                    <a:pt x="1306" y="1597"/>
                  </a:lnTo>
                  <a:lnTo>
                    <a:pt x="1320" y="1591"/>
                  </a:lnTo>
                  <a:lnTo>
                    <a:pt x="1331" y="1585"/>
                  </a:lnTo>
                  <a:lnTo>
                    <a:pt x="1342" y="1579"/>
                  </a:lnTo>
                  <a:lnTo>
                    <a:pt x="1343" y="1578"/>
                  </a:lnTo>
                  <a:lnTo>
                    <a:pt x="1341" y="1576"/>
                  </a:lnTo>
                  <a:lnTo>
                    <a:pt x="1322" y="1558"/>
                  </a:lnTo>
                  <a:lnTo>
                    <a:pt x="1303" y="1539"/>
                  </a:lnTo>
                  <a:lnTo>
                    <a:pt x="1276" y="1515"/>
                  </a:lnTo>
                  <a:lnTo>
                    <a:pt x="1262" y="1503"/>
                  </a:lnTo>
                  <a:lnTo>
                    <a:pt x="1245" y="1489"/>
                  </a:lnTo>
                  <a:lnTo>
                    <a:pt x="1227" y="1477"/>
                  </a:lnTo>
                  <a:lnTo>
                    <a:pt x="1208" y="1466"/>
                  </a:lnTo>
                  <a:lnTo>
                    <a:pt x="1188" y="1454"/>
                  </a:lnTo>
                  <a:lnTo>
                    <a:pt x="1168" y="1445"/>
                  </a:lnTo>
                  <a:lnTo>
                    <a:pt x="1149" y="1436"/>
                  </a:lnTo>
                  <a:lnTo>
                    <a:pt x="1129" y="1428"/>
                  </a:lnTo>
                  <a:lnTo>
                    <a:pt x="1093" y="1416"/>
                  </a:lnTo>
                  <a:lnTo>
                    <a:pt x="1065" y="1407"/>
                  </a:lnTo>
                  <a:lnTo>
                    <a:pt x="1038" y="1398"/>
                  </a:lnTo>
                  <a:lnTo>
                    <a:pt x="1033" y="1397"/>
                  </a:lnTo>
                  <a:lnTo>
                    <a:pt x="1034" y="1400"/>
                  </a:lnTo>
                  <a:lnTo>
                    <a:pt x="1042" y="1421"/>
                  </a:lnTo>
                  <a:lnTo>
                    <a:pt x="1049" y="1443"/>
                  </a:lnTo>
                  <a:lnTo>
                    <a:pt x="1059" y="1473"/>
                  </a:lnTo>
                  <a:lnTo>
                    <a:pt x="1069" y="1506"/>
                  </a:lnTo>
                  <a:lnTo>
                    <a:pt x="1078" y="1543"/>
                  </a:lnTo>
                  <a:lnTo>
                    <a:pt x="1085" y="1580"/>
                  </a:lnTo>
                  <a:lnTo>
                    <a:pt x="1090" y="1616"/>
                  </a:lnTo>
                  <a:lnTo>
                    <a:pt x="1095" y="1647"/>
                  </a:lnTo>
                  <a:lnTo>
                    <a:pt x="1097" y="1671"/>
                  </a:lnTo>
                  <a:lnTo>
                    <a:pt x="1100" y="1693"/>
                  </a:lnTo>
                  <a:lnTo>
                    <a:pt x="1100" y="1696"/>
                  </a:lnTo>
                  <a:lnTo>
                    <a:pt x="1102" y="1696"/>
                  </a:lnTo>
                  <a:lnTo>
                    <a:pt x="1114" y="1690"/>
                  </a:lnTo>
                  <a:lnTo>
                    <a:pt x="1128" y="1683"/>
                  </a:lnTo>
                  <a:lnTo>
                    <a:pt x="1143" y="1676"/>
                  </a:lnTo>
                  <a:lnTo>
                    <a:pt x="1159" y="1667"/>
                  </a:lnTo>
                  <a:lnTo>
                    <a:pt x="1172" y="1661"/>
                  </a:lnTo>
                  <a:lnTo>
                    <a:pt x="1185" y="1655"/>
                  </a:lnTo>
                  <a:lnTo>
                    <a:pt x="1187" y="1655"/>
                  </a:lnTo>
                  <a:lnTo>
                    <a:pt x="1188" y="1657"/>
                  </a:lnTo>
                  <a:lnTo>
                    <a:pt x="1191" y="1675"/>
                  </a:lnTo>
                  <a:lnTo>
                    <a:pt x="1195" y="1693"/>
                  </a:lnTo>
                  <a:lnTo>
                    <a:pt x="1199" y="1722"/>
                  </a:lnTo>
                  <a:lnTo>
                    <a:pt x="1200" y="1740"/>
                  </a:lnTo>
                  <a:lnTo>
                    <a:pt x="1201" y="1761"/>
                  </a:lnTo>
                  <a:lnTo>
                    <a:pt x="1201" y="1784"/>
                  </a:lnTo>
                  <a:lnTo>
                    <a:pt x="1200" y="1812"/>
                  </a:lnTo>
                  <a:lnTo>
                    <a:pt x="1198" y="1842"/>
                  </a:lnTo>
                  <a:lnTo>
                    <a:pt x="1195" y="1875"/>
                  </a:lnTo>
                  <a:lnTo>
                    <a:pt x="1192" y="1909"/>
                  </a:lnTo>
                  <a:lnTo>
                    <a:pt x="1188" y="1943"/>
                  </a:lnTo>
                  <a:lnTo>
                    <a:pt x="1183" y="1976"/>
                  </a:lnTo>
                  <a:lnTo>
                    <a:pt x="1179" y="2008"/>
                  </a:lnTo>
                  <a:lnTo>
                    <a:pt x="1176" y="2036"/>
                  </a:lnTo>
                  <a:lnTo>
                    <a:pt x="1171" y="2060"/>
                  </a:lnTo>
                  <a:lnTo>
                    <a:pt x="1167" y="2092"/>
                  </a:lnTo>
                  <a:lnTo>
                    <a:pt x="1164" y="2109"/>
                  </a:lnTo>
                  <a:lnTo>
                    <a:pt x="1163" y="2116"/>
                  </a:lnTo>
                  <a:lnTo>
                    <a:pt x="1163" y="2116"/>
                  </a:lnTo>
                  <a:lnTo>
                    <a:pt x="1167" y="2115"/>
                  </a:lnTo>
                  <a:lnTo>
                    <a:pt x="1193" y="2102"/>
                  </a:lnTo>
                  <a:lnTo>
                    <a:pt x="1206" y="2096"/>
                  </a:lnTo>
                  <a:lnTo>
                    <a:pt x="1220" y="2089"/>
                  </a:lnTo>
                  <a:lnTo>
                    <a:pt x="1237" y="2079"/>
                  </a:lnTo>
                  <a:lnTo>
                    <a:pt x="1253" y="2069"/>
                  </a:lnTo>
                  <a:lnTo>
                    <a:pt x="1270" y="2057"/>
                  </a:lnTo>
                  <a:lnTo>
                    <a:pt x="1286" y="2043"/>
                  </a:lnTo>
                  <a:lnTo>
                    <a:pt x="1293" y="2035"/>
                  </a:lnTo>
                  <a:lnTo>
                    <a:pt x="1300" y="2027"/>
                  </a:lnTo>
                  <a:lnTo>
                    <a:pt x="1307" y="2018"/>
                  </a:lnTo>
                  <a:lnTo>
                    <a:pt x="1312" y="2009"/>
                  </a:lnTo>
                  <a:close/>
                  <a:moveTo>
                    <a:pt x="763" y="998"/>
                  </a:moveTo>
                  <a:lnTo>
                    <a:pt x="671" y="998"/>
                  </a:lnTo>
                  <a:lnTo>
                    <a:pt x="671" y="417"/>
                  </a:lnTo>
                  <a:lnTo>
                    <a:pt x="654" y="433"/>
                  </a:lnTo>
                  <a:lnTo>
                    <a:pt x="633" y="448"/>
                  </a:lnTo>
                  <a:lnTo>
                    <a:pt x="610" y="464"/>
                  </a:lnTo>
                  <a:lnTo>
                    <a:pt x="585" y="480"/>
                  </a:lnTo>
                  <a:lnTo>
                    <a:pt x="559" y="495"/>
                  </a:lnTo>
                  <a:lnTo>
                    <a:pt x="534" y="507"/>
                  </a:lnTo>
                  <a:lnTo>
                    <a:pt x="511" y="517"/>
                  </a:lnTo>
                  <a:lnTo>
                    <a:pt x="489" y="527"/>
                  </a:lnTo>
                  <a:lnTo>
                    <a:pt x="489" y="439"/>
                  </a:lnTo>
                  <a:lnTo>
                    <a:pt x="507" y="429"/>
                  </a:lnTo>
                  <a:lnTo>
                    <a:pt x="526" y="420"/>
                  </a:lnTo>
                  <a:lnTo>
                    <a:pt x="544" y="410"/>
                  </a:lnTo>
                  <a:lnTo>
                    <a:pt x="560" y="398"/>
                  </a:lnTo>
                  <a:lnTo>
                    <a:pt x="577" y="388"/>
                  </a:lnTo>
                  <a:lnTo>
                    <a:pt x="592" y="376"/>
                  </a:lnTo>
                  <a:lnTo>
                    <a:pt x="608" y="364"/>
                  </a:lnTo>
                  <a:lnTo>
                    <a:pt x="623" y="352"/>
                  </a:lnTo>
                  <a:lnTo>
                    <a:pt x="636" y="338"/>
                  </a:lnTo>
                  <a:lnTo>
                    <a:pt x="650" y="326"/>
                  </a:lnTo>
                  <a:lnTo>
                    <a:pt x="661" y="313"/>
                  </a:lnTo>
                  <a:lnTo>
                    <a:pt x="671" y="301"/>
                  </a:lnTo>
                  <a:lnTo>
                    <a:pt x="682" y="289"/>
                  </a:lnTo>
                  <a:lnTo>
                    <a:pt x="690" y="276"/>
                  </a:lnTo>
                  <a:lnTo>
                    <a:pt x="697" y="265"/>
                  </a:lnTo>
                  <a:lnTo>
                    <a:pt x="705" y="252"/>
                  </a:lnTo>
                  <a:lnTo>
                    <a:pt x="763" y="252"/>
                  </a:lnTo>
                  <a:lnTo>
                    <a:pt x="763" y="998"/>
                  </a:lnTo>
                  <a:close/>
                  <a:moveTo>
                    <a:pt x="1302" y="2688"/>
                  </a:moveTo>
                  <a:lnTo>
                    <a:pt x="1328" y="2685"/>
                  </a:lnTo>
                  <a:lnTo>
                    <a:pt x="1331" y="2695"/>
                  </a:lnTo>
                  <a:lnTo>
                    <a:pt x="1334" y="2704"/>
                  </a:lnTo>
                  <a:lnTo>
                    <a:pt x="1338" y="2711"/>
                  </a:lnTo>
                  <a:lnTo>
                    <a:pt x="1344" y="2717"/>
                  </a:lnTo>
                  <a:lnTo>
                    <a:pt x="1350" y="2721"/>
                  </a:lnTo>
                  <a:lnTo>
                    <a:pt x="1356" y="2724"/>
                  </a:lnTo>
                  <a:lnTo>
                    <a:pt x="1363" y="2726"/>
                  </a:lnTo>
                  <a:lnTo>
                    <a:pt x="1371" y="2726"/>
                  </a:lnTo>
                  <a:lnTo>
                    <a:pt x="1380" y="2726"/>
                  </a:lnTo>
                  <a:lnTo>
                    <a:pt x="1387" y="2723"/>
                  </a:lnTo>
                  <a:lnTo>
                    <a:pt x="1395" y="2719"/>
                  </a:lnTo>
                  <a:lnTo>
                    <a:pt x="1402" y="2714"/>
                  </a:lnTo>
                  <a:lnTo>
                    <a:pt x="1408" y="2707"/>
                  </a:lnTo>
                  <a:lnTo>
                    <a:pt x="1411" y="2699"/>
                  </a:lnTo>
                  <a:lnTo>
                    <a:pt x="1414" y="2691"/>
                  </a:lnTo>
                  <a:lnTo>
                    <a:pt x="1414" y="2682"/>
                  </a:lnTo>
                  <a:lnTo>
                    <a:pt x="1414" y="2674"/>
                  </a:lnTo>
                  <a:lnTo>
                    <a:pt x="1412" y="2665"/>
                  </a:lnTo>
                  <a:lnTo>
                    <a:pt x="1408" y="2659"/>
                  </a:lnTo>
                  <a:lnTo>
                    <a:pt x="1403" y="2652"/>
                  </a:lnTo>
                  <a:lnTo>
                    <a:pt x="1397" y="2647"/>
                  </a:lnTo>
                  <a:lnTo>
                    <a:pt x="1389" y="2644"/>
                  </a:lnTo>
                  <a:lnTo>
                    <a:pt x="1381" y="2641"/>
                  </a:lnTo>
                  <a:lnTo>
                    <a:pt x="1373" y="2640"/>
                  </a:lnTo>
                  <a:lnTo>
                    <a:pt x="1364" y="2641"/>
                  </a:lnTo>
                  <a:lnTo>
                    <a:pt x="1354" y="2644"/>
                  </a:lnTo>
                  <a:lnTo>
                    <a:pt x="1357" y="2621"/>
                  </a:lnTo>
                  <a:lnTo>
                    <a:pt x="1359" y="2621"/>
                  </a:lnTo>
                  <a:lnTo>
                    <a:pt x="1361" y="2621"/>
                  </a:lnTo>
                  <a:lnTo>
                    <a:pt x="1370" y="2621"/>
                  </a:lnTo>
                  <a:lnTo>
                    <a:pt x="1377" y="2619"/>
                  </a:lnTo>
                  <a:lnTo>
                    <a:pt x="1385" y="2616"/>
                  </a:lnTo>
                  <a:lnTo>
                    <a:pt x="1391" y="2612"/>
                  </a:lnTo>
                  <a:lnTo>
                    <a:pt x="1398" y="2607"/>
                  </a:lnTo>
                  <a:lnTo>
                    <a:pt x="1402" y="2601"/>
                  </a:lnTo>
                  <a:lnTo>
                    <a:pt x="1404" y="2594"/>
                  </a:lnTo>
                  <a:lnTo>
                    <a:pt x="1405" y="2586"/>
                  </a:lnTo>
                  <a:lnTo>
                    <a:pt x="1405" y="2578"/>
                  </a:lnTo>
                  <a:lnTo>
                    <a:pt x="1403" y="2572"/>
                  </a:lnTo>
                  <a:lnTo>
                    <a:pt x="1400" y="2566"/>
                  </a:lnTo>
                  <a:lnTo>
                    <a:pt x="1395" y="2562"/>
                  </a:lnTo>
                  <a:lnTo>
                    <a:pt x="1390" y="2558"/>
                  </a:lnTo>
                  <a:lnTo>
                    <a:pt x="1384" y="2555"/>
                  </a:lnTo>
                  <a:lnTo>
                    <a:pt x="1378" y="2552"/>
                  </a:lnTo>
                  <a:lnTo>
                    <a:pt x="1370" y="2551"/>
                  </a:lnTo>
                  <a:lnTo>
                    <a:pt x="1362" y="2552"/>
                  </a:lnTo>
                  <a:lnTo>
                    <a:pt x="1356" y="2555"/>
                  </a:lnTo>
                  <a:lnTo>
                    <a:pt x="1350" y="2558"/>
                  </a:lnTo>
                  <a:lnTo>
                    <a:pt x="1345" y="2562"/>
                  </a:lnTo>
                  <a:lnTo>
                    <a:pt x="1339" y="2567"/>
                  </a:lnTo>
                  <a:lnTo>
                    <a:pt x="1336" y="2574"/>
                  </a:lnTo>
                  <a:lnTo>
                    <a:pt x="1333" y="2581"/>
                  </a:lnTo>
                  <a:lnTo>
                    <a:pt x="1331" y="2591"/>
                  </a:lnTo>
                  <a:lnTo>
                    <a:pt x="1305" y="2586"/>
                  </a:lnTo>
                  <a:lnTo>
                    <a:pt x="1308" y="2573"/>
                  </a:lnTo>
                  <a:lnTo>
                    <a:pt x="1312" y="2563"/>
                  </a:lnTo>
                  <a:lnTo>
                    <a:pt x="1316" y="2558"/>
                  </a:lnTo>
                  <a:lnTo>
                    <a:pt x="1319" y="2552"/>
                  </a:lnTo>
                  <a:lnTo>
                    <a:pt x="1323" y="2548"/>
                  </a:lnTo>
                  <a:lnTo>
                    <a:pt x="1327" y="2545"/>
                  </a:lnTo>
                  <a:lnTo>
                    <a:pt x="1331" y="2541"/>
                  </a:lnTo>
                  <a:lnTo>
                    <a:pt x="1336" y="2539"/>
                  </a:lnTo>
                  <a:lnTo>
                    <a:pt x="1341" y="2536"/>
                  </a:lnTo>
                  <a:lnTo>
                    <a:pt x="1346" y="2534"/>
                  </a:lnTo>
                  <a:lnTo>
                    <a:pt x="1357" y="2532"/>
                  </a:lnTo>
                  <a:lnTo>
                    <a:pt x="1370" y="2531"/>
                  </a:lnTo>
                  <a:lnTo>
                    <a:pt x="1378" y="2531"/>
                  </a:lnTo>
                  <a:lnTo>
                    <a:pt x="1386" y="2533"/>
                  </a:lnTo>
                  <a:lnTo>
                    <a:pt x="1394" y="2535"/>
                  </a:lnTo>
                  <a:lnTo>
                    <a:pt x="1402" y="2538"/>
                  </a:lnTo>
                  <a:lnTo>
                    <a:pt x="1409" y="2542"/>
                  </a:lnTo>
                  <a:lnTo>
                    <a:pt x="1414" y="2546"/>
                  </a:lnTo>
                  <a:lnTo>
                    <a:pt x="1419" y="2552"/>
                  </a:lnTo>
                  <a:lnTo>
                    <a:pt x="1425" y="2559"/>
                  </a:lnTo>
                  <a:lnTo>
                    <a:pt x="1428" y="2565"/>
                  </a:lnTo>
                  <a:lnTo>
                    <a:pt x="1430" y="2572"/>
                  </a:lnTo>
                  <a:lnTo>
                    <a:pt x="1432" y="2578"/>
                  </a:lnTo>
                  <a:lnTo>
                    <a:pt x="1432" y="2586"/>
                  </a:lnTo>
                  <a:lnTo>
                    <a:pt x="1432" y="2593"/>
                  </a:lnTo>
                  <a:lnTo>
                    <a:pt x="1430" y="2599"/>
                  </a:lnTo>
                  <a:lnTo>
                    <a:pt x="1428" y="2605"/>
                  </a:lnTo>
                  <a:lnTo>
                    <a:pt x="1425" y="2610"/>
                  </a:lnTo>
                  <a:lnTo>
                    <a:pt x="1420" y="2617"/>
                  </a:lnTo>
                  <a:lnTo>
                    <a:pt x="1415" y="2621"/>
                  </a:lnTo>
                  <a:lnTo>
                    <a:pt x="1409" y="2625"/>
                  </a:lnTo>
                  <a:lnTo>
                    <a:pt x="1403" y="2629"/>
                  </a:lnTo>
                  <a:lnTo>
                    <a:pt x="1411" y="2632"/>
                  </a:lnTo>
                  <a:lnTo>
                    <a:pt x="1419" y="2635"/>
                  </a:lnTo>
                  <a:lnTo>
                    <a:pt x="1427" y="2640"/>
                  </a:lnTo>
                  <a:lnTo>
                    <a:pt x="1432" y="2647"/>
                  </a:lnTo>
                  <a:lnTo>
                    <a:pt x="1437" y="2655"/>
                  </a:lnTo>
                  <a:lnTo>
                    <a:pt x="1440" y="2662"/>
                  </a:lnTo>
                  <a:lnTo>
                    <a:pt x="1442" y="2671"/>
                  </a:lnTo>
                  <a:lnTo>
                    <a:pt x="1442" y="2682"/>
                  </a:lnTo>
                  <a:lnTo>
                    <a:pt x="1442" y="2688"/>
                  </a:lnTo>
                  <a:lnTo>
                    <a:pt x="1441" y="2695"/>
                  </a:lnTo>
                  <a:lnTo>
                    <a:pt x="1440" y="2702"/>
                  </a:lnTo>
                  <a:lnTo>
                    <a:pt x="1437" y="2708"/>
                  </a:lnTo>
                  <a:lnTo>
                    <a:pt x="1435" y="2713"/>
                  </a:lnTo>
                  <a:lnTo>
                    <a:pt x="1431" y="2719"/>
                  </a:lnTo>
                  <a:lnTo>
                    <a:pt x="1427" y="2724"/>
                  </a:lnTo>
                  <a:lnTo>
                    <a:pt x="1422" y="2729"/>
                  </a:lnTo>
                  <a:lnTo>
                    <a:pt x="1416" y="2734"/>
                  </a:lnTo>
                  <a:lnTo>
                    <a:pt x="1411" y="2738"/>
                  </a:lnTo>
                  <a:lnTo>
                    <a:pt x="1405" y="2741"/>
                  </a:lnTo>
                  <a:lnTo>
                    <a:pt x="1399" y="2744"/>
                  </a:lnTo>
                  <a:lnTo>
                    <a:pt x="1392" y="2746"/>
                  </a:lnTo>
                  <a:lnTo>
                    <a:pt x="1385" y="2747"/>
                  </a:lnTo>
                  <a:lnTo>
                    <a:pt x="1378" y="2748"/>
                  </a:lnTo>
                  <a:lnTo>
                    <a:pt x="1371" y="2748"/>
                  </a:lnTo>
                  <a:lnTo>
                    <a:pt x="1363" y="2748"/>
                  </a:lnTo>
                  <a:lnTo>
                    <a:pt x="1357" y="2747"/>
                  </a:lnTo>
                  <a:lnTo>
                    <a:pt x="1351" y="2746"/>
                  </a:lnTo>
                  <a:lnTo>
                    <a:pt x="1345" y="2744"/>
                  </a:lnTo>
                  <a:lnTo>
                    <a:pt x="1338" y="2742"/>
                  </a:lnTo>
                  <a:lnTo>
                    <a:pt x="1333" y="2739"/>
                  </a:lnTo>
                  <a:lnTo>
                    <a:pt x="1328" y="2736"/>
                  </a:lnTo>
                  <a:lnTo>
                    <a:pt x="1324" y="2732"/>
                  </a:lnTo>
                  <a:lnTo>
                    <a:pt x="1319" y="2727"/>
                  </a:lnTo>
                  <a:lnTo>
                    <a:pt x="1316" y="2722"/>
                  </a:lnTo>
                  <a:lnTo>
                    <a:pt x="1311" y="2718"/>
                  </a:lnTo>
                  <a:lnTo>
                    <a:pt x="1308" y="2713"/>
                  </a:lnTo>
                  <a:lnTo>
                    <a:pt x="1306" y="2707"/>
                  </a:lnTo>
                  <a:lnTo>
                    <a:pt x="1304" y="2700"/>
                  </a:lnTo>
                  <a:lnTo>
                    <a:pt x="1303" y="2694"/>
                  </a:lnTo>
                  <a:lnTo>
                    <a:pt x="1302" y="2688"/>
                  </a:lnTo>
                  <a:close/>
                  <a:moveTo>
                    <a:pt x="2898" y="1302"/>
                  </a:moveTo>
                  <a:lnTo>
                    <a:pt x="2898" y="1352"/>
                  </a:lnTo>
                  <a:lnTo>
                    <a:pt x="2615" y="1352"/>
                  </a:lnTo>
                  <a:lnTo>
                    <a:pt x="2615" y="1342"/>
                  </a:lnTo>
                  <a:lnTo>
                    <a:pt x="2616" y="1333"/>
                  </a:lnTo>
                  <a:lnTo>
                    <a:pt x="2618" y="1325"/>
                  </a:lnTo>
                  <a:lnTo>
                    <a:pt x="2621" y="1315"/>
                  </a:lnTo>
                  <a:lnTo>
                    <a:pt x="2627" y="1301"/>
                  </a:lnTo>
                  <a:lnTo>
                    <a:pt x="2635" y="1286"/>
                  </a:lnTo>
                  <a:lnTo>
                    <a:pt x="2645" y="1273"/>
                  </a:lnTo>
                  <a:lnTo>
                    <a:pt x="2656" y="1259"/>
                  </a:lnTo>
                  <a:lnTo>
                    <a:pt x="2668" y="1244"/>
                  </a:lnTo>
                  <a:lnTo>
                    <a:pt x="2685" y="1229"/>
                  </a:lnTo>
                  <a:lnTo>
                    <a:pt x="2704" y="1212"/>
                  </a:lnTo>
                  <a:lnTo>
                    <a:pt x="2725" y="1194"/>
                  </a:lnTo>
                  <a:lnTo>
                    <a:pt x="2757" y="1167"/>
                  </a:lnTo>
                  <a:lnTo>
                    <a:pt x="2783" y="1143"/>
                  </a:lnTo>
                  <a:lnTo>
                    <a:pt x="2794" y="1132"/>
                  </a:lnTo>
                  <a:lnTo>
                    <a:pt x="2803" y="1122"/>
                  </a:lnTo>
                  <a:lnTo>
                    <a:pt x="2812" y="1113"/>
                  </a:lnTo>
                  <a:lnTo>
                    <a:pt x="2819" y="1103"/>
                  </a:lnTo>
                  <a:lnTo>
                    <a:pt x="2824" y="1095"/>
                  </a:lnTo>
                  <a:lnTo>
                    <a:pt x="2829" y="1088"/>
                  </a:lnTo>
                  <a:lnTo>
                    <a:pt x="2833" y="1079"/>
                  </a:lnTo>
                  <a:lnTo>
                    <a:pt x="2838" y="1071"/>
                  </a:lnTo>
                  <a:lnTo>
                    <a:pt x="2840" y="1063"/>
                  </a:lnTo>
                  <a:lnTo>
                    <a:pt x="2842" y="1056"/>
                  </a:lnTo>
                  <a:lnTo>
                    <a:pt x="2843" y="1048"/>
                  </a:lnTo>
                  <a:lnTo>
                    <a:pt x="2844" y="1040"/>
                  </a:lnTo>
                  <a:lnTo>
                    <a:pt x="2843" y="1033"/>
                  </a:lnTo>
                  <a:lnTo>
                    <a:pt x="2842" y="1026"/>
                  </a:lnTo>
                  <a:lnTo>
                    <a:pt x="2841" y="1018"/>
                  </a:lnTo>
                  <a:lnTo>
                    <a:pt x="2838" y="1012"/>
                  </a:lnTo>
                  <a:lnTo>
                    <a:pt x="2834" y="1005"/>
                  </a:lnTo>
                  <a:lnTo>
                    <a:pt x="2831" y="1000"/>
                  </a:lnTo>
                  <a:lnTo>
                    <a:pt x="2826" y="994"/>
                  </a:lnTo>
                  <a:lnTo>
                    <a:pt x="2821" y="988"/>
                  </a:lnTo>
                  <a:lnTo>
                    <a:pt x="2815" y="983"/>
                  </a:lnTo>
                  <a:lnTo>
                    <a:pt x="2809" y="979"/>
                  </a:lnTo>
                  <a:lnTo>
                    <a:pt x="2802" y="975"/>
                  </a:lnTo>
                  <a:lnTo>
                    <a:pt x="2795" y="972"/>
                  </a:lnTo>
                  <a:lnTo>
                    <a:pt x="2788" y="970"/>
                  </a:lnTo>
                  <a:lnTo>
                    <a:pt x="2780" y="968"/>
                  </a:lnTo>
                  <a:lnTo>
                    <a:pt x="2771" y="967"/>
                  </a:lnTo>
                  <a:lnTo>
                    <a:pt x="2763" y="967"/>
                  </a:lnTo>
                  <a:lnTo>
                    <a:pt x="2754" y="967"/>
                  </a:lnTo>
                  <a:lnTo>
                    <a:pt x="2744" y="968"/>
                  </a:lnTo>
                  <a:lnTo>
                    <a:pt x="2736" y="970"/>
                  </a:lnTo>
                  <a:lnTo>
                    <a:pt x="2729" y="972"/>
                  </a:lnTo>
                  <a:lnTo>
                    <a:pt x="2720" y="975"/>
                  </a:lnTo>
                  <a:lnTo>
                    <a:pt x="2714" y="979"/>
                  </a:lnTo>
                  <a:lnTo>
                    <a:pt x="2708" y="984"/>
                  </a:lnTo>
                  <a:lnTo>
                    <a:pt x="2702" y="989"/>
                  </a:lnTo>
                  <a:lnTo>
                    <a:pt x="2697" y="996"/>
                  </a:lnTo>
                  <a:lnTo>
                    <a:pt x="2691" y="1002"/>
                  </a:lnTo>
                  <a:lnTo>
                    <a:pt x="2687" y="1009"/>
                  </a:lnTo>
                  <a:lnTo>
                    <a:pt x="2684" y="1016"/>
                  </a:lnTo>
                  <a:lnTo>
                    <a:pt x="2682" y="1025"/>
                  </a:lnTo>
                  <a:lnTo>
                    <a:pt x="2680" y="1033"/>
                  </a:lnTo>
                  <a:lnTo>
                    <a:pt x="2679" y="1042"/>
                  </a:lnTo>
                  <a:lnTo>
                    <a:pt x="2679" y="1052"/>
                  </a:lnTo>
                  <a:lnTo>
                    <a:pt x="2625" y="1046"/>
                  </a:lnTo>
                  <a:lnTo>
                    <a:pt x="2626" y="1032"/>
                  </a:lnTo>
                  <a:lnTo>
                    <a:pt x="2629" y="1018"/>
                  </a:lnTo>
                  <a:lnTo>
                    <a:pt x="2633" y="1005"/>
                  </a:lnTo>
                  <a:lnTo>
                    <a:pt x="2637" y="994"/>
                  </a:lnTo>
                  <a:lnTo>
                    <a:pt x="2644" y="982"/>
                  </a:lnTo>
                  <a:lnTo>
                    <a:pt x="2650" y="972"/>
                  </a:lnTo>
                  <a:lnTo>
                    <a:pt x="2658" y="962"/>
                  </a:lnTo>
                  <a:lnTo>
                    <a:pt x="2666" y="954"/>
                  </a:lnTo>
                  <a:lnTo>
                    <a:pt x="2676" y="947"/>
                  </a:lnTo>
                  <a:lnTo>
                    <a:pt x="2686" y="941"/>
                  </a:lnTo>
                  <a:lnTo>
                    <a:pt x="2698" y="936"/>
                  </a:lnTo>
                  <a:lnTo>
                    <a:pt x="2709" y="930"/>
                  </a:lnTo>
                  <a:lnTo>
                    <a:pt x="2721" y="927"/>
                  </a:lnTo>
                  <a:lnTo>
                    <a:pt x="2735" y="925"/>
                  </a:lnTo>
                  <a:lnTo>
                    <a:pt x="2748" y="923"/>
                  </a:lnTo>
                  <a:lnTo>
                    <a:pt x="2764" y="923"/>
                  </a:lnTo>
                  <a:lnTo>
                    <a:pt x="2778" y="923"/>
                  </a:lnTo>
                  <a:lnTo>
                    <a:pt x="2793" y="925"/>
                  </a:lnTo>
                  <a:lnTo>
                    <a:pt x="2806" y="927"/>
                  </a:lnTo>
                  <a:lnTo>
                    <a:pt x="2819" y="931"/>
                  </a:lnTo>
                  <a:lnTo>
                    <a:pt x="2830" y="937"/>
                  </a:lnTo>
                  <a:lnTo>
                    <a:pt x="2842" y="942"/>
                  </a:lnTo>
                  <a:lnTo>
                    <a:pt x="2852" y="949"/>
                  </a:lnTo>
                  <a:lnTo>
                    <a:pt x="2861" y="957"/>
                  </a:lnTo>
                  <a:lnTo>
                    <a:pt x="2870" y="966"/>
                  </a:lnTo>
                  <a:lnTo>
                    <a:pt x="2877" y="975"/>
                  </a:lnTo>
                  <a:lnTo>
                    <a:pt x="2883" y="985"/>
                  </a:lnTo>
                  <a:lnTo>
                    <a:pt x="2888" y="996"/>
                  </a:lnTo>
                  <a:lnTo>
                    <a:pt x="2893" y="1006"/>
                  </a:lnTo>
                  <a:lnTo>
                    <a:pt x="2895" y="1017"/>
                  </a:lnTo>
                  <a:lnTo>
                    <a:pt x="2897" y="1030"/>
                  </a:lnTo>
                  <a:lnTo>
                    <a:pt x="2898" y="1042"/>
                  </a:lnTo>
                  <a:lnTo>
                    <a:pt x="2897" y="1055"/>
                  </a:lnTo>
                  <a:lnTo>
                    <a:pt x="2895" y="1067"/>
                  </a:lnTo>
                  <a:lnTo>
                    <a:pt x="2892" y="1079"/>
                  </a:lnTo>
                  <a:lnTo>
                    <a:pt x="2886" y="1092"/>
                  </a:lnTo>
                  <a:lnTo>
                    <a:pt x="2880" y="1104"/>
                  </a:lnTo>
                  <a:lnTo>
                    <a:pt x="2873" y="1118"/>
                  </a:lnTo>
                  <a:lnTo>
                    <a:pt x="2864" y="1131"/>
                  </a:lnTo>
                  <a:lnTo>
                    <a:pt x="2852" y="1145"/>
                  </a:lnTo>
                  <a:lnTo>
                    <a:pt x="2838" y="1159"/>
                  </a:lnTo>
                  <a:lnTo>
                    <a:pt x="2819" y="1177"/>
                  </a:lnTo>
                  <a:lnTo>
                    <a:pt x="2797" y="1197"/>
                  </a:lnTo>
                  <a:lnTo>
                    <a:pt x="2771" y="1219"/>
                  </a:lnTo>
                  <a:lnTo>
                    <a:pt x="2749" y="1238"/>
                  </a:lnTo>
                  <a:lnTo>
                    <a:pt x="2732" y="1253"/>
                  </a:lnTo>
                  <a:lnTo>
                    <a:pt x="2718" y="1265"/>
                  </a:lnTo>
                  <a:lnTo>
                    <a:pt x="2710" y="1273"/>
                  </a:lnTo>
                  <a:lnTo>
                    <a:pt x="2698" y="1288"/>
                  </a:lnTo>
                  <a:lnTo>
                    <a:pt x="2687" y="1302"/>
                  </a:lnTo>
                  <a:lnTo>
                    <a:pt x="2898" y="1302"/>
                  </a:lnTo>
                  <a:close/>
                  <a:moveTo>
                    <a:pt x="1422" y="2451"/>
                  </a:moveTo>
                  <a:lnTo>
                    <a:pt x="1421" y="2451"/>
                  </a:lnTo>
                  <a:lnTo>
                    <a:pt x="1420" y="2451"/>
                  </a:lnTo>
                  <a:lnTo>
                    <a:pt x="1420" y="2450"/>
                  </a:lnTo>
                  <a:lnTo>
                    <a:pt x="1419" y="2450"/>
                  </a:lnTo>
                  <a:lnTo>
                    <a:pt x="1418" y="2450"/>
                  </a:lnTo>
                  <a:lnTo>
                    <a:pt x="1418" y="2450"/>
                  </a:lnTo>
                  <a:lnTo>
                    <a:pt x="1417" y="2450"/>
                  </a:lnTo>
                  <a:lnTo>
                    <a:pt x="1417" y="2449"/>
                  </a:lnTo>
                  <a:lnTo>
                    <a:pt x="1416" y="2449"/>
                  </a:lnTo>
                  <a:lnTo>
                    <a:pt x="1416" y="2449"/>
                  </a:lnTo>
                  <a:lnTo>
                    <a:pt x="1415" y="2449"/>
                  </a:lnTo>
                  <a:lnTo>
                    <a:pt x="1415" y="2449"/>
                  </a:lnTo>
                  <a:lnTo>
                    <a:pt x="1414" y="2449"/>
                  </a:lnTo>
                  <a:lnTo>
                    <a:pt x="1413" y="2448"/>
                  </a:lnTo>
                  <a:lnTo>
                    <a:pt x="1413" y="2448"/>
                  </a:lnTo>
                  <a:lnTo>
                    <a:pt x="1412" y="2448"/>
                  </a:lnTo>
                  <a:lnTo>
                    <a:pt x="1411" y="2448"/>
                  </a:lnTo>
                  <a:lnTo>
                    <a:pt x="1411" y="2448"/>
                  </a:lnTo>
                  <a:lnTo>
                    <a:pt x="1411" y="2448"/>
                  </a:lnTo>
                  <a:lnTo>
                    <a:pt x="1410" y="2448"/>
                  </a:lnTo>
                  <a:lnTo>
                    <a:pt x="1409" y="2447"/>
                  </a:lnTo>
                  <a:lnTo>
                    <a:pt x="1409" y="2447"/>
                  </a:lnTo>
                  <a:lnTo>
                    <a:pt x="1408" y="2447"/>
                  </a:lnTo>
                  <a:lnTo>
                    <a:pt x="1407" y="2447"/>
                  </a:lnTo>
                  <a:lnTo>
                    <a:pt x="1407" y="2447"/>
                  </a:lnTo>
                  <a:lnTo>
                    <a:pt x="1406" y="2447"/>
                  </a:lnTo>
                  <a:lnTo>
                    <a:pt x="1406" y="2447"/>
                  </a:lnTo>
                  <a:lnTo>
                    <a:pt x="1405" y="2446"/>
                  </a:lnTo>
                  <a:lnTo>
                    <a:pt x="1405" y="2446"/>
                  </a:lnTo>
                  <a:lnTo>
                    <a:pt x="1404" y="2446"/>
                  </a:lnTo>
                  <a:lnTo>
                    <a:pt x="1403" y="2446"/>
                  </a:lnTo>
                  <a:lnTo>
                    <a:pt x="1403" y="2446"/>
                  </a:lnTo>
                  <a:lnTo>
                    <a:pt x="1402" y="2446"/>
                  </a:lnTo>
                  <a:lnTo>
                    <a:pt x="1399" y="2445"/>
                  </a:lnTo>
                  <a:lnTo>
                    <a:pt x="1399" y="2445"/>
                  </a:lnTo>
                  <a:lnTo>
                    <a:pt x="1398" y="2445"/>
                  </a:lnTo>
                  <a:lnTo>
                    <a:pt x="1397" y="2445"/>
                  </a:lnTo>
                  <a:lnTo>
                    <a:pt x="1395" y="2445"/>
                  </a:lnTo>
                  <a:lnTo>
                    <a:pt x="1393" y="2444"/>
                  </a:lnTo>
                  <a:lnTo>
                    <a:pt x="1392" y="2444"/>
                  </a:lnTo>
                  <a:lnTo>
                    <a:pt x="1391" y="2444"/>
                  </a:lnTo>
                  <a:lnTo>
                    <a:pt x="1391" y="2444"/>
                  </a:lnTo>
                  <a:lnTo>
                    <a:pt x="1390" y="2444"/>
                  </a:lnTo>
                  <a:lnTo>
                    <a:pt x="1389" y="2443"/>
                  </a:lnTo>
                  <a:lnTo>
                    <a:pt x="1388" y="2443"/>
                  </a:lnTo>
                  <a:lnTo>
                    <a:pt x="1387" y="2443"/>
                  </a:lnTo>
                  <a:lnTo>
                    <a:pt x="1387" y="2443"/>
                  </a:lnTo>
                  <a:lnTo>
                    <a:pt x="1386" y="2443"/>
                  </a:lnTo>
                  <a:lnTo>
                    <a:pt x="1385" y="2443"/>
                  </a:lnTo>
                  <a:lnTo>
                    <a:pt x="1384" y="2443"/>
                  </a:lnTo>
                  <a:lnTo>
                    <a:pt x="1383" y="2443"/>
                  </a:lnTo>
                  <a:lnTo>
                    <a:pt x="1382" y="2443"/>
                  </a:lnTo>
                  <a:lnTo>
                    <a:pt x="1382" y="2443"/>
                  </a:lnTo>
                  <a:lnTo>
                    <a:pt x="1381" y="2442"/>
                  </a:lnTo>
                  <a:lnTo>
                    <a:pt x="1380" y="2442"/>
                  </a:lnTo>
                  <a:lnTo>
                    <a:pt x="1380" y="2442"/>
                  </a:lnTo>
                  <a:lnTo>
                    <a:pt x="1378" y="2442"/>
                  </a:lnTo>
                  <a:lnTo>
                    <a:pt x="1367" y="2441"/>
                  </a:lnTo>
                  <a:lnTo>
                    <a:pt x="1356" y="2441"/>
                  </a:lnTo>
                  <a:lnTo>
                    <a:pt x="1346" y="2441"/>
                  </a:lnTo>
                  <a:lnTo>
                    <a:pt x="1334" y="2442"/>
                  </a:lnTo>
                  <a:lnTo>
                    <a:pt x="1324" y="2444"/>
                  </a:lnTo>
                  <a:lnTo>
                    <a:pt x="1312" y="2445"/>
                  </a:lnTo>
                  <a:lnTo>
                    <a:pt x="1302" y="2448"/>
                  </a:lnTo>
                  <a:lnTo>
                    <a:pt x="1292" y="2451"/>
                  </a:lnTo>
                  <a:lnTo>
                    <a:pt x="1282" y="2454"/>
                  </a:lnTo>
                  <a:lnTo>
                    <a:pt x="1272" y="2458"/>
                  </a:lnTo>
                  <a:lnTo>
                    <a:pt x="1253" y="2467"/>
                  </a:lnTo>
                  <a:lnTo>
                    <a:pt x="1235" y="2478"/>
                  </a:lnTo>
                  <a:lnTo>
                    <a:pt x="1218" y="2490"/>
                  </a:lnTo>
                  <a:lnTo>
                    <a:pt x="1204" y="2504"/>
                  </a:lnTo>
                  <a:lnTo>
                    <a:pt x="1189" y="2519"/>
                  </a:lnTo>
                  <a:lnTo>
                    <a:pt x="1177" y="2536"/>
                  </a:lnTo>
                  <a:lnTo>
                    <a:pt x="1166" y="2555"/>
                  </a:lnTo>
                  <a:lnTo>
                    <a:pt x="1157" y="2573"/>
                  </a:lnTo>
                  <a:lnTo>
                    <a:pt x="1153" y="2582"/>
                  </a:lnTo>
                  <a:lnTo>
                    <a:pt x="1150" y="2593"/>
                  </a:lnTo>
                  <a:lnTo>
                    <a:pt x="1146" y="2603"/>
                  </a:lnTo>
                  <a:lnTo>
                    <a:pt x="1144" y="2614"/>
                  </a:lnTo>
                  <a:lnTo>
                    <a:pt x="1142" y="2624"/>
                  </a:lnTo>
                  <a:lnTo>
                    <a:pt x="1140" y="2635"/>
                  </a:lnTo>
                  <a:lnTo>
                    <a:pt x="1140" y="2647"/>
                  </a:lnTo>
                  <a:lnTo>
                    <a:pt x="1139" y="2657"/>
                  </a:lnTo>
                  <a:lnTo>
                    <a:pt x="1140" y="2668"/>
                  </a:lnTo>
                  <a:lnTo>
                    <a:pt x="1140" y="2680"/>
                  </a:lnTo>
                  <a:lnTo>
                    <a:pt x="1142" y="2690"/>
                  </a:lnTo>
                  <a:lnTo>
                    <a:pt x="1144" y="2700"/>
                  </a:lnTo>
                  <a:lnTo>
                    <a:pt x="1146" y="2712"/>
                  </a:lnTo>
                  <a:lnTo>
                    <a:pt x="1150" y="2721"/>
                  </a:lnTo>
                  <a:lnTo>
                    <a:pt x="1153" y="2732"/>
                  </a:lnTo>
                  <a:lnTo>
                    <a:pt x="1157" y="2742"/>
                  </a:lnTo>
                  <a:lnTo>
                    <a:pt x="1166" y="2761"/>
                  </a:lnTo>
                  <a:lnTo>
                    <a:pt x="1177" y="2778"/>
                  </a:lnTo>
                  <a:lnTo>
                    <a:pt x="1189" y="2795"/>
                  </a:lnTo>
                  <a:lnTo>
                    <a:pt x="1204" y="2810"/>
                  </a:lnTo>
                  <a:lnTo>
                    <a:pt x="1218" y="2825"/>
                  </a:lnTo>
                  <a:lnTo>
                    <a:pt x="1235" y="2837"/>
                  </a:lnTo>
                  <a:lnTo>
                    <a:pt x="1253" y="2847"/>
                  </a:lnTo>
                  <a:lnTo>
                    <a:pt x="1272" y="2857"/>
                  </a:lnTo>
                  <a:lnTo>
                    <a:pt x="1282" y="2861"/>
                  </a:lnTo>
                  <a:lnTo>
                    <a:pt x="1292" y="2864"/>
                  </a:lnTo>
                  <a:lnTo>
                    <a:pt x="1302" y="2867"/>
                  </a:lnTo>
                  <a:lnTo>
                    <a:pt x="1312" y="2869"/>
                  </a:lnTo>
                  <a:lnTo>
                    <a:pt x="1324" y="2871"/>
                  </a:lnTo>
                  <a:lnTo>
                    <a:pt x="1334" y="2872"/>
                  </a:lnTo>
                  <a:lnTo>
                    <a:pt x="1346" y="2873"/>
                  </a:lnTo>
                  <a:lnTo>
                    <a:pt x="1356" y="2873"/>
                  </a:lnTo>
                  <a:lnTo>
                    <a:pt x="1367" y="2873"/>
                  </a:lnTo>
                  <a:lnTo>
                    <a:pt x="1379" y="2872"/>
                  </a:lnTo>
                  <a:lnTo>
                    <a:pt x="1389" y="2871"/>
                  </a:lnTo>
                  <a:lnTo>
                    <a:pt x="1401" y="2869"/>
                  </a:lnTo>
                  <a:lnTo>
                    <a:pt x="1411" y="2867"/>
                  </a:lnTo>
                  <a:lnTo>
                    <a:pt x="1421" y="2864"/>
                  </a:lnTo>
                  <a:lnTo>
                    <a:pt x="1431" y="2861"/>
                  </a:lnTo>
                  <a:lnTo>
                    <a:pt x="1441" y="2857"/>
                  </a:lnTo>
                  <a:lnTo>
                    <a:pt x="1460" y="2847"/>
                  </a:lnTo>
                  <a:lnTo>
                    <a:pt x="1477" y="2837"/>
                  </a:lnTo>
                  <a:lnTo>
                    <a:pt x="1494" y="2825"/>
                  </a:lnTo>
                  <a:lnTo>
                    <a:pt x="1510" y="2810"/>
                  </a:lnTo>
                  <a:lnTo>
                    <a:pt x="1524" y="2795"/>
                  </a:lnTo>
                  <a:lnTo>
                    <a:pt x="1537" y="2778"/>
                  </a:lnTo>
                  <a:lnTo>
                    <a:pt x="1547" y="2761"/>
                  </a:lnTo>
                  <a:lnTo>
                    <a:pt x="1556" y="2742"/>
                  </a:lnTo>
                  <a:lnTo>
                    <a:pt x="1560" y="2732"/>
                  </a:lnTo>
                  <a:lnTo>
                    <a:pt x="1564" y="2721"/>
                  </a:lnTo>
                  <a:lnTo>
                    <a:pt x="1567" y="2712"/>
                  </a:lnTo>
                  <a:lnTo>
                    <a:pt x="1569" y="2700"/>
                  </a:lnTo>
                  <a:lnTo>
                    <a:pt x="1571" y="2690"/>
                  </a:lnTo>
                  <a:lnTo>
                    <a:pt x="1573" y="2680"/>
                  </a:lnTo>
                  <a:lnTo>
                    <a:pt x="1573" y="2668"/>
                  </a:lnTo>
                  <a:lnTo>
                    <a:pt x="1574" y="2657"/>
                  </a:lnTo>
                  <a:lnTo>
                    <a:pt x="1573" y="2639"/>
                  </a:lnTo>
                  <a:lnTo>
                    <a:pt x="1571" y="2622"/>
                  </a:lnTo>
                  <a:lnTo>
                    <a:pt x="1567" y="2604"/>
                  </a:lnTo>
                  <a:lnTo>
                    <a:pt x="1563" y="2588"/>
                  </a:lnTo>
                  <a:lnTo>
                    <a:pt x="1556" y="2572"/>
                  </a:lnTo>
                  <a:lnTo>
                    <a:pt x="1549" y="2557"/>
                  </a:lnTo>
                  <a:lnTo>
                    <a:pt x="1541" y="2542"/>
                  </a:lnTo>
                  <a:lnTo>
                    <a:pt x="1530" y="2529"/>
                  </a:lnTo>
                  <a:lnTo>
                    <a:pt x="1520" y="2515"/>
                  </a:lnTo>
                  <a:lnTo>
                    <a:pt x="1509" y="2503"/>
                  </a:lnTo>
                  <a:lnTo>
                    <a:pt x="1496" y="2491"/>
                  </a:lnTo>
                  <a:lnTo>
                    <a:pt x="1483" y="2481"/>
                  </a:lnTo>
                  <a:lnTo>
                    <a:pt x="1469" y="2472"/>
                  </a:lnTo>
                  <a:lnTo>
                    <a:pt x="1454" y="2463"/>
                  </a:lnTo>
                  <a:lnTo>
                    <a:pt x="1438" y="2457"/>
                  </a:lnTo>
                  <a:lnTo>
                    <a:pt x="1422" y="2451"/>
                  </a:lnTo>
                  <a:close/>
                  <a:moveTo>
                    <a:pt x="2758" y="749"/>
                  </a:moveTo>
                  <a:lnTo>
                    <a:pt x="2778" y="749"/>
                  </a:lnTo>
                  <a:lnTo>
                    <a:pt x="2799" y="751"/>
                  </a:lnTo>
                  <a:lnTo>
                    <a:pt x="2819" y="753"/>
                  </a:lnTo>
                  <a:lnTo>
                    <a:pt x="2839" y="757"/>
                  </a:lnTo>
                  <a:lnTo>
                    <a:pt x="2858" y="762"/>
                  </a:lnTo>
                  <a:lnTo>
                    <a:pt x="2877" y="767"/>
                  </a:lnTo>
                  <a:lnTo>
                    <a:pt x="2896" y="773"/>
                  </a:lnTo>
                  <a:lnTo>
                    <a:pt x="2914" y="780"/>
                  </a:lnTo>
                  <a:lnTo>
                    <a:pt x="2932" y="789"/>
                  </a:lnTo>
                  <a:lnTo>
                    <a:pt x="2950" y="797"/>
                  </a:lnTo>
                  <a:lnTo>
                    <a:pt x="2966" y="807"/>
                  </a:lnTo>
                  <a:lnTo>
                    <a:pt x="2983" y="818"/>
                  </a:lnTo>
                  <a:lnTo>
                    <a:pt x="2998" y="828"/>
                  </a:lnTo>
                  <a:lnTo>
                    <a:pt x="3013" y="840"/>
                  </a:lnTo>
                  <a:lnTo>
                    <a:pt x="3028" y="853"/>
                  </a:lnTo>
                  <a:lnTo>
                    <a:pt x="3042" y="866"/>
                  </a:lnTo>
                  <a:lnTo>
                    <a:pt x="3055" y="880"/>
                  </a:lnTo>
                  <a:lnTo>
                    <a:pt x="3068" y="894"/>
                  </a:lnTo>
                  <a:lnTo>
                    <a:pt x="3079" y="910"/>
                  </a:lnTo>
                  <a:lnTo>
                    <a:pt x="3091" y="925"/>
                  </a:lnTo>
                  <a:lnTo>
                    <a:pt x="3101" y="942"/>
                  </a:lnTo>
                  <a:lnTo>
                    <a:pt x="3111" y="958"/>
                  </a:lnTo>
                  <a:lnTo>
                    <a:pt x="3120" y="976"/>
                  </a:lnTo>
                  <a:lnTo>
                    <a:pt x="3128" y="994"/>
                  </a:lnTo>
                  <a:lnTo>
                    <a:pt x="3135" y="1011"/>
                  </a:lnTo>
                  <a:lnTo>
                    <a:pt x="3142" y="1030"/>
                  </a:lnTo>
                  <a:lnTo>
                    <a:pt x="3147" y="1049"/>
                  </a:lnTo>
                  <a:lnTo>
                    <a:pt x="3151" y="1069"/>
                  </a:lnTo>
                  <a:lnTo>
                    <a:pt x="3155" y="1089"/>
                  </a:lnTo>
                  <a:lnTo>
                    <a:pt x="3157" y="1108"/>
                  </a:lnTo>
                  <a:lnTo>
                    <a:pt x="3159" y="1129"/>
                  </a:lnTo>
                  <a:lnTo>
                    <a:pt x="3159" y="1150"/>
                  </a:lnTo>
                  <a:lnTo>
                    <a:pt x="3159" y="1170"/>
                  </a:lnTo>
                  <a:lnTo>
                    <a:pt x="3157" y="1190"/>
                  </a:lnTo>
                  <a:lnTo>
                    <a:pt x="3155" y="1211"/>
                  </a:lnTo>
                  <a:lnTo>
                    <a:pt x="3151" y="1231"/>
                  </a:lnTo>
                  <a:lnTo>
                    <a:pt x="3147" y="1249"/>
                  </a:lnTo>
                  <a:lnTo>
                    <a:pt x="3142" y="1269"/>
                  </a:lnTo>
                  <a:lnTo>
                    <a:pt x="3135" y="1288"/>
                  </a:lnTo>
                  <a:lnTo>
                    <a:pt x="3128" y="1305"/>
                  </a:lnTo>
                  <a:lnTo>
                    <a:pt x="3120" y="1323"/>
                  </a:lnTo>
                  <a:lnTo>
                    <a:pt x="3111" y="1340"/>
                  </a:lnTo>
                  <a:lnTo>
                    <a:pt x="3101" y="1357"/>
                  </a:lnTo>
                  <a:lnTo>
                    <a:pt x="3091" y="1373"/>
                  </a:lnTo>
                  <a:lnTo>
                    <a:pt x="3079" y="1389"/>
                  </a:lnTo>
                  <a:lnTo>
                    <a:pt x="3068" y="1404"/>
                  </a:lnTo>
                  <a:lnTo>
                    <a:pt x="3055" y="1419"/>
                  </a:lnTo>
                  <a:lnTo>
                    <a:pt x="3042" y="1432"/>
                  </a:lnTo>
                  <a:lnTo>
                    <a:pt x="3028" y="1446"/>
                  </a:lnTo>
                  <a:lnTo>
                    <a:pt x="3013" y="1458"/>
                  </a:lnTo>
                  <a:lnTo>
                    <a:pt x="2998" y="1471"/>
                  </a:lnTo>
                  <a:lnTo>
                    <a:pt x="2983" y="1482"/>
                  </a:lnTo>
                  <a:lnTo>
                    <a:pt x="2966" y="1492"/>
                  </a:lnTo>
                  <a:lnTo>
                    <a:pt x="2950" y="1502"/>
                  </a:lnTo>
                  <a:lnTo>
                    <a:pt x="2932" y="1510"/>
                  </a:lnTo>
                  <a:lnTo>
                    <a:pt x="2914" y="1518"/>
                  </a:lnTo>
                  <a:lnTo>
                    <a:pt x="2896" y="1526"/>
                  </a:lnTo>
                  <a:lnTo>
                    <a:pt x="2877" y="1532"/>
                  </a:lnTo>
                  <a:lnTo>
                    <a:pt x="2858" y="1537"/>
                  </a:lnTo>
                  <a:lnTo>
                    <a:pt x="2839" y="1542"/>
                  </a:lnTo>
                  <a:lnTo>
                    <a:pt x="2819" y="1545"/>
                  </a:lnTo>
                  <a:lnTo>
                    <a:pt x="2799" y="1548"/>
                  </a:lnTo>
                  <a:lnTo>
                    <a:pt x="2778" y="1549"/>
                  </a:lnTo>
                  <a:lnTo>
                    <a:pt x="2758" y="1550"/>
                  </a:lnTo>
                  <a:lnTo>
                    <a:pt x="2739" y="1549"/>
                  </a:lnTo>
                  <a:lnTo>
                    <a:pt x="2720" y="1548"/>
                  </a:lnTo>
                  <a:lnTo>
                    <a:pt x="2702" y="1546"/>
                  </a:lnTo>
                  <a:lnTo>
                    <a:pt x="2684" y="1543"/>
                  </a:lnTo>
                  <a:lnTo>
                    <a:pt x="2666" y="1539"/>
                  </a:lnTo>
                  <a:lnTo>
                    <a:pt x="2649" y="1535"/>
                  </a:lnTo>
                  <a:lnTo>
                    <a:pt x="2631" y="1530"/>
                  </a:lnTo>
                  <a:lnTo>
                    <a:pt x="2615" y="1524"/>
                  </a:lnTo>
                  <a:lnTo>
                    <a:pt x="2598" y="1517"/>
                  </a:lnTo>
                  <a:lnTo>
                    <a:pt x="2581" y="1509"/>
                  </a:lnTo>
                  <a:lnTo>
                    <a:pt x="2566" y="1501"/>
                  </a:lnTo>
                  <a:lnTo>
                    <a:pt x="2550" y="1492"/>
                  </a:lnTo>
                  <a:lnTo>
                    <a:pt x="2536" y="1483"/>
                  </a:lnTo>
                  <a:lnTo>
                    <a:pt x="2521" y="1473"/>
                  </a:lnTo>
                  <a:lnTo>
                    <a:pt x="2507" y="1462"/>
                  </a:lnTo>
                  <a:lnTo>
                    <a:pt x="2493" y="1451"/>
                  </a:lnTo>
                  <a:lnTo>
                    <a:pt x="2481" y="1439"/>
                  </a:lnTo>
                  <a:lnTo>
                    <a:pt x="2468" y="1426"/>
                  </a:lnTo>
                  <a:lnTo>
                    <a:pt x="2456" y="1414"/>
                  </a:lnTo>
                  <a:lnTo>
                    <a:pt x="2444" y="1400"/>
                  </a:lnTo>
                  <a:lnTo>
                    <a:pt x="2434" y="1386"/>
                  </a:lnTo>
                  <a:lnTo>
                    <a:pt x="2424" y="1371"/>
                  </a:lnTo>
                  <a:lnTo>
                    <a:pt x="2414" y="1357"/>
                  </a:lnTo>
                  <a:lnTo>
                    <a:pt x="2406" y="1341"/>
                  </a:lnTo>
                  <a:lnTo>
                    <a:pt x="2398" y="1326"/>
                  </a:lnTo>
                  <a:lnTo>
                    <a:pt x="2389" y="1309"/>
                  </a:lnTo>
                  <a:lnTo>
                    <a:pt x="2383" y="1293"/>
                  </a:lnTo>
                  <a:lnTo>
                    <a:pt x="2377" y="1276"/>
                  </a:lnTo>
                  <a:lnTo>
                    <a:pt x="2372" y="1259"/>
                  </a:lnTo>
                  <a:lnTo>
                    <a:pt x="2368" y="1241"/>
                  </a:lnTo>
                  <a:lnTo>
                    <a:pt x="2363" y="1223"/>
                  </a:lnTo>
                  <a:lnTo>
                    <a:pt x="2360" y="1206"/>
                  </a:lnTo>
                  <a:lnTo>
                    <a:pt x="2360" y="1205"/>
                  </a:lnTo>
                  <a:lnTo>
                    <a:pt x="2360" y="1204"/>
                  </a:lnTo>
                  <a:lnTo>
                    <a:pt x="2360" y="1204"/>
                  </a:lnTo>
                  <a:lnTo>
                    <a:pt x="2360" y="1203"/>
                  </a:lnTo>
                  <a:lnTo>
                    <a:pt x="2359" y="1199"/>
                  </a:lnTo>
                  <a:lnTo>
                    <a:pt x="2359" y="1199"/>
                  </a:lnTo>
                  <a:lnTo>
                    <a:pt x="2359" y="1197"/>
                  </a:lnTo>
                  <a:lnTo>
                    <a:pt x="2359" y="1197"/>
                  </a:lnTo>
                  <a:lnTo>
                    <a:pt x="2359" y="1196"/>
                  </a:lnTo>
                  <a:lnTo>
                    <a:pt x="2359" y="1195"/>
                  </a:lnTo>
                  <a:lnTo>
                    <a:pt x="2359" y="1195"/>
                  </a:lnTo>
                  <a:lnTo>
                    <a:pt x="2359" y="1194"/>
                  </a:lnTo>
                  <a:lnTo>
                    <a:pt x="2359" y="1194"/>
                  </a:lnTo>
                  <a:lnTo>
                    <a:pt x="2359" y="1193"/>
                  </a:lnTo>
                  <a:lnTo>
                    <a:pt x="2359" y="1192"/>
                  </a:lnTo>
                  <a:lnTo>
                    <a:pt x="2358" y="1189"/>
                  </a:lnTo>
                  <a:lnTo>
                    <a:pt x="2358" y="1188"/>
                  </a:lnTo>
                  <a:lnTo>
                    <a:pt x="2358" y="1187"/>
                  </a:lnTo>
                  <a:lnTo>
                    <a:pt x="2358" y="1187"/>
                  </a:lnTo>
                  <a:lnTo>
                    <a:pt x="2358" y="1186"/>
                  </a:lnTo>
                  <a:lnTo>
                    <a:pt x="2358" y="1185"/>
                  </a:lnTo>
                  <a:lnTo>
                    <a:pt x="2358" y="1185"/>
                  </a:lnTo>
                  <a:lnTo>
                    <a:pt x="2358" y="1184"/>
                  </a:lnTo>
                  <a:lnTo>
                    <a:pt x="2358" y="1184"/>
                  </a:lnTo>
                  <a:lnTo>
                    <a:pt x="2358" y="1183"/>
                  </a:lnTo>
                  <a:lnTo>
                    <a:pt x="2357" y="1178"/>
                  </a:lnTo>
                  <a:lnTo>
                    <a:pt x="2357" y="1177"/>
                  </a:lnTo>
                  <a:lnTo>
                    <a:pt x="2357" y="1177"/>
                  </a:lnTo>
                  <a:lnTo>
                    <a:pt x="2357" y="1176"/>
                  </a:lnTo>
                  <a:lnTo>
                    <a:pt x="2357" y="1175"/>
                  </a:lnTo>
                  <a:lnTo>
                    <a:pt x="2357" y="1175"/>
                  </a:lnTo>
                  <a:lnTo>
                    <a:pt x="2357" y="1174"/>
                  </a:lnTo>
                  <a:lnTo>
                    <a:pt x="2357" y="1174"/>
                  </a:lnTo>
                  <a:lnTo>
                    <a:pt x="2357" y="1173"/>
                  </a:lnTo>
                  <a:lnTo>
                    <a:pt x="2357" y="1172"/>
                  </a:lnTo>
                  <a:lnTo>
                    <a:pt x="2357" y="1172"/>
                  </a:lnTo>
                  <a:lnTo>
                    <a:pt x="2357" y="1168"/>
                  </a:lnTo>
                  <a:lnTo>
                    <a:pt x="2357" y="1167"/>
                  </a:lnTo>
                  <a:lnTo>
                    <a:pt x="2357" y="1166"/>
                  </a:lnTo>
                  <a:lnTo>
                    <a:pt x="2357" y="1166"/>
                  </a:lnTo>
                  <a:lnTo>
                    <a:pt x="2357" y="1165"/>
                  </a:lnTo>
                  <a:lnTo>
                    <a:pt x="2357" y="1164"/>
                  </a:lnTo>
                  <a:lnTo>
                    <a:pt x="2357" y="1164"/>
                  </a:lnTo>
                  <a:lnTo>
                    <a:pt x="2356" y="1157"/>
                  </a:lnTo>
                  <a:lnTo>
                    <a:pt x="2356" y="1150"/>
                  </a:lnTo>
                  <a:lnTo>
                    <a:pt x="2357" y="1129"/>
                  </a:lnTo>
                  <a:lnTo>
                    <a:pt x="2358" y="1108"/>
                  </a:lnTo>
                  <a:lnTo>
                    <a:pt x="2361" y="1089"/>
                  </a:lnTo>
                  <a:lnTo>
                    <a:pt x="2365" y="1069"/>
                  </a:lnTo>
                  <a:lnTo>
                    <a:pt x="2369" y="1049"/>
                  </a:lnTo>
                  <a:lnTo>
                    <a:pt x="2375" y="1030"/>
                  </a:lnTo>
                  <a:lnTo>
                    <a:pt x="2381" y="1011"/>
                  </a:lnTo>
                  <a:lnTo>
                    <a:pt x="2388" y="994"/>
                  </a:lnTo>
                  <a:lnTo>
                    <a:pt x="2396" y="976"/>
                  </a:lnTo>
                  <a:lnTo>
                    <a:pt x="2405" y="958"/>
                  </a:lnTo>
                  <a:lnTo>
                    <a:pt x="2414" y="942"/>
                  </a:lnTo>
                  <a:lnTo>
                    <a:pt x="2425" y="925"/>
                  </a:lnTo>
                  <a:lnTo>
                    <a:pt x="2436" y="910"/>
                  </a:lnTo>
                  <a:lnTo>
                    <a:pt x="2449" y="894"/>
                  </a:lnTo>
                  <a:lnTo>
                    <a:pt x="2461" y="880"/>
                  </a:lnTo>
                  <a:lnTo>
                    <a:pt x="2474" y="866"/>
                  </a:lnTo>
                  <a:lnTo>
                    <a:pt x="2488" y="853"/>
                  </a:lnTo>
                  <a:lnTo>
                    <a:pt x="2502" y="840"/>
                  </a:lnTo>
                  <a:lnTo>
                    <a:pt x="2518" y="828"/>
                  </a:lnTo>
                  <a:lnTo>
                    <a:pt x="2534" y="818"/>
                  </a:lnTo>
                  <a:lnTo>
                    <a:pt x="2550" y="807"/>
                  </a:lnTo>
                  <a:lnTo>
                    <a:pt x="2567" y="797"/>
                  </a:lnTo>
                  <a:lnTo>
                    <a:pt x="2584" y="789"/>
                  </a:lnTo>
                  <a:lnTo>
                    <a:pt x="2602" y="780"/>
                  </a:lnTo>
                  <a:lnTo>
                    <a:pt x="2620" y="773"/>
                  </a:lnTo>
                  <a:lnTo>
                    <a:pt x="2638" y="767"/>
                  </a:lnTo>
                  <a:lnTo>
                    <a:pt x="2658" y="762"/>
                  </a:lnTo>
                  <a:lnTo>
                    <a:pt x="2677" y="757"/>
                  </a:lnTo>
                  <a:lnTo>
                    <a:pt x="2697" y="753"/>
                  </a:lnTo>
                  <a:lnTo>
                    <a:pt x="2717" y="751"/>
                  </a:lnTo>
                  <a:lnTo>
                    <a:pt x="2737" y="749"/>
                  </a:lnTo>
                  <a:lnTo>
                    <a:pt x="2758" y="749"/>
                  </a:lnTo>
                  <a:close/>
                  <a:moveTo>
                    <a:pt x="668" y="73"/>
                  </a:moveTo>
                  <a:lnTo>
                    <a:pt x="699" y="73"/>
                  </a:lnTo>
                  <a:lnTo>
                    <a:pt x="729" y="76"/>
                  </a:lnTo>
                  <a:lnTo>
                    <a:pt x="758" y="80"/>
                  </a:lnTo>
                  <a:lnTo>
                    <a:pt x="789" y="85"/>
                  </a:lnTo>
                  <a:lnTo>
                    <a:pt x="817" y="92"/>
                  </a:lnTo>
                  <a:lnTo>
                    <a:pt x="846" y="99"/>
                  </a:lnTo>
                  <a:lnTo>
                    <a:pt x="873" y="110"/>
                  </a:lnTo>
                  <a:lnTo>
                    <a:pt x="900" y="120"/>
                  </a:lnTo>
                  <a:lnTo>
                    <a:pt x="927" y="131"/>
                  </a:lnTo>
                  <a:lnTo>
                    <a:pt x="951" y="145"/>
                  </a:lnTo>
                  <a:lnTo>
                    <a:pt x="976" y="159"/>
                  </a:lnTo>
                  <a:lnTo>
                    <a:pt x="1001" y="175"/>
                  </a:lnTo>
                  <a:lnTo>
                    <a:pt x="1024" y="191"/>
                  </a:lnTo>
                  <a:lnTo>
                    <a:pt x="1047" y="209"/>
                  </a:lnTo>
                  <a:lnTo>
                    <a:pt x="1069" y="228"/>
                  </a:lnTo>
                  <a:lnTo>
                    <a:pt x="1089" y="247"/>
                  </a:lnTo>
                  <a:lnTo>
                    <a:pt x="1109" y="268"/>
                  </a:lnTo>
                  <a:lnTo>
                    <a:pt x="1128" y="289"/>
                  </a:lnTo>
                  <a:lnTo>
                    <a:pt x="1145" y="311"/>
                  </a:lnTo>
                  <a:lnTo>
                    <a:pt x="1162" y="335"/>
                  </a:lnTo>
                  <a:lnTo>
                    <a:pt x="1177" y="359"/>
                  </a:lnTo>
                  <a:lnTo>
                    <a:pt x="1191" y="384"/>
                  </a:lnTo>
                  <a:lnTo>
                    <a:pt x="1205" y="410"/>
                  </a:lnTo>
                  <a:lnTo>
                    <a:pt x="1216" y="436"/>
                  </a:lnTo>
                  <a:lnTo>
                    <a:pt x="1227" y="463"/>
                  </a:lnTo>
                  <a:lnTo>
                    <a:pt x="1237" y="490"/>
                  </a:lnTo>
                  <a:lnTo>
                    <a:pt x="1244" y="518"/>
                  </a:lnTo>
                  <a:lnTo>
                    <a:pt x="1251" y="547"/>
                  </a:lnTo>
                  <a:lnTo>
                    <a:pt x="1256" y="576"/>
                  </a:lnTo>
                  <a:lnTo>
                    <a:pt x="1261" y="606"/>
                  </a:lnTo>
                  <a:lnTo>
                    <a:pt x="1263" y="636"/>
                  </a:lnTo>
                  <a:lnTo>
                    <a:pt x="1263" y="666"/>
                  </a:lnTo>
                  <a:lnTo>
                    <a:pt x="1263" y="695"/>
                  </a:lnTo>
                  <a:lnTo>
                    <a:pt x="1261" y="723"/>
                  </a:lnTo>
                  <a:lnTo>
                    <a:pt x="1258" y="751"/>
                  </a:lnTo>
                  <a:lnTo>
                    <a:pt x="1252" y="778"/>
                  </a:lnTo>
                  <a:lnTo>
                    <a:pt x="1247" y="805"/>
                  </a:lnTo>
                  <a:lnTo>
                    <a:pt x="1240" y="832"/>
                  </a:lnTo>
                  <a:lnTo>
                    <a:pt x="1232" y="858"/>
                  </a:lnTo>
                  <a:lnTo>
                    <a:pt x="1222" y="883"/>
                  </a:lnTo>
                  <a:lnTo>
                    <a:pt x="1212" y="908"/>
                  </a:lnTo>
                  <a:lnTo>
                    <a:pt x="1200" y="932"/>
                  </a:lnTo>
                  <a:lnTo>
                    <a:pt x="1188" y="955"/>
                  </a:lnTo>
                  <a:lnTo>
                    <a:pt x="1175" y="979"/>
                  </a:lnTo>
                  <a:lnTo>
                    <a:pt x="1160" y="1001"/>
                  </a:lnTo>
                  <a:lnTo>
                    <a:pt x="1144" y="1023"/>
                  </a:lnTo>
                  <a:lnTo>
                    <a:pt x="1128" y="1043"/>
                  </a:lnTo>
                  <a:lnTo>
                    <a:pt x="1110" y="1064"/>
                  </a:lnTo>
                  <a:lnTo>
                    <a:pt x="1110" y="1064"/>
                  </a:lnTo>
                  <a:lnTo>
                    <a:pt x="1107" y="1067"/>
                  </a:lnTo>
                  <a:lnTo>
                    <a:pt x="1107" y="1067"/>
                  </a:lnTo>
                  <a:lnTo>
                    <a:pt x="1106" y="1068"/>
                  </a:lnTo>
                  <a:lnTo>
                    <a:pt x="1106" y="1068"/>
                  </a:lnTo>
                  <a:lnTo>
                    <a:pt x="1106" y="1069"/>
                  </a:lnTo>
                  <a:lnTo>
                    <a:pt x="1105" y="1070"/>
                  </a:lnTo>
                  <a:lnTo>
                    <a:pt x="1101" y="1074"/>
                  </a:lnTo>
                  <a:lnTo>
                    <a:pt x="1101" y="1074"/>
                  </a:lnTo>
                  <a:lnTo>
                    <a:pt x="1100" y="1075"/>
                  </a:lnTo>
                  <a:lnTo>
                    <a:pt x="1098" y="1077"/>
                  </a:lnTo>
                  <a:lnTo>
                    <a:pt x="1098" y="1077"/>
                  </a:lnTo>
                  <a:lnTo>
                    <a:pt x="1097" y="1078"/>
                  </a:lnTo>
                  <a:lnTo>
                    <a:pt x="1097" y="1078"/>
                  </a:lnTo>
                  <a:lnTo>
                    <a:pt x="1092" y="1084"/>
                  </a:lnTo>
                  <a:lnTo>
                    <a:pt x="1090" y="1085"/>
                  </a:lnTo>
                  <a:lnTo>
                    <a:pt x="1090" y="1086"/>
                  </a:lnTo>
                  <a:lnTo>
                    <a:pt x="1090" y="1086"/>
                  </a:lnTo>
                  <a:lnTo>
                    <a:pt x="1088" y="1087"/>
                  </a:lnTo>
                  <a:lnTo>
                    <a:pt x="1088" y="1088"/>
                  </a:lnTo>
                  <a:lnTo>
                    <a:pt x="1087" y="1088"/>
                  </a:lnTo>
                  <a:lnTo>
                    <a:pt x="1087" y="1089"/>
                  </a:lnTo>
                  <a:lnTo>
                    <a:pt x="1086" y="1089"/>
                  </a:lnTo>
                  <a:lnTo>
                    <a:pt x="1080" y="1095"/>
                  </a:lnTo>
                  <a:lnTo>
                    <a:pt x="1080" y="1095"/>
                  </a:lnTo>
                  <a:lnTo>
                    <a:pt x="1077" y="1098"/>
                  </a:lnTo>
                  <a:lnTo>
                    <a:pt x="1057" y="1116"/>
                  </a:lnTo>
                  <a:lnTo>
                    <a:pt x="1035" y="1133"/>
                  </a:lnTo>
                  <a:lnTo>
                    <a:pt x="1014" y="1150"/>
                  </a:lnTo>
                  <a:lnTo>
                    <a:pt x="991" y="1165"/>
                  </a:lnTo>
                  <a:lnTo>
                    <a:pt x="967" y="1180"/>
                  </a:lnTo>
                  <a:lnTo>
                    <a:pt x="943" y="1193"/>
                  </a:lnTo>
                  <a:lnTo>
                    <a:pt x="918" y="1206"/>
                  </a:lnTo>
                  <a:lnTo>
                    <a:pt x="892" y="1217"/>
                  </a:lnTo>
                  <a:lnTo>
                    <a:pt x="866" y="1226"/>
                  </a:lnTo>
                  <a:lnTo>
                    <a:pt x="839" y="1236"/>
                  </a:lnTo>
                  <a:lnTo>
                    <a:pt x="812" y="1243"/>
                  </a:lnTo>
                  <a:lnTo>
                    <a:pt x="784" y="1249"/>
                  </a:lnTo>
                  <a:lnTo>
                    <a:pt x="755" y="1254"/>
                  </a:lnTo>
                  <a:lnTo>
                    <a:pt x="727" y="1258"/>
                  </a:lnTo>
                  <a:lnTo>
                    <a:pt x="698" y="1260"/>
                  </a:lnTo>
                  <a:lnTo>
                    <a:pt x="668" y="1261"/>
                  </a:lnTo>
                  <a:lnTo>
                    <a:pt x="638" y="1260"/>
                  </a:lnTo>
                  <a:lnTo>
                    <a:pt x="607" y="1258"/>
                  </a:lnTo>
                  <a:lnTo>
                    <a:pt x="578" y="1253"/>
                  </a:lnTo>
                  <a:lnTo>
                    <a:pt x="548" y="1248"/>
                  </a:lnTo>
                  <a:lnTo>
                    <a:pt x="520" y="1242"/>
                  </a:lnTo>
                  <a:lnTo>
                    <a:pt x="492" y="1234"/>
                  </a:lnTo>
                  <a:lnTo>
                    <a:pt x="464" y="1224"/>
                  </a:lnTo>
                  <a:lnTo>
                    <a:pt x="437" y="1214"/>
                  </a:lnTo>
                  <a:lnTo>
                    <a:pt x="410" y="1202"/>
                  </a:lnTo>
                  <a:lnTo>
                    <a:pt x="385" y="1188"/>
                  </a:lnTo>
                  <a:lnTo>
                    <a:pt x="360" y="1175"/>
                  </a:lnTo>
                  <a:lnTo>
                    <a:pt x="335" y="1159"/>
                  </a:lnTo>
                  <a:lnTo>
                    <a:pt x="312" y="1143"/>
                  </a:lnTo>
                  <a:lnTo>
                    <a:pt x="290" y="1125"/>
                  </a:lnTo>
                  <a:lnTo>
                    <a:pt x="268" y="1106"/>
                  </a:lnTo>
                  <a:lnTo>
                    <a:pt x="248" y="1087"/>
                  </a:lnTo>
                  <a:lnTo>
                    <a:pt x="228" y="1066"/>
                  </a:lnTo>
                  <a:lnTo>
                    <a:pt x="210" y="1044"/>
                  </a:lnTo>
                  <a:lnTo>
                    <a:pt x="192" y="1021"/>
                  </a:lnTo>
                  <a:lnTo>
                    <a:pt x="175" y="999"/>
                  </a:lnTo>
                  <a:lnTo>
                    <a:pt x="160" y="975"/>
                  </a:lnTo>
                  <a:lnTo>
                    <a:pt x="145" y="950"/>
                  </a:lnTo>
                  <a:lnTo>
                    <a:pt x="132" y="924"/>
                  </a:lnTo>
                  <a:lnTo>
                    <a:pt x="120" y="897"/>
                  </a:lnTo>
                  <a:lnTo>
                    <a:pt x="109" y="870"/>
                  </a:lnTo>
                  <a:lnTo>
                    <a:pt x="100" y="843"/>
                  </a:lnTo>
                  <a:lnTo>
                    <a:pt x="92" y="816"/>
                  </a:lnTo>
                  <a:lnTo>
                    <a:pt x="85" y="787"/>
                  </a:lnTo>
                  <a:lnTo>
                    <a:pt x="80" y="758"/>
                  </a:lnTo>
                  <a:lnTo>
                    <a:pt x="77" y="728"/>
                  </a:lnTo>
                  <a:lnTo>
                    <a:pt x="74" y="698"/>
                  </a:lnTo>
                  <a:lnTo>
                    <a:pt x="74" y="666"/>
                  </a:lnTo>
                  <a:lnTo>
                    <a:pt x="74" y="636"/>
                  </a:lnTo>
                  <a:lnTo>
                    <a:pt x="77" y="606"/>
                  </a:lnTo>
                  <a:lnTo>
                    <a:pt x="80" y="576"/>
                  </a:lnTo>
                  <a:lnTo>
                    <a:pt x="85" y="547"/>
                  </a:lnTo>
                  <a:lnTo>
                    <a:pt x="92" y="518"/>
                  </a:lnTo>
                  <a:lnTo>
                    <a:pt x="100" y="490"/>
                  </a:lnTo>
                  <a:lnTo>
                    <a:pt x="109" y="463"/>
                  </a:lnTo>
                  <a:lnTo>
                    <a:pt x="120" y="436"/>
                  </a:lnTo>
                  <a:lnTo>
                    <a:pt x="132" y="410"/>
                  </a:lnTo>
                  <a:lnTo>
                    <a:pt x="145" y="384"/>
                  </a:lnTo>
                  <a:lnTo>
                    <a:pt x="160" y="359"/>
                  </a:lnTo>
                  <a:lnTo>
                    <a:pt x="175" y="335"/>
                  </a:lnTo>
                  <a:lnTo>
                    <a:pt x="191" y="311"/>
                  </a:lnTo>
                  <a:lnTo>
                    <a:pt x="210" y="289"/>
                  </a:lnTo>
                  <a:lnTo>
                    <a:pt x="228" y="268"/>
                  </a:lnTo>
                  <a:lnTo>
                    <a:pt x="248" y="247"/>
                  </a:lnTo>
                  <a:lnTo>
                    <a:pt x="268" y="228"/>
                  </a:lnTo>
                  <a:lnTo>
                    <a:pt x="290" y="209"/>
                  </a:lnTo>
                  <a:lnTo>
                    <a:pt x="312" y="191"/>
                  </a:lnTo>
                  <a:lnTo>
                    <a:pt x="335" y="175"/>
                  </a:lnTo>
                  <a:lnTo>
                    <a:pt x="360" y="159"/>
                  </a:lnTo>
                  <a:lnTo>
                    <a:pt x="385" y="145"/>
                  </a:lnTo>
                  <a:lnTo>
                    <a:pt x="410" y="131"/>
                  </a:lnTo>
                  <a:lnTo>
                    <a:pt x="437" y="120"/>
                  </a:lnTo>
                  <a:lnTo>
                    <a:pt x="464" y="110"/>
                  </a:lnTo>
                  <a:lnTo>
                    <a:pt x="492" y="99"/>
                  </a:lnTo>
                  <a:lnTo>
                    <a:pt x="520" y="92"/>
                  </a:lnTo>
                  <a:lnTo>
                    <a:pt x="548" y="85"/>
                  </a:lnTo>
                  <a:lnTo>
                    <a:pt x="578" y="80"/>
                  </a:lnTo>
                  <a:lnTo>
                    <a:pt x="607" y="76"/>
                  </a:lnTo>
                  <a:lnTo>
                    <a:pt x="638" y="73"/>
                  </a:lnTo>
                  <a:lnTo>
                    <a:pt x="668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43" name="Google Shape;543;p28"/>
          <p:cNvGrpSpPr/>
          <p:nvPr/>
        </p:nvGrpSpPr>
        <p:grpSpPr>
          <a:xfrm>
            <a:off x="2867424" y="1491631"/>
            <a:ext cx="1479184" cy="1479182"/>
            <a:chOff x="2867424" y="1491630"/>
            <a:chExt cx="1479184" cy="1479182"/>
          </a:xfrm>
        </p:grpSpPr>
        <p:grpSp>
          <p:nvGrpSpPr>
            <p:cNvPr id="544" name="Google Shape;544;p28"/>
            <p:cNvGrpSpPr/>
            <p:nvPr/>
          </p:nvGrpSpPr>
          <p:grpSpPr>
            <a:xfrm>
              <a:off x="2867424" y="1491630"/>
              <a:ext cx="1479184" cy="1479182"/>
              <a:chOff x="304800" y="673100"/>
              <a:chExt cx="4000500" cy="4000500"/>
            </a:xfrm>
          </p:grpSpPr>
          <p:sp>
            <p:nvSpPr>
              <p:cNvPr id="545" name="Google Shape;545;p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46" name="Google Shape;546;p28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547" name="Google Shape;547;p28"/>
            <p:cNvGrpSpPr/>
            <p:nvPr/>
          </p:nvGrpSpPr>
          <p:grpSpPr>
            <a:xfrm>
              <a:off x="3316679" y="1922623"/>
              <a:ext cx="607249" cy="606196"/>
              <a:chOff x="3810000" y="2265363"/>
              <a:chExt cx="915988" cy="914400"/>
            </a:xfrm>
          </p:grpSpPr>
          <p:sp>
            <p:nvSpPr>
              <p:cNvPr id="548" name="Google Shape;548;p28"/>
              <p:cNvSpPr/>
              <p:nvPr/>
            </p:nvSpPr>
            <p:spPr>
              <a:xfrm>
                <a:off x="4724400" y="2662238"/>
                <a:ext cx="1588" cy="15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3844925" y="2951163"/>
                <a:ext cx="841375" cy="228600"/>
              </a:xfrm>
              <a:custGeom>
                <a:rect b="b" l="l" r="r" t="t"/>
                <a:pathLst>
                  <a:path extrusionOk="0" h="144" w="530">
                    <a:moveTo>
                      <a:pt x="334" y="0"/>
                    </a:moveTo>
                    <a:lnTo>
                      <a:pt x="196" y="0"/>
                    </a:lnTo>
                    <a:lnTo>
                      <a:pt x="184" y="10"/>
                    </a:lnTo>
                    <a:lnTo>
                      <a:pt x="0" y="144"/>
                    </a:lnTo>
                    <a:lnTo>
                      <a:pt x="530" y="144"/>
                    </a:lnTo>
                    <a:lnTo>
                      <a:pt x="348" y="1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4438650" y="2725738"/>
                <a:ext cx="285750" cy="419100"/>
              </a:xfrm>
              <a:custGeom>
                <a:rect b="b" l="l" r="r" t="t"/>
                <a:pathLst>
                  <a:path extrusionOk="0" h="264" w="180">
                    <a:moveTo>
                      <a:pt x="2" y="132"/>
                    </a:moveTo>
                    <a:lnTo>
                      <a:pt x="0" y="132"/>
                    </a:lnTo>
                    <a:lnTo>
                      <a:pt x="180" y="264"/>
                    </a:lnTo>
                    <a:lnTo>
                      <a:pt x="180" y="0"/>
                    </a:lnTo>
                    <a:lnTo>
                      <a:pt x="104" y="56"/>
                    </a:lnTo>
                    <a:lnTo>
                      <a:pt x="2" y="1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4603750" y="2576513"/>
                <a:ext cx="120650" cy="174625"/>
              </a:xfrm>
              <a:custGeom>
                <a:rect b="b" l="l" r="r" t="t"/>
                <a:pathLst>
                  <a:path extrusionOk="0" h="110" w="76">
                    <a:moveTo>
                      <a:pt x="76" y="54"/>
                    </a:moveTo>
                    <a:lnTo>
                      <a:pt x="76" y="54"/>
                    </a:lnTo>
                    <a:lnTo>
                      <a:pt x="76" y="54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3810000" y="2725738"/>
                <a:ext cx="282575" cy="419100"/>
              </a:xfrm>
              <a:custGeom>
                <a:rect b="b" l="l" r="r" t="t"/>
                <a:pathLst>
                  <a:path extrusionOk="0" h="264" w="178">
                    <a:moveTo>
                      <a:pt x="178" y="132"/>
                    </a:moveTo>
                    <a:lnTo>
                      <a:pt x="76" y="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4"/>
                    </a:lnTo>
                    <a:lnTo>
                      <a:pt x="178" y="132"/>
                    </a:lnTo>
                    <a:lnTo>
                      <a:pt x="178" y="1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3810000" y="2576513"/>
                <a:ext cx="120650" cy="174625"/>
              </a:xfrm>
              <a:custGeom>
                <a:rect b="b" l="l" r="r" t="t"/>
                <a:pathLst>
                  <a:path extrusionOk="0" h="110" w="76">
                    <a:moveTo>
                      <a:pt x="76" y="0"/>
                    </a:moveTo>
                    <a:lnTo>
                      <a:pt x="0" y="54"/>
                    </a:lnTo>
                    <a:lnTo>
                      <a:pt x="76" y="11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3981450" y="2265363"/>
                <a:ext cx="571500" cy="638175"/>
              </a:xfrm>
              <a:custGeom>
                <a:rect b="b" l="l" r="r" t="t"/>
                <a:pathLst>
                  <a:path extrusionOk="0" h="402" w="360">
                    <a:moveTo>
                      <a:pt x="104" y="72"/>
                    </a:moveTo>
                    <a:lnTo>
                      <a:pt x="104" y="104"/>
                    </a:lnTo>
                    <a:lnTo>
                      <a:pt x="72" y="104"/>
                    </a:lnTo>
                    <a:lnTo>
                      <a:pt x="0" y="104"/>
                    </a:lnTo>
                    <a:lnTo>
                      <a:pt x="0" y="330"/>
                    </a:lnTo>
                    <a:lnTo>
                      <a:pt x="98" y="402"/>
                    </a:lnTo>
                    <a:lnTo>
                      <a:pt x="262" y="402"/>
                    </a:lnTo>
                    <a:lnTo>
                      <a:pt x="360" y="330"/>
                    </a:lnTo>
                    <a:lnTo>
                      <a:pt x="360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3981450" y="2265363"/>
                <a:ext cx="114300" cy="114300"/>
              </a:xfrm>
              <a:custGeom>
                <a:rect b="b" l="l" r="r" t="t"/>
                <a:pathLst>
                  <a:path extrusionOk="0" h="72" w="72">
                    <a:moveTo>
                      <a:pt x="0" y="72"/>
                    </a:moveTo>
                    <a:lnTo>
                      <a:pt x="72" y="72"/>
                    </a:lnTo>
                    <a:lnTo>
                      <a:pt x="7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556" name="Google Shape;556;p28"/>
          <p:cNvGrpSpPr/>
          <p:nvPr/>
        </p:nvGrpSpPr>
        <p:grpSpPr>
          <a:xfrm>
            <a:off x="7042946" y="1491631"/>
            <a:ext cx="1479184" cy="1479182"/>
            <a:chOff x="7042946" y="1491630"/>
            <a:chExt cx="1479184" cy="1479182"/>
          </a:xfrm>
        </p:grpSpPr>
        <p:grpSp>
          <p:nvGrpSpPr>
            <p:cNvPr id="557" name="Google Shape;557;p28"/>
            <p:cNvGrpSpPr/>
            <p:nvPr/>
          </p:nvGrpSpPr>
          <p:grpSpPr>
            <a:xfrm>
              <a:off x="7042946" y="1491630"/>
              <a:ext cx="1479184" cy="1479182"/>
              <a:chOff x="304800" y="673100"/>
              <a:chExt cx="4000500" cy="4000500"/>
            </a:xfrm>
          </p:grpSpPr>
          <p:sp>
            <p:nvSpPr>
              <p:cNvPr id="558" name="Google Shape;558;p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560" name="Google Shape;560;p28"/>
            <p:cNvGrpSpPr/>
            <p:nvPr/>
          </p:nvGrpSpPr>
          <p:grpSpPr>
            <a:xfrm>
              <a:off x="7380679" y="1826788"/>
              <a:ext cx="803718" cy="797865"/>
              <a:chOff x="6400800" y="1195388"/>
              <a:chExt cx="654050" cy="649287"/>
            </a:xfrm>
          </p:grpSpPr>
          <p:sp>
            <p:nvSpPr>
              <p:cNvPr id="561" name="Google Shape;561;p28"/>
              <p:cNvSpPr/>
              <p:nvPr/>
            </p:nvSpPr>
            <p:spPr>
              <a:xfrm>
                <a:off x="6400800" y="1195388"/>
                <a:ext cx="654050" cy="649287"/>
              </a:xfrm>
              <a:custGeom>
                <a:rect b="b" l="l" r="r" t="t"/>
                <a:pathLst>
                  <a:path extrusionOk="0" h="409" w="412">
                    <a:moveTo>
                      <a:pt x="361" y="317"/>
                    </a:moveTo>
                    <a:lnTo>
                      <a:pt x="361" y="47"/>
                    </a:lnTo>
                    <a:lnTo>
                      <a:pt x="361" y="47"/>
                    </a:lnTo>
                    <a:lnTo>
                      <a:pt x="359" y="39"/>
                    </a:lnTo>
                    <a:lnTo>
                      <a:pt x="358" y="31"/>
                    </a:lnTo>
                    <a:lnTo>
                      <a:pt x="355" y="23"/>
                    </a:lnTo>
                    <a:lnTo>
                      <a:pt x="350" y="16"/>
                    </a:lnTo>
                    <a:lnTo>
                      <a:pt x="343" y="10"/>
                    </a:lnTo>
                    <a:lnTo>
                      <a:pt x="336" y="4"/>
                    </a:lnTo>
                    <a:lnTo>
                      <a:pt x="328" y="1"/>
                    </a:lnTo>
                    <a:lnTo>
                      <a:pt x="31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34" y="9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1" y="20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7" y="47"/>
                    </a:lnTo>
                    <a:lnTo>
                      <a:pt x="4" y="59"/>
                    </a:lnTo>
                    <a:lnTo>
                      <a:pt x="1" y="72"/>
                    </a:lnTo>
                    <a:lnTo>
                      <a:pt x="1" y="86"/>
                    </a:lnTo>
                    <a:lnTo>
                      <a:pt x="0" y="100"/>
                    </a:lnTo>
                    <a:lnTo>
                      <a:pt x="0" y="113"/>
                    </a:lnTo>
                    <a:lnTo>
                      <a:pt x="52" y="113"/>
                    </a:lnTo>
                    <a:lnTo>
                      <a:pt x="52" y="366"/>
                    </a:lnTo>
                    <a:lnTo>
                      <a:pt x="52" y="366"/>
                    </a:lnTo>
                    <a:lnTo>
                      <a:pt x="52" y="378"/>
                    </a:lnTo>
                    <a:lnTo>
                      <a:pt x="54" y="386"/>
                    </a:lnTo>
                    <a:lnTo>
                      <a:pt x="59" y="395"/>
                    </a:lnTo>
                    <a:lnTo>
                      <a:pt x="63" y="400"/>
                    </a:lnTo>
                    <a:lnTo>
                      <a:pt x="63" y="400"/>
                    </a:lnTo>
                    <a:lnTo>
                      <a:pt x="69" y="405"/>
                    </a:lnTo>
                    <a:lnTo>
                      <a:pt x="73" y="408"/>
                    </a:lnTo>
                    <a:lnTo>
                      <a:pt x="82" y="409"/>
                    </a:lnTo>
                    <a:lnTo>
                      <a:pt x="82" y="409"/>
                    </a:lnTo>
                    <a:lnTo>
                      <a:pt x="348" y="409"/>
                    </a:lnTo>
                    <a:lnTo>
                      <a:pt x="348" y="409"/>
                    </a:lnTo>
                    <a:lnTo>
                      <a:pt x="358" y="409"/>
                    </a:lnTo>
                    <a:lnTo>
                      <a:pt x="365" y="408"/>
                    </a:lnTo>
                    <a:lnTo>
                      <a:pt x="373" y="405"/>
                    </a:lnTo>
                    <a:lnTo>
                      <a:pt x="379" y="400"/>
                    </a:lnTo>
                    <a:lnTo>
                      <a:pt x="385" y="396"/>
                    </a:lnTo>
                    <a:lnTo>
                      <a:pt x="391" y="392"/>
                    </a:lnTo>
                    <a:lnTo>
                      <a:pt x="399" y="380"/>
                    </a:lnTo>
                    <a:lnTo>
                      <a:pt x="405" y="368"/>
                    </a:lnTo>
                    <a:lnTo>
                      <a:pt x="409" y="355"/>
                    </a:lnTo>
                    <a:lnTo>
                      <a:pt x="411" y="342"/>
                    </a:lnTo>
                    <a:lnTo>
                      <a:pt x="412" y="330"/>
                    </a:lnTo>
                    <a:lnTo>
                      <a:pt x="412" y="317"/>
                    </a:lnTo>
                    <a:lnTo>
                      <a:pt x="361" y="317"/>
                    </a:lnTo>
                    <a:close/>
                    <a:moveTo>
                      <a:pt x="26" y="87"/>
                    </a:moveTo>
                    <a:lnTo>
                      <a:pt x="26" y="87"/>
                    </a:lnTo>
                    <a:lnTo>
                      <a:pt x="29" y="67"/>
                    </a:lnTo>
                    <a:lnTo>
                      <a:pt x="33" y="51"/>
                    </a:lnTo>
                    <a:lnTo>
                      <a:pt x="39" y="4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7" y="37"/>
                    </a:lnTo>
                    <a:lnTo>
                      <a:pt x="49" y="41"/>
                    </a:lnTo>
                    <a:lnTo>
                      <a:pt x="50" y="49"/>
                    </a:lnTo>
                    <a:lnTo>
                      <a:pt x="52" y="60"/>
                    </a:lnTo>
                    <a:lnTo>
                      <a:pt x="52" y="87"/>
                    </a:lnTo>
                    <a:lnTo>
                      <a:pt x="26" y="87"/>
                    </a:lnTo>
                    <a:close/>
                    <a:moveTo>
                      <a:pt x="103" y="330"/>
                    </a:moveTo>
                    <a:lnTo>
                      <a:pt x="103" y="330"/>
                    </a:lnTo>
                    <a:lnTo>
                      <a:pt x="103" y="345"/>
                    </a:lnTo>
                    <a:lnTo>
                      <a:pt x="102" y="356"/>
                    </a:lnTo>
                    <a:lnTo>
                      <a:pt x="99" y="365"/>
                    </a:lnTo>
                    <a:lnTo>
                      <a:pt x="96" y="372"/>
                    </a:lnTo>
                    <a:lnTo>
                      <a:pt x="93" y="378"/>
                    </a:lnTo>
                    <a:lnTo>
                      <a:pt x="90" y="380"/>
                    </a:lnTo>
                    <a:lnTo>
                      <a:pt x="87" y="383"/>
                    </a:lnTo>
                    <a:lnTo>
                      <a:pt x="83" y="385"/>
                    </a:lnTo>
                    <a:lnTo>
                      <a:pt x="83" y="385"/>
                    </a:lnTo>
                    <a:lnTo>
                      <a:pt x="82" y="383"/>
                    </a:lnTo>
                    <a:lnTo>
                      <a:pt x="79" y="379"/>
                    </a:lnTo>
                    <a:lnTo>
                      <a:pt x="77" y="375"/>
                    </a:lnTo>
                    <a:lnTo>
                      <a:pt x="77" y="366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6" y="49"/>
                    </a:lnTo>
                    <a:lnTo>
                      <a:pt x="74" y="40"/>
                    </a:lnTo>
                    <a:lnTo>
                      <a:pt x="72" y="31"/>
                    </a:lnTo>
                    <a:lnTo>
                      <a:pt x="69" y="24"/>
                    </a:lnTo>
                    <a:lnTo>
                      <a:pt x="316" y="26"/>
                    </a:lnTo>
                    <a:lnTo>
                      <a:pt x="316" y="26"/>
                    </a:lnTo>
                    <a:lnTo>
                      <a:pt x="322" y="26"/>
                    </a:lnTo>
                    <a:lnTo>
                      <a:pt x="326" y="27"/>
                    </a:lnTo>
                    <a:lnTo>
                      <a:pt x="329" y="30"/>
                    </a:lnTo>
                    <a:lnTo>
                      <a:pt x="332" y="34"/>
                    </a:lnTo>
                    <a:lnTo>
                      <a:pt x="333" y="41"/>
                    </a:lnTo>
                    <a:lnTo>
                      <a:pt x="335" y="47"/>
                    </a:lnTo>
                    <a:lnTo>
                      <a:pt x="335" y="317"/>
                    </a:lnTo>
                    <a:lnTo>
                      <a:pt x="103" y="319"/>
                    </a:lnTo>
                    <a:lnTo>
                      <a:pt x="103" y="330"/>
                    </a:lnTo>
                    <a:close/>
                    <a:moveTo>
                      <a:pt x="348" y="385"/>
                    </a:moveTo>
                    <a:lnTo>
                      <a:pt x="119" y="385"/>
                    </a:lnTo>
                    <a:lnTo>
                      <a:pt x="119" y="385"/>
                    </a:lnTo>
                    <a:lnTo>
                      <a:pt x="122" y="376"/>
                    </a:lnTo>
                    <a:lnTo>
                      <a:pt x="124" y="368"/>
                    </a:lnTo>
                    <a:lnTo>
                      <a:pt x="127" y="356"/>
                    </a:lnTo>
                    <a:lnTo>
                      <a:pt x="129" y="343"/>
                    </a:lnTo>
                    <a:lnTo>
                      <a:pt x="385" y="343"/>
                    </a:lnTo>
                    <a:lnTo>
                      <a:pt x="385" y="343"/>
                    </a:lnTo>
                    <a:lnTo>
                      <a:pt x="382" y="356"/>
                    </a:lnTo>
                    <a:lnTo>
                      <a:pt x="379" y="363"/>
                    </a:lnTo>
                    <a:lnTo>
                      <a:pt x="376" y="369"/>
                    </a:lnTo>
                    <a:lnTo>
                      <a:pt x="371" y="375"/>
                    </a:lnTo>
                    <a:lnTo>
                      <a:pt x="365" y="380"/>
                    </a:lnTo>
                    <a:lnTo>
                      <a:pt x="358" y="383"/>
                    </a:lnTo>
                    <a:lnTo>
                      <a:pt x="348" y="385"/>
                    </a:lnTo>
                    <a:lnTo>
                      <a:pt x="348" y="38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6597650" y="1320800"/>
                <a:ext cx="268288" cy="38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6597650" y="1408113"/>
                <a:ext cx="268288" cy="4127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6597650" y="1500188"/>
                <a:ext cx="268288" cy="3968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6597650" y="1587500"/>
                <a:ext cx="268288" cy="4127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566" name="Google Shape;566;p28"/>
          <p:cNvGrpSpPr/>
          <p:nvPr/>
        </p:nvGrpSpPr>
        <p:grpSpPr>
          <a:xfrm>
            <a:off x="680580" y="1491631"/>
            <a:ext cx="1479184" cy="1479182"/>
            <a:chOff x="680580" y="1491630"/>
            <a:chExt cx="1479184" cy="1479182"/>
          </a:xfrm>
        </p:grpSpPr>
        <p:grpSp>
          <p:nvGrpSpPr>
            <p:cNvPr id="567" name="Google Shape;567;p28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568" name="Google Shape;568;p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570" name="Google Shape;570;p28"/>
            <p:cNvGrpSpPr/>
            <p:nvPr/>
          </p:nvGrpSpPr>
          <p:grpSpPr>
            <a:xfrm>
              <a:off x="1106119" y="1857043"/>
              <a:ext cx="628107" cy="671776"/>
              <a:chOff x="4267200" y="1196975"/>
              <a:chExt cx="593725" cy="635001"/>
            </a:xfrm>
          </p:grpSpPr>
          <p:sp>
            <p:nvSpPr>
              <p:cNvPr id="571" name="Google Shape;571;p28"/>
              <p:cNvSpPr/>
              <p:nvPr/>
            </p:nvSpPr>
            <p:spPr>
              <a:xfrm>
                <a:off x="4267200" y="1566863"/>
                <a:ext cx="593725" cy="265113"/>
              </a:xfrm>
              <a:custGeom>
                <a:rect b="b" l="l" r="r" t="t"/>
                <a:pathLst>
                  <a:path extrusionOk="0" h="167" w="374">
                    <a:moveTo>
                      <a:pt x="364" y="47"/>
                    </a:moveTo>
                    <a:lnTo>
                      <a:pt x="364" y="47"/>
                    </a:lnTo>
                    <a:lnTo>
                      <a:pt x="357" y="40"/>
                    </a:lnTo>
                    <a:lnTo>
                      <a:pt x="350" y="33"/>
                    </a:lnTo>
                    <a:lnTo>
                      <a:pt x="342" y="27"/>
                    </a:lnTo>
                    <a:lnTo>
                      <a:pt x="332" y="22"/>
                    </a:lnTo>
                    <a:lnTo>
                      <a:pt x="314" y="15"/>
                    </a:lnTo>
                    <a:lnTo>
                      <a:pt x="295" y="8"/>
                    </a:lnTo>
                    <a:lnTo>
                      <a:pt x="295" y="8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69" y="3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99" y="45"/>
                    </a:lnTo>
                    <a:lnTo>
                      <a:pt x="305" y="49"/>
                    </a:lnTo>
                    <a:lnTo>
                      <a:pt x="310" y="56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66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0" y="77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295" y="88"/>
                    </a:lnTo>
                    <a:lnTo>
                      <a:pt x="285" y="94"/>
                    </a:lnTo>
                    <a:lnTo>
                      <a:pt x="266" y="101"/>
                    </a:lnTo>
                    <a:lnTo>
                      <a:pt x="245" y="105"/>
                    </a:lnTo>
                    <a:lnTo>
                      <a:pt x="224" y="107"/>
                    </a:lnTo>
                    <a:lnTo>
                      <a:pt x="224" y="107"/>
                    </a:lnTo>
                    <a:lnTo>
                      <a:pt x="202" y="109"/>
                    </a:lnTo>
                    <a:lnTo>
                      <a:pt x="180" y="110"/>
                    </a:lnTo>
                    <a:lnTo>
                      <a:pt x="158" y="109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15" y="101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84" y="91"/>
                    </a:lnTo>
                    <a:lnTo>
                      <a:pt x="76" y="85"/>
                    </a:lnTo>
                    <a:lnTo>
                      <a:pt x="68" y="80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5" y="52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38"/>
                    </a:lnTo>
                    <a:lnTo>
                      <a:pt x="96" y="33"/>
                    </a:lnTo>
                    <a:lnTo>
                      <a:pt x="108" y="29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89" y="4"/>
                    </a:lnTo>
                    <a:lnTo>
                      <a:pt x="68" y="11"/>
                    </a:lnTo>
                    <a:lnTo>
                      <a:pt x="48" y="18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2" y="33"/>
                    </a:lnTo>
                    <a:lnTo>
                      <a:pt x="14" y="40"/>
                    </a:lnTo>
                    <a:lnTo>
                      <a:pt x="8" y="4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83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7" y="102"/>
                    </a:lnTo>
                    <a:lnTo>
                      <a:pt x="12" y="109"/>
                    </a:lnTo>
                    <a:lnTo>
                      <a:pt x="18" y="117"/>
                    </a:lnTo>
                    <a:lnTo>
                      <a:pt x="25" y="123"/>
                    </a:lnTo>
                    <a:lnTo>
                      <a:pt x="40" y="135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73" y="150"/>
                    </a:lnTo>
                    <a:lnTo>
                      <a:pt x="91" y="156"/>
                    </a:lnTo>
                    <a:lnTo>
                      <a:pt x="111" y="160"/>
                    </a:lnTo>
                    <a:lnTo>
                      <a:pt x="130" y="163"/>
                    </a:lnTo>
                    <a:lnTo>
                      <a:pt x="150" y="166"/>
                    </a:lnTo>
                    <a:lnTo>
                      <a:pt x="168" y="167"/>
                    </a:lnTo>
                    <a:lnTo>
                      <a:pt x="206" y="167"/>
                    </a:lnTo>
                    <a:lnTo>
                      <a:pt x="206" y="167"/>
                    </a:lnTo>
                    <a:lnTo>
                      <a:pt x="241" y="164"/>
                    </a:lnTo>
                    <a:lnTo>
                      <a:pt x="259" y="161"/>
                    </a:lnTo>
                    <a:lnTo>
                      <a:pt x="276" y="159"/>
                    </a:lnTo>
                    <a:lnTo>
                      <a:pt x="294" y="153"/>
                    </a:lnTo>
                    <a:lnTo>
                      <a:pt x="310" y="148"/>
                    </a:lnTo>
                    <a:lnTo>
                      <a:pt x="326" y="141"/>
                    </a:lnTo>
                    <a:lnTo>
                      <a:pt x="341" y="132"/>
                    </a:lnTo>
                    <a:lnTo>
                      <a:pt x="341" y="132"/>
                    </a:lnTo>
                    <a:lnTo>
                      <a:pt x="352" y="124"/>
                    </a:lnTo>
                    <a:lnTo>
                      <a:pt x="360" y="114"/>
                    </a:lnTo>
                    <a:lnTo>
                      <a:pt x="367" y="102"/>
                    </a:lnTo>
                    <a:lnTo>
                      <a:pt x="370" y="95"/>
                    </a:lnTo>
                    <a:lnTo>
                      <a:pt x="371" y="89"/>
                    </a:lnTo>
                    <a:lnTo>
                      <a:pt x="371" y="89"/>
                    </a:lnTo>
                    <a:lnTo>
                      <a:pt x="374" y="74"/>
                    </a:lnTo>
                    <a:lnTo>
                      <a:pt x="374" y="74"/>
                    </a:lnTo>
                    <a:lnTo>
                      <a:pt x="374" y="67"/>
                    </a:lnTo>
                    <a:lnTo>
                      <a:pt x="373" y="60"/>
                    </a:lnTo>
                    <a:lnTo>
                      <a:pt x="368" y="54"/>
                    </a:lnTo>
                    <a:lnTo>
                      <a:pt x="364" y="47"/>
                    </a:lnTo>
                    <a:lnTo>
                      <a:pt x="364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4845050" y="1641475"/>
                <a:ext cx="1588" cy="15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4422775" y="1196975"/>
                <a:ext cx="282575" cy="508000"/>
              </a:xfrm>
              <a:custGeom>
                <a:rect b="b" l="l" r="r" t="t"/>
                <a:pathLst>
                  <a:path extrusionOk="0" h="320" w="178">
                    <a:moveTo>
                      <a:pt x="89" y="320"/>
                    </a:moveTo>
                    <a:lnTo>
                      <a:pt x="89" y="320"/>
                    </a:lnTo>
                    <a:lnTo>
                      <a:pt x="103" y="291"/>
                    </a:lnTo>
                    <a:lnTo>
                      <a:pt x="133" y="221"/>
                    </a:lnTo>
                    <a:lnTo>
                      <a:pt x="150" y="181"/>
                    </a:lnTo>
                    <a:lnTo>
                      <a:pt x="164" y="144"/>
                    </a:lnTo>
                    <a:lnTo>
                      <a:pt x="173" y="111"/>
                    </a:lnTo>
                    <a:lnTo>
                      <a:pt x="176" y="98"/>
                    </a:lnTo>
                    <a:lnTo>
                      <a:pt x="178" y="87"/>
                    </a:lnTo>
                    <a:lnTo>
                      <a:pt x="178" y="87"/>
                    </a:lnTo>
                    <a:lnTo>
                      <a:pt x="178" y="79"/>
                    </a:lnTo>
                    <a:lnTo>
                      <a:pt x="176" y="71"/>
                    </a:lnTo>
                    <a:lnTo>
                      <a:pt x="173" y="62"/>
                    </a:lnTo>
                    <a:lnTo>
                      <a:pt x="171" y="54"/>
                    </a:lnTo>
                    <a:lnTo>
                      <a:pt x="162" y="39"/>
                    </a:lnTo>
                    <a:lnTo>
                      <a:pt x="153" y="26"/>
                    </a:lnTo>
                    <a:lnTo>
                      <a:pt x="139" y="15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3"/>
                    </a:lnTo>
                    <a:lnTo>
                      <a:pt x="100" y="1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1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3" y="7"/>
                    </a:lnTo>
                    <a:lnTo>
                      <a:pt x="39" y="15"/>
                    </a:lnTo>
                    <a:lnTo>
                      <a:pt x="25" y="26"/>
                    </a:lnTo>
                    <a:lnTo>
                      <a:pt x="16" y="39"/>
                    </a:lnTo>
                    <a:lnTo>
                      <a:pt x="7" y="54"/>
                    </a:lnTo>
                    <a:lnTo>
                      <a:pt x="5" y="62"/>
                    </a:lnTo>
                    <a:lnTo>
                      <a:pt x="2" y="71"/>
                    </a:lnTo>
                    <a:lnTo>
                      <a:pt x="0" y="7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98"/>
                    </a:lnTo>
                    <a:lnTo>
                      <a:pt x="5" y="111"/>
                    </a:lnTo>
                    <a:lnTo>
                      <a:pt x="14" y="144"/>
                    </a:lnTo>
                    <a:lnTo>
                      <a:pt x="28" y="181"/>
                    </a:lnTo>
                    <a:lnTo>
                      <a:pt x="45" y="221"/>
                    </a:lnTo>
                    <a:lnTo>
                      <a:pt x="75" y="291"/>
                    </a:lnTo>
                    <a:lnTo>
                      <a:pt x="89" y="320"/>
                    </a:lnTo>
                    <a:lnTo>
                      <a:pt x="89" y="320"/>
                    </a:lnTo>
                    <a:close/>
                    <a:moveTo>
                      <a:pt x="89" y="40"/>
                    </a:moveTo>
                    <a:lnTo>
                      <a:pt x="89" y="40"/>
                    </a:lnTo>
                    <a:lnTo>
                      <a:pt x="97" y="40"/>
                    </a:lnTo>
                    <a:lnTo>
                      <a:pt x="104" y="43"/>
                    </a:lnTo>
                    <a:lnTo>
                      <a:pt x="111" y="47"/>
                    </a:lnTo>
                    <a:lnTo>
                      <a:pt x="117" y="51"/>
                    </a:lnTo>
                    <a:lnTo>
                      <a:pt x="122" y="58"/>
                    </a:lnTo>
                    <a:lnTo>
                      <a:pt x="125" y="64"/>
                    </a:lnTo>
                    <a:lnTo>
                      <a:pt x="128" y="72"/>
                    </a:lnTo>
                    <a:lnTo>
                      <a:pt x="129" y="80"/>
                    </a:lnTo>
                    <a:lnTo>
                      <a:pt x="129" y="80"/>
                    </a:lnTo>
                    <a:lnTo>
                      <a:pt x="128" y="87"/>
                    </a:lnTo>
                    <a:lnTo>
                      <a:pt x="125" y="96"/>
                    </a:lnTo>
                    <a:lnTo>
                      <a:pt x="122" y="102"/>
                    </a:lnTo>
                    <a:lnTo>
                      <a:pt x="117" y="108"/>
                    </a:lnTo>
                    <a:lnTo>
                      <a:pt x="111" y="113"/>
                    </a:lnTo>
                    <a:lnTo>
                      <a:pt x="104" y="116"/>
                    </a:lnTo>
                    <a:lnTo>
                      <a:pt x="97" y="119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1" y="119"/>
                    </a:lnTo>
                    <a:lnTo>
                      <a:pt x="74" y="116"/>
                    </a:lnTo>
                    <a:lnTo>
                      <a:pt x="67" y="113"/>
                    </a:lnTo>
                    <a:lnTo>
                      <a:pt x="60" y="108"/>
                    </a:lnTo>
                    <a:lnTo>
                      <a:pt x="56" y="102"/>
                    </a:lnTo>
                    <a:lnTo>
                      <a:pt x="52" y="96"/>
                    </a:lnTo>
                    <a:lnTo>
                      <a:pt x="50" y="87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50" y="72"/>
                    </a:lnTo>
                    <a:lnTo>
                      <a:pt x="52" y="64"/>
                    </a:lnTo>
                    <a:lnTo>
                      <a:pt x="56" y="58"/>
                    </a:lnTo>
                    <a:lnTo>
                      <a:pt x="60" y="51"/>
                    </a:lnTo>
                    <a:lnTo>
                      <a:pt x="67" y="47"/>
                    </a:lnTo>
                    <a:lnTo>
                      <a:pt x="74" y="43"/>
                    </a:lnTo>
                    <a:lnTo>
                      <a:pt x="81" y="40"/>
                    </a:lnTo>
                    <a:lnTo>
                      <a:pt x="89" y="40"/>
                    </a:lnTo>
                    <a:lnTo>
                      <a:pt x="89" y="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sp>
        <p:nvSpPr>
          <p:cNvPr id="574" name="Google Shape;574;p28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"/>
            <a:ext cx="9141291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92018" y="878065"/>
            <a:ext cx="434711" cy="822838"/>
          </a:xfrm>
          <a:custGeom>
            <a:rect b="b" l="l" r="r" t="t"/>
            <a:pathLst>
              <a:path extrusionOk="0" h="1553028" w="776515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526729" y="878065"/>
            <a:ext cx="1985723" cy="824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-1" y="878065"/>
            <a:ext cx="64054" cy="822838"/>
          </a:xfrm>
          <a:custGeom>
            <a:rect b="b" l="l" r="r" t="t"/>
            <a:pathLst>
              <a:path extrusionOk="0" h="816033" w="63524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9" name="Google Shape;79;p11">
            <a:hlinkClick action="ppaction://hlinksldjump" r:id="rId4"/>
          </p:cNvPr>
          <p:cNvSpPr txBox="1"/>
          <p:nvPr/>
        </p:nvSpPr>
        <p:spPr>
          <a:xfrm>
            <a:off x="1506502" y="2913343"/>
            <a:ext cx="3404576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Cancel</a:t>
            </a:r>
            <a:endParaRPr b="1" sz="2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11">
            <a:hlinkClick action="ppaction://hlinksldjump" r:id="rId5"/>
          </p:cNvPr>
          <p:cNvSpPr/>
          <p:nvPr/>
        </p:nvSpPr>
        <p:spPr>
          <a:xfrm rot="-1847874">
            <a:off x="719377" y="2806700"/>
            <a:ext cx="500767" cy="437637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01</a:t>
            </a:r>
            <a:endParaRPr sz="16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1" name="Google Shape;81;p11">
            <a:hlinkClick action="ppaction://hlinksldjump" r:id="rId6"/>
          </p:cNvPr>
          <p:cNvSpPr txBox="1"/>
          <p:nvPr/>
        </p:nvSpPr>
        <p:spPr>
          <a:xfrm>
            <a:off x="1506502" y="3782206"/>
            <a:ext cx="3404576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Certification</a:t>
            </a:r>
            <a:endParaRPr b="1" sz="2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11">
            <a:hlinkClick action="ppaction://hlinksldjump" r:id="rId7"/>
          </p:cNvPr>
          <p:cNvSpPr/>
          <p:nvPr/>
        </p:nvSpPr>
        <p:spPr>
          <a:xfrm rot="-1847874">
            <a:off x="719377" y="3663885"/>
            <a:ext cx="500767" cy="437637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02</a:t>
            </a:r>
            <a:endParaRPr sz="16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11">
            <a:hlinkClick action="ppaction://hlinksldjump" r:id="rId8"/>
          </p:cNvPr>
          <p:cNvSpPr txBox="1"/>
          <p:nvPr/>
        </p:nvSpPr>
        <p:spPr>
          <a:xfrm>
            <a:off x="5369713" y="2918686"/>
            <a:ext cx="3404576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Calculate</a:t>
            </a:r>
            <a:endParaRPr b="1" sz="2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4" name="Google Shape;84;p11">
            <a:hlinkClick action="ppaction://hlinksldjump" r:id="rId9"/>
          </p:cNvPr>
          <p:cNvSpPr/>
          <p:nvPr/>
        </p:nvSpPr>
        <p:spPr>
          <a:xfrm rot="-1847874">
            <a:off x="4660634" y="2812044"/>
            <a:ext cx="500767" cy="437637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03</a:t>
            </a:r>
            <a:endParaRPr sz="16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1">
            <a:hlinkClick action="ppaction://hlinksldjump" r:id="rId10"/>
          </p:cNvPr>
          <p:cNvSpPr txBox="1"/>
          <p:nvPr/>
        </p:nvSpPr>
        <p:spPr>
          <a:xfrm>
            <a:off x="5369713" y="3787550"/>
            <a:ext cx="3404576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Choose</a:t>
            </a:r>
            <a:endParaRPr b="1" sz="2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1">
            <a:hlinkClick action="ppaction://hlinksldjump" r:id="rId11"/>
          </p:cNvPr>
          <p:cNvSpPr/>
          <p:nvPr/>
        </p:nvSpPr>
        <p:spPr>
          <a:xfrm rot="-1847874">
            <a:off x="4660634" y="3669229"/>
            <a:ext cx="500767" cy="437637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04</a:t>
            </a:r>
            <a:endParaRPr sz="16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"/>
            <a:ext cx="9141291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9"/>
          <p:cNvSpPr/>
          <p:nvPr/>
        </p:nvSpPr>
        <p:spPr>
          <a:xfrm>
            <a:off x="92018" y="878065"/>
            <a:ext cx="434711" cy="822838"/>
          </a:xfrm>
          <a:custGeom>
            <a:rect b="b" l="l" r="r" t="t"/>
            <a:pathLst>
              <a:path extrusionOk="0" h="1553028" w="776515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2" name="Google Shape;582;p29"/>
          <p:cNvSpPr/>
          <p:nvPr/>
        </p:nvSpPr>
        <p:spPr>
          <a:xfrm>
            <a:off x="-1" y="878065"/>
            <a:ext cx="64054" cy="822838"/>
          </a:xfrm>
          <a:custGeom>
            <a:rect b="b" l="l" r="r" t="t"/>
            <a:pathLst>
              <a:path extrusionOk="0" h="816033" w="63524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3" name="Google Shape;583;p29">
            <a:hlinkClick action="ppaction://hlinksldjump" r:id="rId4"/>
          </p:cNvPr>
          <p:cNvSpPr/>
          <p:nvPr/>
        </p:nvSpPr>
        <p:spPr>
          <a:xfrm rot="-1847874">
            <a:off x="3945663" y="2502606"/>
            <a:ext cx="999571" cy="873558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9">
            <a:hlinkClick action="ppaction://hlinksldjump" r:id="rId5"/>
          </p:cNvPr>
          <p:cNvSpPr txBox="1"/>
          <p:nvPr/>
        </p:nvSpPr>
        <p:spPr>
          <a:xfrm>
            <a:off x="2020197" y="3935029"/>
            <a:ext cx="5155303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CHOOSE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85" name="Google Shape;585;p29"/>
          <p:cNvSpPr txBox="1"/>
          <p:nvPr/>
        </p:nvSpPr>
        <p:spPr>
          <a:xfrm>
            <a:off x="526729" y="878065"/>
            <a:ext cx="1985723" cy="824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 txBox="1"/>
          <p:nvPr/>
        </p:nvSpPr>
        <p:spPr>
          <a:xfrm>
            <a:off x="854911" y="-1100658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tr-T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64680" y="1296996"/>
            <a:ext cx="2281386" cy="2281386"/>
            <a:chOff x="1403648" y="1115468"/>
            <a:chExt cx="1294414" cy="1294414"/>
          </a:xfrm>
        </p:grpSpPr>
        <p:sp>
          <p:nvSpPr>
            <p:cNvPr id="593" name="Google Shape;593;p30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594" name="Google Shape;594;p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fmla="val 12059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597" name="Google Shape;597;p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Workshops</a:t>
              </a:r>
              <a:endParaRPr b="1" i="0" sz="28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98" name="Google Shape;598;p30"/>
          <p:cNvGrpSpPr/>
          <p:nvPr/>
        </p:nvGrpSpPr>
        <p:grpSpPr>
          <a:xfrm>
            <a:off x="3635896" y="1286301"/>
            <a:ext cx="2281386" cy="2281386"/>
            <a:chOff x="1403648" y="1115468"/>
            <a:chExt cx="1294414" cy="1294414"/>
          </a:xfrm>
        </p:grpSpPr>
        <p:sp>
          <p:nvSpPr>
            <p:cNvPr id="599" name="Google Shape;599;p30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600" name="Google Shape;600;p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</p:grpSpPr>
          <p:sp>
            <p:nvSpPr>
              <p:cNvPr id="601" name="Google Shape;601;p30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fmla="val 12059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603" name="Google Shape;603;p30"/>
            <p:cNvSpPr txBox="1"/>
            <p:nvPr/>
          </p:nvSpPr>
          <p:spPr>
            <a:xfrm>
              <a:off x="1662814" y="1506399"/>
              <a:ext cx="776081" cy="541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Evaluation</a:t>
              </a:r>
              <a:endParaRPr b="1" i="0" sz="28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04" name="Google Shape;604;p30"/>
          <p:cNvGrpSpPr/>
          <p:nvPr/>
        </p:nvGrpSpPr>
        <p:grpSpPr>
          <a:xfrm>
            <a:off x="6455829" y="1275606"/>
            <a:ext cx="2281386" cy="2281386"/>
            <a:chOff x="1403648" y="1115468"/>
            <a:chExt cx="1294414" cy="1294414"/>
          </a:xfrm>
        </p:grpSpPr>
        <p:sp>
          <p:nvSpPr>
            <p:cNvPr id="605" name="Google Shape;605;p30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606" name="Google Shape;606;p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</p:grpSpPr>
          <p:sp>
            <p:nvSpPr>
              <p:cNvPr id="607" name="Google Shape;607;p30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fmla="val 12059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Libre Franklin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00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609" name="Google Shape;609;p30"/>
            <p:cNvSpPr txBox="1"/>
            <p:nvPr/>
          </p:nvSpPr>
          <p:spPr>
            <a:xfrm>
              <a:off x="1545762" y="1614243"/>
              <a:ext cx="1010186" cy="296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Briefing</a:t>
              </a:r>
              <a:endParaRPr b="1" i="0" sz="28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10" name="Google Shape;610;p30"/>
          <p:cNvGrpSpPr/>
          <p:nvPr/>
        </p:nvGrpSpPr>
        <p:grpSpPr>
          <a:xfrm>
            <a:off x="948216" y="3795886"/>
            <a:ext cx="7549587" cy="897456"/>
            <a:chOff x="4304043" y="1286668"/>
            <a:chExt cx="3837944" cy="2757793"/>
          </a:xfrm>
        </p:grpSpPr>
        <p:sp>
          <p:nvSpPr>
            <p:cNvPr id="611" name="Google Shape;611;p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God sometimes removes people from your life to protect you. Do not run after them.</a:t>
              </a:r>
              <a:endParaRPr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13" name="Google Shape;613;p30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1"/>
          <p:cNvGrpSpPr/>
          <p:nvPr/>
        </p:nvGrpSpPr>
        <p:grpSpPr>
          <a:xfrm>
            <a:off x="1131276" y="1866084"/>
            <a:ext cx="1269136" cy="1305729"/>
            <a:chOff x="1478326" y="1749121"/>
            <a:chExt cx="1268914" cy="1268914"/>
          </a:xfrm>
        </p:grpSpPr>
        <p:grpSp>
          <p:nvGrpSpPr>
            <p:cNvPr id="620" name="Google Shape;620;p31"/>
            <p:cNvGrpSpPr/>
            <p:nvPr/>
          </p:nvGrpSpPr>
          <p:grpSpPr>
            <a:xfrm rot="-2700000">
              <a:off x="1664154" y="1934950"/>
              <a:ext cx="897259" cy="897257"/>
              <a:chOff x="304800" y="673100"/>
              <a:chExt cx="4000500" cy="4000500"/>
            </a:xfrm>
          </p:grpSpPr>
          <p:sp>
            <p:nvSpPr>
              <p:cNvPr id="621" name="Google Shape;621;p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48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48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23" name="Google Shape;623;p31"/>
            <p:cNvSpPr txBox="1"/>
            <p:nvPr/>
          </p:nvSpPr>
          <p:spPr>
            <a:xfrm>
              <a:off x="1807549" y="2188595"/>
              <a:ext cx="820346" cy="358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595959"/>
                  </a:solidFill>
                  <a:latin typeface="Constantia"/>
                  <a:ea typeface="Constantia"/>
                  <a:cs typeface="Constantia"/>
                  <a:sym typeface="Constantia"/>
                </a:rPr>
                <a:t>45%</a:t>
              </a:r>
              <a:endParaRPr b="1" sz="18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24" name="Google Shape;624;p31"/>
          <p:cNvGrpSpPr/>
          <p:nvPr/>
        </p:nvGrpSpPr>
        <p:grpSpPr>
          <a:xfrm>
            <a:off x="3084848" y="1876167"/>
            <a:ext cx="1269136" cy="1305729"/>
            <a:chOff x="3108056" y="1726797"/>
            <a:chExt cx="1268915" cy="1268915"/>
          </a:xfrm>
        </p:grpSpPr>
        <p:grpSp>
          <p:nvGrpSpPr>
            <p:cNvPr id="625" name="Google Shape;625;p31"/>
            <p:cNvGrpSpPr/>
            <p:nvPr/>
          </p:nvGrpSpPr>
          <p:grpSpPr>
            <a:xfrm rot="-2700000">
              <a:off x="3293884" y="1912625"/>
              <a:ext cx="897259" cy="897258"/>
              <a:chOff x="304800" y="673100"/>
              <a:chExt cx="4000500" cy="4000500"/>
            </a:xfrm>
          </p:grpSpPr>
          <p:sp>
            <p:nvSpPr>
              <p:cNvPr id="626" name="Google Shape;626;p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528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528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28" name="Google Shape;628;p31"/>
            <p:cNvSpPr txBox="1"/>
            <p:nvPr/>
          </p:nvSpPr>
          <p:spPr>
            <a:xfrm>
              <a:off x="3404406" y="2201081"/>
              <a:ext cx="753231" cy="329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Constantia"/>
                  <a:ea typeface="Constantia"/>
                  <a:cs typeface="Constantia"/>
                  <a:sym typeface="Constantia"/>
                </a:rPr>
                <a:t>68%</a:t>
              </a:r>
              <a:endParaRPr b="1" sz="16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29" name="Google Shape;629;p31"/>
          <p:cNvGrpSpPr/>
          <p:nvPr/>
        </p:nvGrpSpPr>
        <p:grpSpPr>
          <a:xfrm>
            <a:off x="4890630" y="1870653"/>
            <a:ext cx="1269135" cy="1305729"/>
            <a:chOff x="4663496" y="1809883"/>
            <a:chExt cx="1268914" cy="1268914"/>
          </a:xfrm>
        </p:grpSpPr>
        <p:grpSp>
          <p:nvGrpSpPr>
            <p:cNvPr id="630" name="Google Shape;630;p31"/>
            <p:cNvGrpSpPr/>
            <p:nvPr/>
          </p:nvGrpSpPr>
          <p:grpSpPr>
            <a:xfrm rot="-2700000">
              <a:off x="4849324" y="1995712"/>
              <a:ext cx="897259" cy="897257"/>
              <a:chOff x="304800" y="673100"/>
              <a:chExt cx="4000500" cy="4000500"/>
            </a:xfrm>
          </p:grpSpPr>
          <p:sp>
            <p:nvSpPr>
              <p:cNvPr id="631" name="Google Shape;631;p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564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564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33" name="Google Shape;633;p31"/>
            <p:cNvSpPr txBox="1"/>
            <p:nvPr/>
          </p:nvSpPr>
          <p:spPr>
            <a:xfrm>
              <a:off x="4963049" y="2222298"/>
              <a:ext cx="828196" cy="358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595959"/>
                  </a:solidFill>
                  <a:latin typeface="Constantia"/>
                  <a:ea typeface="Constantia"/>
                  <a:cs typeface="Constantia"/>
                  <a:sym typeface="Constantia"/>
                </a:rPr>
                <a:t>79%</a:t>
              </a:r>
              <a:endParaRPr b="1" sz="18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34" name="Google Shape;634;p31"/>
          <p:cNvGrpSpPr/>
          <p:nvPr/>
        </p:nvGrpSpPr>
        <p:grpSpPr>
          <a:xfrm>
            <a:off x="6739926" y="1864634"/>
            <a:ext cx="1269135" cy="1305729"/>
            <a:chOff x="6194433" y="1843284"/>
            <a:chExt cx="1268914" cy="1268914"/>
          </a:xfrm>
        </p:grpSpPr>
        <p:grpSp>
          <p:nvGrpSpPr>
            <p:cNvPr id="635" name="Google Shape;635;p31"/>
            <p:cNvGrpSpPr/>
            <p:nvPr/>
          </p:nvGrpSpPr>
          <p:grpSpPr>
            <a:xfrm rot="-2700000">
              <a:off x="6380261" y="2029113"/>
              <a:ext cx="897259" cy="897257"/>
              <a:chOff x="304800" y="673100"/>
              <a:chExt cx="4000500" cy="4000500"/>
            </a:xfrm>
          </p:grpSpPr>
          <p:sp>
            <p:nvSpPr>
              <p:cNvPr id="636" name="Google Shape;636;p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sx="104000" rotWithShape="0" algn="tr" dir="5700000" dist="254000" sy="10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sx="104000" rotWithShape="0" algn="tr" dir="5700000" dist="254000" sy="10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38" name="Google Shape;638;p31"/>
            <p:cNvSpPr txBox="1"/>
            <p:nvPr/>
          </p:nvSpPr>
          <p:spPr>
            <a:xfrm>
              <a:off x="6501314" y="2303662"/>
              <a:ext cx="829987" cy="358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595959"/>
                  </a:solidFill>
                  <a:latin typeface="Constantia"/>
                  <a:ea typeface="Constantia"/>
                  <a:cs typeface="Constantia"/>
                  <a:sym typeface="Constantia"/>
                </a:rPr>
                <a:t>92%</a:t>
              </a:r>
              <a:endParaRPr b="1" sz="18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639" name="Google Shape;639;p31"/>
          <p:cNvSpPr/>
          <p:nvPr/>
        </p:nvSpPr>
        <p:spPr>
          <a:xfrm rot="-2700000">
            <a:off x="1360891" y="2399658"/>
            <a:ext cx="1215555" cy="660729"/>
          </a:xfrm>
          <a:custGeom>
            <a:rect b="b" l="l" r="r" t="t"/>
            <a:pathLst>
              <a:path extrusionOk="0" h="4285" w="810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6175" lIns="92350" spcFirstLastPara="1" rIns="92350" wrap="square" tIns="46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40" name="Google Shape;640;p31"/>
          <p:cNvSpPr/>
          <p:nvPr/>
        </p:nvSpPr>
        <p:spPr>
          <a:xfrm rot="-2512952">
            <a:off x="3269273" y="2296649"/>
            <a:ext cx="1187878" cy="802771"/>
          </a:xfrm>
          <a:custGeom>
            <a:rect b="b" l="l" r="r" t="t"/>
            <a:pathLst>
              <a:path extrusionOk="0" h="4984" w="8105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6175" lIns="92350" spcFirstLastPara="1" rIns="92350" wrap="square" tIns="46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41" name="Google Shape;641;p31"/>
          <p:cNvSpPr/>
          <p:nvPr/>
        </p:nvSpPr>
        <p:spPr>
          <a:xfrm rot="-2309297">
            <a:off x="5009664" y="2155322"/>
            <a:ext cx="1214489" cy="945740"/>
          </a:xfrm>
          <a:custGeom>
            <a:rect b="b" l="l" r="r" t="t"/>
            <a:pathLst>
              <a:path extrusionOk="0" h="6195" w="810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6175" lIns="92350" spcFirstLastPara="1" rIns="92350" wrap="square" tIns="46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42" name="Google Shape;642;p31"/>
          <p:cNvSpPr/>
          <p:nvPr/>
        </p:nvSpPr>
        <p:spPr>
          <a:xfrm rot="-1789214">
            <a:off x="6808897" y="1959174"/>
            <a:ext cx="1169909" cy="1141444"/>
          </a:xfrm>
          <a:custGeom>
            <a:rect b="b" l="l" r="r" t="t"/>
            <a:pathLst>
              <a:path extrusionOk="0" h="7710" w="8105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6175" lIns="92350" spcFirstLastPara="1" rIns="92350" wrap="square" tIns="46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643" name="Google Shape;643;p31"/>
          <p:cNvGrpSpPr/>
          <p:nvPr/>
        </p:nvGrpSpPr>
        <p:grpSpPr>
          <a:xfrm>
            <a:off x="1339202" y="1311809"/>
            <a:ext cx="960832" cy="261610"/>
            <a:chOff x="3477359" y="8005745"/>
            <a:chExt cx="2534423" cy="676230"/>
          </a:xfrm>
        </p:grpSpPr>
        <p:sp>
          <p:nvSpPr>
            <p:cNvPr id="644" name="Google Shape;644;p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5" name="Google Shape;645;p31"/>
            <p:cNvSpPr txBox="1"/>
            <p:nvPr/>
          </p:nvSpPr>
          <p:spPr>
            <a:xfrm>
              <a:off x="3852910" y="8005745"/>
              <a:ext cx="1696395" cy="676230"/>
            </a:xfrm>
            <a:prstGeom prst="rect">
              <a:avLst/>
            </a:prstGeom>
            <a:noFill/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Quality</a:t>
              </a:r>
              <a:endParaRPr sz="1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46" name="Google Shape;646;p31"/>
          <p:cNvGrpSpPr/>
          <p:nvPr/>
        </p:nvGrpSpPr>
        <p:grpSpPr>
          <a:xfrm>
            <a:off x="3154985" y="1311809"/>
            <a:ext cx="960832" cy="261610"/>
            <a:chOff x="3477359" y="8005745"/>
            <a:chExt cx="2534423" cy="676230"/>
          </a:xfrm>
        </p:grpSpPr>
        <p:sp>
          <p:nvSpPr>
            <p:cNvPr id="647" name="Google Shape;647;p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8" name="Google Shape;648;p31"/>
            <p:cNvSpPr txBox="1"/>
            <p:nvPr/>
          </p:nvSpPr>
          <p:spPr>
            <a:xfrm>
              <a:off x="3584412" y="8005745"/>
              <a:ext cx="2233391" cy="676230"/>
            </a:xfrm>
            <a:prstGeom prst="rect">
              <a:avLst/>
            </a:prstGeom>
            <a:noFill/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Assurance </a:t>
              </a:r>
              <a:endParaRPr sz="1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49" name="Google Shape;649;p31"/>
          <p:cNvGrpSpPr/>
          <p:nvPr/>
        </p:nvGrpSpPr>
        <p:grpSpPr>
          <a:xfrm>
            <a:off x="4945417" y="1311809"/>
            <a:ext cx="960832" cy="261610"/>
            <a:chOff x="3477359" y="8005745"/>
            <a:chExt cx="2534423" cy="676230"/>
          </a:xfrm>
        </p:grpSpPr>
        <p:sp>
          <p:nvSpPr>
            <p:cNvPr id="650" name="Google Shape;650;p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1" name="Google Shape;651;p31"/>
            <p:cNvSpPr txBox="1"/>
            <p:nvPr/>
          </p:nvSpPr>
          <p:spPr>
            <a:xfrm>
              <a:off x="3876164" y="8005745"/>
              <a:ext cx="1649884" cy="676230"/>
            </a:xfrm>
            <a:prstGeom prst="rect">
              <a:avLst/>
            </a:prstGeom>
            <a:noFill/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Design</a:t>
              </a:r>
              <a:endParaRPr sz="1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652" name="Google Shape;652;p31"/>
          <p:cNvGrpSpPr/>
          <p:nvPr/>
        </p:nvGrpSpPr>
        <p:grpSpPr>
          <a:xfrm>
            <a:off x="6840985" y="1311809"/>
            <a:ext cx="960832" cy="261610"/>
            <a:chOff x="3477359" y="8005745"/>
            <a:chExt cx="2534423" cy="676230"/>
          </a:xfrm>
        </p:grpSpPr>
        <p:sp>
          <p:nvSpPr>
            <p:cNvPr id="653" name="Google Shape;653;p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4" name="Google Shape;654;p31"/>
            <p:cNvSpPr txBox="1"/>
            <p:nvPr/>
          </p:nvSpPr>
          <p:spPr>
            <a:xfrm>
              <a:off x="3527331" y="8005745"/>
              <a:ext cx="2347552" cy="676230"/>
            </a:xfrm>
            <a:prstGeom prst="rect">
              <a:avLst/>
            </a:prstGeom>
            <a:noFill/>
            <a:ln>
              <a:noFill/>
            </a:ln>
            <a:effectLst>
              <a:outerShdw blurRad="203200" sx="102000" rotWithShape="0" algn="t" dir="5400000" dist="114300" sy="102000">
                <a:srgbClr val="000000">
                  <a:alpha val="2862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Workshops</a:t>
              </a:r>
              <a:endParaRPr sz="1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980899" y="3287918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People who touch your heart are always with you.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65016" y="3287919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Everybody has three chars ; the one is come out 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4740253" y="3287919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People who touch your heart are always with you.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609432" y="3287919"/>
            <a:ext cx="1569892" cy="982555"/>
          </a:xfrm>
          <a:prstGeom prst="rect">
            <a:avLst/>
          </a:prstGeom>
          <a:solidFill>
            <a:srgbClr val="7F7F7F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You can’t change what’s going on around you until you start changing</a:t>
            </a:r>
            <a:endParaRPr sz="10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59" name="Google Shape;659;p31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2"/>
          <p:cNvSpPr/>
          <p:nvPr/>
        </p:nvSpPr>
        <p:spPr>
          <a:xfrm>
            <a:off x="2051581" y="1738257"/>
            <a:ext cx="2165350" cy="216535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7620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666" name="Google Shape;666;p32"/>
          <p:cNvGrpSpPr/>
          <p:nvPr/>
        </p:nvGrpSpPr>
        <p:grpSpPr>
          <a:xfrm>
            <a:off x="2510731" y="2354207"/>
            <a:ext cx="1277914" cy="1218704"/>
            <a:chOff x="3948475" y="2819400"/>
            <a:chExt cx="1277914" cy="1218704"/>
          </a:xfrm>
        </p:grpSpPr>
        <p:grpSp>
          <p:nvGrpSpPr>
            <p:cNvPr id="667" name="Google Shape;667;p32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</p:grpSpPr>
          <p:sp>
            <p:nvSpPr>
              <p:cNvPr id="668" name="Google Shape;668;p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70" name="Google Shape;670;p32"/>
            <p:cNvSpPr txBox="1"/>
            <p:nvPr/>
          </p:nvSpPr>
          <p:spPr>
            <a:xfrm>
              <a:off x="3948475" y="3163242"/>
              <a:ext cx="12779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Quality</a:t>
              </a:r>
              <a:endParaRPr b="1" sz="2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671" name="Google Shape;671;p32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2" name="Google Shape;672;p32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3" name="Google Shape;673;p32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4" name="Google Shape;674;p3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5" name="Google Shape;675;p32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6" name="Google Shape;676;p32"/>
          <p:cNvSpPr txBox="1"/>
          <p:nvPr/>
        </p:nvSpPr>
        <p:spPr>
          <a:xfrm>
            <a:off x="1747350" y="1401616"/>
            <a:ext cx="972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Hearing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7" name="Google Shape;677;p32"/>
          <p:cNvSpPr txBox="1"/>
          <p:nvPr/>
        </p:nvSpPr>
        <p:spPr>
          <a:xfrm>
            <a:off x="5055671" y="2418122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Fix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8" name="Google Shape;678;p32"/>
          <p:cNvSpPr txBox="1"/>
          <p:nvPr/>
        </p:nvSpPr>
        <p:spPr>
          <a:xfrm>
            <a:off x="4447222" y="3920157"/>
            <a:ext cx="6848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Fund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9" name="Google Shape;679;p32"/>
          <p:cNvSpPr txBox="1"/>
          <p:nvPr/>
        </p:nvSpPr>
        <p:spPr>
          <a:xfrm>
            <a:off x="498546" y="2451600"/>
            <a:ext cx="904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Growth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0" name="Google Shape;680;p32"/>
          <p:cNvSpPr txBox="1"/>
          <p:nvPr/>
        </p:nvSpPr>
        <p:spPr>
          <a:xfrm>
            <a:off x="1140523" y="3870314"/>
            <a:ext cx="6415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Goal</a:t>
            </a:r>
            <a:endParaRPr b="1" sz="16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681" name="Google Shape;681;p32"/>
          <p:cNvGrpSpPr/>
          <p:nvPr/>
        </p:nvGrpSpPr>
        <p:grpSpPr>
          <a:xfrm>
            <a:off x="6228684" y="1748095"/>
            <a:ext cx="2077200" cy="432536"/>
            <a:chOff x="814328" y="3219334"/>
            <a:chExt cx="2077200" cy="432536"/>
          </a:xfrm>
        </p:grpSpPr>
        <p:grpSp>
          <p:nvGrpSpPr>
            <p:cNvPr id="682" name="Google Shape;682;p32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683" name="Google Shape;683;p3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684" name="Google Shape;684;p32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685" name="Google Shape;685;p32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Implementation</a:t>
              </a:r>
              <a:endParaRPr b="1" sz="1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686" name="Google Shape;686;p32"/>
          <p:cNvSpPr txBox="1"/>
          <p:nvPr/>
        </p:nvSpPr>
        <p:spPr>
          <a:xfrm>
            <a:off x="6007144" y="2477526"/>
            <a:ext cx="25202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can’t change what’s going on around you until you start changing what’s going on with you.</a:t>
            </a:r>
            <a:endParaRPr b="1"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7" name="Google Shape;687;p32"/>
          <p:cNvSpPr txBox="1"/>
          <p:nvPr/>
        </p:nvSpPr>
        <p:spPr>
          <a:xfrm>
            <a:off x="6007144" y="3300325"/>
            <a:ext cx="25202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People who touch your heart are always with you.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8" name="Google Shape;688;p32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20%</a:t>
            </a:r>
            <a:endParaRPr b="1"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9" name="Google Shape;689;p32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15%</a:t>
            </a:r>
            <a:endParaRPr b="1"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0" name="Google Shape;690;p32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10%</a:t>
            </a:r>
            <a:endParaRPr b="1"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1" name="Google Shape;691;p32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35%</a:t>
            </a:r>
            <a:endParaRPr b="1"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2" name="Google Shape;692;p32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20%</a:t>
            </a:r>
            <a:endParaRPr b="1"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3" name="Google Shape;693;p32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33"/>
          <p:cNvGrpSpPr/>
          <p:nvPr/>
        </p:nvGrpSpPr>
        <p:grpSpPr>
          <a:xfrm>
            <a:off x="3779912" y="1472206"/>
            <a:ext cx="4958994" cy="2683720"/>
            <a:chOff x="4304043" y="1286668"/>
            <a:chExt cx="3837944" cy="2757793"/>
          </a:xfrm>
        </p:grpSpPr>
        <p:sp>
          <p:nvSpPr>
            <p:cNvPr id="700" name="Google Shape;700;p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62000">
                  <a:srgbClr val="F2F2F2"/>
                </a:gs>
                <a:gs pos="100000">
                  <a:srgbClr val="D8D8D8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42000">
                  <a:srgbClr val="F0F0F0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25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702" name="Google Shape;702;p33"/>
          <p:cNvGrpSpPr/>
          <p:nvPr/>
        </p:nvGrpSpPr>
        <p:grpSpPr>
          <a:xfrm>
            <a:off x="539552" y="1332596"/>
            <a:ext cx="2846358" cy="2846358"/>
            <a:chOff x="5240294" y="1429887"/>
            <a:chExt cx="2846358" cy="2846358"/>
          </a:xfrm>
        </p:grpSpPr>
        <p:grpSp>
          <p:nvGrpSpPr>
            <p:cNvPr id="703" name="Google Shape;703;p33"/>
            <p:cNvGrpSpPr/>
            <p:nvPr/>
          </p:nvGrpSpPr>
          <p:grpSpPr>
            <a:xfrm>
              <a:off x="5240294" y="1429887"/>
              <a:ext cx="2846358" cy="2846358"/>
              <a:chOff x="304800" y="673100"/>
              <a:chExt cx="4000500" cy="4000500"/>
            </a:xfrm>
          </p:grpSpPr>
          <p:sp>
            <p:nvSpPr>
              <p:cNvPr id="704" name="Google Shape;704;p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pic>
          <p:nvPicPr>
            <p:cNvPr id="706" name="Google Shape;706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20625" y="1491630"/>
              <a:ext cx="2684100" cy="2684100"/>
            </a:xfrm>
            <a:prstGeom prst="ellipse">
              <a:avLst/>
            </a:prstGeom>
            <a:noFill/>
            <a:ln>
              <a:noFill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</p:grpSp>
      <p:sp>
        <p:nvSpPr>
          <p:cNvPr id="707" name="Google Shape;707;p33"/>
          <p:cNvSpPr txBox="1"/>
          <p:nvPr/>
        </p:nvSpPr>
        <p:spPr>
          <a:xfrm>
            <a:off x="3933423" y="2025586"/>
            <a:ext cx="4936765" cy="1650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To see what is in front of one's nose needs a constant struggle. George Orwell</a:t>
            </a:r>
            <a:endParaRPr b="1" sz="135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A torn jacket is soon mended; but hard words bruise the heart of a child. Henry Wadsworth Longfellow</a:t>
            </a:r>
            <a:endParaRPr b="1" sz="135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08" name="Google Shape;708;p33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4"/>
          <p:cNvGrpSpPr/>
          <p:nvPr/>
        </p:nvGrpSpPr>
        <p:grpSpPr>
          <a:xfrm>
            <a:off x="1450174" y="1269545"/>
            <a:ext cx="3861903" cy="3248541"/>
            <a:chOff x="550590" y="1340768"/>
            <a:chExt cx="5937251" cy="4994275"/>
          </a:xfrm>
        </p:grpSpPr>
        <p:sp>
          <p:nvSpPr>
            <p:cNvPr id="715" name="Google Shape;715;p34"/>
            <p:cNvSpPr/>
            <p:nvPr/>
          </p:nvSpPr>
          <p:spPr>
            <a:xfrm>
              <a:off x="550590" y="2066256"/>
              <a:ext cx="2373313" cy="1803400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50590" y="2066256"/>
              <a:ext cx="2373313" cy="1803400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836340" y="3775993"/>
              <a:ext cx="2298700" cy="1239838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836340" y="3775993"/>
              <a:ext cx="2298700" cy="1239838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2923903" y="4853906"/>
              <a:ext cx="1073150" cy="1101725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2923903" y="4853906"/>
              <a:ext cx="1073150" cy="1101725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781153" y="5198393"/>
              <a:ext cx="946150" cy="685800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781153" y="5198393"/>
              <a:ext cx="946150" cy="685800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4354240" y="6061993"/>
              <a:ext cx="309563" cy="273050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4354240" y="6061993"/>
              <a:ext cx="309563" cy="273050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468540" y="5277768"/>
              <a:ext cx="895350" cy="76200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468540" y="5277768"/>
              <a:ext cx="895350" cy="76200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179740" y="4817393"/>
              <a:ext cx="496888" cy="655638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179740" y="4817393"/>
              <a:ext cx="496888" cy="655638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354365" y="4412581"/>
              <a:ext cx="449263" cy="504825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5354365" y="4412581"/>
              <a:ext cx="449263" cy="504825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5157515" y="3906168"/>
              <a:ext cx="608013" cy="53975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157515" y="3906168"/>
              <a:ext cx="608013" cy="53975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516290" y="4303043"/>
              <a:ext cx="92075" cy="122238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5516290" y="4303043"/>
              <a:ext cx="92075" cy="122238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5303565" y="4131593"/>
              <a:ext cx="58738" cy="50800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5303565" y="4131593"/>
              <a:ext cx="58738" cy="50800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389290" y="4158581"/>
              <a:ext cx="58738" cy="82550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5389290" y="4158581"/>
              <a:ext cx="58738" cy="82550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886053" y="3512468"/>
              <a:ext cx="782638" cy="525463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886053" y="3512468"/>
              <a:ext cx="782638" cy="525463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681265" y="2926681"/>
              <a:ext cx="635000" cy="92075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4681265" y="2926681"/>
              <a:ext cx="635000" cy="92075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4868590" y="3160043"/>
              <a:ext cx="192088" cy="22225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4868590" y="3160043"/>
              <a:ext cx="192088" cy="22225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006703" y="3294981"/>
              <a:ext cx="136525" cy="182563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006703" y="3294981"/>
              <a:ext cx="136525" cy="182563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190853" y="2706018"/>
              <a:ext cx="682625" cy="681038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0853" y="2706018"/>
              <a:ext cx="682625" cy="681038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341665" y="2323431"/>
              <a:ext cx="1000125" cy="684213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5341665" y="2323431"/>
              <a:ext cx="1000125" cy="684213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5121003" y="1340768"/>
              <a:ext cx="1366838" cy="1235075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5121003" y="1340768"/>
              <a:ext cx="1366838" cy="1235075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001690" y="1412206"/>
              <a:ext cx="2605088" cy="2338388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001690" y="1412206"/>
              <a:ext cx="2605088" cy="2338388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2607990" y="3023518"/>
              <a:ext cx="1598613" cy="1381125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2607990" y="3023518"/>
              <a:ext cx="1598613" cy="1381125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2096815" y="3464843"/>
              <a:ext cx="1485900" cy="1057275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096815" y="3464843"/>
              <a:ext cx="1485900" cy="1057275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965178" y="4191918"/>
              <a:ext cx="1446213" cy="1100138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965178" y="4191918"/>
              <a:ext cx="1446213" cy="1100138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670028" y="4842793"/>
              <a:ext cx="719138" cy="631825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70028" y="4842793"/>
              <a:ext cx="719138" cy="631825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319315" y="4691981"/>
              <a:ext cx="638175" cy="727075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319315" y="4691981"/>
              <a:ext cx="638175" cy="727075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862240" y="4618956"/>
              <a:ext cx="565150" cy="779463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862240" y="4618956"/>
              <a:ext cx="565150" cy="779463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927328" y="3972843"/>
              <a:ext cx="573088" cy="709613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927328" y="3972843"/>
              <a:ext cx="573088" cy="709613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224065" y="4272881"/>
              <a:ext cx="901700" cy="565150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224065" y="4272881"/>
              <a:ext cx="901700" cy="565150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392340" y="3828381"/>
              <a:ext cx="711200" cy="631825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92340" y="3828381"/>
              <a:ext cx="711200" cy="631825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373290" y="3263231"/>
              <a:ext cx="398463" cy="835025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373290" y="3263231"/>
              <a:ext cx="398463" cy="835025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750990" y="3428331"/>
              <a:ext cx="736600" cy="1054100"/>
            </a:xfrm>
            <a:custGeom>
              <a:rect b="b" l="l" r="r" t="t"/>
              <a:pathLst>
                <a:path extrusionOk="0"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5736953" y="5149181"/>
              <a:ext cx="192088" cy="484188"/>
            </a:xfrm>
            <a:custGeom>
              <a:rect b="b" l="l" r="r" t="t"/>
              <a:pathLst>
                <a:path extrusionOk="0" h="610" w="242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750990" y="3428331"/>
              <a:ext cx="736600" cy="1054100"/>
            </a:xfrm>
            <a:custGeom>
              <a:rect b="b" l="l" r="r" t="t"/>
              <a:pathLst>
                <a:path extrusionOk="0"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78" name="Google Shape;778;p34"/>
          <p:cNvSpPr/>
          <p:nvPr/>
        </p:nvSpPr>
        <p:spPr>
          <a:xfrm>
            <a:off x="3996925" y="3832545"/>
            <a:ext cx="582383" cy="495645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ED4545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9" name="Google Shape;779;p34"/>
          <p:cNvSpPr/>
          <p:nvPr/>
        </p:nvSpPr>
        <p:spPr>
          <a:xfrm>
            <a:off x="4272790" y="2680545"/>
            <a:ext cx="509069" cy="341789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ED4545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0" name="Google Shape;780;p34"/>
          <p:cNvSpPr/>
          <p:nvPr/>
        </p:nvSpPr>
        <p:spPr>
          <a:xfrm>
            <a:off x="4470790" y="2158545"/>
            <a:ext cx="444015" cy="442983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ED4545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1" name="Google Shape;781;p34"/>
          <p:cNvSpPr/>
          <p:nvPr/>
        </p:nvSpPr>
        <p:spPr>
          <a:xfrm>
            <a:off x="4578644" y="3278973"/>
            <a:ext cx="292225" cy="328365"/>
          </a:xfrm>
          <a:custGeom>
            <a:rect b="b" l="l" r="r" t="t"/>
            <a:pathLst>
              <a:path extrusionOk="0"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ED4545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782" name="Google Shape;782;p34"/>
          <p:cNvCxnSpPr/>
          <p:nvPr/>
        </p:nvCxnSpPr>
        <p:spPr>
          <a:xfrm>
            <a:off x="4828211" y="2427734"/>
            <a:ext cx="252413" cy="248444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3" name="Google Shape;783;p34"/>
          <p:cNvCxnSpPr/>
          <p:nvPr/>
        </p:nvCxnSpPr>
        <p:spPr>
          <a:xfrm>
            <a:off x="5065159" y="2676178"/>
            <a:ext cx="1819558" cy="4367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p34"/>
          <p:cNvCxnSpPr/>
          <p:nvPr/>
        </p:nvCxnSpPr>
        <p:spPr>
          <a:xfrm>
            <a:off x="4634866" y="2859782"/>
            <a:ext cx="252413" cy="248444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34"/>
          <p:cNvCxnSpPr/>
          <p:nvPr/>
        </p:nvCxnSpPr>
        <p:spPr>
          <a:xfrm>
            <a:off x="4869245" y="3108226"/>
            <a:ext cx="1430947" cy="1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6" name="Google Shape;786;p34"/>
          <p:cNvCxnSpPr/>
          <p:nvPr/>
        </p:nvCxnSpPr>
        <p:spPr>
          <a:xfrm>
            <a:off x="4784421" y="3553159"/>
            <a:ext cx="329332" cy="98711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p34"/>
          <p:cNvCxnSpPr/>
          <p:nvPr/>
        </p:nvCxnSpPr>
        <p:spPr>
          <a:xfrm>
            <a:off x="5113753" y="3651868"/>
            <a:ext cx="1307041" cy="1"/>
          </a:xfrm>
          <a:prstGeom prst="straightConnector1">
            <a:avLst/>
          </a:prstGeom>
          <a:noFill/>
          <a:ln cap="flat" cmpd="sng" w="38100">
            <a:solidFill>
              <a:srgbClr val="F617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8" name="Google Shape;788;p34"/>
          <p:cNvCxnSpPr/>
          <p:nvPr/>
        </p:nvCxnSpPr>
        <p:spPr>
          <a:xfrm>
            <a:off x="4391595" y="4062960"/>
            <a:ext cx="252413" cy="248444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9" name="Google Shape;789;p34"/>
          <p:cNvCxnSpPr/>
          <p:nvPr/>
        </p:nvCxnSpPr>
        <p:spPr>
          <a:xfrm>
            <a:off x="4600029" y="4299942"/>
            <a:ext cx="1726525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0" name="Google Shape;790;p34"/>
          <p:cNvGrpSpPr/>
          <p:nvPr/>
        </p:nvGrpSpPr>
        <p:grpSpPr>
          <a:xfrm>
            <a:off x="6660232" y="2283230"/>
            <a:ext cx="2077200" cy="432536"/>
            <a:chOff x="814328" y="3219334"/>
            <a:chExt cx="2077200" cy="432536"/>
          </a:xfrm>
        </p:grpSpPr>
        <p:grpSp>
          <p:nvGrpSpPr>
            <p:cNvPr id="791" name="Google Shape;791;p34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792" name="Google Shape;792;p34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794" name="Google Shape;794;p34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Improve</a:t>
              </a:r>
              <a:endParaRPr b="1" sz="1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795" name="Google Shape;795;p34"/>
          <p:cNvGrpSpPr/>
          <p:nvPr/>
        </p:nvGrpSpPr>
        <p:grpSpPr>
          <a:xfrm>
            <a:off x="6228184" y="2859294"/>
            <a:ext cx="2077200" cy="432536"/>
            <a:chOff x="814328" y="3219334"/>
            <a:chExt cx="2077200" cy="432536"/>
          </a:xfrm>
        </p:grpSpPr>
        <p:grpSp>
          <p:nvGrpSpPr>
            <p:cNvPr id="796" name="Google Shape;796;p34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797" name="Google Shape;797;p34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799" name="Google Shape;799;p34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Increase</a:t>
              </a:r>
              <a:endParaRPr b="1" sz="1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6012160" y="3507366"/>
            <a:ext cx="2077200" cy="432536"/>
            <a:chOff x="814328" y="3219334"/>
            <a:chExt cx="2077200" cy="432536"/>
          </a:xfrm>
        </p:grpSpPr>
        <p:grpSp>
          <p:nvGrpSpPr>
            <p:cNvPr id="801" name="Google Shape;801;p34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802" name="Google Shape;802;p34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804" name="Google Shape;804;p34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Industry</a:t>
              </a:r>
              <a:endParaRPr b="1" sz="1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805" name="Google Shape;805;p34"/>
          <p:cNvGrpSpPr/>
          <p:nvPr/>
        </p:nvGrpSpPr>
        <p:grpSpPr>
          <a:xfrm>
            <a:off x="5868144" y="4183751"/>
            <a:ext cx="2077200" cy="432536"/>
            <a:chOff x="814328" y="3219334"/>
            <a:chExt cx="2077200" cy="432536"/>
          </a:xfrm>
        </p:grpSpPr>
        <p:grpSp>
          <p:nvGrpSpPr>
            <p:cNvPr id="806" name="Google Shape;806;p34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807" name="Google Shape;807;p34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809" name="Google Shape;809;p34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Inform</a:t>
              </a:r>
              <a:endParaRPr b="1" sz="1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810" name="Google Shape;810;p34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9141291" cy="46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37" y="1477978"/>
            <a:ext cx="1575819" cy="1463804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35"/>
          <p:cNvSpPr txBox="1"/>
          <p:nvPr/>
        </p:nvSpPr>
        <p:spPr>
          <a:xfrm>
            <a:off x="166254" y="3694549"/>
            <a:ext cx="88114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THANK YOU !</a:t>
            </a:r>
            <a:endParaRPr b="1" sz="44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19" name="Google Shape;819;p35"/>
          <p:cNvSpPr txBox="1"/>
          <p:nvPr/>
        </p:nvSpPr>
        <p:spPr>
          <a:xfrm>
            <a:off x="81773" y="4463990"/>
            <a:ext cx="89777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Fossil Oil Powerpoint Template</a:t>
            </a:r>
            <a:endParaRPr sz="28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0" name="Google Shape;820;p35"/>
          <p:cNvSpPr txBox="1"/>
          <p:nvPr/>
        </p:nvSpPr>
        <p:spPr>
          <a:xfrm>
            <a:off x="7038193" y="4819073"/>
            <a:ext cx="21439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www.freepptbackgrounds.net</a:t>
            </a:r>
            <a:endParaRPr sz="120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/>
          <p:nvPr/>
        </p:nvSpPr>
        <p:spPr>
          <a:xfrm>
            <a:off x="1200647" y="2532316"/>
            <a:ext cx="7475809" cy="218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6" name="Google Shape;826;p36"/>
          <p:cNvSpPr/>
          <p:nvPr/>
        </p:nvSpPr>
        <p:spPr>
          <a:xfrm>
            <a:off x="1190" y="1442516"/>
            <a:ext cx="9141620" cy="106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6"/>
          <p:cNvSpPr/>
          <p:nvPr/>
        </p:nvSpPr>
        <p:spPr>
          <a:xfrm>
            <a:off x="4701338" y="1606827"/>
            <a:ext cx="3975118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8" name="Google Shape;828;p36"/>
          <p:cNvSpPr/>
          <p:nvPr/>
        </p:nvSpPr>
        <p:spPr>
          <a:xfrm>
            <a:off x="596881" y="1606828"/>
            <a:ext cx="3975119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788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9" name="Google Shape;829;p36"/>
          <p:cNvSpPr txBox="1"/>
          <p:nvPr/>
        </p:nvSpPr>
        <p:spPr>
          <a:xfrm>
            <a:off x="709784" y="421762"/>
            <a:ext cx="7575476" cy="761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44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"/>
            <a:ext cx="9141291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/>
          <p:nvPr/>
        </p:nvSpPr>
        <p:spPr>
          <a:xfrm>
            <a:off x="92018" y="878065"/>
            <a:ext cx="434711" cy="822838"/>
          </a:xfrm>
          <a:custGeom>
            <a:rect b="b" l="l" r="r" t="t"/>
            <a:pathLst>
              <a:path extrusionOk="0" h="1553028" w="776515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-1" y="878065"/>
            <a:ext cx="64054" cy="822838"/>
          </a:xfrm>
          <a:custGeom>
            <a:rect b="b" l="l" r="r" t="t"/>
            <a:pathLst>
              <a:path extrusionOk="0" h="816033" w="63524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Google Shape;95;p12">
            <a:hlinkClick action="ppaction://hlinksldjump" r:id="rId4"/>
          </p:cNvPr>
          <p:cNvSpPr txBox="1"/>
          <p:nvPr/>
        </p:nvSpPr>
        <p:spPr>
          <a:xfrm>
            <a:off x="1867797" y="3782629"/>
            <a:ext cx="5155303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CANCEL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6" name="Google Shape;96;p12">
            <a:hlinkClick action="ppaction://hlinksldjump" r:id="rId5"/>
          </p:cNvPr>
          <p:cNvSpPr/>
          <p:nvPr/>
        </p:nvSpPr>
        <p:spPr>
          <a:xfrm rot="-1847874">
            <a:off x="3945663" y="2502606"/>
            <a:ext cx="999571" cy="873558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01</a:t>
            </a:r>
            <a:endParaRPr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526729" y="878065"/>
            <a:ext cx="1985723" cy="824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2319775" y="1203598"/>
            <a:ext cx="1606113" cy="1977853"/>
            <a:chOff x="0" y="0"/>
            <a:chExt cx="1606113" cy="1977853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1606113" cy="1977853"/>
            </a:xfrm>
            <a:prstGeom prst="parallelogram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stretch>
                <a:fillRect b="0" l="-43995" r="-3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Libre Franklin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2284299" y="3444021"/>
            <a:ext cx="52578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Competition</a:t>
            </a:r>
            <a:endParaRPr b="1" sz="18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2213000" y="3840604"/>
            <a:ext cx="5112568" cy="6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25" spcFirstLastPara="1" rIns="121925" wrap="square" tIns="6095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00">
              <a:solidFill>
                <a:srgbClr val="5959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08" name="Google Shape;108;p13"/>
          <p:cNvGrpSpPr/>
          <p:nvPr/>
        </p:nvGrpSpPr>
        <p:grpSpPr>
          <a:xfrm>
            <a:off x="3674347" y="1203598"/>
            <a:ext cx="1606113" cy="1977853"/>
            <a:chOff x="59172" y="0"/>
            <a:chExt cx="1606113" cy="1977853"/>
          </a:xfrm>
        </p:grpSpPr>
        <p:sp>
          <p:nvSpPr>
            <p:cNvPr id="109" name="Google Shape;109;p13"/>
            <p:cNvSpPr/>
            <p:nvPr/>
          </p:nvSpPr>
          <p:spPr>
            <a:xfrm>
              <a:off x="59172" y="0"/>
              <a:ext cx="1606113" cy="1977853"/>
            </a:xfrm>
            <a:prstGeom prst="parallelogram">
              <a:avLst>
                <a:gd fmla="val 25000" name="adj"/>
              </a:avLst>
            </a:prstGeom>
            <a:blipFill rotWithShape="1">
              <a:blip r:embed="rId4">
                <a:alphaModFix/>
              </a:blip>
              <a:stretch>
                <a:fillRect b="0" l="999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Libre Franklin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5057061" y="1203598"/>
            <a:ext cx="1606113" cy="1977853"/>
            <a:chOff x="146486" y="0"/>
            <a:chExt cx="1606113" cy="1977853"/>
          </a:xfrm>
        </p:grpSpPr>
        <p:sp>
          <p:nvSpPr>
            <p:cNvPr id="113" name="Google Shape;113;p13"/>
            <p:cNvSpPr/>
            <p:nvPr/>
          </p:nvSpPr>
          <p:spPr>
            <a:xfrm>
              <a:off x="146486" y="0"/>
              <a:ext cx="1606113" cy="1977853"/>
            </a:xfrm>
            <a:prstGeom prst="parallelogram">
              <a:avLst>
                <a:gd fmla="val 25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Libre Franklin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6494278" y="1206944"/>
            <a:ext cx="1606113" cy="1977853"/>
            <a:chOff x="288303" y="3346"/>
            <a:chExt cx="1606113" cy="1977853"/>
          </a:xfrm>
        </p:grpSpPr>
        <p:sp>
          <p:nvSpPr>
            <p:cNvPr id="117" name="Google Shape;117;p13"/>
            <p:cNvSpPr/>
            <p:nvPr/>
          </p:nvSpPr>
          <p:spPr>
            <a:xfrm>
              <a:off x="288303" y="3346"/>
              <a:ext cx="1606113" cy="1977853"/>
            </a:xfrm>
            <a:prstGeom prst="parallelogram">
              <a:avLst>
                <a:gd fmla="val 25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613693" y="1104944"/>
              <a:ext cx="667029" cy="137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Libre Franklin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 flipH="1" rot="10800000">
            <a:off x="0" y="1203598"/>
            <a:ext cx="2213000" cy="2898903"/>
          </a:xfrm>
          <a:custGeom>
            <a:rect b="b" l="l" r="r" t="t"/>
            <a:pathLst>
              <a:path extrusionOk="0" h="2686024" w="970147">
                <a:moveTo>
                  <a:pt x="0" y="0"/>
                </a:moveTo>
                <a:lnTo>
                  <a:pt x="750768" y="1892"/>
                </a:lnTo>
                <a:lnTo>
                  <a:pt x="970147" y="2686024"/>
                </a:lnTo>
                <a:lnTo>
                  <a:pt x="0" y="2686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Google Shape;121;p13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4"/>
          <p:cNvGrpSpPr/>
          <p:nvPr/>
        </p:nvGrpSpPr>
        <p:grpSpPr>
          <a:xfrm>
            <a:off x="6351010" y="3038223"/>
            <a:ext cx="715109" cy="715108"/>
            <a:chOff x="680580" y="1491630"/>
            <a:chExt cx="1479184" cy="1479182"/>
          </a:xfrm>
        </p:grpSpPr>
        <p:grpSp>
          <p:nvGrpSpPr>
            <p:cNvPr id="127" name="Google Shape;127;p14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128" name="Google Shape;128;p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130" name="Google Shape;130;p14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5788431" y="1419624"/>
            <a:ext cx="715109" cy="715108"/>
            <a:chOff x="680580" y="1491630"/>
            <a:chExt cx="1479184" cy="1479182"/>
          </a:xfrm>
        </p:grpSpPr>
        <p:grpSp>
          <p:nvGrpSpPr>
            <p:cNvPr id="132" name="Google Shape;132;p14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133" name="Google Shape;133;p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2192849" y="3049188"/>
            <a:ext cx="715109" cy="715108"/>
            <a:chOff x="680580" y="1491630"/>
            <a:chExt cx="1479184" cy="1479182"/>
          </a:xfrm>
        </p:grpSpPr>
        <p:grpSp>
          <p:nvGrpSpPr>
            <p:cNvPr id="137" name="Google Shape;137;p14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138" name="Google Shape;138;p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140" name="Google Shape;140;p14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3033089" y="3274752"/>
            <a:ext cx="170763" cy="271522"/>
            <a:chOff x="3341688" y="4560888"/>
            <a:chExt cx="255588" cy="406400"/>
          </a:xfrm>
        </p:grpSpPr>
        <p:sp>
          <p:nvSpPr>
            <p:cNvPr id="142" name="Google Shape;142;p14"/>
            <p:cNvSpPr/>
            <p:nvPr/>
          </p:nvSpPr>
          <p:spPr>
            <a:xfrm>
              <a:off x="3341688" y="4560888"/>
              <a:ext cx="255588" cy="406400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341688" y="4560888"/>
              <a:ext cx="255588" cy="406400"/>
            </a:xfrm>
            <a:custGeom>
              <a:rect b="b" l="l" r="r" t="t"/>
              <a:pathLst>
                <a:path extrusionOk="0"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6084172" y="3269025"/>
            <a:ext cx="171823" cy="271522"/>
            <a:chOff x="8162926" y="4560888"/>
            <a:chExt cx="257175" cy="406400"/>
          </a:xfrm>
        </p:grpSpPr>
        <p:sp>
          <p:nvSpPr>
            <p:cNvPr id="145" name="Google Shape;145;p14"/>
            <p:cNvSpPr/>
            <p:nvPr/>
          </p:nvSpPr>
          <p:spPr>
            <a:xfrm>
              <a:off x="8162926" y="4560888"/>
              <a:ext cx="257175" cy="406400"/>
            </a:xfrm>
            <a:custGeom>
              <a:rect b="b" l="l" r="r" t="t"/>
              <a:pathLst>
                <a:path extrusionOk="0" h="256" w="162">
                  <a:moveTo>
                    <a:pt x="162" y="0"/>
                  </a:moveTo>
                  <a:lnTo>
                    <a:pt x="0" y="128"/>
                  </a:lnTo>
                  <a:lnTo>
                    <a:pt x="162" y="25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8162926" y="4560888"/>
              <a:ext cx="257175" cy="406400"/>
            </a:xfrm>
            <a:custGeom>
              <a:rect b="b" l="l" r="r" t="t"/>
              <a:pathLst>
                <a:path extrusionOk="0" h="256" w="162">
                  <a:moveTo>
                    <a:pt x="162" y="0"/>
                  </a:moveTo>
                  <a:lnTo>
                    <a:pt x="0" y="128"/>
                  </a:lnTo>
                  <a:lnTo>
                    <a:pt x="162" y="256"/>
                  </a:lnTo>
                  <a:lnTo>
                    <a:pt x="16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5684614" y="2014304"/>
            <a:ext cx="216370" cy="218491"/>
            <a:chOff x="7521576" y="2682875"/>
            <a:chExt cx="323850" cy="327025"/>
          </a:xfrm>
        </p:grpSpPr>
        <p:sp>
          <p:nvSpPr>
            <p:cNvPr id="148" name="Google Shape;148;p14"/>
            <p:cNvSpPr/>
            <p:nvPr/>
          </p:nvSpPr>
          <p:spPr>
            <a:xfrm>
              <a:off x="7521576" y="2682875"/>
              <a:ext cx="323850" cy="327025"/>
            </a:xfrm>
            <a:custGeom>
              <a:rect b="b" l="l" r="r" t="t"/>
              <a:pathLst>
                <a:path extrusionOk="0" h="206" w="204">
                  <a:moveTo>
                    <a:pt x="23" y="0"/>
                  </a:moveTo>
                  <a:lnTo>
                    <a:pt x="0" y="206"/>
                  </a:lnTo>
                  <a:lnTo>
                    <a:pt x="204" y="1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521576" y="2682875"/>
              <a:ext cx="323850" cy="327025"/>
            </a:xfrm>
            <a:custGeom>
              <a:rect b="b" l="l" r="r" t="t"/>
              <a:pathLst>
                <a:path extrusionOk="0" h="206" w="204">
                  <a:moveTo>
                    <a:pt x="23" y="0"/>
                  </a:moveTo>
                  <a:lnTo>
                    <a:pt x="0" y="206"/>
                  </a:lnTo>
                  <a:lnTo>
                    <a:pt x="204" y="184"/>
                  </a:lnTo>
                  <a:lnTo>
                    <a:pt x="23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3275909" y="2014293"/>
            <a:ext cx="216370" cy="218490"/>
            <a:chOff x="3916363" y="2682875"/>
            <a:chExt cx="323850" cy="327025"/>
          </a:xfrm>
        </p:grpSpPr>
        <p:sp>
          <p:nvSpPr>
            <p:cNvPr id="151" name="Google Shape;151;p14"/>
            <p:cNvSpPr/>
            <p:nvPr/>
          </p:nvSpPr>
          <p:spPr>
            <a:xfrm>
              <a:off x="3916363" y="2682875"/>
              <a:ext cx="323850" cy="327025"/>
            </a:xfrm>
            <a:custGeom>
              <a:rect b="b" l="l" r="r" t="t"/>
              <a:pathLst>
                <a:path extrusionOk="0" h="206" w="204">
                  <a:moveTo>
                    <a:pt x="181" y="0"/>
                  </a:moveTo>
                  <a:lnTo>
                    <a:pt x="0" y="184"/>
                  </a:lnTo>
                  <a:lnTo>
                    <a:pt x="204" y="20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3916363" y="2682875"/>
              <a:ext cx="323850" cy="327025"/>
            </a:xfrm>
            <a:custGeom>
              <a:rect b="b" l="l" r="r" t="t"/>
              <a:pathLst>
                <a:path extrusionOk="0" h="206" w="204">
                  <a:moveTo>
                    <a:pt x="181" y="0"/>
                  </a:moveTo>
                  <a:lnTo>
                    <a:pt x="0" y="184"/>
                  </a:lnTo>
                  <a:lnTo>
                    <a:pt x="204" y="206"/>
                  </a:lnTo>
                  <a:lnTo>
                    <a:pt x="18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53" name="Google Shape;153;p14"/>
          <p:cNvSpPr/>
          <p:nvPr/>
        </p:nvSpPr>
        <p:spPr>
          <a:xfrm>
            <a:off x="3480607" y="2429224"/>
            <a:ext cx="2665376" cy="1655651"/>
          </a:xfrm>
          <a:custGeom>
            <a:rect b="b" l="l" r="r" t="t"/>
            <a:pathLst>
              <a:path extrusionOk="0" h="1561" w="2513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</a:path>
            </a:pathLst>
          </a:cu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54" name="Google Shape;154;p14"/>
          <p:cNvGrpSpPr/>
          <p:nvPr/>
        </p:nvGrpSpPr>
        <p:grpSpPr>
          <a:xfrm>
            <a:off x="2374879" y="3222150"/>
            <a:ext cx="369956" cy="347622"/>
            <a:chOff x="3175" y="-1587"/>
            <a:chExt cx="1209675" cy="1136651"/>
          </a:xfrm>
        </p:grpSpPr>
        <p:sp>
          <p:nvSpPr>
            <p:cNvPr id="155" name="Google Shape;155;p14"/>
            <p:cNvSpPr/>
            <p:nvPr/>
          </p:nvSpPr>
          <p:spPr>
            <a:xfrm>
              <a:off x="3175" y="-1587"/>
              <a:ext cx="1209675" cy="454025"/>
            </a:xfrm>
            <a:custGeom>
              <a:rect b="b" l="l" r="r" t="t"/>
              <a:pathLst>
                <a:path extrusionOk="0" h="120" w="320">
                  <a:moveTo>
                    <a:pt x="297" y="41"/>
                  </a:moveTo>
                  <a:cubicBezTo>
                    <a:pt x="273" y="20"/>
                    <a:pt x="240" y="0"/>
                    <a:pt x="160" y="0"/>
                  </a:cubicBezTo>
                  <a:cubicBezTo>
                    <a:pt x="80" y="0"/>
                    <a:pt x="48" y="20"/>
                    <a:pt x="23" y="41"/>
                  </a:cubicBezTo>
                  <a:cubicBezTo>
                    <a:pt x="9" y="53"/>
                    <a:pt x="0" y="61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1"/>
                    <a:pt x="9" y="120"/>
                    <a:pt x="2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71" y="120"/>
                    <a:pt x="80" y="111"/>
                    <a:pt x="80" y="100"/>
                  </a:cubicBezTo>
                  <a:cubicBezTo>
                    <a:pt x="80" y="89"/>
                    <a:pt x="82" y="80"/>
                    <a:pt x="91" y="67"/>
                  </a:cubicBezTo>
                  <a:cubicBezTo>
                    <a:pt x="101" y="55"/>
                    <a:pt x="120" y="40"/>
                    <a:pt x="160" y="41"/>
                  </a:cubicBezTo>
                  <a:cubicBezTo>
                    <a:pt x="200" y="40"/>
                    <a:pt x="220" y="55"/>
                    <a:pt x="229" y="67"/>
                  </a:cubicBezTo>
                  <a:cubicBezTo>
                    <a:pt x="239" y="80"/>
                    <a:pt x="241" y="89"/>
                    <a:pt x="241" y="100"/>
                  </a:cubicBezTo>
                  <a:cubicBezTo>
                    <a:pt x="241" y="111"/>
                    <a:pt x="250" y="120"/>
                    <a:pt x="261" y="120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12" y="120"/>
                    <a:pt x="320" y="111"/>
                    <a:pt x="320" y="100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61"/>
                    <a:pt x="311" y="53"/>
                    <a:pt x="297" y="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457200" y="679451"/>
              <a:ext cx="301625" cy="3032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7788" y="301626"/>
              <a:ext cx="1060450" cy="833438"/>
            </a:xfrm>
            <a:custGeom>
              <a:rect b="b" l="l" r="r" t="t"/>
              <a:pathLst>
                <a:path extrusionOk="0" h="220" w="280">
                  <a:moveTo>
                    <a:pt x="210" y="40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1" y="0"/>
                    <a:pt x="180" y="0"/>
                  </a:cubicBezTo>
                  <a:cubicBezTo>
                    <a:pt x="169" y="0"/>
                    <a:pt x="160" y="7"/>
                    <a:pt x="160" y="15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1" y="0"/>
                    <a:pt x="100" y="0"/>
                  </a:cubicBezTo>
                  <a:cubicBezTo>
                    <a:pt x="89" y="0"/>
                    <a:pt x="80" y="7"/>
                    <a:pt x="80" y="1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40"/>
                    <a:pt x="58" y="43"/>
                    <a:pt x="54" y="49"/>
                  </a:cubicBezTo>
                  <a:cubicBezTo>
                    <a:pt x="39" y="72"/>
                    <a:pt x="0" y="133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71" y="220"/>
                    <a:pt x="280" y="211"/>
                    <a:pt x="280" y="200"/>
                  </a:cubicBezTo>
                  <a:cubicBezTo>
                    <a:pt x="280" y="183"/>
                    <a:pt x="280" y="162"/>
                    <a:pt x="280" y="162"/>
                  </a:cubicBezTo>
                  <a:cubicBezTo>
                    <a:pt x="280" y="127"/>
                    <a:pt x="241" y="70"/>
                    <a:pt x="226" y="48"/>
                  </a:cubicBezTo>
                  <a:cubicBezTo>
                    <a:pt x="222" y="43"/>
                    <a:pt x="216" y="40"/>
                    <a:pt x="210" y="40"/>
                  </a:cubicBezTo>
                  <a:close/>
                  <a:moveTo>
                    <a:pt x="140" y="200"/>
                  </a:moveTo>
                  <a:cubicBezTo>
                    <a:pt x="107" y="200"/>
                    <a:pt x="80" y="173"/>
                    <a:pt x="80" y="140"/>
                  </a:cubicBezTo>
                  <a:cubicBezTo>
                    <a:pt x="80" y="107"/>
                    <a:pt x="107" y="80"/>
                    <a:pt x="140" y="80"/>
                  </a:cubicBezTo>
                  <a:cubicBezTo>
                    <a:pt x="173" y="80"/>
                    <a:pt x="200" y="107"/>
                    <a:pt x="200" y="140"/>
                  </a:cubicBezTo>
                  <a:cubicBezTo>
                    <a:pt x="200" y="173"/>
                    <a:pt x="173" y="200"/>
                    <a:pt x="14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6527562" y="3268789"/>
            <a:ext cx="368538" cy="253976"/>
            <a:chOff x="3175" y="4763"/>
            <a:chExt cx="3130550" cy="2157412"/>
          </a:xfrm>
        </p:grpSpPr>
        <p:sp>
          <p:nvSpPr>
            <p:cNvPr id="159" name="Google Shape;159;p14"/>
            <p:cNvSpPr/>
            <p:nvPr/>
          </p:nvSpPr>
          <p:spPr>
            <a:xfrm>
              <a:off x="387350" y="396875"/>
              <a:ext cx="917575" cy="833437"/>
            </a:xfrm>
            <a:custGeom>
              <a:rect b="b" l="l" r="r" t="t"/>
              <a:pathLst>
                <a:path extrusionOk="0" h="221" w="244">
                  <a:moveTo>
                    <a:pt x="242" y="221"/>
                  </a:moveTo>
                  <a:cubicBezTo>
                    <a:pt x="242" y="221"/>
                    <a:pt x="244" y="198"/>
                    <a:pt x="237" y="188"/>
                  </a:cubicBezTo>
                  <a:cubicBezTo>
                    <a:pt x="230" y="176"/>
                    <a:pt x="206" y="169"/>
                    <a:pt x="182" y="159"/>
                  </a:cubicBezTo>
                  <a:cubicBezTo>
                    <a:pt x="158" y="149"/>
                    <a:pt x="152" y="146"/>
                    <a:pt x="152" y="146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3"/>
                    <a:pt x="161" y="116"/>
                    <a:pt x="164" y="94"/>
                  </a:cubicBezTo>
                  <a:cubicBezTo>
                    <a:pt x="169" y="96"/>
                    <a:pt x="175" y="86"/>
                    <a:pt x="176" y="81"/>
                  </a:cubicBezTo>
                  <a:cubicBezTo>
                    <a:pt x="176" y="76"/>
                    <a:pt x="175" y="62"/>
                    <a:pt x="168" y="63"/>
                  </a:cubicBezTo>
                  <a:cubicBezTo>
                    <a:pt x="169" y="52"/>
                    <a:pt x="170" y="43"/>
                    <a:pt x="170" y="38"/>
                  </a:cubicBezTo>
                  <a:cubicBezTo>
                    <a:pt x="168" y="19"/>
                    <a:pt x="150" y="0"/>
                    <a:pt x="122" y="0"/>
                  </a:cubicBezTo>
                  <a:cubicBezTo>
                    <a:pt x="94" y="0"/>
                    <a:pt x="76" y="19"/>
                    <a:pt x="74" y="38"/>
                  </a:cubicBezTo>
                  <a:cubicBezTo>
                    <a:pt x="74" y="43"/>
                    <a:pt x="75" y="52"/>
                    <a:pt x="76" y="63"/>
                  </a:cubicBezTo>
                  <a:cubicBezTo>
                    <a:pt x="69" y="62"/>
                    <a:pt x="68" y="76"/>
                    <a:pt x="68" y="81"/>
                  </a:cubicBezTo>
                  <a:cubicBezTo>
                    <a:pt x="69" y="86"/>
                    <a:pt x="75" y="96"/>
                    <a:pt x="80" y="94"/>
                  </a:cubicBezTo>
                  <a:cubicBezTo>
                    <a:pt x="83" y="116"/>
                    <a:pt x="92" y="123"/>
                    <a:pt x="92" y="123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46"/>
                    <a:pt x="86" y="149"/>
                    <a:pt x="62" y="159"/>
                  </a:cubicBezTo>
                  <a:cubicBezTo>
                    <a:pt x="38" y="169"/>
                    <a:pt x="14" y="176"/>
                    <a:pt x="7" y="188"/>
                  </a:cubicBezTo>
                  <a:cubicBezTo>
                    <a:pt x="0" y="198"/>
                    <a:pt x="2" y="221"/>
                    <a:pt x="2" y="221"/>
                  </a:cubicBezTo>
                  <a:lnTo>
                    <a:pt x="242" y="2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568450" y="396875"/>
              <a:ext cx="782638" cy="196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568450" y="788988"/>
              <a:ext cx="1174750" cy="196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568450" y="1181100"/>
              <a:ext cx="979488" cy="196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3175" y="4763"/>
              <a:ext cx="3130550" cy="2157412"/>
            </a:xfrm>
            <a:custGeom>
              <a:rect b="b" l="l" r="r" t="t"/>
              <a:pathLst>
                <a:path extrusionOk="0" h="572" w="83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832" y="572"/>
                    <a:pt x="832" y="572"/>
                    <a:pt x="832" y="572"/>
                  </a:cubicBezTo>
                  <a:cubicBezTo>
                    <a:pt x="832" y="0"/>
                    <a:pt x="832" y="0"/>
                    <a:pt x="832" y="0"/>
                  </a:cubicBezTo>
                  <a:lnTo>
                    <a:pt x="0" y="0"/>
                  </a:lnTo>
                  <a:close/>
                  <a:moveTo>
                    <a:pt x="780" y="520"/>
                  </a:moveTo>
                  <a:cubicBezTo>
                    <a:pt x="671" y="520"/>
                    <a:pt x="671" y="520"/>
                    <a:pt x="671" y="520"/>
                  </a:cubicBezTo>
                  <a:cubicBezTo>
                    <a:pt x="674" y="512"/>
                    <a:pt x="676" y="503"/>
                    <a:pt x="676" y="494"/>
                  </a:cubicBezTo>
                  <a:cubicBezTo>
                    <a:pt x="676" y="451"/>
                    <a:pt x="641" y="416"/>
                    <a:pt x="598" y="416"/>
                  </a:cubicBezTo>
                  <a:cubicBezTo>
                    <a:pt x="555" y="416"/>
                    <a:pt x="520" y="451"/>
                    <a:pt x="520" y="494"/>
                  </a:cubicBezTo>
                  <a:cubicBezTo>
                    <a:pt x="520" y="503"/>
                    <a:pt x="522" y="512"/>
                    <a:pt x="525" y="520"/>
                  </a:cubicBezTo>
                  <a:cubicBezTo>
                    <a:pt x="307" y="520"/>
                    <a:pt x="307" y="520"/>
                    <a:pt x="307" y="520"/>
                  </a:cubicBezTo>
                  <a:cubicBezTo>
                    <a:pt x="310" y="512"/>
                    <a:pt x="312" y="503"/>
                    <a:pt x="312" y="494"/>
                  </a:cubicBezTo>
                  <a:cubicBezTo>
                    <a:pt x="312" y="451"/>
                    <a:pt x="277" y="416"/>
                    <a:pt x="234" y="416"/>
                  </a:cubicBezTo>
                  <a:cubicBezTo>
                    <a:pt x="191" y="416"/>
                    <a:pt x="156" y="451"/>
                    <a:pt x="156" y="494"/>
                  </a:cubicBezTo>
                  <a:cubicBezTo>
                    <a:pt x="156" y="503"/>
                    <a:pt x="158" y="512"/>
                    <a:pt x="161" y="520"/>
                  </a:cubicBezTo>
                  <a:cubicBezTo>
                    <a:pt x="52" y="520"/>
                    <a:pt x="52" y="520"/>
                    <a:pt x="52" y="520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80" y="52"/>
                    <a:pt x="780" y="52"/>
                    <a:pt x="780" y="52"/>
                  </a:cubicBezTo>
                  <a:lnTo>
                    <a:pt x="780" y="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64" name="Google Shape;164;p14"/>
          <p:cNvSpPr/>
          <p:nvPr/>
        </p:nvSpPr>
        <p:spPr>
          <a:xfrm>
            <a:off x="5997086" y="1625420"/>
            <a:ext cx="304654" cy="303517"/>
          </a:xfrm>
          <a:custGeom>
            <a:rect b="b" l="l" r="r" t="t"/>
            <a:pathLst>
              <a:path extrusionOk="0" h="449" w="451">
                <a:moveTo>
                  <a:pt x="366" y="355"/>
                </a:moveTo>
                <a:cubicBezTo>
                  <a:pt x="343" y="355"/>
                  <a:pt x="325" y="371"/>
                  <a:pt x="32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0" y="380"/>
                  <a:pt x="164" y="370"/>
                  <a:pt x="154" y="363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51" y="103"/>
                  <a:pt x="451" y="103"/>
                  <a:pt x="451" y="103"/>
                </a:cubicBezTo>
                <a:cubicBezTo>
                  <a:pt x="84" y="54"/>
                  <a:pt x="84" y="54"/>
                  <a:pt x="84" y="54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68" y="78"/>
                  <a:pt x="68" y="78"/>
                  <a:pt x="68" y="78"/>
                </a:cubicBezTo>
                <a:cubicBezTo>
                  <a:pt x="125" y="304"/>
                  <a:pt x="125" y="304"/>
                  <a:pt x="125" y="304"/>
                </a:cubicBezTo>
                <a:cubicBezTo>
                  <a:pt x="142" y="304"/>
                  <a:pt x="142" y="304"/>
                  <a:pt x="142" y="304"/>
                </a:cubicBezTo>
                <a:cubicBezTo>
                  <a:pt x="127" y="353"/>
                  <a:pt x="127" y="353"/>
                  <a:pt x="127" y="353"/>
                </a:cubicBezTo>
                <a:cubicBezTo>
                  <a:pt x="125" y="353"/>
                  <a:pt x="125" y="353"/>
                  <a:pt x="125" y="353"/>
                </a:cubicBezTo>
                <a:cubicBezTo>
                  <a:pt x="99" y="353"/>
                  <a:pt x="77" y="374"/>
                  <a:pt x="77" y="401"/>
                </a:cubicBezTo>
                <a:cubicBezTo>
                  <a:pt x="77" y="428"/>
                  <a:pt x="99" y="449"/>
                  <a:pt x="125" y="449"/>
                </a:cubicBezTo>
                <a:cubicBezTo>
                  <a:pt x="145" y="449"/>
                  <a:pt x="162" y="437"/>
                  <a:pt x="170" y="420"/>
                </a:cubicBezTo>
                <a:cubicBezTo>
                  <a:pt x="322" y="420"/>
                  <a:pt x="322" y="420"/>
                  <a:pt x="322" y="420"/>
                </a:cubicBezTo>
                <a:cubicBezTo>
                  <a:pt x="329" y="437"/>
                  <a:pt x="346" y="449"/>
                  <a:pt x="366" y="449"/>
                </a:cubicBezTo>
                <a:cubicBezTo>
                  <a:pt x="392" y="449"/>
                  <a:pt x="413" y="428"/>
                  <a:pt x="413" y="402"/>
                </a:cubicBezTo>
                <a:cubicBezTo>
                  <a:pt x="413" y="376"/>
                  <a:pt x="392" y="355"/>
                  <a:pt x="366" y="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65" name="Google Shape;165;p14"/>
          <p:cNvGrpSpPr/>
          <p:nvPr/>
        </p:nvGrpSpPr>
        <p:grpSpPr>
          <a:xfrm>
            <a:off x="2683093" y="1455798"/>
            <a:ext cx="715109" cy="715108"/>
            <a:chOff x="680580" y="1491630"/>
            <a:chExt cx="1479184" cy="1479182"/>
          </a:xfrm>
        </p:grpSpPr>
        <p:grpSp>
          <p:nvGrpSpPr>
            <p:cNvPr id="166" name="Google Shape;166;p14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68" name="Google Shape;168;p1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169" name="Google Shape;169;p14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0" name="Google Shape;170;p14"/>
          <p:cNvSpPr/>
          <p:nvPr/>
        </p:nvSpPr>
        <p:spPr>
          <a:xfrm>
            <a:off x="2872391" y="1571266"/>
            <a:ext cx="309119" cy="383084"/>
          </a:xfrm>
          <a:custGeom>
            <a:rect b="b" l="l" r="r" t="t"/>
            <a:pathLst>
              <a:path extrusionOk="0" h="608" w="491">
                <a:moveTo>
                  <a:pt x="2" y="370"/>
                </a:moveTo>
                <a:cubicBezTo>
                  <a:pt x="5" y="347"/>
                  <a:pt x="25" y="330"/>
                  <a:pt x="49" y="332"/>
                </a:cubicBezTo>
                <a:cubicBezTo>
                  <a:pt x="112" y="338"/>
                  <a:pt x="112" y="338"/>
                  <a:pt x="112" y="338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42" y="329"/>
                  <a:pt x="27" y="309"/>
                  <a:pt x="29" y="285"/>
                </a:cubicBezTo>
                <a:cubicBezTo>
                  <a:pt x="32" y="262"/>
                  <a:pt x="50" y="245"/>
                  <a:pt x="71" y="247"/>
                </a:cubicBezTo>
                <a:cubicBezTo>
                  <a:pt x="238" y="264"/>
                  <a:pt x="238" y="264"/>
                  <a:pt x="238" y="264"/>
                </a:cubicBezTo>
                <a:cubicBezTo>
                  <a:pt x="262" y="264"/>
                  <a:pt x="262" y="264"/>
                  <a:pt x="262" y="264"/>
                </a:cubicBezTo>
                <a:cubicBezTo>
                  <a:pt x="262" y="264"/>
                  <a:pt x="228" y="249"/>
                  <a:pt x="254" y="124"/>
                </a:cubicBezTo>
                <a:cubicBezTo>
                  <a:pt x="280" y="0"/>
                  <a:pt x="350" y="47"/>
                  <a:pt x="350" y="47"/>
                </a:cubicBezTo>
                <a:cubicBezTo>
                  <a:pt x="350" y="47"/>
                  <a:pt x="351" y="153"/>
                  <a:pt x="355" y="168"/>
                </a:cubicBezTo>
                <a:cubicBezTo>
                  <a:pt x="359" y="183"/>
                  <a:pt x="440" y="342"/>
                  <a:pt x="440" y="342"/>
                </a:cubicBezTo>
                <a:cubicBezTo>
                  <a:pt x="440" y="351"/>
                  <a:pt x="491" y="359"/>
                  <a:pt x="491" y="368"/>
                </a:cubicBezTo>
                <a:cubicBezTo>
                  <a:pt x="490" y="441"/>
                  <a:pt x="491" y="503"/>
                  <a:pt x="491" y="579"/>
                </a:cubicBezTo>
                <a:cubicBezTo>
                  <a:pt x="437" y="565"/>
                  <a:pt x="408" y="608"/>
                  <a:pt x="292" y="608"/>
                </a:cubicBezTo>
                <a:cubicBezTo>
                  <a:pt x="254" y="608"/>
                  <a:pt x="206" y="601"/>
                  <a:pt x="166" y="595"/>
                </a:cubicBezTo>
                <a:cubicBezTo>
                  <a:pt x="62" y="584"/>
                  <a:pt x="62" y="584"/>
                  <a:pt x="62" y="584"/>
                </a:cubicBezTo>
                <a:cubicBezTo>
                  <a:pt x="44" y="582"/>
                  <a:pt x="31" y="562"/>
                  <a:pt x="33" y="539"/>
                </a:cubicBezTo>
                <a:cubicBezTo>
                  <a:pt x="35" y="521"/>
                  <a:pt x="46" y="506"/>
                  <a:pt x="59" y="502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25" y="498"/>
                  <a:pt x="10" y="478"/>
                  <a:pt x="12" y="454"/>
                </a:cubicBezTo>
                <a:cubicBezTo>
                  <a:pt x="14" y="434"/>
                  <a:pt x="28" y="420"/>
                  <a:pt x="45" y="417"/>
                </a:cubicBezTo>
                <a:cubicBezTo>
                  <a:pt x="40" y="416"/>
                  <a:pt x="40" y="416"/>
                  <a:pt x="40" y="416"/>
                </a:cubicBezTo>
                <a:cubicBezTo>
                  <a:pt x="17" y="414"/>
                  <a:pt x="0" y="393"/>
                  <a:pt x="2" y="3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71" name="Google Shape;171;p14"/>
          <p:cNvGrpSpPr/>
          <p:nvPr/>
        </p:nvGrpSpPr>
        <p:grpSpPr>
          <a:xfrm>
            <a:off x="3166928" y="2086552"/>
            <a:ext cx="2810146" cy="2636480"/>
            <a:chOff x="3166928" y="2086550"/>
            <a:chExt cx="2810146" cy="2636480"/>
          </a:xfrm>
        </p:grpSpPr>
        <p:pic>
          <p:nvPicPr>
            <p:cNvPr id="172" name="Google Shape;17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66928" y="2086550"/>
              <a:ext cx="2810146" cy="263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71863" y="2429222"/>
              <a:ext cx="2257425" cy="1247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4"/>
          <p:cNvSpPr txBox="1"/>
          <p:nvPr/>
        </p:nvSpPr>
        <p:spPr>
          <a:xfrm>
            <a:off x="683568" y="2892027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Confirm</a:t>
            </a:r>
            <a:endParaRPr b="1" i="0" sz="16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507681" y="3196229"/>
            <a:ext cx="1547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Far far away, behind the word mountains, far from the countries</a:t>
            </a:r>
            <a:endParaRPr b="0" i="0" sz="1000" u="none" cap="none" strike="noStrike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1107818" y="1307254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Convince</a:t>
            </a:r>
            <a:endParaRPr b="1" i="0" sz="16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931935" y="1611456"/>
            <a:ext cx="1547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Get a modern PowerPoint Presentation that is beautifully designed.</a:t>
            </a:r>
            <a:endParaRPr b="0" i="0" sz="1000" u="none" cap="none" strike="noStrike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6148378" y="1307254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Complete</a:t>
            </a:r>
            <a:endParaRPr b="1" i="0" sz="16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6651256" y="1611456"/>
            <a:ext cx="1547915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b="0" i="0" sz="1000" u="none" cap="none" strike="noStrike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6732240" y="2892027"/>
            <a:ext cx="180799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Complain</a:t>
            </a:r>
            <a:endParaRPr b="1" i="0" sz="16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7196631" y="3196229"/>
            <a:ext cx="1547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Constantia"/>
                <a:ea typeface="Constantia"/>
                <a:cs typeface="Constantia"/>
                <a:sym typeface="Constantia"/>
              </a:rPr>
              <a:t>Get a modern PowerPoint Presentation that is beautifully designed.</a:t>
            </a:r>
            <a:endParaRPr b="0" i="0" sz="1000" u="none" cap="none" strike="noStrike">
              <a:solidFill>
                <a:srgbClr val="7F7F7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2" name="Google Shape;182;p14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D1DDF730CE4456e89755B07FE1653D0# #Rectangle 13" id="187" name="Google Shape;187;p15"/>
          <p:cNvSpPr/>
          <p:nvPr/>
        </p:nvSpPr>
        <p:spPr>
          <a:xfrm>
            <a:off x="589219" y="3971840"/>
            <a:ext cx="14600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Deadline</a:t>
            </a:r>
            <a:endParaRPr b="1" sz="1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descr="FD1DDF730CE4456e89755B07FE1653D0# #Rectangle 13" id="188" name="Google Shape;188;p15"/>
          <p:cNvSpPr/>
          <p:nvPr/>
        </p:nvSpPr>
        <p:spPr>
          <a:xfrm>
            <a:off x="599478" y="4259872"/>
            <a:ext cx="17378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You have to be signed in to your  Google account.</a:t>
            </a:r>
            <a:endParaRPr/>
          </a:p>
        </p:txBody>
      </p:sp>
      <p:sp>
        <p:nvSpPr>
          <p:cNvPr descr="FD1DDF730CE4456e89755B07FE1653D0# #Rectangle 13" id="189" name="Google Shape;189;p15"/>
          <p:cNvSpPr/>
          <p:nvPr/>
        </p:nvSpPr>
        <p:spPr>
          <a:xfrm>
            <a:off x="3402071" y="3971840"/>
            <a:ext cx="14452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Date</a:t>
            </a:r>
            <a:endParaRPr b="1" sz="1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descr="FD1DDF730CE4456e89755B07FE1653D0# #Rectangle 13" id="190" name="Google Shape;190;p15"/>
          <p:cNvSpPr/>
          <p:nvPr/>
        </p:nvSpPr>
        <p:spPr>
          <a:xfrm>
            <a:off x="3402070" y="4259872"/>
            <a:ext cx="17378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You will get a copy of this document on  your Google Drive and will be able to  edit, add or delete slides.</a:t>
            </a:r>
            <a:endParaRPr/>
          </a:p>
        </p:txBody>
      </p:sp>
      <p:sp>
        <p:nvSpPr>
          <p:cNvPr descr="FD1DDF730CE4456e89755B07FE1653D0# #Rectangle 13" id="191" name="Google Shape;191;p15"/>
          <p:cNvSpPr/>
          <p:nvPr/>
        </p:nvSpPr>
        <p:spPr>
          <a:xfrm>
            <a:off x="6051603" y="3971840"/>
            <a:ext cx="14452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Customer</a:t>
            </a:r>
            <a:endParaRPr b="1" sz="1400">
              <a:solidFill>
                <a:srgbClr val="3F3F3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descr="FD1DDF730CE4456e89755B07FE1653D0# #Rectangle 13" id="192" name="Google Shape;192;p15"/>
          <p:cNvSpPr/>
          <p:nvPr/>
        </p:nvSpPr>
        <p:spPr>
          <a:xfrm>
            <a:off x="6051602" y="4259872"/>
            <a:ext cx="17378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Click on the button under the  presentation preview that says "Use as  Google Slides Theme.</a:t>
            </a:r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219" y="1267389"/>
            <a:ext cx="2297385" cy="2613953"/>
          </a:xfrm>
          <a:prstGeom prst="parallelogram">
            <a:avLst>
              <a:gd fmla="val 16503" name="adj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2070" y="1226593"/>
            <a:ext cx="2095884" cy="2695548"/>
          </a:xfrm>
          <a:prstGeom prst="parallelogram">
            <a:avLst>
              <a:gd fmla="val 16503" name="adj"/>
            </a:avLst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1602" y="1226593"/>
            <a:ext cx="2010653" cy="2695546"/>
          </a:xfrm>
          <a:prstGeom prst="parallelogram">
            <a:avLst>
              <a:gd fmla="val 16503" name="adj"/>
            </a:avLst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80" y="1131590"/>
            <a:ext cx="2136237" cy="1602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881" y="2931790"/>
            <a:ext cx="2136236" cy="1602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5136" y="2931790"/>
            <a:ext cx="2136238" cy="1602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5136" y="1131590"/>
            <a:ext cx="2136238" cy="1602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5" name="Google Shape;205;p16"/>
          <p:cNvSpPr/>
          <p:nvPr/>
        </p:nvSpPr>
        <p:spPr>
          <a:xfrm>
            <a:off x="5827078" y="1116446"/>
            <a:ext cx="3091011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accent3"/>
                </a:solidFill>
                <a:latin typeface="Constantia"/>
                <a:ea typeface="Constantia"/>
                <a:cs typeface="Constantia"/>
                <a:sym typeface="Constantia"/>
              </a:rPr>
              <a:t>Decide</a:t>
            </a:r>
            <a:endParaRPr b="1" sz="2800">
              <a:solidFill>
                <a:schemeClr val="accent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5876968" y="2286946"/>
            <a:ext cx="2696468" cy="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5778426" y="2463019"/>
            <a:ext cx="2779807" cy="153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50">
                <a:solidFill>
                  <a:srgbClr val="3F3F3F"/>
                </a:solidFill>
                <a:latin typeface="Constantia"/>
                <a:ea typeface="Constantia"/>
                <a:cs typeface="Constantia"/>
                <a:sym typeface="Constantia"/>
              </a:rPr>
              <a:t>You will get a copy of this document on  your Google Drive and will be able to  edit, add or delete slides. You have to be signed in to your  Google account.</a:t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5876968" y="4335950"/>
            <a:ext cx="2696468" cy="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9" name="Google Shape;209;p16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/>
        </p:nvSpPr>
        <p:spPr>
          <a:xfrm>
            <a:off x="854911" y="-1100658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b="0" i="0" lang="tr-TR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4273611" y="1606402"/>
            <a:ext cx="4341194" cy="540000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Add or delete slides. You have to be signed in to your </a:t>
            </a:r>
            <a:endParaRPr b="1" i="0" sz="14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4273610" y="2488401"/>
            <a:ext cx="4341195" cy="540000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Is the color of gold, butter  and ripe lemons. In the  spectrum of visible light,  yellow is</a:t>
            </a:r>
            <a:endParaRPr b="1" i="0" sz="14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4273611" y="3367729"/>
            <a:ext cx="4341193" cy="540000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We use well-known development methodologies to create a customized</a:t>
            </a:r>
            <a:endParaRPr b="1" i="0" sz="14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19" name="Google Shape;219;p17"/>
          <p:cNvGrpSpPr/>
          <p:nvPr/>
        </p:nvGrpSpPr>
        <p:grpSpPr>
          <a:xfrm>
            <a:off x="3535337" y="1445677"/>
            <a:ext cx="840522" cy="840520"/>
            <a:chOff x="751391" y="1204987"/>
            <a:chExt cx="1488068" cy="1488066"/>
          </a:xfrm>
        </p:grpSpPr>
        <p:sp>
          <p:nvSpPr>
            <p:cNvPr id="220" name="Google Shape;220;p17"/>
            <p:cNvSpPr/>
            <p:nvPr/>
          </p:nvSpPr>
          <p:spPr>
            <a:xfrm>
              <a:off x="751391" y="1204987"/>
              <a:ext cx="1488068" cy="14880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937263" y="1390861"/>
              <a:ext cx="1116328" cy="1116322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5000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22" name="Google Shape;222;p17"/>
          <p:cNvSpPr txBox="1"/>
          <p:nvPr/>
        </p:nvSpPr>
        <p:spPr>
          <a:xfrm>
            <a:off x="3729900" y="1637919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onstantia"/>
              <a:buNone/>
            </a:pPr>
            <a:r>
              <a:rPr b="1" i="0" lang="tr-TR" sz="24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01</a:t>
            </a:r>
            <a:endParaRPr b="1" i="0" sz="24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23" name="Google Shape;223;p17"/>
          <p:cNvGrpSpPr/>
          <p:nvPr/>
        </p:nvGrpSpPr>
        <p:grpSpPr>
          <a:xfrm>
            <a:off x="3525812" y="2324261"/>
            <a:ext cx="840522" cy="840520"/>
            <a:chOff x="751391" y="1204987"/>
            <a:chExt cx="1488068" cy="1488066"/>
          </a:xfrm>
        </p:grpSpPr>
        <p:sp>
          <p:nvSpPr>
            <p:cNvPr id="224" name="Google Shape;224;p17"/>
            <p:cNvSpPr/>
            <p:nvPr/>
          </p:nvSpPr>
          <p:spPr>
            <a:xfrm>
              <a:off x="751391" y="1204987"/>
              <a:ext cx="1488068" cy="14880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937263" y="1390861"/>
              <a:ext cx="1116328" cy="1116322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5000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26" name="Google Shape;226;p17"/>
          <p:cNvSpPr txBox="1"/>
          <p:nvPr/>
        </p:nvSpPr>
        <p:spPr>
          <a:xfrm>
            <a:off x="3720375" y="2516503"/>
            <a:ext cx="5069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onstantia"/>
              <a:buNone/>
            </a:pPr>
            <a:r>
              <a:rPr b="1" i="0" lang="tr-TR" sz="24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02</a:t>
            </a:r>
            <a:endParaRPr b="1" i="0" sz="24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27" name="Google Shape;227;p17"/>
          <p:cNvGrpSpPr/>
          <p:nvPr/>
        </p:nvGrpSpPr>
        <p:grpSpPr>
          <a:xfrm>
            <a:off x="3525812" y="3207407"/>
            <a:ext cx="840522" cy="840520"/>
            <a:chOff x="751391" y="1204987"/>
            <a:chExt cx="1488068" cy="1488066"/>
          </a:xfrm>
        </p:grpSpPr>
        <p:sp>
          <p:nvSpPr>
            <p:cNvPr id="228" name="Google Shape;228;p17"/>
            <p:cNvSpPr/>
            <p:nvPr/>
          </p:nvSpPr>
          <p:spPr>
            <a:xfrm>
              <a:off x="751391" y="1204987"/>
              <a:ext cx="1488068" cy="14880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937263" y="1390861"/>
              <a:ext cx="1116328" cy="1116322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5000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39393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30" name="Google Shape;230;p17"/>
          <p:cNvSpPr txBox="1"/>
          <p:nvPr/>
        </p:nvSpPr>
        <p:spPr>
          <a:xfrm>
            <a:off x="3720375" y="3399649"/>
            <a:ext cx="503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onstantia"/>
              <a:buNone/>
            </a:pPr>
            <a:r>
              <a:rPr b="1" i="0" lang="tr-TR" sz="24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03</a:t>
            </a:r>
            <a:endParaRPr b="1" i="0" sz="2400" u="none" cap="none" strike="noStrik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31" name="Google Shape;231;p17"/>
          <p:cNvGrpSpPr/>
          <p:nvPr/>
        </p:nvGrpSpPr>
        <p:grpSpPr>
          <a:xfrm>
            <a:off x="854911" y="1606402"/>
            <a:ext cx="2122296" cy="2122296"/>
            <a:chOff x="5240294" y="1429887"/>
            <a:chExt cx="2846358" cy="2846358"/>
          </a:xfrm>
        </p:grpSpPr>
        <p:grpSp>
          <p:nvGrpSpPr>
            <p:cNvPr id="232" name="Google Shape;232;p17"/>
            <p:cNvGrpSpPr/>
            <p:nvPr/>
          </p:nvGrpSpPr>
          <p:grpSpPr>
            <a:xfrm>
              <a:off x="5240294" y="1429887"/>
              <a:ext cx="2846358" cy="2846358"/>
              <a:chOff x="304800" y="673100"/>
              <a:chExt cx="4000500" cy="4000500"/>
            </a:xfrm>
          </p:grpSpPr>
          <p:sp>
            <p:nvSpPr>
              <p:cNvPr id="233" name="Google Shape;233;p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pic>
          <p:nvPicPr>
            <p:cNvPr id="235" name="Google Shape;23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03046" y="1491630"/>
              <a:ext cx="2733771" cy="2684101"/>
            </a:xfrm>
            <a:prstGeom prst="ellipse">
              <a:avLst/>
            </a:prstGeom>
            <a:noFill/>
            <a:ln>
              <a:noFill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</p:grpSp>
      <p:sp>
        <p:nvSpPr>
          <p:cNvPr id="236" name="Google Shape;236;p17"/>
          <p:cNvSpPr txBox="1"/>
          <p:nvPr>
            <p:ph type="title"/>
          </p:nvPr>
        </p:nvSpPr>
        <p:spPr>
          <a:xfrm>
            <a:off x="1052274" y="206375"/>
            <a:ext cx="56823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"/>
            <a:ext cx="9141291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/>
          <p:nvPr/>
        </p:nvSpPr>
        <p:spPr>
          <a:xfrm>
            <a:off x="92018" y="878065"/>
            <a:ext cx="434711" cy="822838"/>
          </a:xfrm>
          <a:custGeom>
            <a:rect b="b" l="l" r="r" t="t"/>
            <a:pathLst>
              <a:path extrusionOk="0" h="1553028" w="776515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-1" y="878065"/>
            <a:ext cx="64054" cy="822838"/>
          </a:xfrm>
          <a:custGeom>
            <a:rect b="b" l="l" r="r" t="t"/>
            <a:pathLst>
              <a:path extrusionOk="0" h="816033" w="63524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rgbClr val="FFF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18">
            <a:hlinkClick action="ppaction://hlinksldjump" r:id="rId4"/>
          </p:cNvPr>
          <p:cNvSpPr/>
          <p:nvPr/>
        </p:nvSpPr>
        <p:spPr>
          <a:xfrm rot="-1847874">
            <a:off x="3945663" y="2502606"/>
            <a:ext cx="999571" cy="873558"/>
          </a:xfrm>
          <a:custGeom>
            <a:rect b="b" l="l" r="r" t="t"/>
            <a:pathLst>
              <a:path extrusionOk="0" h="475457" w="544042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13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>
            <a:hlinkClick action="ppaction://hlinksldjump" r:id="rId5"/>
          </p:cNvPr>
          <p:cNvSpPr txBox="1"/>
          <p:nvPr/>
        </p:nvSpPr>
        <p:spPr>
          <a:xfrm>
            <a:off x="2020197" y="3935029"/>
            <a:ext cx="5155303" cy="41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CERTIFICATION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526729" y="878065"/>
            <a:ext cx="1985723" cy="824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ssil Oil Powerpoint Template，Freepptbackgrounds.net">
  <a:themeElements>
    <a:clrScheme name="自定义 248">
      <a:dk1>
        <a:srgbClr val="000000"/>
      </a:dk1>
      <a:lt1>
        <a:srgbClr val="FFFFFF"/>
      </a:lt1>
      <a:dk2>
        <a:srgbClr val="959596"/>
      </a:dk2>
      <a:lt2>
        <a:srgbClr val="D9D9D9"/>
      </a:lt2>
      <a:accent1>
        <a:srgbClr val="000000"/>
      </a:accent1>
      <a:accent2>
        <a:srgbClr val="000000"/>
      </a:accent2>
      <a:accent3>
        <a:srgbClr val="C00000"/>
      </a:accent3>
      <a:accent4>
        <a:srgbClr val="000000"/>
      </a:accent4>
      <a:accent5>
        <a:srgbClr val="C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