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Impact" charset="1" panose="020B0806030902050204"/>
      <p:regular r:id="rId16"/>
    </p:embeddedFont>
    <p:embeddedFont>
      <p:font typeface="Antic" charset="1" panose="00000000000000000000"/>
      <p:regular r:id="rId17"/>
    </p:embeddedFont>
    <p:embeddedFont>
      <p:font typeface="AC Fifindrel" charset="1" panose="00000000000000000000"/>
      <p:regular r:id="rId18"/>
    </p:embeddedFont>
    <p:embeddedFont>
      <p:font typeface="Antic Bold" charset="1" panose="00000000000000000000"/>
      <p:regular r:id="rId19"/>
    </p:embeddedFont>
    <p:embeddedFont>
      <p:font typeface="Bebas Neue Bold" charset="1" panose="020B0606020202050201"/>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11" Target="../media/image5.pn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4.png" Type="http://schemas.openxmlformats.org/officeDocument/2006/relationships/image"/><Relationship Id="rId8" Target="../media/image12.jpe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17.jpe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jpeg" Type="http://schemas.openxmlformats.org/officeDocument/2006/relationships/image"/><Relationship Id="rId8" Target="../media/image23.jpeg" Type="http://schemas.openxmlformats.org/officeDocument/2006/relationships/image"/><Relationship Id="rId9"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4.pn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jpeg" Type="http://schemas.openxmlformats.org/officeDocument/2006/relationships/image"/><Relationship Id="rId11" Target="../media/image26.jpeg" Type="http://schemas.openxmlformats.org/officeDocument/2006/relationships/image"/><Relationship Id="rId12" Target="../media/image5.pn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33.png" Type="http://schemas.openxmlformats.org/officeDocument/2006/relationships/image"/><Relationship Id="rId16" Target="../media/image34.svg" Type="http://schemas.openxmlformats.org/officeDocument/2006/relationships/image"/><Relationship Id="rId17" Target="../media/image13.png" Type="http://schemas.openxmlformats.org/officeDocument/2006/relationships/image"/><Relationship Id="rId18" Target="../media/image14.svg" Type="http://schemas.openxmlformats.org/officeDocument/2006/relationships/image"/><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2483072" y="3751423"/>
            <a:ext cx="13321855" cy="4031923"/>
          </a:xfrm>
          <a:prstGeom prst="rect">
            <a:avLst/>
          </a:prstGeom>
        </p:spPr>
        <p:txBody>
          <a:bodyPr anchor="t" rtlCol="false" tIns="0" lIns="0" bIns="0" rIns="0">
            <a:spAutoFit/>
          </a:bodyPr>
          <a:lstStyle/>
          <a:p>
            <a:pPr algn="ctr">
              <a:lnSpc>
                <a:spcPts val="13877"/>
              </a:lnSpc>
            </a:pPr>
            <a:r>
              <a:rPr lang="en-US" sz="16520">
                <a:solidFill>
                  <a:srgbClr val="F8A7DC"/>
                </a:solidFill>
                <a:latin typeface="Impact"/>
                <a:ea typeface="Impact"/>
                <a:cs typeface="Impact"/>
                <a:sym typeface="Impact"/>
              </a:rPr>
              <a:t>BRAINSTORM</a:t>
            </a:r>
          </a:p>
          <a:p>
            <a:pPr algn="ctr">
              <a:lnSpc>
                <a:spcPts val="13877"/>
              </a:lnSpc>
            </a:pPr>
            <a:r>
              <a:rPr lang="en-US" sz="16520">
                <a:solidFill>
                  <a:srgbClr val="F8A7DC"/>
                </a:solidFill>
                <a:latin typeface="Impact"/>
                <a:ea typeface="Impact"/>
                <a:cs typeface="Impact"/>
                <a:sym typeface="Impact"/>
              </a:rPr>
              <a:t>PRESENTATION</a:t>
            </a:r>
          </a:p>
        </p:txBody>
      </p:sp>
      <p:sp>
        <p:nvSpPr>
          <p:cNvPr name="Freeform 4" id="4"/>
          <p:cNvSpPr/>
          <p:nvPr/>
        </p:nvSpPr>
        <p:spPr>
          <a:xfrm flipH="false" flipV="false" rot="0">
            <a:off x="6227313" y="2503654"/>
            <a:ext cx="3552962" cy="1201547"/>
          </a:xfrm>
          <a:custGeom>
            <a:avLst/>
            <a:gdLst/>
            <a:ahLst/>
            <a:cxnLst/>
            <a:rect r="r" b="b" t="t" l="l"/>
            <a:pathLst>
              <a:path h="1201547" w="3552962">
                <a:moveTo>
                  <a:pt x="0" y="0"/>
                </a:moveTo>
                <a:lnTo>
                  <a:pt x="3552962" y="0"/>
                </a:lnTo>
                <a:lnTo>
                  <a:pt x="3552962" y="1201547"/>
                </a:lnTo>
                <a:lnTo>
                  <a:pt x="0" y="12015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5489859"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6" id="6"/>
          <p:cNvSpPr/>
          <p:nvPr/>
        </p:nvSpPr>
        <p:spPr>
          <a:xfrm flipH="false" flipV="false" rot="5400000">
            <a:off x="8872013"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7" id="7"/>
          <p:cNvSpPr/>
          <p:nvPr/>
        </p:nvSpPr>
        <p:spPr>
          <a:xfrm flipH="false" flipV="false" rot="5400000">
            <a:off x="2324229"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8" id="8"/>
          <p:cNvSpPr/>
          <p:nvPr/>
        </p:nvSpPr>
        <p:spPr>
          <a:xfrm flipH="false" flipV="false" rot="5400000">
            <a:off x="15489859"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9" id="9"/>
          <p:cNvSpPr/>
          <p:nvPr/>
        </p:nvSpPr>
        <p:spPr>
          <a:xfrm flipH="false" flipV="false" rot="5400000">
            <a:off x="8872013"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10" id="10"/>
          <p:cNvSpPr/>
          <p:nvPr/>
        </p:nvSpPr>
        <p:spPr>
          <a:xfrm flipH="false" flipV="false" rot="5400000">
            <a:off x="2324229"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5"/>
            <a:stretch>
              <a:fillRect l="0" t="-8561" r="-1484579" b="-17123"/>
            </a:stretch>
          </a:blipFill>
        </p:spPr>
      </p:sp>
      <p:sp>
        <p:nvSpPr>
          <p:cNvPr name="Freeform 11" id="11"/>
          <p:cNvSpPr/>
          <p:nvPr/>
        </p:nvSpPr>
        <p:spPr>
          <a:xfrm flipH="false" flipV="false" rot="0">
            <a:off x="13223326" y="3004560"/>
            <a:ext cx="887352" cy="998427"/>
          </a:xfrm>
          <a:custGeom>
            <a:avLst/>
            <a:gdLst/>
            <a:ahLst/>
            <a:cxnLst/>
            <a:rect r="r" b="b" t="t" l="l"/>
            <a:pathLst>
              <a:path h="998427" w="887352">
                <a:moveTo>
                  <a:pt x="0" y="0"/>
                </a:moveTo>
                <a:lnTo>
                  <a:pt x="887352" y="0"/>
                </a:lnTo>
                <a:lnTo>
                  <a:pt x="887352" y="998427"/>
                </a:lnTo>
                <a:lnTo>
                  <a:pt x="0" y="998427"/>
                </a:lnTo>
                <a:lnTo>
                  <a:pt x="0" y="0"/>
                </a:lnTo>
                <a:close/>
              </a:path>
            </a:pathLst>
          </a:custGeom>
          <a:blipFill>
            <a:blip r:embed="rId6"/>
            <a:stretch>
              <a:fillRect l="0" t="0" r="0" b="0"/>
            </a:stretch>
          </a:blipFill>
        </p:spPr>
      </p:sp>
      <p:sp>
        <p:nvSpPr>
          <p:cNvPr name="Freeform 12" id="12"/>
          <p:cNvSpPr/>
          <p:nvPr/>
        </p:nvSpPr>
        <p:spPr>
          <a:xfrm flipH="true" flipV="false" rot="0">
            <a:off x="6418790" y="4552259"/>
            <a:ext cx="887352" cy="998427"/>
          </a:xfrm>
          <a:custGeom>
            <a:avLst/>
            <a:gdLst/>
            <a:ahLst/>
            <a:cxnLst/>
            <a:rect r="r" b="b" t="t" l="l"/>
            <a:pathLst>
              <a:path h="998427" w="887352">
                <a:moveTo>
                  <a:pt x="887352" y="0"/>
                </a:moveTo>
                <a:lnTo>
                  <a:pt x="0" y="0"/>
                </a:lnTo>
                <a:lnTo>
                  <a:pt x="0" y="998427"/>
                </a:lnTo>
                <a:lnTo>
                  <a:pt x="887352" y="998427"/>
                </a:lnTo>
                <a:lnTo>
                  <a:pt x="887352" y="0"/>
                </a:lnTo>
                <a:close/>
              </a:path>
            </a:pathLst>
          </a:custGeom>
          <a:blipFill>
            <a:blip r:embed="rId6"/>
            <a:stretch>
              <a:fillRect l="0" t="0" r="0" b="0"/>
            </a:stretch>
          </a:blipFill>
        </p:spPr>
      </p:sp>
      <p:sp>
        <p:nvSpPr>
          <p:cNvPr name="TextBox 13" id="13"/>
          <p:cNvSpPr txBox="true"/>
          <p:nvPr/>
        </p:nvSpPr>
        <p:spPr>
          <a:xfrm rot="0">
            <a:off x="3881039" y="7341386"/>
            <a:ext cx="10525922" cy="441960"/>
          </a:xfrm>
          <a:prstGeom prst="rect">
            <a:avLst/>
          </a:prstGeom>
        </p:spPr>
        <p:txBody>
          <a:bodyPr anchor="t" rtlCol="false" tIns="0" lIns="0" bIns="0" rIns="0">
            <a:spAutoFit/>
          </a:bodyPr>
          <a:lstStyle/>
          <a:p>
            <a:pPr algn="ctr" marL="0" indent="0" lvl="0">
              <a:lnSpc>
                <a:spcPts val="3509"/>
              </a:lnSpc>
              <a:spcBef>
                <a:spcPct val="0"/>
              </a:spcBef>
            </a:pPr>
            <a:r>
              <a:rPr lang="en-US" sz="2699" spc="280">
                <a:solidFill>
                  <a:srgbClr val="FFFFFF"/>
                </a:solidFill>
                <a:latin typeface="Antic"/>
                <a:ea typeface="Antic"/>
                <a:cs typeface="Antic"/>
                <a:sym typeface="Antic"/>
              </a:rPr>
              <a:t>Brainstorm Presentation Template</a:t>
            </a:r>
          </a:p>
        </p:txBody>
      </p:sp>
      <p:sp>
        <p:nvSpPr>
          <p:cNvPr name="TextBox 14" id="14"/>
          <p:cNvSpPr txBox="true"/>
          <p:nvPr/>
        </p:nvSpPr>
        <p:spPr>
          <a:xfrm rot="0">
            <a:off x="5409700" y="2303629"/>
            <a:ext cx="7468599" cy="1734689"/>
          </a:xfrm>
          <a:prstGeom prst="rect">
            <a:avLst/>
          </a:prstGeom>
        </p:spPr>
        <p:txBody>
          <a:bodyPr anchor="t" rtlCol="false" tIns="0" lIns="0" bIns="0" rIns="0">
            <a:spAutoFit/>
          </a:bodyPr>
          <a:lstStyle/>
          <a:p>
            <a:pPr algn="ctr" marL="0" indent="0" lvl="0">
              <a:lnSpc>
                <a:spcPts val="14112"/>
              </a:lnSpc>
              <a:spcBef>
                <a:spcPct val="0"/>
              </a:spcBef>
            </a:pPr>
            <a:r>
              <a:rPr lang="en-US" sz="10080">
                <a:solidFill>
                  <a:srgbClr val="FFFFFF"/>
                </a:solidFill>
                <a:latin typeface="AC Fifindrel"/>
                <a:ea typeface="AC Fifindrel"/>
                <a:cs typeface="AC Fifindrel"/>
                <a:sym typeface="AC Fifindrel"/>
              </a:rPr>
              <a:t>Studio Shodwe</a:t>
            </a:r>
          </a:p>
        </p:txBody>
      </p:sp>
      <p:sp>
        <p:nvSpPr>
          <p:cNvPr name="TextBox 15" id="15"/>
          <p:cNvSpPr txBox="true"/>
          <p:nvPr/>
        </p:nvSpPr>
        <p:spPr>
          <a:xfrm rot="0">
            <a:off x="7625181" y="8501456"/>
            <a:ext cx="3037637" cy="362585"/>
          </a:xfrm>
          <a:prstGeom prst="rect">
            <a:avLst/>
          </a:prstGeom>
        </p:spPr>
        <p:txBody>
          <a:bodyPr anchor="t" rtlCol="false" tIns="0" lIns="0" bIns="0" rIns="0">
            <a:spAutoFit/>
          </a:bodyPr>
          <a:lstStyle/>
          <a:p>
            <a:pPr algn="ctr" marL="0" indent="0" lvl="0">
              <a:lnSpc>
                <a:spcPts val="2859"/>
              </a:lnSpc>
              <a:spcBef>
                <a:spcPct val="0"/>
              </a:spcBef>
            </a:pPr>
            <a:r>
              <a:rPr lang="en-US" sz="2199">
                <a:solidFill>
                  <a:srgbClr val="FFFFFF"/>
                </a:solidFill>
                <a:latin typeface="Antic"/>
                <a:ea typeface="Antic"/>
                <a:cs typeface="Antic"/>
                <a:sym typeface="Antic"/>
              </a:rPr>
              <a:t>by Olivia Wilson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400000">
            <a:off x="15489859"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Freeform 4" id="4"/>
          <p:cNvSpPr/>
          <p:nvPr/>
        </p:nvSpPr>
        <p:spPr>
          <a:xfrm flipH="false" flipV="false" rot="5400000">
            <a:off x="8872013"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Freeform 5" id="5"/>
          <p:cNvSpPr/>
          <p:nvPr/>
        </p:nvSpPr>
        <p:spPr>
          <a:xfrm flipH="false" flipV="false" rot="5400000">
            <a:off x="2324229" y="-2672648"/>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Freeform 6" id="6"/>
          <p:cNvSpPr/>
          <p:nvPr/>
        </p:nvSpPr>
        <p:spPr>
          <a:xfrm flipH="false" flipV="false" rot="5400000">
            <a:off x="15489859"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Freeform 7" id="7"/>
          <p:cNvSpPr/>
          <p:nvPr/>
        </p:nvSpPr>
        <p:spPr>
          <a:xfrm flipH="false" flipV="false" rot="5400000">
            <a:off x="8872013"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Freeform 8" id="8"/>
          <p:cNvSpPr/>
          <p:nvPr/>
        </p:nvSpPr>
        <p:spPr>
          <a:xfrm flipH="false" flipV="false" rot="5400000">
            <a:off x="2324229" y="6573789"/>
            <a:ext cx="473912" cy="6547784"/>
          </a:xfrm>
          <a:custGeom>
            <a:avLst/>
            <a:gdLst/>
            <a:ahLst/>
            <a:cxnLst/>
            <a:rect r="r" b="b" t="t" l="l"/>
            <a:pathLst>
              <a:path h="6547784" w="473912">
                <a:moveTo>
                  <a:pt x="0" y="0"/>
                </a:moveTo>
                <a:lnTo>
                  <a:pt x="473912" y="0"/>
                </a:lnTo>
                <a:lnTo>
                  <a:pt x="473912" y="6547784"/>
                </a:lnTo>
                <a:lnTo>
                  <a:pt x="0" y="6547784"/>
                </a:lnTo>
                <a:lnTo>
                  <a:pt x="0" y="0"/>
                </a:lnTo>
                <a:close/>
              </a:path>
            </a:pathLst>
          </a:custGeom>
          <a:blipFill>
            <a:blip r:embed="rId3"/>
            <a:stretch>
              <a:fillRect l="0" t="-8561" r="-1484579" b="-17123"/>
            </a:stretch>
          </a:blipFill>
        </p:spPr>
      </p:sp>
      <p:sp>
        <p:nvSpPr>
          <p:cNvPr name="TextBox 9" id="9"/>
          <p:cNvSpPr txBox="true"/>
          <p:nvPr/>
        </p:nvSpPr>
        <p:spPr>
          <a:xfrm rot="0">
            <a:off x="2932798" y="4260440"/>
            <a:ext cx="12422404" cy="3130556"/>
          </a:xfrm>
          <a:prstGeom prst="rect">
            <a:avLst/>
          </a:prstGeom>
        </p:spPr>
        <p:txBody>
          <a:bodyPr anchor="t" rtlCol="false" tIns="0" lIns="0" bIns="0" rIns="0">
            <a:spAutoFit/>
          </a:bodyPr>
          <a:lstStyle/>
          <a:p>
            <a:pPr algn="ctr">
              <a:lnSpc>
                <a:spcPts val="20500"/>
              </a:lnSpc>
            </a:pPr>
            <a:r>
              <a:rPr lang="en-US" sz="20500">
                <a:solidFill>
                  <a:srgbClr val="F8A7DC"/>
                </a:solidFill>
                <a:latin typeface="Impact"/>
                <a:ea typeface="Impact"/>
                <a:cs typeface="Impact"/>
                <a:sym typeface="Impact"/>
              </a:rPr>
              <a:t>THANK YOU</a:t>
            </a:r>
          </a:p>
        </p:txBody>
      </p:sp>
      <p:sp>
        <p:nvSpPr>
          <p:cNvPr name="Freeform 10" id="10"/>
          <p:cNvSpPr/>
          <p:nvPr/>
        </p:nvSpPr>
        <p:spPr>
          <a:xfrm flipH="false" flipV="false" rot="0">
            <a:off x="4149335" y="5567776"/>
            <a:ext cx="764597" cy="860306"/>
          </a:xfrm>
          <a:custGeom>
            <a:avLst/>
            <a:gdLst/>
            <a:ahLst/>
            <a:cxnLst/>
            <a:rect r="r" b="b" t="t" l="l"/>
            <a:pathLst>
              <a:path h="860306" w="764597">
                <a:moveTo>
                  <a:pt x="0" y="0"/>
                </a:moveTo>
                <a:lnTo>
                  <a:pt x="764596" y="0"/>
                </a:lnTo>
                <a:lnTo>
                  <a:pt x="764596" y="860305"/>
                </a:lnTo>
                <a:lnTo>
                  <a:pt x="0" y="860305"/>
                </a:lnTo>
                <a:lnTo>
                  <a:pt x="0" y="0"/>
                </a:lnTo>
                <a:close/>
              </a:path>
            </a:pathLst>
          </a:custGeom>
          <a:blipFill>
            <a:blip r:embed="rId4"/>
            <a:stretch>
              <a:fillRect l="0" t="0" r="0" b="0"/>
            </a:stretch>
          </a:blipFill>
        </p:spPr>
      </p:sp>
      <p:sp>
        <p:nvSpPr>
          <p:cNvPr name="Freeform 11" id="11"/>
          <p:cNvSpPr/>
          <p:nvPr/>
        </p:nvSpPr>
        <p:spPr>
          <a:xfrm flipH="false" flipV="false" rot="0">
            <a:off x="6041704" y="2814098"/>
            <a:ext cx="3779062" cy="1278010"/>
          </a:xfrm>
          <a:custGeom>
            <a:avLst/>
            <a:gdLst/>
            <a:ahLst/>
            <a:cxnLst/>
            <a:rect r="r" b="b" t="t" l="l"/>
            <a:pathLst>
              <a:path h="1278010" w="3779062">
                <a:moveTo>
                  <a:pt x="0" y="0"/>
                </a:moveTo>
                <a:lnTo>
                  <a:pt x="3779062" y="0"/>
                </a:lnTo>
                <a:lnTo>
                  <a:pt x="3779062" y="1278010"/>
                </a:lnTo>
                <a:lnTo>
                  <a:pt x="0" y="12780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5485757" y="6847080"/>
            <a:ext cx="7241964" cy="503392"/>
          </a:xfrm>
          <a:prstGeom prst="rect">
            <a:avLst/>
          </a:prstGeom>
        </p:spPr>
        <p:txBody>
          <a:bodyPr anchor="t" rtlCol="false" tIns="0" lIns="0" bIns="0" rIns="0">
            <a:spAutoFit/>
          </a:bodyPr>
          <a:lstStyle/>
          <a:p>
            <a:pPr algn="ctr" marL="0" indent="0" lvl="0">
              <a:lnSpc>
                <a:spcPts val="4046"/>
              </a:lnSpc>
              <a:spcBef>
                <a:spcPct val="0"/>
              </a:spcBef>
            </a:pPr>
            <a:r>
              <a:rPr lang="en-US" sz="3112" spc="687">
                <a:solidFill>
                  <a:srgbClr val="FFFFFF"/>
                </a:solidFill>
                <a:latin typeface="Antic"/>
                <a:ea typeface="Antic"/>
                <a:cs typeface="Antic"/>
                <a:sym typeface="Antic"/>
              </a:rPr>
              <a:t>For Your Attention</a:t>
            </a:r>
          </a:p>
        </p:txBody>
      </p:sp>
      <p:sp>
        <p:nvSpPr>
          <p:cNvPr name="TextBox 13" id="13"/>
          <p:cNvSpPr txBox="true"/>
          <p:nvPr/>
        </p:nvSpPr>
        <p:spPr>
          <a:xfrm rot="0">
            <a:off x="5134801" y="2595023"/>
            <a:ext cx="7943877" cy="1851400"/>
          </a:xfrm>
          <a:prstGeom prst="rect">
            <a:avLst/>
          </a:prstGeom>
        </p:spPr>
        <p:txBody>
          <a:bodyPr anchor="t" rtlCol="false" tIns="0" lIns="0" bIns="0" rIns="0">
            <a:spAutoFit/>
          </a:bodyPr>
          <a:lstStyle/>
          <a:p>
            <a:pPr algn="ctr" marL="0" indent="0" lvl="0">
              <a:lnSpc>
                <a:spcPts val="15010"/>
              </a:lnSpc>
              <a:spcBef>
                <a:spcPct val="0"/>
              </a:spcBef>
            </a:pPr>
            <a:r>
              <a:rPr lang="en-US" sz="10721">
                <a:solidFill>
                  <a:srgbClr val="FFFFFF"/>
                </a:solidFill>
                <a:latin typeface="AC Fifindrel"/>
                <a:ea typeface="AC Fifindrel"/>
                <a:cs typeface="AC Fifindrel"/>
                <a:sym typeface="AC Fifindrel"/>
              </a:rPr>
              <a:t>Studio Shodwe</a:t>
            </a:r>
          </a:p>
        </p:txBody>
      </p:sp>
      <p:sp>
        <p:nvSpPr>
          <p:cNvPr name="TextBox 14" id="14"/>
          <p:cNvSpPr txBox="true"/>
          <p:nvPr/>
        </p:nvSpPr>
        <p:spPr>
          <a:xfrm rot="0">
            <a:off x="7625181" y="8501456"/>
            <a:ext cx="3037637" cy="362585"/>
          </a:xfrm>
          <a:prstGeom prst="rect">
            <a:avLst/>
          </a:prstGeom>
        </p:spPr>
        <p:txBody>
          <a:bodyPr anchor="t" rtlCol="false" tIns="0" lIns="0" bIns="0" rIns="0">
            <a:spAutoFit/>
          </a:bodyPr>
          <a:lstStyle/>
          <a:p>
            <a:pPr algn="ctr" marL="0" indent="0" lvl="0">
              <a:lnSpc>
                <a:spcPts val="2859"/>
              </a:lnSpc>
              <a:spcBef>
                <a:spcPct val="0"/>
              </a:spcBef>
            </a:pPr>
            <a:r>
              <a:rPr lang="en-US" sz="2199">
                <a:solidFill>
                  <a:srgbClr val="FFFFFF"/>
                </a:solidFill>
                <a:latin typeface="Antic"/>
                <a:ea typeface="Antic"/>
                <a:cs typeface="Antic"/>
                <a:sym typeface="Antic"/>
              </a:rPr>
              <a:t>by Olivia Wilson</a:t>
            </a:r>
          </a:p>
        </p:txBody>
      </p:sp>
      <p:sp>
        <p:nvSpPr>
          <p:cNvPr name="Freeform 15" id="15"/>
          <p:cNvSpPr/>
          <p:nvPr/>
        </p:nvSpPr>
        <p:spPr>
          <a:xfrm flipH="true" flipV="false" rot="0">
            <a:off x="11772625" y="5246523"/>
            <a:ext cx="764597" cy="860306"/>
          </a:xfrm>
          <a:custGeom>
            <a:avLst/>
            <a:gdLst/>
            <a:ahLst/>
            <a:cxnLst/>
            <a:rect r="r" b="b" t="t" l="l"/>
            <a:pathLst>
              <a:path h="860306" w="764597">
                <a:moveTo>
                  <a:pt x="764597" y="0"/>
                </a:moveTo>
                <a:lnTo>
                  <a:pt x="0" y="0"/>
                </a:lnTo>
                <a:lnTo>
                  <a:pt x="0" y="860306"/>
                </a:lnTo>
                <a:lnTo>
                  <a:pt x="764597" y="860306"/>
                </a:lnTo>
                <a:lnTo>
                  <a:pt x="764597"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3512485" y="2701759"/>
            <a:ext cx="7005254" cy="4198852"/>
          </a:xfrm>
          <a:prstGeom prst="rect">
            <a:avLst/>
          </a:prstGeom>
        </p:spPr>
        <p:txBody>
          <a:bodyPr anchor="t" rtlCol="false" tIns="0" lIns="0" bIns="0" rIns="0">
            <a:spAutoFit/>
          </a:bodyPr>
          <a:lstStyle/>
          <a:p>
            <a:pPr algn="l">
              <a:lnSpc>
                <a:spcPts val="14613"/>
              </a:lnSpc>
            </a:pPr>
            <a:r>
              <a:rPr lang="en-US" sz="16605">
                <a:solidFill>
                  <a:srgbClr val="FFFEF4"/>
                </a:solidFill>
                <a:latin typeface="Impact"/>
                <a:ea typeface="Impact"/>
                <a:cs typeface="Impact"/>
                <a:sym typeface="Impact"/>
              </a:rPr>
              <a:t>OUR AGENDA</a:t>
            </a:r>
          </a:p>
        </p:txBody>
      </p:sp>
      <p:sp>
        <p:nvSpPr>
          <p:cNvPr name="TextBox 4" id="4"/>
          <p:cNvSpPr txBox="true"/>
          <p:nvPr/>
        </p:nvSpPr>
        <p:spPr>
          <a:xfrm rot="0">
            <a:off x="10164846" y="2013307"/>
            <a:ext cx="5339295" cy="5825416"/>
          </a:xfrm>
          <a:prstGeom prst="rect">
            <a:avLst/>
          </a:prstGeom>
        </p:spPr>
        <p:txBody>
          <a:bodyPr anchor="t" rtlCol="false" tIns="0" lIns="0" bIns="0" rIns="0">
            <a:spAutoFit/>
          </a:bodyPr>
          <a:lstStyle/>
          <a:p>
            <a:pPr algn="l" marL="1255643" indent="-627821" lvl="1">
              <a:lnSpc>
                <a:spcPts val="11748"/>
              </a:lnSpc>
              <a:buAutoNum type="arabicPeriod" startAt="1"/>
            </a:pPr>
            <a:r>
              <a:rPr lang="en-US" sz="5815">
                <a:solidFill>
                  <a:srgbClr val="F8A7DC"/>
                </a:solidFill>
                <a:latin typeface="AC Fifindrel"/>
                <a:ea typeface="AC Fifindrel"/>
                <a:cs typeface="AC Fifindrel"/>
                <a:sym typeface="AC Fifindrel"/>
              </a:rPr>
              <a:t>INTRODUCTION</a:t>
            </a:r>
          </a:p>
          <a:p>
            <a:pPr algn="l" marL="1255643" indent="-627821" lvl="1">
              <a:lnSpc>
                <a:spcPts val="11748"/>
              </a:lnSpc>
              <a:buAutoNum type="arabicPeriod" startAt="1"/>
            </a:pPr>
            <a:r>
              <a:rPr lang="en-US" sz="5815">
                <a:solidFill>
                  <a:srgbClr val="F8A7DC"/>
                </a:solidFill>
                <a:latin typeface="AC Fifindrel"/>
                <a:ea typeface="AC Fifindrel"/>
                <a:cs typeface="AC Fifindrel"/>
                <a:sym typeface="AC Fifindrel"/>
              </a:rPr>
              <a:t>BRAINSTORM</a:t>
            </a:r>
          </a:p>
          <a:p>
            <a:pPr algn="l" marL="1255643" indent="-627821" lvl="1">
              <a:lnSpc>
                <a:spcPts val="11748"/>
              </a:lnSpc>
              <a:buAutoNum type="arabicPeriod" startAt="1"/>
            </a:pPr>
            <a:r>
              <a:rPr lang="en-US" sz="5815">
                <a:solidFill>
                  <a:srgbClr val="F8A7DC"/>
                </a:solidFill>
                <a:latin typeface="AC Fifindrel"/>
                <a:ea typeface="AC Fifindrel"/>
                <a:cs typeface="AC Fifindrel"/>
                <a:sym typeface="AC Fifindrel"/>
              </a:rPr>
              <a:t>ICE BREAKER</a:t>
            </a:r>
          </a:p>
          <a:p>
            <a:pPr algn="l" marL="1255643" indent="-627821" lvl="1">
              <a:lnSpc>
                <a:spcPts val="11748"/>
              </a:lnSpc>
              <a:buAutoNum type="arabicPeriod" startAt="1"/>
            </a:pPr>
            <a:r>
              <a:rPr lang="en-US" sz="5815">
                <a:solidFill>
                  <a:srgbClr val="F8A7DC"/>
                </a:solidFill>
                <a:latin typeface="AC Fifindrel"/>
                <a:ea typeface="AC Fifindrel"/>
                <a:cs typeface="AC Fifindrel"/>
                <a:sym typeface="AC Fifindrel"/>
              </a:rPr>
              <a:t>SUMMARY</a:t>
            </a:r>
          </a:p>
        </p:txBody>
      </p:sp>
      <p:sp>
        <p:nvSpPr>
          <p:cNvPr name="Freeform 5" id="5"/>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2177864" y="5795047"/>
            <a:ext cx="5364367" cy="1531283"/>
          </a:xfrm>
          <a:custGeom>
            <a:avLst/>
            <a:gdLst/>
            <a:ahLst/>
            <a:cxnLst/>
            <a:rect r="r" b="b" t="t" l="l"/>
            <a:pathLst>
              <a:path h="1531283" w="5364367">
                <a:moveTo>
                  <a:pt x="0" y="0"/>
                </a:moveTo>
                <a:lnTo>
                  <a:pt x="5364368" y="0"/>
                </a:lnTo>
                <a:lnTo>
                  <a:pt x="5364368" y="1531283"/>
                </a:lnTo>
                <a:lnTo>
                  <a:pt x="0" y="15312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9" id="9"/>
          <p:cNvSpPr txBox="true"/>
          <p:nvPr/>
        </p:nvSpPr>
        <p:spPr>
          <a:xfrm rot="0">
            <a:off x="3406003" y="5274975"/>
            <a:ext cx="4343281" cy="2917898"/>
          </a:xfrm>
          <a:prstGeom prst="rect">
            <a:avLst/>
          </a:prstGeom>
        </p:spPr>
        <p:txBody>
          <a:bodyPr anchor="t" rtlCol="false" tIns="0" lIns="0" bIns="0" rIns="0">
            <a:spAutoFit/>
          </a:bodyPr>
          <a:lstStyle/>
          <a:p>
            <a:pPr algn="l" marL="0" indent="0" lvl="0">
              <a:lnSpc>
                <a:spcPts val="23855"/>
              </a:lnSpc>
              <a:spcBef>
                <a:spcPct val="0"/>
              </a:spcBef>
            </a:pPr>
            <a:r>
              <a:rPr lang="en-US" sz="17039">
                <a:solidFill>
                  <a:srgbClr val="F8A7DC"/>
                </a:solidFill>
                <a:latin typeface="AC Fifindrel"/>
                <a:ea typeface="AC Fifindrel"/>
                <a:cs typeface="AC Fifindrel"/>
                <a:sym typeface="AC Fifindrel"/>
              </a:rPr>
              <a:t>Today</a:t>
            </a:r>
          </a:p>
        </p:txBody>
      </p:sp>
      <p:sp>
        <p:nvSpPr>
          <p:cNvPr name="TextBox 10" id="10"/>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01</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231966" y="2423910"/>
            <a:ext cx="4963252" cy="5439180"/>
          </a:xfrm>
          <a:custGeom>
            <a:avLst/>
            <a:gdLst/>
            <a:ahLst/>
            <a:cxnLst/>
            <a:rect r="r" b="b" t="t" l="l"/>
            <a:pathLst>
              <a:path h="5439180" w="4963252">
                <a:moveTo>
                  <a:pt x="0" y="0"/>
                </a:moveTo>
                <a:lnTo>
                  <a:pt x="4963251" y="0"/>
                </a:lnTo>
                <a:lnTo>
                  <a:pt x="4963251" y="5439180"/>
                </a:lnTo>
                <a:lnTo>
                  <a:pt x="0" y="5439180"/>
                </a:lnTo>
                <a:lnTo>
                  <a:pt x="0" y="0"/>
                </a:lnTo>
                <a:close/>
              </a:path>
            </a:pathLst>
          </a:custGeom>
          <a:blipFill>
            <a:blip r:embed="rId7"/>
            <a:stretch>
              <a:fillRect l="0" t="0" r="0" b="0"/>
            </a:stretch>
          </a:blipFill>
        </p:spPr>
      </p:sp>
      <p:grpSp>
        <p:nvGrpSpPr>
          <p:cNvPr name="Group 6" id="6"/>
          <p:cNvGrpSpPr/>
          <p:nvPr/>
        </p:nvGrpSpPr>
        <p:grpSpPr>
          <a:xfrm rot="0">
            <a:off x="3665851" y="2909586"/>
            <a:ext cx="4095481" cy="4467827"/>
            <a:chOff x="0" y="0"/>
            <a:chExt cx="702484" cy="766351"/>
          </a:xfrm>
        </p:grpSpPr>
        <p:sp>
          <p:nvSpPr>
            <p:cNvPr name="Freeform 7" id="7"/>
            <p:cNvSpPr/>
            <p:nvPr/>
          </p:nvSpPr>
          <p:spPr>
            <a:xfrm flipH="false" flipV="false" rot="0">
              <a:off x="0" y="0"/>
              <a:ext cx="702484" cy="766351"/>
            </a:xfrm>
            <a:custGeom>
              <a:avLst/>
              <a:gdLst/>
              <a:ahLst/>
              <a:cxnLst/>
              <a:rect r="r" b="b" t="t" l="l"/>
              <a:pathLst>
                <a:path h="766351" w="702484">
                  <a:moveTo>
                    <a:pt x="0" y="0"/>
                  </a:moveTo>
                  <a:lnTo>
                    <a:pt x="702484" y="0"/>
                  </a:lnTo>
                  <a:lnTo>
                    <a:pt x="702484" y="766351"/>
                  </a:lnTo>
                  <a:lnTo>
                    <a:pt x="0" y="766351"/>
                  </a:lnTo>
                  <a:close/>
                </a:path>
              </a:pathLst>
            </a:custGeom>
            <a:blipFill>
              <a:blip r:embed="rId8"/>
              <a:stretch>
                <a:fillRect l="-76117" t="0" r="-76117" b="0"/>
              </a:stretch>
            </a:blipFill>
          </p:spPr>
        </p:sp>
      </p:grpSp>
      <p:sp>
        <p:nvSpPr>
          <p:cNvPr name="TextBox 8" id="8"/>
          <p:cNvSpPr txBox="true"/>
          <p:nvPr/>
        </p:nvSpPr>
        <p:spPr>
          <a:xfrm rot="0">
            <a:off x="10006238" y="2365965"/>
            <a:ext cx="6064410" cy="3997810"/>
          </a:xfrm>
          <a:prstGeom prst="rect">
            <a:avLst/>
          </a:prstGeom>
        </p:spPr>
        <p:txBody>
          <a:bodyPr anchor="t" rtlCol="false" tIns="0" lIns="0" bIns="0" rIns="0">
            <a:spAutoFit/>
          </a:bodyPr>
          <a:lstStyle/>
          <a:p>
            <a:pPr algn="l">
              <a:lnSpc>
                <a:spcPts val="13710"/>
              </a:lnSpc>
            </a:pPr>
            <a:r>
              <a:rPr lang="en-US" sz="16720">
                <a:solidFill>
                  <a:srgbClr val="F2F2F2"/>
                </a:solidFill>
                <a:latin typeface="Impact"/>
                <a:ea typeface="Impact"/>
                <a:cs typeface="Impact"/>
                <a:sym typeface="Impact"/>
              </a:rPr>
              <a:t>INTRODUCTION</a:t>
            </a:r>
          </a:p>
        </p:txBody>
      </p:sp>
      <p:sp>
        <p:nvSpPr>
          <p:cNvPr name="Freeform 9" id="9"/>
          <p:cNvSpPr/>
          <p:nvPr/>
        </p:nvSpPr>
        <p:spPr>
          <a:xfrm flipH="false" flipV="false" rot="0">
            <a:off x="9825151" y="5402693"/>
            <a:ext cx="5710587" cy="1017065"/>
          </a:xfrm>
          <a:custGeom>
            <a:avLst/>
            <a:gdLst/>
            <a:ahLst/>
            <a:cxnLst/>
            <a:rect r="r" b="b" t="t" l="l"/>
            <a:pathLst>
              <a:path h="1017065" w="5710587">
                <a:moveTo>
                  <a:pt x="0" y="0"/>
                </a:moveTo>
                <a:lnTo>
                  <a:pt x="5710587" y="0"/>
                </a:lnTo>
                <a:lnTo>
                  <a:pt x="5710587" y="1017065"/>
                </a:lnTo>
                <a:lnTo>
                  <a:pt x="0" y="10170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true" flipV="false" rot="0">
            <a:off x="6932879" y="6387649"/>
            <a:ext cx="1262338" cy="1420352"/>
          </a:xfrm>
          <a:custGeom>
            <a:avLst/>
            <a:gdLst/>
            <a:ahLst/>
            <a:cxnLst/>
            <a:rect r="r" b="b" t="t" l="l"/>
            <a:pathLst>
              <a:path h="1420352" w="1262338">
                <a:moveTo>
                  <a:pt x="1262338" y="0"/>
                </a:moveTo>
                <a:lnTo>
                  <a:pt x="0" y="0"/>
                </a:lnTo>
                <a:lnTo>
                  <a:pt x="0" y="1420352"/>
                </a:lnTo>
                <a:lnTo>
                  <a:pt x="1262338" y="1420352"/>
                </a:lnTo>
                <a:lnTo>
                  <a:pt x="1262338" y="0"/>
                </a:lnTo>
                <a:close/>
              </a:path>
            </a:pathLst>
          </a:custGeom>
          <a:blipFill>
            <a:blip r:embed="rId11"/>
            <a:stretch>
              <a:fillRect l="0" t="0" r="0" b="0"/>
            </a:stretch>
          </a:blipFill>
        </p:spPr>
      </p:sp>
      <p:sp>
        <p:nvSpPr>
          <p:cNvPr name="TextBox 11" id="11"/>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12" id="12"/>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02</a:t>
            </a:r>
          </a:p>
        </p:txBody>
      </p:sp>
      <p:sp>
        <p:nvSpPr>
          <p:cNvPr name="TextBox 13" id="13"/>
          <p:cNvSpPr txBox="true"/>
          <p:nvPr/>
        </p:nvSpPr>
        <p:spPr>
          <a:xfrm rot="0">
            <a:off x="10006238" y="6811291"/>
            <a:ext cx="5348413" cy="1263650"/>
          </a:xfrm>
          <a:prstGeom prst="rect">
            <a:avLst/>
          </a:prstGeom>
        </p:spPr>
        <p:txBody>
          <a:bodyPr anchor="t" rtlCol="false" tIns="0" lIns="0" bIns="0" rIns="0">
            <a:spAutoFit/>
          </a:bodyPr>
          <a:lstStyle/>
          <a:p>
            <a:pPr algn="just">
              <a:lnSpc>
                <a:spcPts val="3400"/>
              </a:lnSpc>
            </a:pPr>
            <a:r>
              <a:rPr lang="en-US" sz="2000">
                <a:solidFill>
                  <a:srgbClr val="FFFFFF"/>
                </a:solidFill>
                <a:latin typeface="Antic"/>
                <a:ea typeface="Antic"/>
                <a:cs typeface="Antic"/>
                <a:sym typeface="Antic"/>
              </a:rPr>
              <a:t>Lorem ipsum dolor sit amet, consectetur adipiscing elit. Sed at ipsum vitae lacus lobortis lacinia. Donec tristique arcu massa, at.</a:t>
            </a:r>
          </a:p>
        </p:txBody>
      </p:sp>
      <p:sp>
        <p:nvSpPr>
          <p:cNvPr name="TextBox 14" id="14"/>
          <p:cNvSpPr txBox="true"/>
          <p:nvPr/>
        </p:nvSpPr>
        <p:spPr>
          <a:xfrm rot="0">
            <a:off x="10033649" y="4699414"/>
            <a:ext cx="4848348" cy="2678000"/>
          </a:xfrm>
          <a:prstGeom prst="rect">
            <a:avLst/>
          </a:prstGeom>
        </p:spPr>
        <p:txBody>
          <a:bodyPr anchor="t" rtlCol="false" tIns="0" lIns="0" bIns="0" rIns="0">
            <a:spAutoFit/>
          </a:bodyPr>
          <a:lstStyle/>
          <a:p>
            <a:pPr algn="l" marL="0" indent="0" lvl="0">
              <a:lnSpc>
                <a:spcPts val="21879"/>
              </a:lnSpc>
              <a:spcBef>
                <a:spcPct val="0"/>
              </a:spcBef>
            </a:pPr>
            <a:r>
              <a:rPr lang="en-US" sz="15628">
                <a:solidFill>
                  <a:srgbClr val="F8A7DC"/>
                </a:solidFill>
                <a:latin typeface="AC Fifindrel"/>
                <a:ea typeface="AC Fifindrel"/>
                <a:cs typeface="AC Fifindrel"/>
                <a:sym typeface="AC Fifindrel"/>
              </a:rPr>
              <a:t>Session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3904668" y="2784996"/>
            <a:ext cx="10478663" cy="2374541"/>
          </a:xfrm>
          <a:prstGeom prst="rect">
            <a:avLst/>
          </a:prstGeom>
        </p:spPr>
        <p:txBody>
          <a:bodyPr anchor="t" rtlCol="false" tIns="0" lIns="0" bIns="0" rIns="0">
            <a:spAutoFit/>
          </a:bodyPr>
          <a:lstStyle/>
          <a:p>
            <a:pPr algn="ctr">
              <a:lnSpc>
                <a:spcPts val="15596"/>
              </a:lnSpc>
            </a:pPr>
            <a:r>
              <a:rPr lang="en-US" sz="15596">
                <a:solidFill>
                  <a:srgbClr val="F2F2F2"/>
                </a:solidFill>
                <a:latin typeface="Impact"/>
                <a:ea typeface="Impact"/>
                <a:cs typeface="Impact"/>
                <a:sym typeface="Impact"/>
              </a:rPr>
              <a:t>ICE BREAKER</a:t>
            </a:r>
          </a:p>
        </p:txBody>
      </p:sp>
      <p:sp>
        <p:nvSpPr>
          <p:cNvPr name="Freeform 4" id="4"/>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487325" y="3972267"/>
            <a:ext cx="5313350" cy="946316"/>
          </a:xfrm>
          <a:custGeom>
            <a:avLst/>
            <a:gdLst/>
            <a:ahLst/>
            <a:cxnLst/>
            <a:rect r="r" b="b" t="t" l="l"/>
            <a:pathLst>
              <a:path h="946316" w="5313350">
                <a:moveTo>
                  <a:pt x="0" y="0"/>
                </a:moveTo>
                <a:lnTo>
                  <a:pt x="5313350" y="0"/>
                </a:lnTo>
                <a:lnTo>
                  <a:pt x="5313350" y="946316"/>
                </a:lnTo>
                <a:lnTo>
                  <a:pt x="0" y="9463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8" id="8"/>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03</a:t>
            </a:r>
          </a:p>
        </p:txBody>
      </p:sp>
      <p:sp>
        <p:nvSpPr>
          <p:cNvPr name="TextBox 9" id="9"/>
          <p:cNvSpPr txBox="true"/>
          <p:nvPr/>
        </p:nvSpPr>
        <p:spPr>
          <a:xfrm rot="0">
            <a:off x="7433903" y="5934744"/>
            <a:ext cx="3365846" cy="1567259"/>
          </a:xfrm>
          <a:prstGeom prst="rect">
            <a:avLst/>
          </a:prstGeom>
        </p:spPr>
        <p:txBody>
          <a:bodyPr anchor="t" rtlCol="false" tIns="0" lIns="0" bIns="0" rIns="0">
            <a:spAutoFit/>
          </a:bodyPr>
          <a:lstStyle/>
          <a:p>
            <a:pPr algn="just">
              <a:lnSpc>
                <a:spcPts val="3152"/>
              </a:lnSpc>
            </a:pPr>
            <a:r>
              <a:rPr lang="en-US" sz="1854">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0" id="10"/>
          <p:cNvSpPr txBox="true"/>
          <p:nvPr/>
        </p:nvSpPr>
        <p:spPr>
          <a:xfrm rot="0">
            <a:off x="7433903" y="5471431"/>
            <a:ext cx="4024976" cy="371437"/>
          </a:xfrm>
          <a:prstGeom prst="rect">
            <a:avLst/>
          </a:prstGeom>
        </p:spPr>
        <p:txBody>
          <a:bodyPr anchor="t" rtlCol="false" tIns="0" lIns="0" bIns="0" rIns="0">
            <a:spAutoFit/>
          </a:bodyPr>
          <a:lstStyle/>
          <a:p>
            <a:pPr algn="just" marL="0" indent="0" lvl="0">
              <a:lnSpc>
                <a:spcPts val="2724"/>
              </a:lnSpc>
            </a:pPr>
            <a:r>
              <a:rPr lang="en-US" sz="2697">
                <a:solidFill>
                  <a:srgbClr val="F8A7DC"/>
                </a:solidFill>
                <a:latin typeface="Antic Bold"/>
                <a:ea typeface="Antic Bold"/>
                <a:cs typeface="Antic Bold"/>
                <a:sym typeface="Antic Bold"/>
              </a:rPr>
              <a:t>YOUR TITLE HERE</a:t>
            </a:r>
          </a:p>
        </p:txBody>
      </p:sp>
      <p:sp>
        <p:nvSpPr>
          <p:cNvPr name="TextBox 11" id="11"/>
          <p:cNvSpPr txBox="true"/>
          <p:nvPr/>
        </p:nvSpPr>
        <p:spPr>
          <a:xfrm rot="0">
            <a:off x="2419161" y="5934744"/>
            <a:ext cx="3428621" cy="1567259"/>
          </a:xfrm>
          <a:prstGeom prst="rect">
            <a:avLst/>
          </a:prstGeom>
        </p:spPr>
        <p:txBody>
          <a:bodyPr anchor="t" rtlCol="false" tIns="0" lIns="0" bIns="0" rIns="0">
            <a:spAutoFit/>
          </a:bodyPr>
          <a:lstStyle/>
          <a:p>
            <a:pPr algn="just">
              <a:lnSpc>
                <a:spcPts val="3152"/>
              </a:lnSpc>
            </a:pPr>
            <a:r>
              <a:rPr lang="en-US" sz="1854">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2" id="12"/>
          <p:cNvSpPr txBox="true"/>
          <p:nvPr/>
        </p:nvSpPr>
        <p:spPr>
          <a:xfrm rot="0">
            <a:off x="2419161" y="5471431"/>
            <a:ext cx="4024976" cy="371437"/>
          </a:xfrm>
          <a:prstGeom prst="rect">
            <a:avLst/>
          </a:prstGeom>
        </p:spPr>
        <p:txBody>
          <a:bodyPr anchor="t" rtlCol="false" tIns="0" lIns="0" bIns="0" rIns="0">
            <a:spAutoFit/>
          </a:bodyPr>
          <a:lstStyle/>
          <a:p>
            <a:pPr algn="just" marL="0" indent="0" lvl="0">
              <a:lnSpc>
                <a:spcPts val="2724"/>
              </a:lnSpc>
            </a:pPr>
            <a:r>
              <a:rPr lang="en-US" sz="2697">
                <a:solidFill>
                  <a:srgbClr val="F8A7DC"/>
                </a:solidFill>
                <a:latin typeface="Antic Bold"/>
                <a:ea typeface="Antic Bold"/>
                <a:cs typeface="Antic Bold"/>
                <a:sym typeface="Antic Bold"/>
              </a:rPr>
              <a:t>YOUR TITLE HERE</a:t>
            </a:r>
          </a:p>
        </p:txBody>
      </p:sp>
      <p:sp>
        <p:nvSpPr>
          <p:cNvPr name="TextBox 13" id="13"/>
          <p:cNvSpPr txBox="true"/>
          <p:nvPr/>
        </p:nvSpPr>
        <p:spPr>
          <a:xfrm rot="0">
            <a:off x="12448070" y="5934744"/>
            <a:ext cx="3420769" cy="1567259"/>
          </a:xfrm>
          <a:prstGeom prst="rect">
            <a:avLst/>
          </a:prstGeom>
        </p:spPr>
        <p:txBody>
          <a:bodyPr anchor="t" rtlCol="false" tIns="0" lIns="0" bIns="0" rIns="0">
            <a:spAutoFit/>
          </a:bodyPr>
          <a:lstStyle/>
          <a:p>
            <a:pPr algn="just">
              <a:lnSpc>
                <a:spcPts val="3152"/>
              </a:lnSpc>
            </a:pPr>
            <a:r>
              <a:rPr lang="en-US" sz="1854">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4" id="14"/>
          <p:cNvSpPr txBox="true"/>
          <p:nvPr/>
        </p:nvSpPr>
        <p:spPr>
          <a:xfrm rot="0">
            <a:off x="12448070" y="5471431"/>
            <a:ext cx="3420769" cy="371437"/>
          </a:xfrm>
          <a:prstGeom prst="rect">
            <a:avLst/>
          </a:prstGeom>
        </p:spPr>
        <p:txBody>
          <a:bodyPr anchor="t" rtlCol="false" tIns="0" lIns="0" bIns="0" rIns="0">
            <a:spAutoFit/>
          </a:bodyPr>
          <a:lstStyle/>
          <a:p>
            <a:pPr algn="just" marL="0" indent="0" lvl="0">
              <a:lnSpc>
                <a:spcPts val="2724"/>
              </a:lnSpc>
            </a:pPr>
            <a:r>
              <a:rPr lang="en-US" sz="2697">
                <a:solidFill>
                  <a:srgbClr val="F8A7DC"/>
                </a:solidFill>
                <a:latin typeface="Antic Bold"/>
                <a:ea typeface="Antic Bold"/>
                <a:cs typeface="Antic Bold"/>
                <a:sym typeface="Antic Bold"/>
              </a:rPr>
              <a:t>YOUR TITLE HERE</a:t>
            </a:r>
          </a:p>
        </p:txBody>
      </p:sp>
      <p:sp>
        <p:nvSpPr>
          <p:cNvPr name="TextBox 15" id="15"/>
          <p:cNvSpPr txBox="true"/>
          <p:nvPr/>
        </p:nvSpPr>
        <p:spPr>
          <a:xfrm rot="0">
            <a:off x="6778960" y="3588805"/>
            <a:ext cx="4730080" cy="2025941"/>
          </a:xfrm>
          <a:prstGeom prst="rect">
            <a:avLst/>
          </a:prstGeom>
        </p:spPr>
        <p:txBody>
          <a:bodyPr anchor="t" rtlCol="false" tIns="0" lIns="0" bIns="0" rIns="0">
            <a:spAutoFit/>
          </a:bodyPr>
          <a:lstStyle/>
          <a:p>
            <a:pPr algn="ctr" marL="0" indent="0" lvl="0">
              <a:lnSpc>
                <a:spcPts val="16433"/>
              </a:lnSpc>
              <a:spcBef>
                <a:spcPct val="0"/>
              </a:spcBef>
            </a:pPr>
            <a:r>
              <a:rPr lang="en-US" sz="11738">
                <a:solidFill>
                  <a:srgbClr val="F8A7DC"/>
                </a:solidFill>
                <a:latin typeface="AC Fifindrel"/>
                <a:ea typeface="AC Fifindrel"/>
                <a:cs typeface="AC Fifindrel"/>
                <a:sym typeface="AC Fifindrel"/>
              </a:rPr>
              <a:t>Session</a:t>
            </a:r>
          </a:p>
        </p:txBody>
      </p:sp>
      <p:sp>
        <p:nvSpPr>
          <p:cNvPr name="Freeform 16" id="16"/>
          <p:cNvSpPr/>
          <p:nvPr/>
        </p:nvSpPr>
        <p:spPr>
          <a:xfrm flipH="true" flipV="false" rot="0">
            <a:off x="14067625" y="3240141"/>
            <a:ext cx="1043017" cy="1173577"/>
          </a:xfrm>
          <a:custGeom>
            <a:avLst/>
            <a:gdLst/>
            <a:ahLst/>
            <a:cxnLst/>
            <a:rect r="r" b="b" t="t" l="l"/>
            <a:pathLst>
              <a:path h="1173577" w="1043017">
                <a:moveTo>
                  <a:pt x="1043017" y="0"/>
                </a:moveTo>
                <a:lnTo>
                  <a:pt x="0" y="0"/>
                </a:lnTo>
                <a:lnTo>
                  <a:pt x="0" y="1173577"/>
                </a:lnTo>
                <a:lnTo>
                  <a:pt x="1043017" y="1173577"/>
                </a:lnTo>
                <a:lnTo>
                  <a:pt x="1043017" y="0"/>
                </a:lnTo>
                <a:close/>
              </a:path>
            </a:pathLst>
          </a:custGeom>
          <a:blipFill>
            <a:blip r:embed="rId9"/>
            <a:stretch>
              <a:fillRect l="0" t="0" r="0" b="0"/>
            </a:stretch>
          </a:blipFill>
        </p:spPr>
      </p:sp>
      <p:sp>
        <p:nvSpPr>
          <p:cNvPr name="Freeform 17" id="17"/>
          <p:cNvSpPr/>
          <p:nvPr/>
        </p:nvSpPr>
        <p:spPr>
          <a:xfrm flipH="false" flipV="false" rot="0">
            <a:off x="3177358" y="3240141"/>
            <a:ext cx="1043017" cy="1173577"/>
          </a:xfrm>
          <a:custGeom>
            <a:avLst/>
            <a:gdLst/>
            <a:ahLst/>
            <a:cxnLst/>
            <a:rect r="r" b="b" t="t" l="l"/>
            <a:pathLst>
              <a:path h="1173577" w="1043017">
                <a:moveTo>
                  <a:pt x="0" y="0"/>
                </a:moveTo>
                <a:lnTo>
                  <a:pt x="1043017" y="0"/>
                </a:lnTo>
                <a:lnTo>
                  <a:pt x="1043017" y="1173577"/>
                </a:lnTo>
                <a:lnTo>
                  <a:pt x="0" y="1173577"/>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911758" y="2697289"/>
            <a:ext cx="11234465" cy="2156325"/>
          </a:xfrm>
          <a:prstGeom prst="rect">
            <a:avLst/>
          </a:prstGeom>
        </p:spPr>
        <p:txBody>
          <a:bodyPr anchor="t" rtlCol="false" tIns="0" lIns="0" bIns="0" rIns="0">
            <a:spAutoFit/>
          </a:bodyPr>
          <a:lstStyle/>
          <a:p>
            <a:pPr algn="l">
              <a:lnSpc>
                <a:spcPts val="14100"/>
              </a:lnSpc>
            </a:pPr>
            <a:r>
              <a:rPr lang="en-US" sz="14100">
                <a:solidFill>
                  <a:srgbClr val="F2F2F2"/>
                </a:solidFill>
                <a:latin typeface="Impact"/>
                <a:ea typeface="Impact"/>
                <a:cs typeface="Impact"/>
                <a:sym typeface="Impact"/>
              </a:rPr>
              <a:t>BRAINSTORMING</a:t>
            </a:r>
          </a:p>
        </p:txBody>
      </p:sp>
      <p:sp>
        <p:nvSpPr>
          <p:cNvPr name="Freeform 6" id="6"/>
          <p:cNvSpPr/>
          <p:nvPr/>
        </p:nvSpPr>
        <p:spPr>
          <a:xfrm flipH="false" flipV="false" rot="0">
            <a:off x="1805038" y="3716261"/>
            <a:ext cx="6668441" cy="1187661"/>
          </a:xfrm>
          <a:custGeom>
            <a:avLst/>
            <a:gdLst/>
            <a:ahLst/>
            <a:cxnLst/>
            <a:rect r="r" b="b" t="t" l="l"/>
            <a:pathLst>
              <a:path h="1187661" w="6668441">
                <a:moveTo>
                  <a:pt x="0" y="0"/>
                </a:moveTo>
                <a:lnTo>
                  <a:pt x="6668441" y="0"/>
                </a:lnTo>
                <a:lnTo>
                  <a:pt x="6668441" y="1187660"/>
                </a:lnTo>
                <a:lnTo>
                  <a:pt x="0" y="118766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3760046" y="2147052"/>
            <a:ext cx="3499254" cy="3512025"/>
          </a:xfrm>
          <a:custGeom>
            <a:avLst/>
            <a:gdLst/>
            <a:ahLst/>
            <a:cxnLst/>
            <a:rect r="r" b="b" t="t" l="l"/>
            <a:pathLst>
              <a:path h="3512025" w="3499254">
                <a:moveTo>
                  <a:pt x="0" y="0"/>
                </a:moveTo>
                <a:lnTo>
                  <a:pt x="3499254" y="0"/>
                </a:lnTo>
                <a:lnTo>
                  <a:pt x="3499254" y="3512025"/>
                </a:lnTo>
                <a:lnTo>
                  <a:pt x="0" y="35120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228993">
            <a:off x="14203959" y="2683564"/>
            <a:ext cx="2611428" cy="2418374"/>
            <a:chOff x="0" y="0"/>
            <a:chExt cx="601465" cy="557001"/>
          </a:xfrm>
        </p:grpSpPr>
        <p:sp>
          <p:nvSpPr>
            <p:cNvPr name="Freeform 9" id="9"/>
            <p:cNvSpPr/>
            <p:nvPr/>
          </p:nvSpPr>
          <p:spPr>
            <a:xfrm flipH="false" flipV="false" rot="0">
              <a:off x="0" y="0"/>
              <a:ext cx="601465" cy="557001"/>
            </a:xfrm>
            <a:custGeom>
              <a:avLst/>
              <a:gdLst/>
              <a:ahLst/>
              <a:cxnLst/>
              <a:rect r="r" b="b" t="t" l="l"/>
              <a:pathLst>
                <a:path h="557001" w="601465">
                  <a:moveTo>
                    <a:pt x="0" y="0"/>
                  </a:moveTo>
                  <a:lnTo>
                    <a:pt x="601465" y="0"/>
                  </a:lnTo>
                  <a:lnTo>
                    <a:pt x="601465" y="557001"/>
                  </a:lnTo>
                  <a:lnTo>
                    <a:pt x="0" y="557001"/>
                  </a:lnTo>
                  <a:close/>
                </a:path>
              </a:pathLst>
            </a:custGeom>
            <a:blipFill>
              <a:blip r:embed="rId11"/>
              <a:stretch>
                <a:fillRect l="0" t="-30987" r="0" b="-30987"/>
              </a:stretch>
            </a:blipFill>
          </p:spPr>
        </p:sp>
      </p:grpSp>
      <p:sp>
        <p:nvSpPr>
          <p:cNvPr name="TextBox 10" id="10"/>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11" id="11"/>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04</a:t>
            </a:r>
          </a:p>
        </p:txBody>
      </p:sp>
      <p:sp>
        <p:nvSpPr>
          <p:cNvPr name="TextBox 12" id="12"/>
          <p:cNvSpPr txBox="true"/>
          <p:nvPr/>
        </p:nvSpPr>
        <p:spPr>
          <a:xfrm rot="0">
            <a:off x="3255402" y="3275839"/>
            <a:ext cx="5218077" cy="2287988"/>
          </a:xfrm>
          <a:prstGeom prst="rect">
            <a:avLst/>
          </a:prstGeom>
        </p:spPr>
        <p:txBody>
          <a:bodyPr anchor="t" rtlCol="false" tIns="0" lIns="0" bIns="0" rIns="0">
            <a:spAutoFit/>
          </a:bodyPr>
          <a:lstStyle/>
          <a:p>
            <a:pPr algn="l" marL="0" indent="0" lvl="0">
              <a:lnSpc>
                <a:spcPts val="18635"/>
              </a:lnSpc>
              <a:spcBef>
                <a:spcPct val="0"/>
              </a:spcBef>
            </a:pPr>
            <a:r>
              <a:rPr lang="en-US" sz="13311">
                <a:solidFill>
                  <a:srgbClr val="F8A7DC"/>
                </a:solidFill>
                <a:latin typeface="AC Fifindrel"/>
                <a:ea typeface="AC Fifindrel"/>
                <a:cs typeface="AC Fifindrel"/>
                <a:sym typeface="AC Fifindrel"/>
              </a:rPr>
              <a:t>Session</a:t>
            </a:r>
          </a:p>
        </p:txBody>
      </p:sp>
      <p:sp>
        <p:nvSpPr>
          <p:cNvPr name="TextBox 13" id="13"/>
          <p:cNvSpPr txBox="true"/>
          <p:nvPr/>
        </p:nvSpPr>
        <p:spPr>
          <a:xfrm rot="0">
            <a:off x="1911758" y="6203721"/>
            <a:ext cx="3120057" cy="1884834"/>
          </a:xfrm>
          <a:prstGeom prst="rect">
            <a:avLst/>
          </a:prstGeom>
        </p:spPr>
        <p:txBody>
          <a:bodyPr anchor="t" rtlCol="false" tIns="0" lIns="0" bIns="0" rIns="0">
            <a:spAutoFit/>
          </a:bodyPr>
          <a:lstStyle/>
          <a:p>
            <a:pPr algn="just">
              <a:lnSpc>
                <a:spcPts val="3017"/>
              </a:lnSpc>
            </a:pPr>
            <a:r>
              <a:rPr lang="en-US" sz="1775">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4" id="14"/>
          <p:cNvSpPr txBox="true"/>
          <p:nvPr/>
        </p:nvSpPr>
        <p:spPr>
          <a:xfrm rot="0">
            <a:off x="1911758" y="5697177"/>
            <a:ext cx="3853018" cy="353941"/>
          </a:xfrm>
          <a:prstGeom prst="rect">
            <a:avLst/>
          </a:prstGeom>
        </p:spPr>
        <p:txBody>
          <a:bodyPr anchor="t" rtlCol="false" tIns="0" lIns="0" bIns="0" rIns="0">
            <a:spAutoFit/>
          </a:bodyPr>
          <a:lstStyle/>
          <a:p>
            <a:pPr algn="just" marL="0" indent="0" lvl="0">
              <a:lnSpc>
                <a:spcPts val="2607"/>
              </a:lnSpc>
            </a:pPr>
            <a:r>
              <a:rPr lang="en-US" sz="2582">
                <a:solidFill>
                  <a:srgbClr val="F8A7DC"/>
                </a:solidFill>
                <a:latin typeface="Antic Bold"/>
                <a:ea typeface="Antic Bold"/>
                <a:cs typeface="Antic Bold"/>
                <a:sym typeface="Antic Bold"/>
              </a:rPr>
              <a:t>YOUR TITLE HERE</a:t>
            </a:r>
          </a:p>
        </p:txBody>
      </p:sp>
      <p:sp>
        <p:nvSpPr>
          <p:cNvPr name="TextBox 15" id="15"/>
          <p:cNvSpPr txBox="true"/>
          <p:nvPr/>
        </p:nvSpPr>
        <p:spPr>
          <a:xfrm rot="0">
            <a:off x="6022415" y="6203721"/>
            <a:ext cx="3121585" cy="1884834"/>
          </a:xfrm>
          <a:prstGeom prst="rect">
            <a:avLst/>
          </a:prstGeom>
        </p:spPr>
        <p:txBody>
          <a:bodyPr anchor="t" rtlCol="false" tIns="0" lIns="0" bIns="0" rIns="0">
            <a:spAutoFit/>
          </a:bodyPr>
          <a:lstStyle/>
          <a:p>
            <a:pPr algn="just">
              <a:lnSpc>
                <a:spcPts val="3017"/>
              </a:lnSpc>
            </a:pPr>
            <a:r>
              <a:rPr lang="en-US" sz="1775">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6" id="16"/>
          <p:cNvSpPr txBox="true"/>
          <p:nvPr/>
        </p:nvSpPr>
        <p:spPr>
          <a:xfrm rot="0">
            <a:off x="6022415" y="5697177"/>
            <a:ext cx="3853018" cy="353941"/>
          </a:xfrm>
          <a:prstGeom prst="rect">
            <a:avLst/>
          </a:prstGeom>
        </p:spPr>
        <p:txBody>
          <a:bodyPr anchor="t" rtlCol="false" tIns="0" lIns="0" bIns="0" rIns="0">
            <a:spAutoFit/>
          </a:bodyPr>
          <a:lstStyle/>
          <a:p>
            <a:pPr algn="just" marL="0" indent="0" lvl="0">
              <a:lnSpc>
                <a:spcPts val="2607"/>
              </a:lnSpc>
            </a:pPr>
            <a:r>
              <a:rPr lang="en-US" sz="2582">
                <a:solidFill>
                  <a:srgbClr val="F8A7DC"/>
                </a:solidFill>
                <a:latin typeface="Antic Bold"/>
                <a:ea typeface="Antic Bold"/>
                <a:cs typeface="Antic Bold"/>
                <a:sym typeface="Antic Bold"/>
              </a:rPr>
              <a:t>YOUR TITLE HERE</a:t>
            </a:r>
          </a:p>
        </p:txBody>
      </p:sp>
      <p:sp>
        <p:nvSpPr>
          <p:cNvPr name="TextBox 17" id="17"/>
          <p:cNvSpPr txBox="true"/>
          <p:nvPr/>
        </p:nvSpPr>
        <p:spPr>
          <a:xfrm rot="0">
            <a:off x="10132609" y="6203721"/>
            <a:ext cx="3013614" cy="1884834"/>
          </a:xfrm>
          <a:prstGeom prst="rect">
            <a:avLst/>
          </a:prstGeom>
        </p:spPr>
        <p:txBody>
          <a:bodyPr anchor="t" rtlCol="false" tIns="0" lIns="0" bIns="0" rIns="0">
            <a:spAutoFit/>
          </a:bodyPr>
          <a:lstStyle/>
          <a:p>
            <a:pPr algn="just">
              <a:lnSpc>
                <a:spcPts val="3017"/>
              </a:lnSpc>
            </a:pPr>
            <a:r>
              <a:rPr lang="en-US" sz="1775">
                <a:solidFill>
                  <a:srgbClr val="FFFEF4"/>
                </a:solidFill>
                <a:latin typeface="Antic"/>
                <a:ea typeface="Antic"/>
                <a:cs typeface="Antic"/>
                <a:sym typeface="Antic"/>
              </a:rPr>
              <a:t>Lorem ipsum dolor sit amet, consectetur adipiscing elit. Sed at ipsum vitae lacus lobortis lacinia. Donec tristique arcu massa, at.</a:t>
            </a:r>
          </a:p>
        </p:txBody>
      </p:sp>
      <p:sp>
        <p:nvSpPr>
          <p:cNvPr name="TextBox 18" id="18"/>
          <p:cNvSpPr txBox="true"/>
          <p:nvPr/>
        </p:nvSpPr>
        <p:spPr>
          <a:xfrm rot="0">
            <a:off x="10132609" y="5697177"/>
            <a:ext cx="3853018" cy="353941"/>
          </a:xfrm>
          <a:prstGeom prst="rect">
            <a:avLst/>
          </a:prstGeom>
        </p:spPr>
        <p:txBody>
          <a:bodyPr anchor="t" rtlCol="false" tIns="0" lIns="0" bIns="0" rIns="0">
            <a:spAutoFit/>
          </a:bodyPr>
          <a:lstStyle/>
          <a:p>
            <a:pPr algn="just" marL="0" indent="0" lvl="0">
              <a:lnSpc>
                <a:spcPts val="2607"/>
              </a:lnSpc>
            </a:pPr>
            <a:r>
              <a:rPr lang="en-US" sz="2582">
                <a:solidFill>
                  <a:srgbClr val="F8A7DC"/>
                </a:solidFill>
                <a:latin typeface="Antic Bold"/>
                <a:ea typeface="Antic Bold"/>
                <a:cs typeface="Antic Bold"/>
                <a:sym typeface="Antic Bold"/>
              </a:rPr>
              <a:t>YOUR TITLE HERE</a:t>
            </a:r>
          </a:p>
        </p:txBody>
      </p:sp>
      <p:sp>
        <p:nvSpPr>
          <p:cNvPr name="Freeform 19" id="19"/>
          <p:cNvSpPr/>
          <p:nvPr/>
        </p:nvSpPr>
        <p:spPr>
          <a:xfrm flipH="false" flipV="false" rot="0">
            <a:off x="1526651" y="2147052"/>
            <a:ext cx="1096020" cy="1877916"/>
          </a:xfrm>
          <a:custGeom>
            <a:avLst/>
            <a:gdLst/>
            <a:ahLst/>
            <a:cxnLst/>
            <a:rect r="r" b="b" t="t" l="l"/>
            <a:pathLst>
              <a:path h="1877916" w="1096020">
                <a:moveTo>
                  <a:pt x="0" y="0"/>
                </a:moveTo>
                <a:lnTo>
                  <a:pt x="1096020" y="0"/>
                </a:lnTo>
                <a:lnTo>
                  <a:pt x="1096020" y="1877917"/>
                </a:lnTo>
                <a:lnTo>
                  <a:pt x="0" y="187791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4591371" y="3087095"/>
            <a:ext cx="9105257" cy="2560842"/>
          </a:xfrm>
          <a:prstGeom prst="rect">
            <a:avLst/>
          </a:prstGeom>
        </p:spPr>
        <p:txBody>
          <a:bodyPr anchor="t" rtlCol="false" tIns="0" lIns="0" bIns="0" rIns="0">
            <a:spAutoFit/>
          </a:bodyPr>
          <a:lstStyle/>
          <a:p>
            <a:pPr algn="ctr">
              <a:lnSpc>
                <a:spcPts val="16820"/>
              </a:lnSpc>
            </a:pPr>
            <a:r>
              <a:rPr lang="en-US" sz="16820">
                <a:solidFill>
                  <a:srgbClr val="F2F2F2"/>
                </a:solidFill>
                <a:latin typeface="Impact"/>
                <a:ea typeface="Impact"/>
                <a:cs typeface="Impact"/>
                <a:sym typeface="Impact"/>
              </a:rPr>
              <a:t>SUMMARY</a:t>
            </a:r>
          </a:p>
        </p:txBody>
      </p:sp>
      <p:sp>
        <p:nvSpPr>
          <p:cNvPr name="Freeform 4" id="4"/>
          <p:cNvSpPr/>
          <p:nvPr/>
        </p:nvSpPr>
        <p:spPr>
          <a:xfrm flipH="false" flipV="false" rot="0">
            <a:off x="6796497" y="4367516"/>
            <a:ext cx="4695006" cy="1340211"/>
          </a:xfrm>
          <a:custGeom>
            <a:avLst/>
            <a:gdLst/>
            <a:ahLst/>
            <a:cxnLst/>
            <a:rect r="r" b="b" t="t" l="l"/>
            <a:pathLst>
              <a:path h="1340211" w="4695006">
                <a:moveTo>
                  <a:pt x="0" y="0"/>
                </a:moveTo>
                <a:lnTo>
                  <a:pt x="4695006" y="0"/>
                </a:lnTo>
                <a:lnTo>
                  <a:pt x="4695006" y="1340210"/>
                </a:lnTo>
                <a:lnTo>
                  <a:pt x="0" y="13402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true" flipV="false" rot="-5400000">
            <a:off x="-612211" y="3420405"/>
            <a:ext cx="6516255" cy="3234432"/>
          </a:xfrm>
          <a:custGeom>
            <a:avLst/>
            <a:gdLst/>
            <a:ahLst/>
            <a:cxnLst/>
            <a:rect r="r" b="b" t="t" l="l"/>
            <a:pathLst>
              <a:path h="3234432" w="6516255">
                <a:moveTo>
                  <a:pt x="6516254" y="0"/>
                </a:moveTo>
                <a:lnTo>
                  <a:pt x="0" y="0"/>
                </a:lnTo>
                <a:lnTo>
                  <a:pt x="0" y="3234432"/>
                </a:lnTo>
                <a:lnTo>
                  <a:pt x="6516254" y="3234432"/>
                </a:lnTo>
                <a:lnTo>
                  <a:pt x="651625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true" rot="-5400000">
            <a:off x="12383957" y="3526284"/>
            <a:ext cx="6516255" cy="3234432"/>
          </a:xfrm>
          <a:custGeom>
            <a:avLst/>
            <a:gdLst/>
            <a:ahLst/>
            <a:cxnLst/>
            <a:rect r="r" b="b" t="t" l="l"/>
            <a:pathLst>
              <a:path h="3234432" w="6516255">
                <a:moveTo>
                  <a:pt x="6516254" y="3234432"/>
                </a:moveTo>
                <a:lnTo>
                  <a:pt x="0" y="3234432"/>
                </a:lnTo>
                <a:lnTo>
                  <a:pt x="0" y="0"/>
                </a:lnTo>
                <a:lnTo>
                  <a:pt x="6516254" y="0"/>
                </a:lnTo>
                <a:lnTo>
                  <a:pt x="6516254" y="3234432"/>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1490921" y="2418268"/>
            <a:ext cx="2309989" cy="5238705"/>
            <a:chOff x="0" y="0"/>
            <a:chExt cx="369296" cy="837506"/>
          </a:xfrm>
        </p:grpSpPr>
        <p:sp>
          <p:nvSpPr>
            <p:cNvPr name="Freeform 8" id="8"/>
            <p:cNvSpPr/>
            <p:nvPr/>
          </p:nvSpPr>
          <p:spPr>
            <a:xfrm flipH="false" flipV="false" rot="0">
              <a:off x="0" y="0"/>
              <a:ext cx="369296" cy="837506"/>
            </a:xfrm>
            <a:custGeom>
              <a:avLst/>
              <a:gdLst/>
              <a:ahLst/>
              <a:cxnLst/>
              <a:rect r="r" b="b" t="t" l="l"/>
              <a:pathLst>
                <a:path h="837506" w="369296">
                  <a:moveTo>
                    <a:pt x="0" y="0"/>
                  </a:moveTo>
                  <a:lnTo>
                    <a:pt x="369296" y="0"/>
                  </a:lnTo>
                  <a:lnTo>
                    <a:pt x="369296" y="837506"/>
                  </a:lnTo>
                  <a:lnTo>
                    <a:pt x="0" y="837506"/>
                  </a:lnTo>
                  <a:close/>
                </a:path>
              </a:pathLst>
            </a:custGeom>
            <a:blipFill>
              <a:blip r:embed="rId7"/>
              <a:stretch>
                <a:fillRect l="-120088" t="0" r="-120088" b="0"/>
              </a:stretch>
            </a:blipFill>
          </p:spPr>
        </p:sp>
      </p:grpSp>
      <p:grpSp>
        <p:nvGrpSpPr>
          <p:cNvPr name="Group 9" id="9"/>
          <p:cNvGrpSpPr/>
          <p:nvPr/>
        </p:nvGrpSpPr>
        <p:grpSpPr>
          <a:xfrm rot="0">
            <a:off x="14487089" y="2582770"/>
            <a:ext cx="2309989" cy="5238705"/>
            <a:chOff x="0" y="0"/>
            <a:chExt cx="369296" cy="837506"/>
          </a:xfrm>
        </p:grpSpPr>
        <p:sp>
          <p:nvSpPr>
            <p:cNvPr name="Freeform 10" id="10"/>
            <p:cNvSpPr/>
            <p:nvPr/>
          </p:nvSpPr>
          <p:spPr>
            <a:xfrm flipH="false" flipV="false" rot="0">
              <a:off x="0" y="0"/>
              <a:ext cx="369296" cy="837506"/>
            </a:xfrm>
            <a:custGeom>
              <a:avLst/>
              <a:gdLst/>
              <a:ahLst/>
              <a:cxnLst/>
              <a:rect r="r" b="b" t="t" l="l"/>
              <a:pathLst>
                <a:path h="837506" w="369296">
                  <a:moveTo>
                    <a:pt x="0" y="0"/>
                  </a:moveTo>
                  <a:lnTo>
                    <a:pt x="369296" y="0"/>
                  </a:lnTo>
                  <a:lnTo>
                    <a:pt x="369296" y="837506"/>
                  </a:lnTo>
                  <a:lnTo>
                    <a:pt x="0" y="837506"/>
                  </a:lnTo>
                  <a:close/>
                </a:path>
              </a:pathLst>
            </a:custGeom>
            <a:blipFill>
              <a:blip r:embed="rId8"/>
              <a:stretch>
                <a:fillRect l="-25594" t="0" r="-25594" b="0"/>
              </a:stretch>
            </a:blipFill>
          </p:spPr>
        </p:sp>
      </p:grpSp>
      <p:sp>
        <p:nvSpPr>
          <p:cNvPr name="Freeform 11" id="11"/>
          <p:cNvSpPr/>
          <p:nvPr/>
        </p:nvSpPr>
        <p:spPr>
          <a:xfrm flipH="false" flipV="false" rot="0">
            <a:off x="3548354" y="7122171"/>
            <a:ext cx="1043017" cy="1173577"/>
          </a:xfrm>
          <a:custGeom>
            <a:avLst/>
            <a:gdLst/>
            <a:ahLst/>
            <a:cxnLst/>
            <a:rect r="r" b="b" t="t" l="l"/>
            <a:pathLst>
              <a:path h="1173577" w="1043017">
                <a:moveTo>
                  <a:pt x="0" y="0"/>
                </a:moveTo>
                <a:lnTo>
                  <a:pt x="1043017" y="0"/>
                </a:lnTo>
                <a:lnTo>
                  <a:pt x="1043017" y="1173577"/>
                </a:lnTo>
                <a:lnTo>
                  <a:pt x="0" y="1173577"/>
                </a:lnTo>
                <a:lnTo>
                  <a:pt x="0" y="0"/>
                </a:lnTo>
                <a:close/>
              </a:path>
            </a:pathLst>
          </a:custGeom>
          <a:blipFill>
            <a:blip r:embed="rId9"/>
            <a:stretch>
              <a:fillRect l="0" t="0" r="0" b="0"/>
            </a:stretch>
          </a:blipFill>
        </p:spPr>
      </p:sp>
      <p:sp>
        <p:nvSpPr>
          <p:cNvPr name="Freeform 12" id="12"/>
          <p:cNvSpPr/>
          <p:nvPr/>
        </p:nvSpPr>
        <p:spPr>
          <a:xfrm flipH="false" flipV="true" rot="0">
            <a:off x="14024868" y="1913517"/>
            <a:ext cx="1043017" cy="1173577"/>
          </a:xfrm>
          <a:custGeom>
            <a:avLst/>
            <a:gdLst/>
            <a:ahLst/>
            <a:cxnLst/>
            <a:rect r="r" b="b" t="t" l="l"/>
            <a:pathLst>
              <a:path h="1173577" w="1043017">
                <a:moveTo>
                  <a:pt x="0" y="1173578"/>
                </a:moveTo>
                <a:lnTo>
                  <a:pt x="1043017" y="1173578"/>
                </a:lnTo>
                <a:lnTo>
                  <a:pt x="1043017" y="0"/>
                </a:lnTo>
                <a:lnTo>
                  <a:pt x="0" y="0"/>
                </a:lnTo>
                <a:lnTo>
                  <a:pt x="0" y="1173578"/>
                </a:lnTo>
                <a:close/>
              </a:path>
            </a:pathLst>
          </a:custGeom>
          <a:blipFill>
            <a:blip r:embed="rId9"/>
            <a:stretch>
              <a:fillRect l="0" t="0" r="0" b="0"/>
            </a:stretch>
          </a:blipFill>
        </p:spPr>
      </p:sp>
      <p:sp>
        <p:nvSpPr>
          <p:cNvPr name="TextBox 13" id="13"/>
          <p:cNvSpPr txBox="true"/>
          <p:nvPr/>
        </p:nvSpPr>
        <p:spPr>
          <a:xfrm rot="0">
            <a:off x="5121922" y="6046111"/>
            <a:ext cx="8044156" cy="1153795"/>
          </a:xfrm>
          <a:prstGeom prst="rect">
            <a:avLst/>
          </a:prstGeom>
        </p:spPr>
        <p:txBody>
          <a:bodyPr anchor="t" rtlCol="false" tIns="0" lIns="0" bIns="0" rIns="0">
            <a:spAutoFit/>
          </a:bodyPr>
          <a:lstStyle/>
          <a:p>
            <a:pPr algn="ctr">
              <a:lnSpc>
                <a:spcPts val="3140"/>
              </a:lnSpc>
            </a:pPr>
            <a:r>
              <a:rPr lang="en-US" sz="2000">
                <a:solidFill>
                  <a:srgbClr val="FFFFFF"/>
                </a:solidFill>
                <a:latin typeface="Antic"/>
                <a:ea typeface="Antic"/>
                <a:cs typeface="Antic"/>
                <a:sym typeface="Antic"/>
              </a:rPr>
              <a:t>Lorem ipsum dolor sit amet, consectetur adipiscing elit. Sed at ipsum vitae lacus lobortis lacinia. Donec tristique arcu massa, at pharetra tortor feugiat non. Etiam vehicula hendrerit aliquet. Donec sed nulla dapibus,</a:t>
            </a:r>
            <a:r>
              <a:rPr lang="en-US" sz="2000">
                <a:solidFill>
                  <a:srgbClr val="FFFFFF"/>
                </a:solidFill>
                <a:latin typeface="Antic"/>
                <a:ea typeface="Antic"/>
                <a:cs typeface="Antic"/>
                <a:sym typeface="Antic"/>
              </a:rPr>
              <a:t> </a:t>
            </a:r>
          </a:p>
        </p:txBody>
      </p:sp>
      <p:sp>
        <p:nvSpPr>
          <p:cNvPr name="TextBox 14" id="14"/>
          <p:cNvSpPr txBox="true"/>
          <p:nvPr/>
        </p:nvSpPr>
        <p:spPr>
          <a:xfrm rot="0">
            <a:off x="6485641" y="3763908"/>
            <a:ext cx="5316718" cy="2581154"/>
          </a:xfrm>
          <a:prstGeom prst="rect">
            <a:avLst/>
          </a:prstGeom>
        </p:spPr>
        <p:txBody>
          <a:bodyPr anchor="t" rtlCol="false" tIns="0" lIns="0" bIns="0" rIns="0">
            <a:spAutoFit/>
          </a:bodyPr>
          <a:lstStyle/>
          <a:p>
            <a:pPr algn="ctr" marL="0" indent="0" lvl="0">
              <a:lnSpc>
                <a:spcPts val="21074"/>
              </a:lnSpc>
              <a:spcBef>
                <a:spcPct val="0"/>
              </a:spcBef>
            </a:pPr>
            <a:r>
              <a:rPr lang="en-US" sz="15053">
                <a:solidFill>
                  <a:srgbClr val="F8A7DC"/>
                </a:solidFill>
                <a:latin typeface="AC Fifindrel"/>
                <a:ea typeface="AC Fifindrel"/>
                <a:cs typeface="AC Fifindrel"/>
                <a:sym typeface="AC Fifindrel"/>
              </a:rPr>
              <a:t>Session</a:t>
            </a:r>
          </a:p>
        </p:txBody>
      </p:sp>
      <p:sp>
        <p:nvSpPr>
          <p:cNvPr name="TextBox 15" id="15"/>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16" id="16"/>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6" id="6"/>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06</a:t>
            </a:r>
          </a:p>
        </p:txBody>
      </p:sp>
      <p:pic>
        <p:nvPicPr>
          <p:cNvPr name="Picture 7" id="7"/>
          <p:cNvPicPr>
            <a:picLocks noChangeAspect="true"/>
          </p:cNvPicPr>
          <p:nvPr/>
        </p:nvPicPr>
        <p:blipFill>
          <a:blip r:embed="rId7"/>
          <a:stretch>
            <a:fillRect/>
          </a:stretch>
        </p:blipFill>
        <p:spPr>
          <a:xfrm rot="0">
            <a:off x="8931417" y="2104486"/>
            <a:ext cx="8000444" cy="6078028"/>
          </a:xfrm>
          <a:prstGeom prst="rect">
            <a:avLst/>
          </a:prstGeom>
        </p:spPr>
      </p:pic>
      <p:sp>
        <p:nvSpPr>
          <p:cNvPr name="TextBox 8" id="8"/>
          <p:cNvSpPr txBox="true"/>
          <p:nvPr/>
        </p:nvSpPr>
        <p:spPr>
          <a:xfrm rot="0">
            <a:off x="2047648" y="3256463"/>
            <a:ext cx="6954668" cy="2183438"/>
          </a:xfrm>
          <a:prstGeom prst="rect">
            <a:avLst/>
          </a:prstGeom>
        </p:spPr>
        <p:txBody>
          <a:bodyPr anchor="t" rtlCol="false" tIns="0" lIns="0" bIns="0" rIns="0">
            <a:spAutoFit/>
          </a:bodyPr>
          <a:lstStyle/>
          <a:p>
            <a:pPr algn="l">
              <a:lnSpc>
                <a:spcPts val="14341"/>
              </a:lnSpc>
            </a:pPr>
            <a:r>
              <a:rPr lang="en-US" sz="14341">
                <a:solidFill>
                  <a:srgbClr val="F2F2F2"/>
                </a:solidFill>
                <a:latin typeface="Impact"/>
                <a:ea typeface="Impact"/>
                <a:cs typeface="Impact"/>
                <a:sym typeface="Impact"/>
              </a:rPr>
              <a:t>ANALYSIS</a:t>
            </a:r>
          </a:p>
        </p:txBody>
      </p:sp>
      <p:sp>
        <p:nvSpPr>
          <p:cNvPr name="Freeform 9" id="9"/>
          <p:cNvSpPr/>
          <p:nvPr/>
        </p:nvSpPr>
        <p:spPr>
          <a:xfrm flipH="false" flipV="false" rot="0">
            <a:off x="1580872" y="2517255"/>
            <a:ext cx="1283715" cy="2199511"/>
          </a:xfrm>
          <a:custGeom>
            <a:avLst/>
            <a:gdLst/>
            <a:ahLst/>
            <a:cxnLst/>
            <a:rect r="r" b="b" t="t" l="l"/>
            <a:pathLst>
              <a:path h="2199511" w="1283715">
                <a:moveTo>
                  <a:pt x="0" y="0"/>
                </a:moveTo>
                <a:lnTo>
                  <a:pt x="1283715" y="0"/>
                </a:lnTo>
                <a:lnTo>
                  <a:pt x="1283715" y="2199511"/>
                </a:lnTo>
                <a:lnTo>
                  <a:pt x="0" y="21995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022842" y="4716766"/>
            <a:ext cx="5210155" cy="927937"/>
          </a:xfrm>
          <a:custGeom>
            <a:avLst/>
            <a:gdLst/>
            <a:ahLst/>
            <a:cxnLst/>
            <a:rect r="r" b="b" t="t" l="l"/>
            <a:pathLst>
              <a:path h="927937" w="5210155">
                <a:moveTo>
                  <a:pt x="0" y="0"/>
                </a:moveTo>
                <a:lnTo>
                  <a:pt x="5210155" y="0"/>
                </a:lnTo>
                <a:lnTo>
                  <a:pt x="5210155" y="927937"/>
                </a:lnTo>
                <a:lnTo>
                  <a:pt x="0" y="9279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2507814" y="3897422"/>
            <a:ext cx="3393641" cy="2570705"/>
          </a:xfrm>
          <a:prstGeom prst="rect">
            <a:avLst/>
          </a:prstGeom>
        </p:spPr>
        <p:txBody>
          <a:bodyPr anchor="t" rtlCol="false" tIns="0" lIns="0" bIns="0" rIns="0">
            <a:spAutoFit/>
          </a:bodyPr>
          <a:lstStyle/>
          <a:p>
            <a:pPr algn="l" marL="0" indent="0" lvl="0">
              <a:lnSpc>
                <a:spcPts val="20978"/>
              </a:lnSpc>
              <a:spcBef>
                <a:spcPct val="0"/>
              </a:spcBef>
            </a:pPr>
            <a:r>
              <a:rPr lang="en-US" sz="14984">
                <a:solidFill>
                  <a:srgbClr val="F8A7DC"/>
                </a:solidFill>
                <a:latin typeface="AC Fifindrel"/>
                <a:ea typeface="AC Fifindrel"/>
                <a:cs typeface="AC Fifindrel"/>
                <a:sym typeface="AC Fifindrel"/>
              </a:rPr>
              <a:t>Time</a:t>
            </a:r>
          </a:p>
        </p:txBody>
      </p:sp>
      <p:sp>
        <p:nvSpPr>
          <p:cNvPr name="TextBox 12" id="12"/>
          <p:cNvSpPr txBox="true"/>
          <p:nvPr/>
        </p:nvSpPr>
        <p:spPr>
          <a:xfrm rot="0">
            <a:off x="2047648" y="6191807"/>
            <a:ext cx="5652393" cy="1237801"/>
          </a:xfrm>
          <a:prstGeom prst="rect">
            <a:avLst/>
          </a:prstGeom>
        </p:spPr>
        <p:txBody>
          <a:bodyPr anchor="t" rtlCol="false" tIns="0" lIns="0" bIns="0" rIns="0">
            <a:spAutoFit/>
          </a:bodyPr>
          <a:lstStyle/>
          <a:p>
            <a:pPr algn="just">
              <a:lnSpc>
                <a:spcPts val="3324"/>
              </a:lnSpc>
            </a:pPr>
            <a:r>
              <a:rPr lang="en-US" sz="1955">
                <a:solidFill>
                  <a:srgbClr val="FFFEF4"/>
                </a:solidFill>
                <a:latin typeface="Antic"/>
                <a:ea typeface="Antic"/>
                <a:cs typeface="Antic"/>
                <a:sym typeface="Antic"/>
              </a:rPr>
              <a:t>Lorem ipsum dolor sit amet, consectetur adipiscing elit. Sed at ipsum vitae lacus lobortis lacinia. Donec tristique arcu massa,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337591" y="4194089"/>
            <a:ext cx="5612818" cy="2441454"/>
          </a:xfrm>
          <a:prstGeom prst="rect">
            <a:avLst/>
          </a:prstGeom>
        </p:spPr>
        <p:txBody>
          <a:bodyPr anchor="t" rtlCol="false" tIns="0" lIns="0" bIns="0" rIns="0">
            <a:spAutoFit/>
          </a:bodyPr>
          <a:lstStyle/>
          <a:p>
            <a:pPr algn="ctr">
              <a:lnSpc>
                <a:spcPts val="18120"/>
              </a:lnSpc>
            </a:pPr>
            <a:r>
              <a:rPr lang="en-US" b="true" sz="18120">
                <a:solidFill>
                  <a:srgbClr val="F2F2F2"/>
                </a:solidFill>
                <a:latin typeface="Bebas Neue Bold"/>
                <a:ea typeface="Bebas Neue Bold"/>
                <a:cs typeface="Bebas Neue Bold"/>
                <a:sym typeface="Bebas Neue Bold"/>
              </a:rPr>
              <a:t>VOTE</a:t>
            </a:r>
          </a:p>
        </p:txBody>
      </p:sp>
      <p:sp>
        <p:nvSpPr>
          <p:cNvPr name="Freeform 6" id="6"/>
          <p:cNvSpPr/>
          <p:nvPr/>
        </p:nvSpPr>
        <p:spPr>
          <a:xfrm flipH="false" flipV="false" rot="0">
            <a:off x="6796497" y="3190609"/>
            <a:ext cx="4695006" cy="1340211"/>
          </a:xfrm>
          <a:custGeom>
            <a:avLst/>
            <a:gdLst/>
            <a:ahLst/>
            <a:cxnLst/>
            <a:rect r="r" b="b" t="t" l="l"/>
            <a:pathLst>
              <a:path h="1340211" w="4695006">
                <a:moveTo>
                  <a:pt x="0" y="0"/>
                </a:moveTo>
                <a:lnTo>
                  <a:pt x="4695006" y="0"/>
                </a:lnTo>
                <a:lnTo>
                  <a:pt x="4695006" y="1340210"/>
                </a:lnTo>
                <a:lnTo>
                  <a:pt x="0" y="13402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2334438" y="2068617"/>
            <a:ext cx="3268336" cy="3584193"/>
          </a:xfrm>
          <a:custGeom>
            <a:avLst/>
            <a:gdLst/>
            <a:ahLst/>
            <a:cxnLst/>
            <a:rect r="r" b="b" t="t" l="l"/>
            <a:pathLst>
              <a:path h="3584193" w="3268336">
                <a:moveTo>
                  <a:pt x="0" y="0"/>
                </a:moveTo>
                <a:lnTo>
                  <a:pt x="3268336" y="0"/>
                </a:lnTo>
                <a:lnTo>
                  <a:pt x="3268336" y="3584193"/>
                </a:lnTo>
                <a:lnTo>
                  <a:pt x="0" y="3584193"/>
                </a:lnTo>
                <a:lnTo>
                  <a:pt x="0" y="0"/>
                </a:lnTo>
                <a:close/>
              </a:path>
            </a:pathLst>
          </a:custGeom>
          <a:blipFill>
            <a:blip r:embed="rId9"/>
            <a:stretch>
              <a:fillRect l="0" t="0" r="0" b="0"/>
            </a:stretch>
          </a:blipFill>
        </p:spPr>
      </p:sp>
      <p:sp>
        <p:nvSpPr>
          <p:cNvPr name="Freeform 8" id="8"/>
          <p:cNvSpPr/>
          <p:nvPr/>
        </p:nvSpPr>
        <p:spPr>
          <a:xfrm flipH="false" flipV="false" rot="0">
            <a:off x="12820093" y="4608679"/>
            <a:ext cx="3268336" cy="3584193"/>
          </a:xfrm>
          <a:custGeom>
            <a:avLst/>
            <a:gdLst/>
            <a:ahLst/>
            <a:cxnLst/>
            <a:rect r="r" b="b" t="t" l="l"/>
            <a:pathLst>
              <a:path h="3584193" w="3268336">
                <a:moveTo>
                  <a:pt x="0" y="0"/>
                </a:moveTo>
                <a:lnTo>
                  <a:pt x="3268336" y="0"/>
                </a:lnTo>
                <a:lnTo>
                  <a:pt x="3268336" y="3584194"/>
                </a:lnTo>
                <a:lnTo>
                  <a:pt x="0" y="3584194"/>
                </a:lnTo>
                <a:lnTo>
                  <a:pt x="0" y="0"/>
                </a:lnTo>
                <a:close/>
              </a:path>
            </a:pathLst>
          </a:custGeom>
          <a:blipFill>
            <a:blip r:embed="rId9"/>
            <a:stretch>
              <a:fillRect l="0" t="0" r="0" b="0"/>
            </a:stretch>
          </a:blipFill>
        </p:spPr>
      </p:sp>
      <p:grpSp>
        <p:nvGrpSpPr>
          <p:cNvPr name="Group 9" id="9"/>
          <p:cNvGrpSpPr/>
          <p:nvPr/>
        </p:nvGrpSpPr>
        <p:grpSpPr>
          <a:xfrm rot="0">
            <a:off x="2657013" y="2375782"/>
            <a:ext cx="2623185" cy="2872346"/>
            <a:chOff x="0" y="0"/>
            <a:chExt cx="812800" cy="890003"/>
          </a:xfrm>
        </p:grpSpPr>
        <p:sp>
          <p:nvSpPr>
            <p:cNvPr name="Freeform 10" id="10"/>
            <p:cNvSpPr/>
            <p:nvPr/>
          </p:nvSpPr>
          <p:spPr>
            <a:xfrm flipH="false" flipV="false" rot="0">
              <a:off x="0" y="0"/>
              <a:ext cx="812800" cy="890003"/>
            </a:xfrm>
            <a:custGeom>
              <a:avLst/>
              <a:gdLst/>
              <a:ahLst/>
              <a:cxnLst/>
              <a:rect r="r" b="b" t="t" l="l"/>
              <a:pathLst>
                <a:path h="890003" w="812800">
                  <a:moveTo>
                    <a:pt x="0" y="0"/>
                  </a:moveTo>
                  <a:lnTo>
                    <a:pt x="812800" y="0"/>
                  </a:lnTo>
                  <a:lnTo>
                    <a:pt x="812800" y="890003"/>
                  </a:lnTo>
                  <a:lnTo>
                    <a:pt x="0" y="890003"/>
                  </a:lnTo>
                  <a:close/>
                </a:path>
              </a:pathLst>
            </a:custGeom>
            <a:blipFill>
              <a:blip r:embed="rId10"/>
              <a:stretch>
                <a:fillRect l="0" t="-18494" r="0" b="-18494"/>
              </a:stretch>
            </a:blipFill>
          </p:spPr>
        </p:sp>
      </p:grpSp>
      <p:grpSp>
        <p:nvGrpSpPr>
          <p:cNvPr name="Group 11" id="11"/>
          <p:cNvGrpSpPr/>
          <p:nvPr/>
        </p:nvGrpSpPr>
        <p:grpSpPr>
          <a:xfrm rot="0">
            <a:off x="13142668" y="4964603"/>
            <a:ext cx="2623185" cy="2872346"/>
            <a:chOff x="0" y="0"/>
            <a:chExt cx="812800" cy="890003"/>
          </a:xfrm>
        </p:grpSpPr>
        <p:sp>
          <p:nvSpPr>
            <p:cNvPr name="Freeform 12" id="12"/>
            <p:cNvSpPr/>
            <p:nvPr/>
          </p:nvSpPr>
          <p:spPr>
            <a:xfrm flipH="false" flipV="false" rot="0">
              <a:off x="0" y="0"/>
              <a:ext cx="812800" cy="890003"/>
            </a:xfrm>
            <a:custGeom>
              <a:avLst/>
              <a:gdLst/>
              <a:ahLst/>
              <a:cxnLst/>
              <a:rect r="r" b="b" t="t" l="l"/>
              <a:pathLst>
                <a:path h="890003" w="812800">
                  <a:moveTo>
                    <a:pt x="0" y="0"/>
                  </a:moveTo>
                  <a:lnTo>
                    <a:pt x="812800" y="0"/>
                  </a:lnTo>
                  <a:lnTo>
                    <a:pt x="812800" y="890003"/>
                  </a:lnTo>
                  <a:lnTo>
                    <a:pt x="0" y="890003"/>
                  </a:lnTo>
                  <a:close/>
                </a:path>
              </a:pathLst>
            </a:custGeom>
            <a:blipFill>
              <a:blip r:embed="rId11"/>
              <a:stretch>
                <a:fillRect l="-32123" t="0" r="-32123" b="0"/>
              </a:stretch>
            </a:blipFill>
          </p:spPr>
        </p:sp>
      </p:grpSp>
      <p:sp>
        <p:nvSpPr>
          <p:cNvPr name="Freeform 13" id="13"/>
          <p:cNvSpPr/>
          <p:nvPr/>
        </p:nvSpPr>
        <p:spPr>
          <a:xfrm flipH="false" flipV="false" rot="0">
            <a:off x="2135505" y="4412178"/>
            <a:ext cx="1043017" cy="1173577"/>
          </a:xfrm>
          <a:custGeom>
            <a:avLst/>
            <a:gdLst/>
            <a:ahLst/>
            <a:cxnLst/>
            <a:rect r="r" b="b" t="t" l="l"/>
            <a:pathLst>
              <a:path h="1173577" w="1043017">
                <a:moveTo>
                  <a:pt x="0" y="0"/>
                </a:moveTo>
                <a:lnTo>
                  <a:pt x="1043017" y="0"/>
                </a:lnTo>
                <a:lnTo>
                  <a:pt x="1043017" y="1173578"/>
                </a:lnTo>
                <a:lnTo>
                  <a:pt x="0" y="1173578"/>
                </a:lnTo>
                <a:lnTo>
                  <a:pt x="0" y="0"/>
                </a:lnTo>
                <a:close/>
              </a:path>
            </a:pathLst>
          </a:custGeom>
          <a:blipFill>
            <a:blip r:embed="rId12"/>
            <a:stretch>
              <a:fillRect l="0" t="0" r="0" b="0"/>
            </a:stretch>
          </a:blipFill>
        </p:spPr>
      </p:sp>
      <p:sp>
        <p:nvSpPr>
          <p:cNvPr name="Freeform 14" id="14"/>
          <p:cNvSpPr/>
          <p:nvPr/>
        </p:nvSpPr>
        <p:spPr>
          <a:xfrm flipH="true" flipV="true" rot="0">
            <a:off x="15244345" y="4661340"/>
            <a:ext cx="1043017" cy="1173577"/>
          </a:xfrm>
          <a:custGeom>
            <a:avLst/>
            <a:gdLst/>
            <a:ahLst/>
            <a:cxnLst/>
            <a:rect r="r" b="b" t="t" l="l"/>
            <a:pathLst>
              <a:path h="1173577" w="1043017">
                <a:moveTo>
                  <a:pt x="1043017" y="1173577"/>
                </a:moveTo>
                <a:lnTo>
                  <a:pt x="0" y="1173577"/>
                </a:lnTo>
                <a:lnTo>
                  <a:pt x="0" y="0"/>
                </a:lnTo>
                <a:lnTo>
                  <a:pt x="1043017" y="0"/>
                </a:lnTo>
                <a:lnTo>
                  <a:pt x="1043017" y="1173577"/>
                </a:lnTo>
                <a:close/>
              </a:path>
            </a:pathLst>
          </a:custGeom>
          <a:blipFill>
            <a:blip r:embed="rId12"/>
            <a:stretch>
              <a:fillRect l="0" t="0" r="0" b="0"/>
            </a:stretch>
          </a:blipFill>
        </p:spPr>
      </p:sp>
      <p:sp>
        <p:nvSpPr>
          <p:cNvPr name="TextBox 15" id="15"/>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16" id="16"/>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07</a:t>
            </a:r>
          </a:p>
        </p:txBody>
      </p:sp>
      <p:sp>
        <p:nvSpPr>
          <p:cNvPr name="TextBox 17" id="17"/>
          <p:cNvSpPr txBox="true"/>
          <p:nvPr/>
        </p:nvSpPr>
        <p:spPr>
          <a:xfrm rot="0">
            <a:off x="7110485" y="2517464"/>
            <a:ext cx="4067031" cy="2481503"/>
          </a:xfrm>
          <a:prstGeom prst="rect">
            <a:avLst/>
          </a:prstGeom>
        </p:spPr>
        <p:txBody>
          <a:bodyPr anchor="t" rtlCol="false" tIns="0" lIns="0" bIns="0" rIns="0">
            <a:spAutoFit/>
          </a:bodyPr>
          <a:lstStyle/>
          <a:p>
            <a:pPr algn="ctr" marL="0" indent="0" lvl="0">
              <a:lnSpc>
                <a:spcPts val="20199"/>
              </a:lnSpc>
              <a:spcBef>
                <a:spcPct val="0"/>
              </a:spcBef>
            </a:pPr>
            <a:r>
              <a:rPr lang="en-US" sz="14428">
                <a:solidFill>
                  <a:srgbClr val="F8A7DC"/>
                </a:solidFill>
                <a:latin typeface="AC Fifindrel"/>
                <a:ea typeface="AC Fifindrel"/>
                <a:cs typeface="AC Fifindrel"/>
                <a:sym typeface="AC Fifindrel"/>
              </a:rPr>
              <a:t>Let’s</a:t>
            </a:r>
          </a:p>
        </p:txBody>
      </p:sp>
      <p:sp>
        <p:nvSpPr>
          <p:cNvPr name="TextBox 18" id="18"/>
          <p:cNvSpPr txBox="true"/>
          <p:nvPr/>
        </p:nvSpPr>
        <p:spPr>
          <a:xfrm rot="0">
            <a:off x="6201332" y="6302051"/>
            <a:ext cx="5885335" cy="1181735"/>
          </a:xfrm>
          <a:prstGeom prst="rect">
            <a:avLst/>
          </a:prstGeom>
        </p:spPr>
        <p:txBody>
          <a:bodyPr anchor="t" rtlCol="false" tIns="0" lIns="0" bIns="0" rIns="0">
            <a:spAutoFit/>
          </a:bodyPr>
          <a:lstStyle/>
          <a:p>
            <a:pPr algn="ctr">
              <a:lnSpc>
                <a:spcPts val="3220"/>
              </a:lnSpc>
            </a:pPr>
            <a:r>
              <a:rPr lang="en-US" sz="2000">
                <a:solidFill>
                  <a:srgbClr val="FFFFFF"/>
                </a:solidFill>
                <a:latin typeface="Antic"/>
                <a:ea typeface="Antic"/>
                <a:cs typeface="Antic"/>
                <a:sym typeface="Antic"/>
              </a:rPr>
              <a:t>Lorem ipsum dolor sit amet, consectetur adipiscing elit. Sed at ipsum vitae lacus lobortis lacinia. Donec tristique arcu massa,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3071949" y="2997725"/>
            <a:ext cx="1283715" cy="2199511"/>
          </a:xfrm>
          <a:custGeom>
            <a:avLst/>
            <a:gdLst/>
            <a:ahLst/>
            <a:cxnLst/>
            <a:rect r="r" b="b" t="t" l="l"/>
            <a:pathLst>
              <a:path h="2199511" w="1283715">
                <a:moveTo>
                  <a:pt x="0" y="0"/>
                </a:moveTo>
                <a:lnTo>
                  <a:pt x="1283714" y="0"/>
                </a:lnTo>
                <a:lnTo>
                  <a:pt x="1283714" y="2199511"/>
                </a:lnTo>
                <a:lnTo>
                  <a:pt x="0" y="21995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28700" y="570470"/>
            <a:ext cx="3187942" cy="3153165"/>
          </a:xfrm>
          <a:custGeom>
            <a:avLst/>
            <a:gdLst/>
            <a:ahLst/>
            <a:cxnLst/>
            <a:rect r="r" b="b" t="t" l="l"/>
            <a:pathLst>
              <a:path h="3153165" w="3187942">
                <a:moveTo>
                  <a:pt x="0" y="0"/>
                </a:moveTo>
                <a:lnTo>
                  <a:pt x="3187942" y="0"/>
                </a:lnTo>
                <a:lnTo>
                  <a:pt x="3187942" y="3153165"/>
                </a:lnTo>
                <a:lnTo>
                  <a:pt x="0" y="3153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423148" y="6982741"/>
            <a:ext cx="3836152" cy="2420263"/>
          </a:xfrm>
          <a:custGeom>
            <a:avLst/>
            <a:gdLst/>
            <a:ahLst/>
            <a:cxnLst/>
            <a:rect r="r" b="b" t="t" l="l"/>
            <a:pathLst>
              <a:path h="2420263" w="3836152">
                <a:moveTo>
                  <a:pt x="0" y="0"/>
                </a:moveTo>
                <a:lnTo>
                  <a:pt x="3836152" y="0"/>
                </a:lnTo>
                <a:lnTo>
                  <a:pt x="3836152" y="2420263"/>
                </a:lnTo>
                <a:lnTo>
                  <a:pt x="0" y="2420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626683" y="5553362"/>
            <a:ext cx="529290" cy="529290"/>
            <a:chOff x="0" y="0"/>
            <a:chExt cx="146315" cy="146315"/>
          </a:xfrm>
        </p:grpSpPr>
        <p:sp>
          <p:nvSpPr>
            <p:cNvPr name="Freeform 7" id="7"/>
            <p:cNvSpPr/>
            <p:nvPr/>
          </p:nvSpPr>
          <p:spPr>
            <a:xfrm flipH="false" flipV="false" rot="0">
              <a:off x="0" y="0"/>
              <a:ext cx="146315" cy="146315"/>
            </a:xfrm>
            <a:custGeom>
              <a:avLst/>
              <a:gdLst/>
              <a:ahLst/>
              <a:cxnLst/>
              <a:rect r="r" b="b" t="t" l="l"/>
              <a:pathLst>
                <a:path h="146315" w="146315">
                  <a:moveTo>
                    <a:pt x="73157" y="0"/>
                  </a:moveTo>
                  <a:lnTo>
                    <a:pt x="73157" y="0"/>
                  </a:lnTo>
                  <a:cubicBezTo>
                    <a:pt x="113561" y="0"/>
                    <a:pt x="146315" y="32754"/>
                    <a:pt x="146315" y="73157"/>
                  </a:cubicBezTo>
                  <a:lnTo>
                    <a:pt x="146315" y="73157"/>
                  </a:lnTo>
                  <a:cubicBezTo>
                    <a:pt x="146315" y="113561"/>
                    <a:pt x="113561" y="146315"/>
                    <a:pt x="73157" y="146315"/>
                  </a:cubicBezTo>
                  <a:lnTo>
                    <a:pt x="73157" y="146315"/>
                  </a:lnTo>
                  <a:cubicBezTo>
                    <a:pt x="32754" y="146315"/>
                    <a:pt x="0" y="113561"/>
                    <a:pt x="0" y="73157"/>
                  </a:cubicBezTo>
                  <a:lnTo>
                    <a:pt x="0" y="73157"/>
                  </a:lnTo>
                  <a:cubicBezTo>
                    <a:pt x="0" y="32754"/>
                    <a:pt x="32754" y="0"/>
                    <a:pt x="73157" y="0"/>
                  </a:cubicBezTo>
                  <a:close/>
                </a:path>
              </a:pathLst>
            </a:custGeom>
            <a:ln w="9525" cap="rnd">
              <a:solidFill>
                <a:srgbClr val="F8A7DC"/>
              </a:solidFill>
              <a:prstDash val="solid"/>
              <a:round/>
            </a:ln>
          </p:spPr>
        </p:sp>
        <p:sp>
          <p:nvSpPr>
            <p:cNvPr name="TextBox 8" id="8"/>
            <p:cNvSpPr txBox="true"/>
            <p:nvPr/>
          </p:nvSpPr>
          <p:spPr>
            <a:xfrm>
              <a:off x="0" y="-38100"/>
              <a:ext cx="146315" cy="184415"/>
            </a:xfrm>
            <a:prstGeom prst="rect">
              <a:avLst/>
            </a:prstGeom>
          </p:spPr>
          <p:txBody>
            <a:bodyPr anchor="ctr" rtlCol="false" tIns="50800" lIns="50800" bIns="50800" rIns="50800"/>
            <a:lstStyle/>
            <a:p>
              <a:pPr algn="ctr">
                <a:lnSpc>
                  <a:spcPts val="2532"/>
                </a:lnSpc>
              </a:pPr>
            </a:p>
          </p:txBody>
        </p:sp>
      </p:grpSp>
      <p:sp>
        <p:nvSpPr>
          <p:cNvPr name="Freeform 9" id="9"/>
          <p:cNvSpPr/>
          <p:nvPr/>
        </p:nvSpPr>
        <p:spPr>
          <a:xfrm flipH="false" flipV="false" rot="0">
            <a:off x="10755914" y="5721356"/>
            <a:ext cx="270826" cy="193302"/>
          </a:xfrm>
          <a:custGeom>
            <a:avLst/>
            <a:gdLst/>
            <a:ahLst/>
            <a:cxnLst/>
            <a:rect r="r" b="b" t="t" l="l"/>
            <a:pathLst>
              <a:path h="193302" w="270826">
                <a:moveTo>
                  <a:pt x="0" y="0"/>
                </a:moveTo>
                <a:lnTo>
                  <a:pt x="270827" y="0"/>
                </a:lnTo>
                <a:lnTo>
                  <a:pt x="270827" y="193302"/>
                </a:lnTo>
                <a:lnTo>
                  <a:pt x="0" y="19330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10626683" y="6906849"/>
            <a:ext cx="529290" cy="529290"/>
            <a:chOff x="0" y="0"/>
            <a:chExt cx="146315" cy="146315"/>
          </a:xfrm>
        </p:grpSpPr>
        <p:sp>
          <p:nvSpPr>
            <p:cNvPr name="Freeform 11" id="11"/>
            <p:cNvSpPr/>
            <p:nvPr/>
          </p:nvSpPr>
          <p:spPr>
            <a:xfrm flipH="false" flipV="false" rot="0">
              <a:off x="0" y="0"/>
              <a:ext cx="146315" cy="146315"/>
            </a:xfrm>
            <a:custGeom>
              <a:avLst/>
              <a:gdLst/>
              <a:ahLst/>
              <a:cxnLst/>
              <a:rect r="r" b="b" t="t" l="l"/>
              <a:pathLst>
                <a:path h="146315" w="146315">
                  <a:moveTo>
                    <a:pt x="73157" y="0"/>
                  </a:moveTo>
                  <a:lnTo>
                    <a:pt x="73157" y="0"/>
                  </a:lnTo>
                  <a:cubicBezTo>
                    <a:pt x="113561" y="0"/>
                    <a:pt x="146315" y="32754"/>
                    <a:pt x="146315" y="73157"/>
                  </a:cubicBezTo>
                  <a:lnTo>
                    <a:pt x="146315" y="73157"/>
                  </a:lnTo>
                  <a:cubicBezTo>
                    <a:pt x="146315" y="113561"/>
                    <a:pt x="113561" y="146315"/>
                    <a:pt x="73157" y="146315"/>
                  </a:cubicBezTo>
                  <a:lnTo>
                    <a:pt x="73157" y="146315"/>
                  </a:lnTo>
                  <a:cubicBezTo>
                    <a:pt x="32754" y="146315"/>
                    <a:pt x="0" y="113561"/>
                    <a:pt x="0" y="73157"/>
                  </a:cubicBezTo>
                  <a:lnTo>
                    <a:pt x="0" y="73157"/>
                  </a:lnTo>
                  <a:cubicBezTo>
                    <a:pt x="0" y="32754"/>
                    <a:pt x="32754" y="0"/>
                    <a:pt x="73157" y="0"/>
                  </a:cubicBezTo>
                  <a:close/>
                </a:path>
              </a:pathLst>
            </a:custGeom>
            <a:ln w="9525" cap="rnd">
              <a:solidFill>
                <a:srgbClr val="F8A7DC"/>
              </a:solidFill>
              <a:prstDash val="solid"/>
              <a:round/>
            </a:ln>
          </p:spPr>
        </p:sp>
        <p:sp>
          <p:nvSpPr>
            <p:cNvPr name="TextBox 12" id="12"/>
            <p:cNvSpPr txBox="true"/>
            <p:nvPr/>
          </p:nvSpPr>
          <p:spPr>
            <a:xfrm>
              <a:off x="0" y="-38100"/>
              <a:ext cx="146315" cy="184415"/>
            </a:xfrm>
            <a:prstGeom prst="rect">
              <a:avLst/>
            </a:prstGeom>
          </p:spPr>
          <p:txBody>
            <a:bodyPr anchor="ctr" rtlCol="false" tIns="50800" lIns="50800" bIns="50800" rIns="50800"/>
            <a:lstStyle/>
            <a:p>
              <a:pPr algn="ctr">
                <a:lnSpc>
                  <a:spcPts val="2532"/>
                </a:lnSpc>
              </a:pPr>
            </a:p>
          </p:txBody>
        </p:sp>
      </p:grpSp>
      <p:grpSp>
        <p:nvGrpSpPr>
          <p:cNvPr name="Group 13" id="13"/>
          <p:cNvGrpSpPr/>
          <p:nvPr/>
        </p:nvGrpSpPr>
        <p:grpSpPr>
          <a:xfrm rot="0">
            <a:off x="10626683" y="2850056"/>
            <a:ext cx="529290" cy="529290"/>
            <a:chOff x="0" y="0"/>
            <a:chExt cx="146315" cy="146315"/>
          </a:xfrm>
        </p:grpSpPr>
        <p:sp>
          <p:nvSpPr>
            <p:cNvPr name="Freeform 14" id="14"/>
            <p:cNvSpPr/>
            <p:nvPr/>
          </p:nvSpPr>
          <p:spPr>
            <a:xfrm flipH="false" flipV="false" rot="0">
              <a:off x="0" y="0"/>
              <a:ext cx="146315" cy="146315"/>
            </a:xfrm>
            <a:custGeom>
              <a:avLst/>
              <a:gdLst/>
              <a:ahLst/>
              <a:cxnLst/>
              <a:rect r="r" b="b" t="t" l="l"/>
              <a:pathLst>
                <a:path h="146315" w="146315">
                  <a:moveTo>
                    <a:pt x="73157" y="0"/>
                  </a:moveTo>
                  <a:lnTo>
                    <a:pt x="73157" y="0"/>
                  </a:lnTo>
                  <a:cubicBezTo>
                    <a:pt x="113561" y="0"/>
                    <a:pt x="146315" y="32754"/>
                    <a:pt x="146315" y="73157"/>
                  </a:cubicBezTo>
                  <a:lnTo>
                    <a:pt x="146315" y="73157"/>
                  </a:lnTo>
                  <a:cubicBezTo>
                    <a:pt x="146315" y="113561"/>
                    <a:pt x="113561" y="146315"/>
                    <a:pt x="73157" y="146315"/>
                  </a:cubicBezTo>
                  <a:lnTo>
                    <a:pt x="73157" y="146315"/>
                  </a:lnTo>
                  <a:cubicBezTo>
                    <a:pt x="32754" y="146315"/>
                    <a:pt x="0" y="113561"/>
                    <a:pt x="0" y="73157"/>
                  </a:cubicBezTo>
                  <a:lnTo>
                    <a:pt x="0" y="73157"/>
                  </a:lnTo>
                  <a:cubicBezTo>
                    <a:pt x="0" y="32754"/>
                    <a:pt x="32754" y="0"/>
                    <a:pt x="73157" y="0"/>
                  </a:cubicBezTo>
                  <a:close/>
                </a:path>
              </a:pathLst>
            </a:custGeom>
            <a:ln w="9525" cap="rnd">
              <a:solidFill>
                <a:srgbClr val="F8A7DC"/>
              </a:solidFill>
              <a:prstDash val="solid"/>
              <a:round/>
            </a:ln>
          </p:spPr>
        </p:sp>
        <p:sp>
          <p:nvSpPr>
            <p:cNvPr name="TextBox 15" id="15"/>
            <p:cNvSpPr txBox="true"/>
            <p:nvPr/>
          </p:nvSpPr>
          <p:spPr>
            <a:xfrm>
              <a:off x="0" y="-38100"/>
              <a:ext cx="146315" cy="184415"/>
            </a:xfrm>
            <a:prstGeom prst="rect">
              <a:avLst/>
            </a:prstGeom>
          </p:spPr>
          <p:txBody>
            <a:bodyPr anchor="ctr" rtlCol="false" tIns="50800" lIns="50800" bIns="50800" rIns="50800"/>
            <a:lstStyle/>
            <a:p>
              <a:pPr algn="ctr">
                <a:lnSpc>
                  <a:spcPts val="2532"/>
                </a:lnSpc>
              </a:pPr>
            </a:p>
          </p:txBody>
        </p:sp>
      </p:grpSp>
      <p:sp>
        <p:nvSpPr>
          <p:cNvPr name="Freeform 16" id="16"/>
          <p:cNvSpPr/>
          <p:nvPr/>
        </p:nvSpPr>
        <p:spPr>
          <a:xfrm flipH="false" flipV="false" rot="0">
            <a:off x="10736900" y="2942046"/>
            <a:ext cx="308855" cy="308855"/>
          </a:xfrm>
          <a:custGeom>
            <a:avLst/>
            <a:gdLst/>
            <a:ahLst/>
            <a:cxnLst/>
            <a:rect r="r" b="b" t="t" l="l"/>
            <a:pathLst>
              <a:path h="308855" w="308855">
                <a:moveTo>
                  <a:pt x="0" y="0"/>
                </a:moveTo>
                <a:lnTo>
                  <a:pt x="308855" y="0"/>
                </a:lnTo>
                <a:lnTo>
                  <a:pt x="308855" y="308855"/>
                </a:lnTo>
                <a:lnTo>
                  <a:pt x="0" y="3088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10750174" y="7020248"/>
            <a:ext cx="282307" cy="282307"/>
          </a:xfrm>
          <a:custGeom>
            <a:avLst/>
            <a:gdLst/>
            <a:ahLst/>
            <a:cxnLst/>
            <a:rect r="r" b="b" t="t" l="l"/>
            <a:pathLst>
              <a:path h="282307" w="282307">
                <a:moveTo>
                  <a:pt x="0" y="0"/>
                </a:moveTo>
                <a:lnTo>
                  <a:pt x="282307" y="0"/>
                </a:lnTo>
                <a:lnTo>
                  <a:pt x="282307" y="282307"/>
                </a:lnTo>
                <a:lnTo>
                  <a:pt x="0" y="2823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8" id="18"/>
          <p:cNvGrpSpPr/>
          <p:nvPr/>
        </p:nvGrpSpPr>
        <p:grpSpPr>
          <a:xfrm rot="0">
            <a:off x="10626683" y="4200681"/>
            <a:ext cx="529290" cy="529290"/>
            <a:chOff x="0" y="0"/>
            <a:chExt cx="146315" cy="146315"/>
          </a:xfrm>
        </p:grpSpPr>
        <p:sp>
          <p:nvSpPr>
            <p:cNvPr name="Freeform 19" id="19"/>
            <p:cNvSpPr/>
            <p:nvPr/>
          </p:nvSpPr>
          <p:spPr>
            <a:xfrm flipH="false" flipV="false" rot="0">
              <a:off x="0" y="0"/>
              <a:ext cx="146315" cy="146315"/>
            </a:xfrm>
            <a:custGeom>
              <a:avLst/>
              <a:gdLst/>
              <a:ahLst/>
              <a:cxnLst/>
              <a:rect r="r" b="b" t="t" l="l"/>
              <a:pathLst>
                <a:path h="146315" w="146315">
                  <a:moveTo>
                    <a:pt x="73157" y="0"/>
                  </a:moveTo>
                  <a:lnTo>
                    <a:pt x="73157" y="0"/>
                  </a:lnTo>
                  <a:cubicBezTo>
                    <a:pt x="113561" y="0"/>
                    <a:pt x="146315" y="32754"/>
                    <a:pt x="146315" y="73157"/>
                  </a:cubicBezTo>
                  <a:lnTo>
                    <a:pt x="146315" y="73157"/>
                  </a:lnTo>
                  <a:cubicBezTo>
                    <a:pt x="146315" y="113561"/>
                    <a:pt x="113561" y="146315"/>
                    <a:pt x="73157" y="146315"/>
                  </a:cubicBezTo>
                  <a:lnTo>
                    <a:pt x="73157" y="146315"/>
                  </a:lnTo>
                  <a:cubicBezTo>
                    <a:pt x="32754" y="146315"/>
                    <a:pt x="0" y="113561"/>
                    <a:pt x="0" y="73157"/>
                  </a:cubicBezTo>
                  <a:lnTo>
                    <a:pt x="0" y="73157"/>
                  </a:lnTo>
                  <a:cubicBezTo>
                    <a:pt x="0" y="32754"/>
                    <a:pt x="32754" y="0"/>
                    <a:pt x="73157" y="0"/>
                  </a:cubicBezTo>
                  <a:close/>
                </a:path>
              </a:pathLst>
            </a:custGeom>
            <a:ln w="9525" cap="rnd">
              <a:solidFill>
                <a:srgbClr val="F8A7DC"/>
              </a:solidFill>
              <a:prstDash val="solid"/>
              <a:round/>
            </a:ln>
          </p:spPr>
        </p:sp>
        <p:sp>
          <p:nvSpPr>
            <p:cNvPr name="TextBox 20" id="20"/>
            <p:cNvSpPr txBox="true"/>
            <p:nvPr/>
          </p:nvSpPr>
          <p:spPr>
            <a:xfrm>
              <a:off x="0" y="-38100"/>
              <a:ext cx="146315" cy="184415"/>
            </a:xfrm>
            <a:prstGeom prst="rect">
              <a:avLst/>
            </a:prstGeom>
          </p:spPr>
          <p:txBody>
            <a:bodyPr anchor="ctr" rtlCol="false" tIns="50800" lIns="50800" bIns="50800" rIns="50800"/>
            <a:lstStyle/>
            <a:p>
              <a:pPr algn="ctr">
                <a:lnSpc>
                  <a:spcPts val="2532"/>
                </a:lnSpc>
              </a:pPr>
            </a:p>
          </p:txBody>
        </p:sp>
      </p:grpSp>
      <p:sp>
        <p:nvSpPr>
          <p:cNvPr name="Freeform 21" id="21"/>
          <p:cNvSpPr/>
          <p:nvPr/>
        </p:nvSpPr>
        <p:spPr>
          <a:xfrm flipH="false" flipV="false" rot="0">
            <a:off x="10728611" y="4303518"/>
            <a:ext cx="317144" cy="323616"/>
          </a:xfrm>
          <a:custGeom>
            <a:avLst/>
            <a:gdLst/>
            <a:ahLst/>
            <a:cxnLst/>
            <a:rect r="r" b="b" t="t" l="l"/>
            <a:pathLst>
              <a:path h="323616" w="317144">
                <a:moveTo>
                  <a:pt x="0" y="0"/>
                </a:moveTo>
                <a:lnTo>
                  <a:pt x="317144" y="0"/>
                </a:lnTo>
                <a:lnTo>
                  <a:pt x="317144" y="323616"/>
                </a:lnTo>
                <a:lnTo>
                  <a:pt x="0" y="32361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2" id="22"/>
          <p:cNvSpPr txBox="true"/>
          <p:nvPr/>
        </p:nvSpPr>
        <p:spPr>
          <a:xfrm rot="0">
            <a:off x="3697175" y="3658654"/>
            <a:ext cx="6267878" cy="2183438"/>
          </a:xfrm>
          <a:prstGeom prst="rect">
            <a:avLst/>
          </a:prstGeom>
        </p:spPr>
        <p:txBody>
          <a:bodyPr anchor="t" rtlCol="false" tIns="0" lIns="0" bIns="0" rIns="0">
            <a:spAutoFit/>
          </a:bodyPr>
          <a:lstStyle/>
          <a:p>
            <a:pPr algn="l">
              <a:lnSpc>
                <a:spcPts val="14341"/>
              </a:lnSpc>
            </a:pPr>
            <a:r>
              <a:rPr lang="en-US" sz="14341">
                <a:solidFill>
                  <a:srgbClr val="F2F2F2"/>
                </a:solidFill>
                <a:latin typeface="Impact"/>
                <a:ea typeface="Impact"/>
                <a:cs typeface="Impact"/>
                <a:sym typeface="Impact"/>
              </a:rPr>
              <a:t>CONTACT</a:t>
            </a:r>
          </a:p>
        </p:txBody>
      </p:sp>
      <p:sp>
        <p:nvSpPr>
          <p:cNvPr name="Freeform 23" id="23"/>
          <p:cNvSpPr/>
          <p:nvPr/>
        </p:nvSpPr>
        <p:spPr>
          <a:xfrm flipH="false" flipV="false" rot="0">
            <a:off x="3404643" y="5440472"/>
            <a:ext cx="5810032" cy="1034776"/>
          </a:xfrm>
          <a:custGeom>
            <a:avLst/>
            <a:gdLst/>
            <a:ahLst/>
            <a:cxnLst/>
            <a:rect r="r" b="b" t="t" l="l"/>
            <a:pathLst>
              <a:path h="1034776" w="5810032">
                <a:moveTo>
                  <a:pt x="0" y="0"/>
                </a:moveTo>
                <a:lnTo>
                  <a:pt x="5810032" y="0"/>
                </a:lnTo>
                <a:lnTo>
                  <a:pt x="5810032" y="1034776"/>
                </a:lnTo>
                <a:lnTo>
                  <a:pt x="0" y="103477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4" id="24"/>
          <p:cNvSpPr txBox="true"/>
          <p:nvPr/>
        </p:nvSpPr>
        <p:spPr>
          <a:xfrm rot="0">
            <a:off x="14881997" y="914400"/>
            <a:ext cx="2377303" cy="530048"/>
          </a:xfrm>
          <a:prstGeom prst="rect">
            <a:avLst/>
          </a:prstGeom>
        </p:spPr>
        <p:txBody>
          <a:bodyPr anchor="t" rtlCol="false" tIns="0" lIns="0" bIns="0" rIns="0">
            <a:spAutoFit/>
          </a:bodyPr>
          <a:lstStyle/>
          <a:p>
            <a:pPr algn="r" marL="0" indent="0" lvl="0">
              <a:lnSpc>
                <a:spcPts val="3859"/>
              </a:lnSpc>
              <a:spcBef>
                <a:spcPct val="0"/>
              </a:spcBef>
            </a:pPr>
            <a:r>
              <a:rPr lang="en-US" sz="2756">
                <a:solidFill>
                  <a:srgbClr val="037476"/>
                </a:solidFill>
                <a:latin typeface="Impact"/>
                <a:ea typeface="Impact"/>
                <a:cs typeface="Impact"/>
                <a:sym typeface="Impact"/>
              </a:rPr>
              <a:t>STUDIO SHODWE</a:t>
            </a:r>
          </a:p>
        </p:txBody>
      </p:sp>
      <p:sp>
        <p:nvSpPr>
          <p:cNvPr name="TextBox 25" id="25"/>
          <p:cNvSpPr txBox="true"/>
          <p:nvPr/>
        </p:nvSpPr>
        <p:spPr>
          <a:xfrm rot="0">
            <a:off x="1028700" y="8415496"/>
            <a:ext cx="2939906" cy="1765466"/>
          </a:xfrm>
          <a:prstGeom prst="rect">
            <a:avLst/>
          </a:prstGeom>
        </p:spPr>
        <p:txBody>
          <a:bodyPr anchor="t" rtlCol="false" tIns="0" lIns="0" bIns="0" rIns="0">
            <a:spAutoFit/>
          </a:bodyPr>
          <a:lstStyle/>
          <a:p>
            <a:pPr algn="l" marL="0" indent="0" lvl="0">
              <a:lnSpc>
                <a:spcPts val="14444"/>
              </a:lnSpc>
              <a:spcBef>
                <a:spcPct val="0"/>
              </a:spcBef>
            </a:pPr>
            <a:r>
              <a:rPr lang="en-US" sz="10317">
                <a:solidFill>
                  <a:srgbClr val="037476"/>
                </a:solidFill>
                <a:latin typeface="AC Fifindrel"/>
                <a:ea typeface="AC Fifindrel"/>
                <a:cs typeface="AC Fifindrel"/>
                <a:sym typeface="AC Fifindrel"/>
              </a:rPr>
              <a:t>08</a:t>
            </a:r>
          </a:p>
        </p:txBody>
      </p:sp>
      <p:sp>
        <p:nvSpPr>
          <p:cNvPr name="TextBox 26" id="26"/>
          <p:cNvSpPr txBox="true"/>
          <p:nvPr/>
        </p:nvSpPr>
        <p:spPr>
          <a:xfrm rot="0">
            <a:off x="11416575" y="5891574"/>
            <a:ext cx="3674801" cy="327763"/>
          </a:xfrm>
          <a:prstGeom prst="rect">
            <a:avLst/>
          </a:prstGeom>
        </p:spPr>
        <p:txBody>
          <a:bodyPr anchor="t" rtlCol="false" tIns="0" lIns="0" bIns="0" rIns="0">
            <a:spAutoFit/>
          </a:bodyPr>
          <a:lstStyle/>
          <a:p>
            <a:pPr algn="just">
              <a:lnSpc>
                <a:spcPts val="2500"/>
              </a:lnSpc>
            </a:pPr>
            <a:r>
              <a:rPr lang="en-US" sz="2119">
                <a:solidFill>
                  <a:srgbClr val="FFFFFF"/>
                </a:solidFill>
                <a:latin typeface="Antic"/>
                <a:ea typeface="Antic"/>
                <a:cs typeface="Antic"/>
                <a:sym typeface="Antic"/>
              </a:rPr>
              <a:t>hello@reallygreatsite.com</a:t>
            </a:r>
          </a:p>
        </p:txBody>
      </p:sp>
      <p:sp>
        <p:nvSpPr>
          <p:cNvPr name="TextBox 27" id="27"/>
          <p:cNvSpPr txBox="true"/>
          <p:nvPr/>
        </p:nvSpPr>
        <p:spPr>
          <a:xfrm rot="0">
            <a:off x="11416575" y="5407152"/>
            <a:ext cx="2061166" cy="332473"/>
          </a:xfrm>
          <a:prstGeom prst="rect">
            <a:avLst/>
          </a:prstGeom>
        </p:spPr>
        <p:txBody>
          <a:bodyPr anchor="t" rtlCol="false" tIns="0" lIns="0" bIns="0" rIns="0">
            <a:spAutoFit/>
          </a:bodyPr>
          <a:lstStyle/>
          <a:p>
            <a:pPr algn="just">
              <a:lnSpc>
                <a:spcPts val="2542"/>
              </a:lnSpc>
            </a:pPr>
            <a:r>
              <a:rPr lang="en-US" sz="2119">
                <a:solidFill>
                  <a:srgbClr val="FFFFFF"/>
                </a:solidFill>
                <a:latin typeface="Antic Bold"/>
                <a:ea typeface="Antic Bold"/>
                <a:cs typeface="Antic Bold"/>
                <a:sym typeface="Antic Bold"/>
              </a:rPr>
              <a:t>Email</a:t>
            </a:r>
          </a:p>
        </p:txBody>
      </p:sp>
      <p:sp>
        <p:nvSpPr>
          <p:cNvPr name="TextBox 28" id="28"/>
          <p:cNvSpPr txBox="true"/>
          <p:nvPr/>
        </p:nvSpPr>
        <p:spPr>
          <a:xfrm rot="0">
            <a:off x="11416575" y="6764879"/>
            <a:ext cx="2061166" cy="332473"/>
          </a:xfrm>
          <a:prstGeom prst="rect">
            <a:avLst/>
          </a:prstGeom>
        </p:spPr>
        <p:txBody>
          <a:bodyPr anchor="t" rtlCol="false" tIns="0" lIns="0" bIns="0" rIns="0">
            <a:spAutoFit/>
          </a:bodyPr>
          <a:lstStyle/>
          <a:p>
            <a:pPr algn="l">
              <a:lnSpc>
                <a:spcPts val="2542"/>
              </a:lnSpc>
            </a:pPr>
            <a:r>
              <a:rPr lang="en-US" sz="2119">
                <a:solidFill>
                  <a:srgbClr val="FFFFFF"/>
                </a:solidFill>
                <a:latin typeface="Antic Bold"/>
                <a:ea typeface="Antic Bold"/>
                <a:cs typeface="Antic Bold"/>
                <a:sym typeface="Antic Bold"/>
              </a:rPr>
              <a:t>Website</a:t>
            </a:r>
          </a:p>
        </p:txBody>
      </p:sp>
      <p:sp>
        <p:nvSpPr>
          <p:cNvPr name="TextBox 29" id="29"/>
          <p:cNvSpPr txBox="true"/>
          <p:nvPr/>
        </p:nvSpPr>
        <p:spPr>
          <a:xfrm rot="0">
            <a:off x="11416575" y="7240820"/>
            <a:ext cx="3924649" cy="327763"/>
          </a:xfrm>
          <a:prstGeom prst="rect">
            <a:avLst/>
          </a:prstGeom>
        </p:spPr>
        <p:txBody>
          <a:bodyPr anchor="t" rtlCol="false" tIns="0" lIns="0" bIns="0" rIns="0">
            <a:spAutoFit/>
          </a:bodyPr>
          <a:lstStyle/>
          <a:p>
            <a:pPr algn="l">
              <a:lnSpc>
                <a:spcPts val="2500"/>
              </a:lnSpc>
            </a:pPr>
            <a:r>
              <a:rPr lang="en-US" sz="2119">
                <a:solidFill>
                  <a:srgbClr val="FFFFFF"/>
                </a:solidFill>
                <a:latin typeface="Antic"/>
                <a:ea typeface="Antic"/>
                <a:cs typeface="Antic"/>
                <a:sym typeface="Antic"/>
              </a:rPr>
              <a:t>www.reallygreatsite.com</a:t>
            </a:r>
          </a:p>
        </p:txBody>
      </p:sp>
      <p:sp>
        <p:nvSpPr>
          <p:cNvPr name="TextBox 30" id="30"/>
          <p:cNvSpPr txBox="true"/>
          <p:nvPr/>
        </p:nvSpPr>
        <p:spPr>
          <a:xfrm rot="0">
            <a:off x="11416575" y="2708892"/>
            <a:ext cx="2061166" cy="332473"/>
          </a:xfrm>
          <a:prstGeom prst="rect">
            <a:avLst/>
          </a:prstGeom>
        </p:spPr>
        <p:txBody>
          <a:bodyPr anchor="t" rtlCol="false" tIns="0" lIns="0" bIns="0" rIns="0">
            <a:spAutoFit/>
          </a:bodyPr>
          <a:lstStyle/>
          <a:p>
            <a:pPr algn="just">
              <a:lnSpc>
                <a:spcPts val="2542"/>
              </a:lnSpc>
            </a:pPr>
            <a:r>
              <a:rPr lang="en-US" sz="2119">
                <a:solidFill>
                  <a:srgbClr val="FFFFFF"/>
                </a:solidFill>
                <a:latin typeface="Antic Bold"/>
                <a:ea typeface="Antic Bold"/>
                <a:cs typeface="Antic Bold"/>
                <a:sym typeface="Antic Bold"/>
              </a:rPr>
              <a:t>Social Media</a:t>
            </a:r>
          </a:p>
        </p:txBody>
      </p:sp>
      <p:sp>
        <p:nvSpPr>
          <p:cNvPr name="TextBox 31" id="31"/>
          <p:cNvSpPr txBox="true"/>
          <p:nvPr/>
        </p:nvSpPr>
        <p:spPr>
          <a:xfrm rot="0">
            <a:off x="11416575" y="3183222"/>
            <a:ext cx="2300491" cy="327763"/>
          </a:xfrm>
          <a:prstGeom prst="rect">
            <a:avLst/>
          </a:prstGeom>
        </p:spPr>
        <p:txBody>
          <a:bodyPr anchor="t" rtlCol="false" tIns="0" lIns="0" bIns="0" rIns="0">
            <a:spAutoFit/>
          </a:bodyPr>
          <a:lstStyle/>
          <a:p>
            <a:pPr algn="just">
              <a:lnSpc>
                <a:spcPts val="2500"/>
              </a:lnSpc>
            </a:pPr>
            <a:r>
              <a:rPr lang="en-US" sz="2119">
                <a:solidFill>
                  <a:srgbClr val="FFFFFF"/>
                </a:solidFill>
                <a:latin typeface="Antic"/>
                <a:ea typeface="Antic"/>
                <a:cs typeface="Antic"/>
                <a:sym typeface="Antic"/>
              </a:rPr>
              <a:t>@reallygreatsite</a:t>
            </a:r>
          </a:p>
        </p:txBody>
      </p:sp>
      <p:sp>
        <p:nvSpPr>
          <p:cNvPr name="TextBox 32" id="32"/>
          <p:cNvSpPr txBox="true"/>
          <p:nvPr/>
        </p:nvSpPr>
        <p:spPr>
          <a:xfrm rot="0">
            <a:off x="11416575" y="4059516"/>
            <a:ext cx="2592093" cy="332473"/>
          </a:xfrm>
          <a:prstGeom prst="rect">
            <a:avLst/>
          </a:prstGeom>
        </p:spPr>
        <p:txBody>
          <a:bodyPr anchor="t" rtlCol="false" tIns="0" lIns="0" bIns="0" rIns="0">
            <a:spAutoFit/>
          </a:bodyPr>
          <a:lstStyle/>
          <a:p>
            <a:pPr algn="l">
              <a:lnSpc>
                <a:spcPts val="2542"/>
              </a:lnSpc>
            </a:pPr>
            <a:r>
              <a:rPr lang="en-US" sz="2119">
                <a:solidFill>
                  <a:srgbClr val="FFFFFF"/>
                </a:solidFill>
                <a:latin typeface="Antic Bold"/>
                <a:ea typeface="Antic Bold"/>
                <a:cs typeface="Antic Bold"/>
                <a:sym typeface="Antic Bold"/>
              </a:rPr>
              <a:t>Phone Number</a:t>
            </a:r>
          </a:p>
        </p:txBody>
      </p:sp>
      <p:sp>
        <p:nvSpPr>
          <p:cNvPr name="TextBox 33" id="33"/>
          <p:cNvSpPr txBox="true"/>
          <p:nvPr/>
        </p:nvSpPr>
        <p:spPr>
          <a:xfrm rot="0">
            <a:off x="11416575" y="4533846"/>
            <a:ext cx="2592093" cy="327763"/>
          </a:xfrm>
          <a:prstGeom prst="rect">
            <a:avLst/>
          </a:prstGeom>
        </p:spPr>
        <p:txBody>
          <a:bodyPr anchor="t" rtlCol="false" tIns="0" lIns="0" bIns="0" rIns="0">
            <a:spAutoFit/>
          </a:bodyPr>
          <a:lstStyle/>
          <a:p>
            <a:pPr algn="l">
              <a:lnSpc>
                <a:spcPts val="2500"/>
              </a:lnSpc>
            </a:pPr>
            <a:r>
              <a:rPr lang="en-US" sz="2119">
                <a:solidFill>
                  <a:srgbClr val="FFFFFF"/>
                </a:solidFill>
                <a:latin typeface="Antic"/>
                <a:ea typeface="Antic"/>
                <a:cs typeface="Antic"/>
                <a:sym typeface="Antic"/>
              </a:rPr>
              <a:t>+123-456-7890</a:t>
            </a:r>
          </a:p>
        </p:txBody>
      </p:sp>
      <p:sp>
        <p:nvSpPr>
          <p:cNvPr name="TextBox 34" id="34"/>
          <p:cNvSpPr txBox="true"/>
          <p:nvPr/>
        </p:nvSpPr>
        <p:spPr>
          <a:xfrm rot="0">
            <a:off x="4612838" y="4154086"/>
            <a:ext cx="3946014" cy="4496920"/>
          </a:xfrm>
          <a:prstGeom prst="rect">
            <a:avLst/>
          </a:prstGeom>
        </p:spPr>
        <p:txBody>
          <a:bodyPr anchor="t" rtlCol="false" tIns="0" lIns="0" bIns="0" rIns="0">
            <a:spAutoFit/>
          </a:bodyPr>
          <a:lstStyle/>
          <a:p>
            <a:pPr algn="l" marL="0" indent="0" lvl="0">
              <a:lnSpc>
                <a:spcPts val="36688"/>
              </a:lnSpc>
              <a:spcBef>
                <a:spcPct val="0"/>
              </a:spcBef>
            </a:pPr>
            <a:r>
              <a:rPr lang="en-US" sz="26205">
                <a:solidFill>
                  <a:srgbClr val="F8A7DC"/>
                </a:solidFill>
                <a:latin typeface="AC Fifindrel"/>
                <a:ea typeface="AC Fifindrel"/>
                <a:cs typeface="AC Fifindrel"/>
                <a:sym typeface="AC Fifindrel"/>
              </a:rPr>
              <a:t>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DAHF87Z5e24</dc:identifier>
  <dcterms:modified xsi:type="dcterms:W3CDTF">2011-08-01T06:04:30Z</dcterms:modified>
  <cp:revision>1</cp:revision>
  <dc:title>Green Pink Chalkboard Brainstorm Presentation</dc:title>
</cp:coreProperties>
</file>