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83" r:id="rId4"/>
    <p:sldId id="287" r:id="rId5"/>
    <p:sldId id="285" r:id="rId6"/>
    <p:sldId id="28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7B2D0FE1-7B04-4692-BAF6-A2D1E0A8D3B2}" type="datetimeFigureOut">
              <a:rPr lang="en-US" smtClean="0"/>
              <a:t>09/05/2025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7865BAF3-C24D-4234-9009-DD9404419E74}" type="slidenum">
              <a:rPr lang="en-US" smtClean="0"/>
              <a:t>‹#›</a:t>
            </a:fld>
            <a:endParaRPr lang="en-US"/>
          </a:p>
        </p:txBody>
      </p:sp>
    </p:spTree>
    <p:extLst>
      <p:ext uri="{BB962C8B-B14F-4D97-AF65-F5344CB8AC3E}">
        <p14:creationId xmlns:p14="http://schemas.microsoft.com/office/powerpoint/2010/main" val="82962145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0FE1-7B04-4692-BAF6-A2D1E0A8D3B2}" type="datetimeFigureOut">
              <a:rPr lang="en-US" smtClean="0"/>
              <a:t>09/05/2025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6684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0FE1-7B04-4692-BAF6-A2D1E0A8D3B2}" type="datetimeFigureOut">
              <a:rPr lang="en-US" smtClean="0"/>
              <a:t>09/05/2025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223761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2D0FE1-7B04-4692-BAF6-A2D1E0A8D3B2}" type="datetimeFigureOut">
              <a:rPr lang="en-US" smtClean="0"/>
              <a:t>09/05/2025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74908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7B2D0FE1-7B04-4692-BAF6-A2D1E0A8D3B2}" type="datetimeFigureOut">
              <a:rPr lang="en-US" smtClean="0"/>
              <a:t>09/05/2025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255840281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2D0FE1-7B04-4692-BAF6-A2D1E0A8D3B2}" type="datetimeFigureOut">
              <a:rPr lang="en-US" smtClean="0"/>
              <a:t>09/05/2025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5802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2D0FE1-7B04-4692-BAF6-A2D1E0A8D3B2}" type="datetimeFigureOut">
              <a:rPr lang="en-US" smtClean="0"/>
              <a:t>09/05/2025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357751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B2D0FE1-7B04-4692-BAF6-A2D1E0A8D3B2}" type="datetimeFigureOut">
              <a:rPr lang="en-US" smtClean="0"/>
              <a:t>09/05/2025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078429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D0FE1-7B04-4692-BAF6-A2D1E0A8D3B2}" type="datetimeFigureOut">
              <a:rPr lang="en-US" smtClean="0"/>
              <a:t>09/05/2025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2205812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7B2D0FE1-7B04-4692-BAF6-A2D1E0A8D3B2}" type="datetimeFigureOut">
              <a:rPr lang="en-US" smtClean="0"/>
              <a:t>09/05/2025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7865BAF3-C24D-4234-9009-DD9404419E74}"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67608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7B2D0FE1-7B04-4692-BAF6-A2D1E0A8D3B2}" type="datetimeFigureOut">
              <a:rPr lang="en-US" smtClean="0"/>
              <a:t>09/05/2025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7865BAF3-C24D-4234-9009-DD9404419E74}"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692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7B2D0FE1-7B04-4692-BAF6-A2D1E0A8D3B2}" type="datetimeFigureOut">
              <a:rPr lang="en-US" smtClean="0"/>
              <a:t>09/05/2025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7865BAF3-C24D-4234-9009-DD9404419E74}" type="slidenum">
              <a:rPr lang="en-US" smtClean="0"/>
              <a:t>‹#›</a:t>
            </a:fld>
            <a:endParaRPr lang="en-US"/>
          </a:p>
        </p:txBody>
      </p:sp>
    </p:spTree>
    <p:extLst>
      <p:ext uri="{BB962C8B-B14F-4D97-AF65-F5344CB8AC3E}">
        <p14:creationId xmlns:p14="http://schemas.microsoft.com/office/powerpoint/2010/main" val="2322637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smtClean="0">
                <a:solidFill>
                  <a:srgbClr val="FF0000"/>
                </a:solidFill>
                <a:latin typeface="Arial" panose="020B0604020202020204" pitchFamily="34" charset="0"/>
                <a:cs typeface="Arial" panose="020B0604020202020204" pitchFamily="34" charset="0"/>
              </a:rPr>
              <a:t>CA TIẾP LIÊN</a:t>
            </a:r>
            <a:br>
              <a:rPr lang="en-US" sz="6600" b="1" dirty="0" smtClean="0">
                <a:solidFill>
                  <a:srgbClr val="FF0000"/>
                </a:solidFill>
                <a:latin typeface="Arial" panose="020B0604020202020204" pitchFamily="34" charset="0"/>
                <a:cs typeface="Arial" panose="020B0604020202020204" pitchFamily="34" charset="0"/>
              </a:rPr>
            </a:br>
            <a:r>
              <a:rPr lang="en-US" sz="3600" b="1" dirty="0" smtClean="0">
                <a:solidFill>
                  <a:srgbClr val="FF0000"/>
                </a:solidFill>
                <a:latin typeface="Arial" panose="020B0604020202020204" pitchFamily="34" charset="0"/>
                <a:cs typeface="Arial" panose="020B0604020202020204" pitchFamily="34" charset="0"/>
              </a:rPr>
              <a:t>(</a:t>
            </a:r>
            <a:r>
              <a:rPr lang="en-US" sz="3600" b="1" dirty="0" smtClean="0">
                <a:solidFill>
                  <a:srgbClr val="FF0000"/>
                </a:solidFill>
                <a:latin typeface="Arial" panose="020B0604020202020204" pitchFamily="34" charset="0"/>
                <a:cs typeface="Arial" panose="020B0604020202020204" pitchFamily="34" charset="0"/>
              </a:rPr>
              <a:t>THÁI NGUYÊN)</a:t>
            </a:r>
            <a:endParaRPr lang="en-US" sz="3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607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31820"/>
            <a:ext cx="11074985" cy="5355312"/>
          </a:xfrm>
          <a:prstGeom prst="rect">
            <a:avLst/>
          </a:prstGeom>
        </p:spPr>
        <p:txBody>
          <a:bodyPr wrap="square">
            <a:spAutoFit/>
          </a:bodyPr>
          <a:lstStyle/>
          <a:p>
            <a:pPr algn="just"/>
            <a:r>
              <a:rPr lang="en-US" dirty="0"/>
              <a:t> </a:t>
            </a:r>
            <a:r>
              <a:rPr lang="vi-VN" sz="5700" b="1" dirty="0"/>
              <a:t>Lạy Chúa Thánh Thần xin Ngài ngự đến, và tự trời toả ánh quang minh.  Lạy Cha kẻ cơ bần xin Ngài ngự đến, Đấng ban ân huệ chiếu soi tâm hồn. </a:t>
            </a:r>
            <a:endParaRPr lang="vi-VN" sz="57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6082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40913"/>
            <a:ext cx="11126501" cy="5632311"/>
          </a:xfrm>
          <a:prstGeom prst="rect">
            <a:avLst/>
          </a:prstGeom>
        </p:spPr>
        <p:txBody>
          <a:bodyPr wrap="square">
            <a:spAutoFit/>
          </a:bodyPr>
          <a:lstStyle/>
          <a:p>
            <a:pPr algn="just"/>
            <a:r>
              <a:rPr lang="vi-VN" sz="4800" b="1" dirty="0"/>
              <a:t> </a:t>
            </a:r>
            <a:r>
              <a:rPr lang="vi-VN" dirty="0"/>
              <a:t> </a:t>
            </a:r>
            <a:r>
              <a:rPr lang="vi-VN" sz="6000" b="1" dirty="0"/>
              <a:t> </a:t>
            </a:r>
            <a:r>
              <a:rPr lang="vi-VN" sz="6000" b="1" dirty="0"/>
              <a:t>Lạy Đấng an ủi tuyệt vời là khách trọ hiền lương của tâm hồn.  Chúa là sự nghỉ ngơi trong cảnh lầm than là niềm bình an trong lúc lệ rơi. </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082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515155"/>
            <a:ext cx="11113621" cy="6186309"/>
          </a:xfrm>
          <a:prstGeom prst="rect">
            <a:avLst/>
          </a:prstGeom>
        </p:spPr>
        <p:txBody>
          <a:bodyPr wrap="square">
            <a:spAutoFit/>
          </a:bodyPr>
          <a:lstStyle/>
          <a:p>
            <a:pPr algn="just"/>
            <a:r>
              <a:rPr lang="en-US" sz="6600" b="1" dirty="0"/>
              <a:t> </a:t>
            </a:r>
            <a:r>
              <a:rPr lang="en-US" sz="6600" b="1" dirty="0" err="1"/>
              <a:t>Ôi</a:t>
            </a:r>
            <a:r>
              <a:rPr lang="en-US" sz="6600" b="1" dirty="0"/>
              <a:t> </a:t>
            </a:r>
            <a:r>
              <a:rPr lang="en-US" sz="6600" b="1" dirty="0" err="1"/>
              <a:t>sự</a:t>
            </a:r>
            <a:r>
              <a:rPr lang="en-US" sz="6600" b="1" dirty="0"/>
              <a:t> </a:t>
            </a:r>
            <a:r>
              <a:rPr lang="en-US" sz="6600" b="1" dirty="0" err="1"/>
              <a:t>sáng</a:t>
            </a:r>
            <a:r>
              <a:rPr lang="en-US" sz="6600" b="1" dirty="0"/>
              <a:t> </a:t>
            </a:r>
            <a:r>
              <a:rPr lang="en-US" sz="6600" b="1" dirty="0" err="1"/>
              <a:t>chứa</a:t>
            </a:r>
            <a:r>
              <a:rPr lang="en-US" sz="6600" b="1" dirty="0"/>
              <a:t> </a:t>
            </a:r>
            <a:r>
              <a:rPr lang="en-US" sz="6600" b="1" dirty="0" err="1"/>
              <a:t>chan</a:t>
            </a:r>
            <a:r>
              <a:rPr lang="en-US" sz="6600" b="1" dirty="0"/>
              <a:t> </a:t>
            </a:r>
            <a:r>
              <a:rPr lang="en-US" sz="6600" b="1" dirty="0" err="1"/>
              <a:t>hồng</a:t>
            </a:r>
            <a:r>
              <a:rPr lang="en-US" sz="6600" b="1" dirty="0"/>
              <a:t> </a:t>
            </a:r>
            <a:r>
              <a:rPr lang="en-US" sz="6600" b="1" dirty="0" err="1"/>
              <a:t>ân</a:t>
            </a:r>
            <a:r>
              <a:rPr lang="en-US" sz="6600" b="1" dirty="0"/>
              <a:t> </a:t>
            </a:r>
            <a:r>
              <a:rPr lang="en-US" sz="6600" b="1" dirty="0" err="1"/>
              <a:t>xin</a:t>
            </a:r>
            <a:r>
              <a:rPr lang="en-US" sz="6600" b="1" dirty="0"/>
              <a:t> </a:t>
            </a:r>
            <a:r>
              <a:rPr lang="en-US" sz="6600" b="1" dirty="0" err="1"/>
              <a:t>chiếu</a:t>
            </a:r>
            <a:r>
              <a:rPr lang="en-US" sz="6600" b="1" dirty="0"/>
              <a:t> </a:t>
            </a:r>
            <a:r>
              <a:rPr lang="en-US" sz="6600" b="1" dirty="0" err="1"/>
              <a:t>soi</a:t>
            </a:r>
            <a:r>
              <a:rPr lang="en-US" sz="6600" b="1" dirty="0"/>
              <a:t> </a:t>
            </a:r>
            <a:r>
              <a:rPr lang="en-US" sz="6600" b="1" dirty="0" err="1"/>
              <a:t>ngập</a:t>
            </a:r>
            <a:r>
              <a:rPr lang="en-US" sz="6600" b="1" dirty="0"/>
              <a:t> </a:t>
            </a:r>
            <a:r>
              <a:rPr lang="en-US" sz="6600" b="1" dirty="0" err="1"/>
              <a:t>tràn</a:t>
            </a:r>
            <a:r>
              <a:rPr lang="en-US" sz="6600" b="1" dirty="0"/>
              <a:t> </a:t>
            </a:r>
            <a:r>
              <a:rPr lang="en-US" sz="6600" b="1" dirty="0" err="1"/>
              <a:t>tâm</a:t>
            </a:r>
            <a:r>
              <a:rPr lang="en-US" sz="6600" b="1" dirty="0"/>
              <a:t> </a:t>
            </a:r>
            <a:r>
              <a:rPr lang="en-US" sz="6600" b="1" dirty="0" err="1"/>
              <a:t>hồn</a:t>
            </a:r>
            <a:r>
              <a:rPr lang="en-US" sz="6600" b="1" dirty="0"/>
              <a:t> </a:t>
            </a:r>
            <a:r>
              <a:rPr lang="en-US" sz="6600" b="1" dirty="0" err="1"/>
              <a:t>tín</a:t>
            </a:r>
            <a:r>
              <a:rPr lang="en-US" sz="6600" b="1" dirty="0"/>
              <a:t> </a:t>
            </a:r>
            <a:r>
              <a:rPr lang="en-US" sz="6600" b="1" dirty="0" err="1"/>
              <a:t>hữu</a:t>
            </a:r>
            <a:r>
              <a:rPr lang="en-US" sz="6600" b="1" dirty="0"/>
              <a:t>.  </a:t>
            </a:r>
            <a:r>
              <a:rPr lang="en-US" sz="6600" b="1" dirty="0" err="1"/>
              <a:t>Nếu</a:t>
            </a:r>
            <a:r>
              <a:rPr lang="en-US" sz="6600" b="1" dirty="0"/>
              <a:t> </a:t>
            </a:r>
            <a:r>
              <a:rPr lang="en-US" sz="6600" b="1" dirty="0" err="1"/>
              <a:t>không</a:t>
            </a:r>
            <a:r>
              <a:rPr lang="en-US" sz="6600" b="1" dirty="0"/>
              <a:t> </a:t>
            </a:r>
            <a:r>
              <a:rPr lang="en-US" sz="6600" b="1" dirty="0" err="1"/>
              <a:t>có</a:t>
            </a:r>
            <a:r>
              <a:rPr lang="en-US" sz="6600" b="1" dirty="0"/>
              <a:t> </a:t>
            </a:r>
            <a:r>
              <a:rPr lang="en-US" sz="6600" b="1" dirty="0" err="1"/>
              <a:t>Chúa</a:t>
            </a:r>
            <a:r>
              <a:rPr lang="en-US" sz="6600" b="1" dirty="0"/>
              <a:t> </a:t>
            </a:r>
            <a:r>
              <a:rPr lang="en-US" sz="6600" b="1" dirty="0" err="1"/>
              <a:t>trợ</a:t>
            </a:r>
            <a:r>
              <a:rPr lang="en-US" sz="6600" b="1" dirty="0"/>
              <a:t> </a:t>
            </a:r>
            <a:r>
              <a:rPr lang="en-US" sz="6600" b="1" dirty="0" err="1"/>
              <a:t>phù</a:t>
            </a:r>
            <a:r>
              <a:rPr lang="en-US" sz="6600" b="1" dirty="0"/>
              <a:t> </a:t>
            </a:r>
            <a:r>
              <a:rPr lang="en-US" sz="6600" b="1" dirty="0" err="1"/>
              <a:t>thì</a:t>
            </a:r>
            <a:r>
              <a:rPr lang="en-US" sz="6600" b="1" dirty="0"/>
              <a:t> con chi </a:t>
            </a:r>
            <a:r>
              <a:rPr lang="en-US" sz="6600" b="1" dirty="0" err="1"/>
              <a:t>thanh</a:t>
            </a:r>
            <a:r>
              <a:rPr lang="en-US" sz="6600" b="1" dirty="0"/>
              <a:t> </a:t>
            </a:r>
            <a:r>
              <a:rPr lang="en-US" sz="6600" b="1" dirty="0" err="1"/>
              <a:t>khiết</a:t>
            </a:r>
            <a:r>
              <a:rPr lang="en-US" sz="6600" b="1" dirty="0"/>
              <a:t> </a:t>
            </a:r>
            <a:r>
              <a:rPr lang="en-US" sz="6600" b="1" dirty="0" err="1"/>
              <a:t>thì</a:t>
            </a:r>
            <a:r>
              <a:rPr lang="en-US" sz="6600" b="1" dirty="0"/>
              <a:t> </a:t>
            </a:r>
            <a:r>
              <a:rPr lang="en-US" sz="6600" b="1" dirty="0" err="1"/>
              <a:t>còn</a:t>
            </a:r>
            <a:r>
              <a:rPr lang="en-US" sz="6600" b="1" dirty="0"/>
              <a:t> chi </a:t>
            </a:r>
            <a:r>
              <a:rPr lang="en-US" sz="6600" b="1" dirty="0" err="1"/>
              <a:t>vô</a:t>
            </a:r>
            <a:r>
              <a:rPr lang="en-US" sz="6600" b="1" dirty="0"/>
              <a:t> </a:t>
            </a:r>
            <a:r>
              <a:rPr lang="en-US" sz="6600" b="1" dirty="0" err="1"/>
              <a:t>tội</a:t>
            </a:r>
            <a:r>
              <a:rPr lang="en-US" sz="6600" b="1" dirty="0"/>
              <a:t>. </a:t>
            </a:r>
            <a:endParaRPr lang="vi-VN" sz="66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775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154547"/>
            <a:ext cx="11229531" cy="6555641"/>
          </a:xfrm>
          <a:prstGeom prst="rect">
            <a:avLst/>
          </a:prstGeom>
        </p:spPr>
        <p:txBody>
          <a:bodyPr wrap="square">
            <a:spAutoFit/>
          </a:bodyPr>
          <a:lstStyle/>
          <a:p>
            <a:pPr algn="just"/>
            <a:r>
              <a:rPr lang="vi-VN" sz="4800" b="1" dirty="0"/>
              <a:t> </a:t>
            </a:r>
            <a:r>
              <a:rPr lang="vi-VN" sz="6000" b="1" dirty="0" smtClean="0"/>
              <a:t>Xin </a:t>
            </a:r>
            <a:r>
              <a:rPr lang="vi-VN" sz="6000" b="1" dirty="0"/>
              <a:t>Chúa rửa sạch bợn nhơ tưới giội chỗ khô khan chữa cho lành thương tích.  Xin uốn nắn điều cứng cỏi sưởi ấm lạnh lùng chỉnh đốn sai lầm. </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1543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8" y="515155"/>
            <a:ext cx="11113621" cy="5816977"/>
          </a:xfrm>
          <a:prstGeom prst="rect">
            <a:avLst/>
          </a:prstGeom>
        </p:spPr>
        <p:txBody>
          <a:bodyPr wrap="square">
            <a:spAutoFit/>
          </a:bodyPr>
          <a:lstStyle/>
          <a:p>
            <a:pPr algn="just"/>
            <a:r>
              <a:rPr lang="en-US" dirty="0"/>
              <a:t> </a:t>
            </a:r>
            <a:r>
              <a:rPr lang="vi-VN" sz="6000" b="1" dirty="0"/>
              <a:t>Xin Chúa ban cho mọi tín hữu là những người tin cậy nơi Chúa Chúa ơi.  Cho họ được hạnh phúc cứu độ và được hoan hỉ muôn đời. </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32224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113</TotalTime>
  <Words>3</Words>
  <Application>Microsoft Office PowerPoint</Application>
  <PresentationFormat>Widescreen</PresentationFormat>
  <Paragraphs>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Gothic</vt:lpstr>
      <vt:lpstr>Garamond</vt:lpstr>
      <vt:lpstr>Verdana</vt:lpstr>
      <vt:lpstr>Savon</vt:lpstr>
      <vt:lpstr>CA TIẾP LIÊN (THÁI NGUYÊN)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CHÚNG TA LÊN ĐƯỜNG</dc:title>
  <dc:creator>Admin</dc:creator>
  <cp:lastModifiedBy>Windows User</cp:lastModifiedBy>
  <cp:revision>47</cp:revision>
  <dcterms:created xsi:type="dcterms:W3CDTF">2024-12-09T09:20:09Z</dcterms:created>
  <dcterms:modified xsi:type="dcterms:W3CDTF">2025-05-09T03:20:21Z</dcterms:modified>
</cp:coreProperties>
</file>